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48" r:id="rId1"/>
    <p:sldMasterId id="2147483716" r:id="rId2"/>
    <p:sldMasterId id="2147483838" r:id="rId3"/>
  </p:sldMasterIdLst>
  <p:notesMasterIdLst>
    <p:notesMasterId r:id="rId102"/>
  </p:notesMasterIdLst>
  <p:handoutMasterIdLst>
    <p:handoutMasterId r:id="rId103"/>
  </p:handoutMasterIdLst>
  <p:sldIdLst>
    <p:sldId id="1001" r:id="rId4"/>
    <p:sldId id="1002" r:id="rId5"/>
    <p:sldId id="853" r:id="rId6"/>
    <p:sldId id="824" r:id="rId7"/>
    <p:sldId id="827" r:id="rId8"/>
    <p:sldId id="828" r:id="rId9"/>
    <p:sldId id="829" r:id="rId10"/>
    <p:sldId id="830" r:id="rId11"/>
    <p:sldId id="831" r:id="rId12"/>
    <p:sldId id="832" r:id="rId13"/>
    <p:sldId id="848" r:id="rId14"/>
    <p:sldId id="833" r:id="rId15"/>
    <p:sldId id="835" r:id="rId16"/>
    <p:sldId id="855" r:id="rId17"/>
    <p:sldId id="836" r:id="rId18"/>
    <p:sldId id="837" r:id="rId19"/>
    <p:sldId id="838" r:id="rId20"/>
    <p:sldId id="839" r:id="rId21"/>
    <p:sldId id="995" r:id="rId22"/>
    <p:sldId id="841" r:id="rId23"/>
    <p:sldId id="996" r:id="rId24"/>
    <p:sldId id="992" r:id="rId25"/>
    <p:sldId id="859" r:id="rId26"/>
    <p:sldId id="880" r:id="rId27"/>
    <p:sldId id="881" r:id="rId28"/>
    <p:sldId id="882" r:id="rId29"/>
    <p:sldId id="854" r:id="rId30"/>
    <p:sldId id="964" r:id="rId31"/>
    <p:sldId id="952" r:id="rId32"/>
    <p:sldId id="962" r:id="rId33"/>
    <p:sldId id="850" r:id="rId34"/>
    <p:sldId id="943" r:id="rId35"/>
    <p:sldId id="852" r:id="rId36"/>
    <p:sldId id="861" r:id="rId37"/>
    <p:sldId id="726" r:id="rId38"/>
    <p:sldId id="724" r:id="rId39"/>
    <p:sldId id="745" r:id="rId40"/>
    <p:sldId id="856" r:id="rId41"/>
    <p:sldId id="749" r:id="rId42"/>
    <p:sldId id="862" r:id="rId43"/>
    <p:sldId id="709" r:id="rId44"/>
    <p:sldId id="725" r:id="rId45"/>
    <p:sldId id="719" r:id="rId46"/>
    <p:sldId id="721" r:id="rId47"/>
    <p:sldId id="748" r:id="rId48"/>
    <p:sldId id="722" r:id="rId49"/>
    <p:sldId id="966" r:id="rId50"/>
    <p:sldId id="511" r:id="rId51"/>
    <p:sldId id="999" r:id="rId52"/>
    <p:sldId id="927" r:id="rId53"/>
    <p:sldId id="654" r:id="rId54"/>
    <p:sldId id="680" r:id="rId55"/>
    <p:sldId id="659" r:id="rId56"/>
    <p:sldId id="660" r:id="rId57"/>
    <p:sldId id="661" r:id="rId58"/>
    <p:sldId id="669" r:id="rId59"/>
    <p:sldId id="734" r:id="rId60"/>
    <p:sldId id="663" r:id="rId61"/>
    <p:sldId id="666" r:id="rId62"/>
    <p:sldId id="681" r:id="rId63"/>
    <p:sldId id="760" r:id="rId64"/>
    <p:sldId id="762" r:id="rId65"/>
    <p:sldId id="763" r:id="rId66"/>
    <p:sldId id="764" r:id="rId67"/>
    <p:sldId id="765" r:id="rId68"/>
    <p:sldId id="766" r:id="rId69"/>
    <p:sldId id="944" r:id="rId70"/>
    <p:sldId id="945" r:id="rId71"/>
    <p:sldId id="768" r:id="rId72"/>
    <p:sldId id="786" r:id="rId73"/>
    <p:sldId id="977" r:id="rId74"/>
    <p:sldId id="787" r:id="rId75"/>
    <p:sldId id="788" r:id="rId76"/>
    <p:sldId id="789" r:id="rId77"/>
    <p:sldId id="790" r:id="rId78"/>
    <p:sldId id="791" r:id="rId79"/>
    <p:sldId id="792" r:id="rId80"/>
    <p:sldId id="932" r:id="rId81"/>
    <p:sldId id="931" r:id="rId82"/>
    <p:sldId id="930" r:id="rId83"/>
    <p:sldId id="781" r:id="rId84"/>
    <p:sldId id="782" r:id="rId85"/>
    <p:sldId id="978" r:id="rId86"/>
    <p:sldId id="980" r:id="rId87"/>
    <p:sldId id="783" r:id="rId88"/>
    <p:sldId id="976" r:id="rId89"/>
    <p:sldId id="967" r:id="rId90"/>
    <p:sldId id="968" r:id="rId91"/>
    <p:sldId id="969" r:id="rId92"/>
    <p:sldId id="970" r:id="rId93"/>
    <p:sldId id="971" r:id="rId94"/>
    <p:sldId id="972" r:id="rId95"/>
    <p:sldId id="973" r:id="rId96"/>
    <p:sldId id="982" r:id="rId97"/>
    <p:sldId id="975" r:id="rId98"/>
    <p:sldId id="994" r:id="rId99"/>
    <p:sldId id="998" r:id="rId100"/>
    <p:sldId id="923" r:id="rId101"/>
  </p:sldIdLst>
  <p:sldSz cx="10058400" cy="77724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WinInnwa" pitchFamily="2" charset="0"/>
        <a:ea typeface="ＭＳ Ｐゴシック" panose="020B0600070205080204" pitchFamily="34" charset="-128"/>
        <a:cs typeface="+mn-cs"/>
      </a:defRPr>
    </a:lvl1pPr>
    <a:lvl2pPr marL="455613" indent="1588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WinInnwa" pitchFamily="2" charset="0"/>
        <a:ea typeface="ＭＳ Ｐゴシック" panose="020B0600070205080204" pitchFamily="34" charset="-128"/>
        <a:cs typeface="+mn-cs"/>
      </a:defRPr>
    </a:lvl2pPr>
    <a:lvl3pPr marL="912813" indent="1588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WinInnwa" pitchFamily="2" charset="0"/>
        <a:ea typeface="ＭＳ Ｐゴシック" panose="020B0600070205080204" pitchFamily="34" charset="-128"/>
        <a:cs typeface="+mn-cs"/>
      </a:defRPr>
    </a:lvl3pPr>
    <a:lvl4pPr marL="1370013" indent="1588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WinInnwa" pitchFamily="2" charset="0"/>
        <a:ea typeface="ＭＳ Ｐゴシック" panose="020B0600070205080204" pitchFamily="34" charset="-128"/>
        <a:cs typeface="+mn-cs"/>
      </a:defRPr>
    </a:lvl4pPr>
    <a:lvl5pPr marL="1827213" indent="1588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WinInnwa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WinInnwa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WinInnwa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WinInnwa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WinInnwa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1">
          <p15:clr>
            <a:srgbClr val="A4A3A4"/>
          </p15:clr>
        </p15:guide>
        <p15:guide id="2" pos="3164">
          <p15:clr>
            <a:srgbClr val="A4A3A4"/>
          </p15:clr>
        </p15:guide>
        <p15:guide id="3" pos="62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94"/>
    <p:restoredTop sz="94681"/>
  </p:normalViewPr>
  <p:slideViewPr>
    <p:cSldViewPr snapToGrid="0">
      <p:cViewPr>
        <p:scale>
          <a:sx n="62" d="100"/>
          <a:sy n="62" d="100"/>
        </p:scale>
        <p:origin x="760" y="1880"/>
      </p:cViewPr>
      <p:guideLst>
        <p:guide orient="horz" pos="2441"/>
        <p:guide pos="3164"/>
        <p:guide pos="6202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07" Type="http://schemas.openxmlformats.org/officeDocument/2006/relationships/tableStyles" Target="tableStyles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99BF6D6-A990-7568-6479-365CEF6C4F1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1FB675C-776F-2950-8A6B-8394551D7C4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14400" y="457200"/>
            <a:ext cx="5029200" cy="3886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4930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18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903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889" algn="l" defTabSz="91397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E2988D9-5C09-1C4A-6E57-385C10005B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8E0A6AE6-D3AD-CA23-8CC0-EED42EBAA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5702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A4B60AF0-8948-31E8-3643-B8E6277363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FF166493-6A07-8F96-5449-5911C87F7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9D35F8D9-D75D-5109-669E-33BCDF685C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E4FF1898-305D-7125-373A-646421D49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26">
            <a:extLst>
              <a:ext uri="{FF2B5EF4-FFF2-40B4-BE49-F238E27FC236}">
                <a16:creationId xmlns:a16="http://schemas.microsoft.com/office/drawing/2014/main" id="{30216763-1A78-A0D7-EA0F-B7125997BE4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1027">
            <a:extLst>
              <a:ext uri="{FF2B5EF4-FFF2-40B4-BE49-F238E27FC236}">
                <a16:creationId xmlns:a16="http://schemas.microsoft.com/office/drawing/2014/main" id="{7DC37E66-76A5-0866-BC8E-CAAE38ABA8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7207D465-EAD1-FE5E-44AC-123955CA372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4E9FF923-163E-C95D-DE4A-8923614F9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597BD3D2-D486-D652-2C1A-6A9A21932D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C51C9B76-66C2-856B-7145-8D4510E30B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0C2A549D-B31F-1BED-D9ED-C2465F2606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2FE66DE2-E145-609C-44A0-62EDC9385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3173634D-43FE-8FAA-EEBA-08B16FEE97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AE9E4985-E00D-954A-0B44-149A1600C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C0C0C599-3413-7BEE-6270-23AC51061B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0DAB837A-0606-3D25-812A-AB3F768B7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8F4C9FFA-A19A-9FDB-DEE5-6FF3BB1E7B7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A68597BA-7EC3-2FC8-4F79-17D43EAD0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5C426258-F0BE-1B05-7E5F-61D1DF77C4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38C51ADA-B601-01C8-96B3-730E3D2C7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th-TH">
              <a:cs typeface="Cordia New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893C8BF8-DE9E-C177-DED2-E6E2F883352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F8CBDFE0-70C1-8D52-BDD6-ECCA1B453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73959AFF-54A7-452F-BF2A-DB549ED055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A85A77B3-C34E-FC2A-E135-0DC142A77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4C311C80-E2A5-EB17-D9D5-E735290CE35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E3346339-EDFA-DC0D-76EA-CA748E2D7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775DBA6-0FE0-8096-549B-D700589439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F30713FA-A127-59A6-F79C-8162113EB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8EC0D402-AA0D-BB0A-07E7-E71B12FA44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CC6211B2-E7D9-1F48-CDF5-AFF8E54C4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3D377BB0-D132-39C6-98B4-C62900F701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50307185-7CD9-CB9F-91C2-8AFBAB2D5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9F69BF2C-FC11-5FE2-CEBD-F40629E56C7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48F173C4-B9C3-FBAB-823D-85E906C67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6203E329-C94D-D493-72F3-0A49BC857C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AA023C2A-9ABD-1C49-868D-35AC606F4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9CBE610E-F5B0-3C47-C80F-D08E8F9812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211FA183-7CED-9632-B411-2BDAFA5293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FC772A9A-BE75-9931-A961-245E7033DE3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E217B137-4476-CAF4-29D7-C2CDA1BB0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8C097CB-FC6C-561E-8E21-B946CF2E0B1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ABE40677-06BA-68B7-C7D0-3979F0463E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26">
            <a:extLst>
              <a:ext uri="{FF2B5EF4-FFF2-40B4-BE49-F238E27FC236}">
                <a16:creationId xmlns:a16="http://schemas.microsoft.com/office/drawing/2014/main" id="{11D4CDD3-6699-B0D4-5E11-A719C91ED1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0" name="Rectangle 1027">
            <a:extLst>
              <a:ext uri="{FF2B5EF4-FFF2-40B4-BE49-F238E27FC236}">
                <a16:creationId xmlns:a16="http://schemas.microsoft.com/office/drawing/2014/main" id="{DFF4C428-02D4-AD63-6EC3-553BCBD019F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026">
            <a:extLst>
              <a:ext uri="{FF2B5EF4-FFF2-40B4-BE49-F238E27FC236}">
                <a16:creationId xmlns:a16="http://schemas.microsoft.com/office/drawing/2014/main" id="{44FF9893-88EE-E345-43D7-BA35AA6545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1027">
            <a:extLst>
              <a:ext uri="{FF2B5EF4-FFF2-40B4-BE49-F238E27FC236}">
                <a16:creationId xmlns:a16="http://schemas.microsoft.com/office/drawing/2014/main" id="{493A514C-9BBC-3400-B50E-99C43DB5F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026">
            <a:extLst>
              <a:ext uri="{FF2B5EF4-FFF2-40B4-BE49-F238E27FC236}">
                <a16:creationId xmlns:a16="http://schemas.microsoft.com/office/drawing/2014/main" id="{2ED33BB0-8AD5-2B06-5FF1-CC69F90A56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6" name="Rectangle 1027">
            <a:extLst>
              <a:ext uri="{FF2B5EF4-FFF2-40B4-BE49-F238E27FC236}">
                <a16:creationId xmlns:a16="http://schemas.microsoft.com/office/drawing/2014/main" id="{C8CB3EED-3CD5-57A6-0085-26CFC3E8A57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026">
            <a:extLst>
              <a:ext uri="{FF2B5EF4-FFF2-40B4-BE49-F238E27FC236}">
                <a16:creationId xmlns:a16="http://schemas.microsoft.com/office/drawing/2014/main" id="{B63F68EC-DA24-F5A8-D7C9-8130AC477D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1027">
            <a:extLst>
              <a:ext uri="{FF2B5EF4-FFF2-40B4-BE49-F238E27FC236}">
                <a16:creationId xmlns:a16="http://schemas.microsoft.com/office/drawing/2014/main" id="{781CB1A0-71E4-37D3-5162-965945429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026">
            <a:extLst>
              <a:ext uri="{FF2B5EF4-FFF2-40B4-BE49-F238E27FC236}">
                <a16:creationId xmlns:a16="http://schemas.microsoft.com/office/drawing/2014/main" id="{95DD843F-4AC3-BF47-4530-DEFBCF3B6D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87042" name="Rectangle 1027">
            <a:extLst>
              <a:ext uri="{FF2B5EF4-FFF2-40B4-BE49-F238E27FC236}">
                <a16:creationId xmlns:a16="http://schemas.microsoft.com/office/drawing/2014/main" id="{8FDCD98A-DAD9-8A72-084A-6D5AC2523B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2E07EA60-D67F-C8C6-6DA8-457DD069ACF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12CD5893-F791-BBC1-BEDF-9F09F32CEF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026">
            <a:extLst>
              <a:ext uri="{FF2B5EF4-FFF2-40B4-BE49-F238E27FC236}">
                <a16:creationId xmlns:a16="http://schemas.microsoft.com/office/drawing/2014/main" id="{B189AA9F-B0A7-2462-287D-CB62231D67A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91138" name="Rectangle 1027">
            <a:extLst>
              <a:ext uri="{FF2B5EF4-FFF2-40B4-BE49-F238E27FC236}">
                <a16:creationId xmlns:a16="http://schemas.microsoft.com/office/drawing/2014/main" id="{A8E6A77A-0D8D-F414-4034-FD353C03B2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026">
            <a:extLst>
              <a:ext uri="{FF2B5EF4-FFF2-40B4-BE49-F238E27FC236}">
                <a16:creationId xmlns:a16="http://schemas.microsoft.com/office/drawing/2014/main" id="{039F4016-2FCF-B880-5A5E-BA003C730CE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93186" name="Rectangle 1027">
            <a:extLst>
              <a:ext uri="{FF2B5EF4-FFF2-40B4-BE49-F238E27FC236}">
                <a16:creationId xmlns:a16="http://schemas.microsoft.com/office/drawing/2014/main" id="{D7264F45-8510-302F-00D9-119FA65368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026">
            <a:extLst>
              <a:ext uri="{FF2B5EF4-FFF2-40B4-BE49-F238E27FC236}">
                <a16:creationId xmlns:a16="http://schemas.microsoft.com/office/drawing/2014/main" id="{4309841F-6A4B-65E8-5B2A-6D44450598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95234" name="Rectangle 1027">
            <a:extLst>
              <a:ext uri="{FF2B5EF4-FFF2-40B4-BE49-F238E27FC236}">
                <a16:creationId xmlns:a16="http://schemas.microsoft.com/office/drawing/2014/main" id="{2D513C29-5150-E0BA-F061-6EF8CB64C8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026">
            <a:extLst>
              <a:ext uri="{FF2B5EF4-FFF2-40B4-BE49-F238E27FC236}">
                <a16:creationId xmlns:a16="http://schemas.microsoft.com/office/drawing/2014/main" id="{A6CFB917-94A7-027B-66E0-685CC684FBA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97282" name="Rectangle 1027">
            <a:extLst>
              <a:ext uri="{FF2B5EF4-FFF2-40B4-BE49-F238E27FC236}">
                <a16:creationId xmlns:a16="http://schemas.microsoft.com/office/drawing/2014/main" id="{DF28FD26-6AE8-06FD-FC97-3F7D1F1463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B1D33D72-72CA-23E6-5ED2-2B937A7673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09FFAD3F-57F9-0789-7F74-1B81C0B15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3F0AEE1C-7990-8576-4BC6-C88FAEF85D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5944C2D2-1B3F-5D8B-A407-8B5FE682A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BAFFB599-0BFE-EED0-5D8A-E99DEEACAE6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id="{0572D457-1844-70A3-D960-A8CC378F9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52219DCD-877D-0000-4897-53B031D5C20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BBA123E3-3772-E5C7-5F87-ECC55ABAE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C491C9FC-9578-4D5F-0316-E0D79ECB2B9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75129F74-B684-F025-2895-AE6DCEF43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C28AB57D-DFDC-866E-6069-53464E96EF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>
            <a:extLst>
              <a:ext uri="{FF2B5EF4-FFF2-40B4-BE49-F238E27FC236}">
                <a16:creationId xmlns:a16="http://schemas.microsoft.com/office/drawing/2014/main" id="{DD378806-6774-4275-399E-926E38472F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1D71559D-3D5F-1D7E-0D02-7D54A52669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>
            <a:extLst>
              <a:ext uri="{FF2B5EF4-FFF2-40B4-BE49-F238E27FC236}">
                <a16:creationId xmlns:a16="http://schemas.microsoft.com/office/drawing/2014/main" id="{8C572E63-4E0B-BE7B-8544-F8DBF43EE5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6ACEE931-E222-16F5-7315-80F26E8C444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>
            <a:extLst>
              <a:ext uri="{FF2B5EF4-FFF2-40B4-BE49-F238E27FC236}">
                <a16:creationId xmlns:a16="http://schemas.microsoft.com/office/drawing/2014/main" id="{C04BE45A-A2D6-E71D-3223-B31DF7B39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305CF187-65E7-6D66-62B4-E67B7E680E1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3318A601-46A2-DEDB-E9E4-0C5E41728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C3B007D5-1155-7FAA-25CB-E01261F73A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id="{BAEEE1D9-F91C-BC32-17B4-9F507B8928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1">
            <a:extLst>
              <a:ext uri="{FF2B5EF4-FFF2-40B4-BE49-F238E27FC236}">
                <a16:creationId xmlns:a16="http://schemas.microsoft.com/office/drawing/2014/main" id="{A4D01E26-D7F3-06D7-BD1A-C837B4200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57200"/>
            <a:ext cx="5029200" cy="3886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7763" name="Text Box 2">
            <a:extLst>
              <a:ext uri="{FF2B5EF4-FFF2-40B4-BE49-F238E27FC236}">
                <a16:creationId xmlns:a16="http://schemas.microsoft.com/office/drawing/2014/main" id="{C45C6EA5-07CF-69CE-4177-A60F9DAB29A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25913"/>
          </a:xfrm>
          <a:solidFill>
            <a:srgbClr val="FFFFFF"/>
          </a:solidFill>
          <a:ln w="9360">
            <a:solidFill>
              <a:srgbClr val="000000"/>
            </a:solidFill>
          </a:ln>
        </p:spPr>
        <p:txBody>
          <a:bodyPr wrap="none" anchor="ctr"/>
          <a:lstStyle/>
          <a:p>
            <a:r>
              <a:rPr lang="en-US" altLang="en-US" b="1">
                <a:latin typeface="Times" pitchFamily="1" charset="0"/>
                <a:ea typeface="ＭＳ Ｐゴシック" panose="020B0600070205080204" pitchFamily="34" charset="-128"/>
              </a:rPr>
              <a:t>[ON MED MAP: AUTO INSERTION OF 31 DOTS INDICATING NEWLY PLANTED CHURCHES –– REPRESENTATIVE ONLY]</a:t>
            </a:r>
          </a:p>
          <a:p>
            <a:r>
              <a:rPr lang="en-US" altLang="en-US" b="1">
                <a:latin typeface="Times" pitchFamily="1" charset="0"/>
                <a:ea typeface="ＭＳ Ｐゴシック" panose="020B0600070205080204" pitchFamily="34" charset="-128"/>
              </a:rPr>
              <a:t>As a means of wide communication, these circular letters were written to the new churches all across the Mediterranean Basin-- from Palestine to today</a:t>
            </a:r>
            <a:r>
              <a:rPr lang="fr-FR" altLang="en-US" b="1">
                <a:latin typeface="Times" pitchFamily="1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latin typeface="Times" pitchFamily="1" charset="0"/>
                <a:ea typeface="ＭＳ Ｐゴシック" panose="020B0600070205080204" pitchFamily="34" charset="-128"/>
              </a:rPr>
              <a:t>s Italy, Greece, Turkey and Crete.  They dealt –– then and now ––with all matters imaginable of life and living among members of the many churches springing up throughout the region.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64845A06-257D-6444-1004-78890840FF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B6F539E8-B0A8-F10C-9DA5-5EF57B035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026">
            <a:extLst>
              <a:ext uri="{FF2B5EF4-FFF2-40B4-BE49-F238E27FC236}">
                <a16:creationId xmlns:a16="http://schemas.microsoft.com/office/drawing/2014/main" id="{87421698-76F2-40ED-3B35-C551656B00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0" name="Rectangle 1027">
            <a:extLst>
              <a:ext uri="{FF2B5EF4-FFF2-40B4-BE49-F238E27FC236}">
                <a16:creationId xmlns:a16="http://schemas.microsoft.com/office/drawing/2014/main" id="{1C4670C1-C4A6-888F-3894-B5CAA49046A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4FC60F77-1C31-456D-E7F8-BE21AE560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21858" name="Rectangle 3">
            <a:extLst>
              <a:ext uri="{FF2B5EF4-FFF2-40B4-BE49-F238E27FC236}">
                <a16:creationId xmlns:a16="http://schemas.microsoft.com/office/drawing/2014/main" id="{F2EC57BD-82B1-73C3-03BF-43F2737093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255D5357-F4CF-4BCD-84E8-E6D4DC23B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23906" name="Rectangle 3">
            <a:extLst>
              <a:ext uri="{FF2B5EF4-FFF2-40B4-BE49-F238E27FC236}">
                <a16:creationId xmlns:a16="http://schemas.microsoft.com/office/drawing/2014/main" id="{60CF3FE6-C9AD-D22F-F732-955E061CFA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F1897C11-E49F-1CA6-45F8-FB913DD4E5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25954" name="Rectangle 3">
            <a:extLst>
              <a:ext uri="{FF2B5EF4-FFF2-40B4-BE49-F238E27FC236}">
                <a16:creationId xmlns:a16="http://schemas.microsoft.com/office/drawing/2014/main" id="{6B5832D1-03A8-8DFD-C938-290138DB2A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E2A72079-F9BC-F96B-03C0-936BE79F7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8D9116DB-BB34-C261-5640-F0C8395EC33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9674C93D-7B3E-3F4E-8132-C12FE7D8E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30050" name="Rectangle 3">
            <a:extLst>
              <a:ext uri="{FF2B5EF4-FFF2-40B4-BE49-F238E27FC236}">
                <a16:creationId xmlns:a16="http://schemas.microsoft.com/office/drawing/2014/main" id="{56B44E99-4628-F623-4538-5F682C0792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A836585B-0424-789F-4CB3-18ACE04D2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32098" name="Rectangle 3">
            <a:extLst>
              <a:ext uri="{FF2B5EF4-FFF2-40B4-BE49-F238E27FC236}">
                <a16:creationId xmlns:a16="http://schemas.microsoft.com/office/drawing/2014/main" id="{C8AC5E57-9863-9362-EB42-F0D3EB2CCD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149B8C41-1AFF-4934-39FB-224A00F533C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206CA2B6-1032-57DD-A9F1-AC577F8F38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911745DF-C0DB-0B46-3C2A-F58865638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36194" name="Rectangle 3">
            <a:extLst>
              <a:ext uri="{FF2B5EF4-FFF2-40B4-BE49-F238E27FC236}">
                <a16:creationId xmlns:a16="http://schemas.microsoft.com/office/drawing/2014/main" id="{C1DF8514-8E87-C059-1B6D-A8F05BE777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>
            <a:extLst>
              <a:ext uri="{FF2B5EF4-FFF2-40B4-BE49-F238E27FC236}">
                <a16:creationId xmlns:a16="http://schemas.microsoft.com/office/drawing/2014/main" id="{E7B93ADE-1A83-4B28-D6FC-DA3351CC1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38242" name="Rectangle 3">
            <a:extLst>
              <a:ext uri="{FF2B5EF4-FFF2-40B4-BE49-F238E27FC236}">
                <a16:creationId xmlns:a16="http://schemas.microsoft.com/office/drawing/2014/main" id="{D2FC4758-EBFA-9531-CAF0-C3623C7BBA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628CF1B6-E283-910A-9634-4620180697D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DB15571A-7713-32FF-788B-341B417DB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>
            <a:extLst>
              <a:ext uri="{FF2B5EF4-FFF2-40B4-BE49-F238E27FC236}">
                <a16:creationId xmlns:a16="http://schemas.microsoft.com/office/drawing/2014/main" id="{6A243C5E-E41B-EBE9-D38C-5E899A1E8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40290" name="Rectangle 3">
            <a:extLst>
              <a:ext uri="{FF2B5EF4-FFF2-40B4-BE49-F238E27FC236}">
                <a16:creationId xmlns:a16="http://schemas.microsoft.com/office/drawing/2014/main" id="{8EB7B7B8-9AF4-061C-A5DA-2ADD18CEF5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>
            <a:extLst>
              <a:ext uri="{FF2B5EF4-FFF2-40B4-BE49-F238E27FC236}">
                <a16:creationId xmlns:a16="http://schemas.microsoft.com/office/drawing/2014/main" id="{EF60704D-D7C6-7F9A-D521-43AFEE3443A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42338" name="Rectangle 3">
            <a:extLst>
              <a:ext uri="{FF2B5EF4-FFF2-40B4-BE49-F238E27FC236}">
                <a16:creationId xmlns:a16="http://schemas.microsoft.com/office/drawing/2014/main" id="{F1F42398-9AEF-7E88-569D-4E9788204C8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>
            <a:extLst>
              <a:ext uri="{FF2B5EF4-FFF2-40B4-BE49-F238E27FC236}">
                <a16:creationId xmlns:a16="http://schemas.microsoft.com/office/drawing/2014/main" id="{D528C028-18A2-5BA7-B099-6EDC792534A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44386" name="Rectangle 3">
            <a:extLst>
              <a:ext uri="{FF2B5EF4-FFF2-40B4-BE49-F238E27FC236}">
                <a16:creationId xmlns:a16="http://schemas.microsoft.com/office/drawing/2014/main" id="{5BA52C4D-F4BE-80AD-DBA3-98096CD2F73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:a16="http://schemas.microsoft.com/office/drawing/2014/main" id="{347A8FF2-F14F-9261-0E2D-FB5F338C6B6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46434" name="Rectangle 3">
            <a:extLst>
              <a:ext uri="{FF2B5EF4-FFF2-40B4-BE49-F238E27FC236}">
                <a16:creationId xmlns:a16="http://schemas.microsoft.com/office/drawing/2014/main" id="{DAEE31AD-2A7B-DB42-2327-5FEF69B079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>
            <a:extLst>
              <a:ext uri="{FF2B5EF4-FFF2-40B4-BE49-F238E27FC236}">
                <a16:creationId xmlns:a16="http://schemas.microsoft.com/office/drawing/2014/main" id="{6C59184E-8691-B803-AB4B-6EAFE240997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48482" name="Rectangle 3">
            <a:extLst>
              <a:ext uri="{FF2B5EF4-FFF2-40B4-BE49-F238E27FC236}">
                <a16:creationId xmlns:a16="http://schemas.microsoft.com/office/drawing/2014/main" id="{E332DA6B-1B82-8F7D-72D3-BF74C311564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>
            <a:extLst>
              <a:ext uri="{FF2B5EF4-FFF2-40B4-BE49-F238E27FC236}">
                <a16:creationId xmlns:a16="http://schemas.microsoft.com/office/drawing/2014/main" id="{3282E03E-EA7F-4A65-8433-383A482FFCB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50530" name="Rectangle 3">
            <a:extLst>
              <a:ext uri="{FF2B5EF4-FFF2-40B4-BE49-F238E27FC236}">
                <a16:creationId xmlns:a16="http://schemas.microsoft.com/office/drawing/2014/main" id="{D3BDDF56-2EE1-7686-CB46-8B6424015F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>
            <a:extLst>
              <a:ext uri="{FF2B5EF4-FFF2-40B4-BE49-F238E27FC236}">
                <a16:creationId xmlns:a16="http://schemas.microsoft.com/office/drawing/2014/main" id="{7DB5F35D-F195-9401-DD46-26B454F455C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52578" name="Rectangle 3">
            <a:extLst>
              <a:ext uri="{FF2B5EF4-FFF2-40B4-BE49-F238E27FC236}">
                <a16:creationId xmlns:a16="http://schemas.microsoft.com/office/drawing/2014/main" id="{A9C327A6-E0D0-1178-C867-3643A3A060A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1026">
            <a:extLst>
              <a:ext uri="{FF2B5EF4-FFF2-40B4-BE49-F238E27FC236}">
                <a16:creationId xmlns:a16="http://schemas.microsoft.com/office/drawing/2014/main" id="{DA6064C0-A845-2AB3-C03E-1D123F9045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6" name="Rectangle 1027">
            <a:extLst>
              <a:ext uri="{FF2B5EF4-FFF2-40B4-BE49-F238E27FC236}">
                <a16:creationId xmlns:a16="http://schemas.microsoft.com/office/drawing/2014/main" id="{BDCC375B-D647-B715-742C-4F787731050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my-MM" altLang="en-US" sz="2400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026">
            <a:extLst>
              <a:ext uri="{FF2B5EF4-FFF2-40B4-BE49-F238E27FC236}">
                <a16:creationId xmlns:a16="http://schemas.microsoft.com/office/drawing/2014/main" id="{FE619A8C-715F-5A60-9302-2AB423B893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4" name="Rectangle 1027">
            <a:extLst>
              <a:ext uri="{FF2B5EF4-FFF2-40B4-BE49-F238E27FC236}">
                <a16:creationId xmlns:a16="http://schemas.microsoft.com/office/drawing/2014/main" id="{C8852CB8-7298-20E2-AEFE-CA043161A7D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my-MM" altLang="en-US" sz="2400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0513C3C6-7EF6-BCFE-429B-C550176B60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2" name="Rectangle 3">
            <a:extLst>
              <a:ext uri="{FF2B5EF4-FFF2-40B4-BE49-F238E27FC236}">
                <a16:creationId xmlns:a16="http://schemas.microsoft.com/office/drawing/2014/main" id="{953F4EFC-9DFD-D4DA-341F-E1E2446951B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53A9346-D2B0-11DF-7046-A339212630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E3E4BFBA-EFFD-7F26-3497-3D741B2D5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>
            <a:extLst>
              <a:ext uri="{FF2B5EF4-FFF2-40B4-BE49-F238E27FC236}">
                <a16:creationId xmlns:a16="http://schemas.microsoft.com/office/drawing/2014/main" id="{178A19DD-2DD5-F30E-856A-0791DFFC23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0" name="Rectangle 3">
            <a:extLst>
              <a:ext uri="{FF2B5EF4-FFF2-40B4-BE49-F238E27FC236}">
                <a16:creationId xmlns:a16="http://schemas.microsoft.com/office/drawing/2014/main" id="{27EC7C01-8B05-2AD9-808E-E50949471F3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2">
            <a:extLst>
              <a:ext uri="{FF2B5EF4-FFF2-40B4-BE49-F238E27FC236}">
                <a16:creationId xmlns:a16="http://schemas.microsoft.com/office/drawing/2014/main" id="{6984CF36-632D-7C4D-2C68-E1627626550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8" name="Rectangle 3">
            <a:extLst>
              <a:ext uri="{FF2B5EF4-FFF2-40B4-BE49-F238E27FC236}">
                <a16:creationId xmlns:a16="http://schemas.microsoft.com/office/drawing/2014/main" id="{7B805397-5396-8D86-84B6-DAD74FAE28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1026">
            <a:extLst>
              <a:ext uri="{FF2B5EF4-FFF2-40B4-BE49-F238E27FC236}">
                <a16:creationId xmlns:a16="http://schemas.microsoft.com/office/drawing/2014/main" id="{56AAD7D9-AF0E-B609-104E-AC5CBA56FC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6" name="Rectangle 1027">
            <a:extLst>
              <a:ext uri="{FF2B5EF4-FFF2-40B4-BE49-F238E27FC236}">
                <a16:creationId xmlns:a16="http://schemas.microsoft.com/office/drawing/2014/main" id="{B4423C34-CE11-D4B0-832A-F8B68D7B71A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026">
            <a:extLst>
              <a:ext uri="{FF2B5EF4-FFF2-40B4-BE49-F238E27FC236}">
                <a16:creationId xmlns:a16="http://schemas.microsoft.com/office/drawing/2014/main" id="{354CF2B8-BA45-23F0-0AB3-4D8F1362B7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4" name="Rectangle 1027">
            <a:extLst>
              <a:ext uri="{FF2B5EF4-FFF2-40B4-BE49-F238E27FC236}">
                <a16:creationId xmlns:a16="http://schemas.microsoft.com/office/drawing/2014/main" id="{BBCDEB12-D374-FE11-E761-EC15AF0934E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2">
            <a:extLst>
              <a:ext uri="{FF2B5EF4-FFF2-40B4-BE49-F238E27FC236}">
                <a16:creationId xmlns:a16="http://schemas.microsoft.com/office/drawing/2014/main" id="{48DEA9E8-4DCF-15C3-3B10-2F49CF9B25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2" name="Rectangle 3">
            <a:extLst>
              <a:ext uri="{FF2B5EF4-FFF2-40B4-BE49-F238E27FC236}">
                <a16:creationId xmlns:a16="http://schemas.microsoft.com/office/drawing/2014/main" id="{57F96BE0-C918-96FF-DABE-64BCE3E0EC6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>
            <a:extLst>
              <a:ext uri="{FF2B5EF4-FFF2-40B4-BE49-F238E27FC236}">
                <a16:creationId xmlns:a16="http://schemas.microsoft.com/office/drawing/2014/main" id="{A60744EB-7B55-F739-6A68-E23BE22575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0" name="Rectangle 3">
            <a:extLst>
              <a:ext uri="{FF2B5EF4-FFF2-40B4-BE49-F238E27FC236}">
                <a16:creationId xmlns:a16="http://schemas.microsoft.com/office/drawing/2014/main" id="{E8DEEE68-0481-C41A-8C97-B27726242C4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>
            <a:extLst>
              <a:ext uri="{FF2B5EF4-FFF2-40B4-BE49-F238E27FC236}">
                <a16:creationId xmlns:a16="http://schemas.microsoft.com/office/drawing/2014/main" id="{571DA5AB-220D-7EEA-F284-628C936CDF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8" name="Rectangle 3">
            <a:extLst>
              <a:ext uri="{FF2B5EF4-FFF2-40B4-BE49-F238E27FC236}">
                <a16:creationId xmlns:a16="http://schemas.microsoft.com/office/drawing/2014/main" id="{3356CBB1-DB41-5504-A00C-732C2342597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>
            <a:extLst>
              <a:ext uri="{FF2B5EF4-FFF2-40B4-BE49-F238E27FC236}">
                <a16:creationId xmlns:a16="http://schemas.microsoft.com/office/drawing/2014/main" id="{739ECA33-2BD1-B588-B089-16C5348C10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6" name="Rectangle 3">
            <a:extLst>
              <a:ext uri="{FF2B5EF4-FFF2-40B4-BE49-F238E27FC236}">
                <a16:creationId xmlns:a16="http://schemas.microsoft.com/office/drawing/2014/main" id="{857F0F97-7540-9787-01C9-7CA4C1A033E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2">
            <a:extLst>
              <a:ext uri="{FF2B5EF4-FFF2-40B4-BE49-F238E27FC236}">
                <a16:creationId xmlns:a16="http://schemas.microsoft.com/office/drawing/2014/main" id="{260D222F-E45F-1FF8-459E-78598669FFF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7154" name="Rectangle 3">
            <a:extLst>
              <a:ext uri="{FF2B5EF4-FFF2-40B4-BE49-F238E27FC236}">
                <a16:creationId xmlns:a16="http://schemas.microsoft.com/office/drawing/2014/main" id="{9205E5C8-D61E-68A9-47A3-F077D674E78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2">
            <a:extLst>
              <a:ext uri="{FF2B5EF4-FFF2-40B4-BE49-F238E27FC236}">
                <a16:creationId xmlns:a16="http://schemas.microsoft.com/office/drawing/2014/main" id="{CAF97053-4115-4A7B-16C2-AA8F2E5BE47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79202" name="Rectangle 3">
            <a:extLst>
              <a:ext uri="{FF2B5EF4-FFF2-40B4-BE49-F238E27FC236}">
                <a16:creationId xmlns:a16="http://schemas.microsoft.com/office/drawing/2014/main" id="{B6DDF66E-5786-A681-142A-B1A3411E39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26">
            <a:extLst>
              <a:ext uri="{FF2B5EF4-FFF2-40B4-BE49-F238E27FC236}">
                <a16:creationId xmlns:a16="http://schemas.microsoft.com/office/drawing/2014/main" id="{E8B9301C-F907-91F9-D8F2-D81E0F4F6E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1027">
            <a:extLst>
              <a:ext uri="{FF2B5EF4-FFF2-40B4-BE49-F238E27FC236}">
                <a16:creationId xmlns:a16="http://schemas.microsoft.com/office/drawing/2014/main" id="{97625C17-AB7E-D1D6-1715-10ECCF554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2">
            <a:extLst>
              <a:ext uri="{FF2B5EF4-FFF2-40B4-BE49-F238E27FC236}">
                <a16:creationId xmlns:a16="http://schemas.microsoft.com/office/drawing/2014/main" id="{34F83C8F-3D13-73A8-0D0D-A1B900E15F1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  <p:sp>
        <p:nvSpPr>
          <p:cNvPr id="181250" name="Rectangle 3">
            <a:extLst>
              <a:ext uri="{FF2B5EF4-FFF2-40B4-BE49-F238E27FC236}">
                <a16:creationId xmlns:a16="http://schemas.microsoft.com/office/drawing/2014/main" id="{FF856CC3-A583-C30C-2692-F5E6A7E8B70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>
            <a:extLst>
              <a:ext uri="{FF2B5EF4-FFF2-40B4-BE49-F238E27FC236}">
                <a16:creationId xmlns:a16="http://schemas.microsoft.com/office/drawing/2014/main" id="{FFAF5FA2-AF28-E6C5-568D-7481868DFB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8" name="Rectangle 3">
            <a:extLst>
              <a:ext uri="{FF2B5EF4-FFF2-40B4-BE49-F238E27FC236}">
                <a16:creationId xmlns:a16="http://schemas.microsoft.com/office/drawing/2014/main" id="{083DE4E5-077B-6CA3-0F46-FE9DA968FBD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>
            <a:extLst>
              <a:ext uri="{FF2B5EF4-FFF2-40B4-BE49-F238E27FC236}">
                <a16:creationId xmlns:a16="http://schemas.microsoft.com/office/drawing/2014/main" id="{65BD557E-3B79-B48D-49B1-A7CC7FDBED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6" name="Rectangle 3">
            <a:extLst>
              <a:ext uri="{FF2B5EF4-FFF2-40B4-BE49-F238E27FC236}">
                <a16:creationId xmlns:a16="http://schemas.microsoft.com/office/drawing/2014/main" id="{27086D28-C239-FD14-408B-DD3801DDD25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>
            <a:extLst>
              <a:ext uri="{FF2B5EF4-FFF2-40B4-BE49-F238E27FC236}">
                <a16:creationId xmlns:a16="http://schemas.microsoft.com/office/drawing/2014/main" id="{6DE0C48D-E9A3-10E7-8B19-A25198F2F3D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4" name="Rectangle 3">
            <a:extLst>
              <a:ext uri="{FF2B5EF4-FFF2-40B4-BE49-F238E27FC236}">
                <a16:creationId xmlns:a16="http://schemas.microsoft.com/office/drawing/2014/main" id="{5F54F1AE-9392-C2E2-67D7-95E8FC3044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2">
            <a:extLst>
              <a:ext uri="{FF2B5EF4-FFF2-40B4-BE49-F238E27FC236}">
                <a16:creationId xmlns:a16="http://schemas.microsoft.com/office/drawing/2014/main" id="{A032F179-C4FB-DA4E-9512-67AB0545FA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2" name="Rectangle 3">
            <a:extLst>
              <a:ext uri="{FF2B5EF4-FFF2-40B4-BE49-F238E27FC236}">
                <a16:creationId xmlns:a16="http://schemas.microsoft.com/office/drawing/2014/main" id="{7F3A5DA9-4669-9044-E546-B9A5B0C7B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>
            <a:extLst>
              <a:ext uri="{FF2B5EF4-FFF2-40B4-BE49-F238E27FC236}">
                <a16:creationId xmlns:a16="http://schemas.microsoft.com/office/drawing/2014/main" id="{29EF20C8-B0CE-C26F-0FCC-0746BCAD8E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0" name="Rectangle 3">
            <a:extLst>
              <a:ext uri="{FF2B5EF4-FFF2-40B4-BE49-F238E27FC236}">
                <a16:creationId xmlns:a16="http://schemas.microsoft.com/office/drawing/2014/main" id="{DDAEDB0F-FE84-9358-6622-4D1446E75D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>
            <a:extLst>
              <a:ext uri="{FF2B5EF4-FFF2-40B4-BE49-F238E27FC236}">
                <a16:creationId xmlns:a16="http://schemas.microsoft.com/office/drawing/2014/main" id="{BBE22A0E-B33A-79BC-97B2-1CF87CCFFC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8" name="Rectangle 3">
            <a:extLst>
              <a:ext uri="{FF2B5EF4-FFF2-40B4-BE49-F238E27FC236}">
                <a16:creationId xmlns:a16="http://schemas.microsoft.com/office/drawing/2014/main" id="{0FC33EAA-1890-C552-0D5C-2F284A09E0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90D2F652-3952-5CE2-3B8A-F36EA5964C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EFE2D1DB-6D13-696F-9585-051ED53EE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>
            <a:extLst>
              <a:ext uri="{FF2B5EF4-FFF2-40B4-BE49-F238E27FC236}">
                <a16:creationId xmlns:a16="http://schemas.microsoft.com/office/drawing/2014/main" id="{1AED670E-E6A8-4B5C-F33E-B6256D8698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4" name="Rectangle 3">
            <a:extLst>
              <a:ext uri="{FF2B5EF4-FFF2-40B4-BE49-F238E27FC236}">
                <a16:creationId xmlns:a16="http://schemas.microsoft.com/office/drawing/2014/main" id="{EE700AB7-4E15-565C-0C49-6A0905BEA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>
            <a:extLst>
              <a:ext uri="{FF2B5EF4-FFF2-40B4-BE49-F238E27FC236}">
                <a16:creationId xmlns:a16="http://schemas.microsoft.com/office/drawing/2014/main" id="{C7812CF6-0EA3-5FF1-FE3E-BA590A436A6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2" name="Rectangle 3">
            <a:extLst>
              <a:ext uri="{FF2B5EF4-FFF2-40B4-BE49-F238E27FC236}">
                <a16:creationId xmlns:a16="http://schemas.microsoft.com/office/drawing/2014/main" id="{5D0BC954-E0D2-F093-9B4A-E7A28DED15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26">
            <a:extLst>
              <a:ext uri="{FF2B5EF4-FFF2-40B4-BE49-F238E27FC236}">
                <a16:creationId xmlns:a16="http://schemas.microsoft.com/office/drawing/2014/main" id="{73830BAD-5348-2B2D-D6B2-2BC65121255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1027">
            <a:extLst>
              <a:ext uri="{FF2B5EF4-FFF2-40B4-BE49-F238E27FC236}">
                <a16:creationId xmlns:a16="http://schemas.microsoft.com/office/drawing/2014/main" id="{3B47983F-9DA0-1A35-ED60-EEA911A944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2">
            <a:extLst>
              <a:ext uri="{FF2B5EF4-FFF2-40B4-BE49-F238E27FC236}">
                <a16:creationId xmlns:a16="http://schemas.microsoft.com/office/drawing/2014/main" id="{02587625-4D5E-22BB-8BD3-7E8E245C1CA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0" name="Rectangle 3">
            <a:extLst>
              <a:ext uri="{FF2B5EF4-FFF2-40B4-BE49-F238E27FC236}">
                <a16:creationId xmlns:a16="http://schemas.microsoft.com/office/drawing/2014/main" id="{A5BAFE36-B4ED-1EAB-14AC-CB1489D22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2">
            <a:extLst>
              <a:ext uri="{FF2B5EF4-FFF2-40B4-BE49-F238E27FC236}">
                <a16:creationId xmlns:a16="http://schemas.microsoft.com/office/drawing/2014/main" id="{79946B05-478C-0CBC-7760-8F7FE8AA354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8" name="Rectangle 3">
            <a:extLst>
              <a:ext uri="{FF2B5EF4-FFF2-40B4-BE49-F238E27FC236}">
                <a16:creationId xmlns:a16="http://schemas.microsoft.com/office/drawing/2014/main" id="{57468FFA-56E4-DAC6-9E1A-91B23187E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2">
            <a:extLst>
              <a:ext uri="{FF2B5EF4-FFF2-40B4-BE49-F238E27FC236}">
                <a16:creationId xmlns:a16="http://schemas.microsoft.com/office/drawing/2014/main" id="{28808479-ADED-89D2-9B33-4B6451F258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6" name="Rectangle 3">
            <a:extLst>
              <a:ext uri="{FF2B5EF4-FFF2-40B4-BE49-F238E27FC236}">
                <a16:creationId xmlns:a16="http://schemas.microsoft.com/office/drawing/2014/main" id="{5CD24A28-C3E5-84EA-5699-D88C3697DF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>
            <a:extLst>
              <a:ext uri="{FF2B5EF4-FFF2-40B4-BE49-F238E27FC236}">
                <a16:creationId xmlns:a16="http://schemas.microsoft.com/office/drawing/2014/main" id="{7CEF5CE2-E1ED-B1DB-6614-12CB617BE5D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4" name="Rectangle 3">
            <a:extLst>
              <a:ext uri="{FF2B5EF4-FFF2-40B4-BE49-F238E27FC236}">
                <a16:creationId xmlns:a16="http://schemas.microsoft.com/office/drawing/2014/main" id="{333CA0F4-17FF-F261-0B69-CA6710927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>
            <a:extLst>
              <a:ext uri="{FF2B5EF4-FFF2-40B4-BE49-F238E27FC236}">
                <a16:creationId xmlns:a16="http://schemas.microsoft.com/office/drawing/2014/main" id="{CF018435-0447-846A-904A-3E710BE7BEC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2" name="Rectangle 3">
            <a:extLst>
              <a:ext uri="{FF2B5EF4-FFF2-40B4-BE49-F238E27FC236}">
                <a16:creationId xmlns:a16="http://schemas.microsoft.com/office/drawing/2014/main" id="{DC3EA74B-EF37-D5F9-8513-590ADE8596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>
            <a:extLst>
              <a:ext uri="{FF2B5EF4-FFF2-40B4-BE49-F238E27FC236}">
                <a16:creationId xmlns:a16="http://schemas.microsoft.com/office/drawing/2014/main" id="{7FA134BC-1EC6-8428-E705-7CF8691AA58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0" name="Rectangle 3">
            <a:extLst>
              <a:ext uri="{FF2B5EF4-FFF2-40B4-BE49-F238E27FC236}">
                <a16:creationId xmlns:a16="http://schemas.microsoft.com/office/drawing/2014/main" id="{2A79BDA9-50F7-3D7F-5725-35ACF87885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>
            <a:extLst>
              <a:ext uri="{FF2B5EF4-FFF2-40B4-BE49-F238E27FC236}">
                <a16:creationId xmlns:a16="http://schemas.microsoft.com/office/drawing/2014/main" id="{06ECC93D-E4A2-3C63-E6D1-7581C9368E7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A62A37-8BBA-174C-B73D-D12FB6A65D3D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97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3AAE7D2F-011C-FF87-FED4-F46A6BB4B1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09675" y="685800"/>
            <a:ext cx="4438650" cy="3429000"/>
          </a:xfrm>
          <a:solidFill>
            <a:srgbClr val="FFFFFF"/>
          </a:solidFill>
          <a:ln/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44CF8A70-56AF-D6C1-E968-8AB7513E9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Preaching (pr)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Homiletics 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>
            <a:extLst>
              <a:ext uri="{FF2B5EF4-FFF2-40B4-BE49-F238E27FC236}">
                <a16:creationId xmlns:a16="http://schemas.microsoft.com/office/drawing/2014/main" id="{A47EC037-80AF-3A5B-96D3-3D4FCAAE52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0" name="Rectangle 3">
            <a:extLst>
              <a:ext uri="{FF2B5EF4-FFF2-40B4-BE49-F238E27FC236}">
                <a16:creationId xmlns:a16="http://schemas.microsoft.com/office/drawing/2014/main" id="{8B76C922-9045-DC48-876A-919E751C4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my-MM" altLang="en-US">
              <a:latin typeface="Times" pitchFamily="1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67" y="2414592"/>
            <a:ext cx="8550275" cy="1665287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29" y="4403726"/>
            <a:ext cx="7042151" cy="1987550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 algn="ctr">
              <a:buNone/>
              <a:defRPr/>
            </a:lvl1pPr>
            <a:lvl2pPr marL="456986" indent="0" algn="ctr">
              <a:buNone/>
              <a:defRPr/>
            </a:lvl2pPr>
            <a:lvl3pPr marL="913973" indent="0" algn="ctr">
              <a:buNone/>
              <a:defRPr/>
            </a:lvl3pPr>
            <a:lvl4pPr marL="1370958" indent="0" algn="ctr">
              <a:buNone/>
              <a:defRPr/>
            </a:lvl4pPr>
            <a:lvl5pPr marL="1827944" indent="0" algn="ctr">
              <a:buNone/>
              <a:defRPr/>
            </a:lvl5pPr>
            <a:lvl6pPr marL="2284930" indent="0" algn="ctr">
              <a:buNone/>
              <a:defRPr/>
            </a:lvl6pPr>
            <a:lvl7pPr marL="2741918" indent="0" algn="ctr">
              <a:buNone/>
              <a:defRPr/>
            </a:lvl7pPr>
            <a:lvl8pPr marL="3198903" indent="0" algn="ctr">
              <a:buNone/>
              <a:defRPr/>
            </a:lvl8pPr>
            <a:lvl9pPr marL="36558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7234980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2" y="311150"/>
            <a:ext cx="9051925" cy="129540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42" y="1812929"/>
            <a:ext cx="9051925" cy="5130799"/>
          </a:xfrm>
          <a:prstGeom prst="rect">
            <a:avLst/>
          </a:prstGeom>
        </p:spPr>
        <p:txBody>
          <a:bodyPr vert="eaVert" lIns="91398" tIns="45699" rIns="91398" bIns="456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0934675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8" y="311151"/>
            <a:ext cx="2262189" cy="6632575"/>
          </a:xfrm>
          <a:prstGeom prst="rect">
            <a:avLst/>
          </a:prstGeom>
        </p:spPr>
        <p:txBody>
          <a:bodyPr vert="eaVert" lIns="91398" tIns="45699" rIns="91398" bIns="45699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42" y="311151"/>
            <a:ext cx="6637337" cy="6632575"/>
          </a:xfrm>
          <a:prstGeom prst="rect">
            <a:avLst/>
          </a:prstGeom>
        </p:spPr>
        <p:txBody>
          <a:bodyPr vert="eaVert" lIns="91398" tIns="45699" rIns="91398" bIns="456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693477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8AA9763-2996-E30C-D924-1319A1BF0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93FDF34-AFE2-A565-6E1A-0370403B7F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DF3EC30-2EC7-513E-5736-6C9BB08778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B7EAE713-D41B-6D41-9A8B-5718F98A45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9691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/>
            </a:lvl1pPr>
            <a:lvl2pPr marL="509412" indent="0">
              <a:buNone/>
              <a:defRPr sz="2000"/>
            </a:lvl2pPr>
            <a:lvl3pPr marL="1018824" indent="0">
              <a:buNone/>
              <a:defRPr sz="1800"/>
            </a:lvl3pPr>
            <a:lvl4pPr marL="1528237" indent="0">
              <a:buNone/>
              <a:defRPr sz="1600"/>
            </a:lvl4pPr>
            <a:lvl5pPr marL="2037649" indent="0">
              <a:buNone/>
              <a:defRPr sz="1600"/>
            </a:lvl5pPr>
            <a:lvl6pPr marL="2547061" indent="0">
              <a:buNone/>
              <a:defRPr sz="1600"/>
            </a:lvl6pPr>
            <a:lvl7pPr marL="3056473" indent="0">
              <a:buNone/>
              <a:defRPr sz="1600"/>
            </a:lvl7pPr>
            <a:lvl8pPr marL="3565886" indent="0">
              <a:buNone/>
              <a:defRPr sz="1600"/>
            </a:lvl8pPr>
            <a:lvl9pPr marL="4075298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CFCF77B6-3E0E-2E0C-A214-1D5B1E966C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4606F2A-B7D3-598E-17B5-F82D1647F6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4C52ECF-DCD4-2833-DF7C-F7B025D006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863391C1-A6E6-154F-9E61-A9FD493B51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95689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348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348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BAA389B-08B6-5934-9494-2EF25015C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847E062-EF6C-A230-2C16-6C0BCED8AD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453BA02-A874-D1BB-0666-3B3DA55548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8EC41CA8-FDF0-034D-830E-07D00E805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862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57F84D0-B978-3297-F192-1C6F68E081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F47E2836-E40F-1AA4-3E99-56A7D6BE0A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69DDDBB-25B6-64BE-269A-D25858969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3B8DBBE6-26F6-E448-88A5-DACE265838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87154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87FF5EFE-60CC-C35A-C768-820126066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3E8967E-837E-0FA1-1215-33B2FE5BA5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F4F5A06-3FDB-FB5C-609C-A8D3F1D9E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2988C1F3-D888-7D49-B144-77A3A75452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97414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99D7BC34-8B65-4548-5003-15EAD2F9C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88E4BDF7-5E13-4A9E-CA20-FBAF556AFA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8540E77-FB16-654F-0DA2-7A76994696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5D2032A4-4BC0-E744-8426-5C8006B479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13625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4127273C-2480-B999-9FFD-74CA40C1D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FA9CE6B-B442-3A60-A986-E38047734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A9090E8-6D45-B08B-2971-E1C1EE01DC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0F67BA43-2B72-D44F-86D8-5385C31A7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0008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B707BD2-007F-F034-8DCE-A5FEB7904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2D85C67-CBAE-9B6F-5768-7AE058793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B93EC99-39AD-321E-917F-918156C443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0B1027BD-B4CE-F247-B669-9844ADA4E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9480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2" y="311150"/>
            <a:ext cx="9051925" cy="129540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42" y="1812929"/>
            <a:ext cx="9051925" cy="5130799"/>
          </a:xfrm>
          <a:prstGeom prst="rect">
            <a:avLst/>
          </a:prstGeom>
        </p:spPr>
        <p:txBody>
          <a:bodyPr lIns="91398" tIns="45699" rIns="91398" bIns="4569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3413925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EF1A9A9-6533-6BFC-C162-6AAB59D064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46216607-CE35-9538-8473-8AFBAB3761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3BD5C3D-AB86-0CDC-5AE4-E9ABE6289F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4D794B22-C815-D14B-8739-2BA3CB0F09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78381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4855"/>
            <a:ext cx="2263140" cy="66335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4855"/>
            <a:ext cx="6621780" cy="66335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0D42ABC-1DF6-5432-76CC-A96A488B7C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2D84AD4-7271-9BB4-E048-0B7BB3FC9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5046BC1-6FAD-9D6D-18C2-2042528DC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30C915FA-AB08-BD4D-86B8-7FB78C032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76455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/>
            </a:lvl1pPr>
            <a:lvl2pPr marL="509412" indent="0" algn="ctr">
              <a:buNone/>
              <a:defRPr/>
            </a:lvl2pPr>
            <a:lvl3pPr marL="1018824" indent="0" algn="ctr">
              <a:buNone/>
              <a:defRPr/>
            </a:lvl3pPr>
            <a:lvl4pPr marL="1528237" indent="0" algn="ctr">
              <a:buNone/>
              <a:defRPr/>
            </a:lvl4pPr>
            <a:lvl5pPr marL="2037649" indent="0" algn="ctr">
              <a:buNone/>
              <a:defRPr/>
            </a:lvl5pPr>
            <a:lvl6pPr marL="2547061" indent="0" algn="ctr">
              <a:buNone/>
              <a:defRPr/>
            </a:lvl6pPr>
            <a:lvl7pPr marL="3056473" indent="0" algn="ctr">
              <a:buNone/>
              <a:defRPr/>
            </a:lvl7pPr>
            <a:lvl8pPr marL="3565886" indent="0" algn="ctr">
              <a:buNone/>
              <a:defRPr/>
            </a:lvl8pPr>
            <a:lvl9pPr marL="407529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5DB4041-8E36-FB52-8E3D-CAC9F8566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7CD4888-C90F-015D-E70F-6F7554CEE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9FDFDE7-77AD-7F9E-73D5-EEEA820FEB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b="1"/>
            </a:lvl1pPr>
          </a:lstStyle>
          <a:p>
            <a:fld id="{58111656-318D-5343-9413-2D789FFF5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83506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082" y="2414608"/>
            <a:ext cx="8550275" cy="1665287"/>
          </a:xfrm>
          <a:prstGeom prst="rect">
            <a:avLst/>
          </a:prstGeom>
        </p:spPr>
        <p:txBody>
          <a:bodyPr vert="horz" lIns="91255" tIns="45626" rIns="91255" bIns="4562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144" y="4403726"/>
            <a:ext cx="7042151" cy="1987550"/>
          </a:xfrm>
          <a:prstGeom prst="rect">
            <a:avLst/>
          </a:prstGeom>
        </p:spPr>
        <p:txBody>
          <a:bodyPr vert="horz" lIns="91255" tIns="45626" rIns="91255" bIns="45626"/>
          <a:lstStyle>
            <a:lvl1pPr marL="0" indent="0" algn="ctr">
              <a:buNone/>
              <a:defRPr/>
            </a:lvl1pPr>
            <a:lvl2pPr marL="456238" indent="0" algn="ctr">
              <a:buNone/>
              <a:defRPr/>
            </a:lvl2pPr>
            <a:lvl3pPr marL="912475" indent="0" algn="ctr">
              <a:buNone/>
              <a:defRPr/>
            </a:lvl3pPr>
            <a:lvl4pPr marL="1368714" indent="0" algn="ctr">
              <a:buNone/>
              <a:defRPr/>
            </a:lvl4pPr>
            <a:lvl5pPr marL="1824952" indent="0" algn="ctr">
              <a:buNone/>
              <a:defRPr/>
            </a:lvl5pPr>
            <a:lvl6pPr marL="2281195" indent="0" algn="ctr">
              <a:buNone/>
              <a:defRPr/>
            </a:lvl6pPr>
            <a:lvl7pPr marL="2737433" indent="0" algn="ctr">
              <a:buNone/>
              <a:defRPr/>
            </a:lvl7pPr>
            <a:lvl8pPr marL="3193670" indent="0" algn="ctr">
              <a:buNone/>
              <a:defRPr/>
            </a:lvl8pPr>
            <a:lvl9pPr marL="36499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9552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7" y="311150"/>
            <a:ext cx="9051925" cy="1295400"/>
          </a:xfrm>
          <a:prstGeom prst="rect">
            <a:avLst/>
          </a:prstGeom>
        </p:spPr>
        <p:txBody>
          <a:bodyPr vert="horz" lIns="91255" tIns="45626" rIns="91255" bIns="4562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57" y="1812929"/>
            <a:ext cx="9051925" cy="5130799"/>
          </a:xfrm>
          <a:prstGeom prst="rect">
            <a:avLst/>
          </a:prstGeom>
        </p:spPr>
        <p:txBody>
          <a:bodyPr vert="horz" lIns="91255" tIns="45626" rIns="91255" bIns="4562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0107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994275"/>
            <a:ext cx="8548687" cy="1544638"/>
          </a:xfrm>
          <a:prstGeom prst="rect">
            <a:avLst/>
          </a:prstGeom>
        </p:spPr>
        <p:txBody>
          <a:bodyPr vert="horz" lIns="91255" tIns="45626" rIns="91255" bIns="45626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3294063"/>
            <a:ext cx="8548687" cy="1700212"/>
          </a:xfrm>
          <a:prstGeom prst="rect">
            <a:avLst/>
          </a:prstGeom>
        </p:spPr>
        <p:txBody>
          <a:bodyPr vert="horz" lIns="91255" tIns="45626" rIns="91255" bIns="45626" anchor="b"/>
          <a:lstStyle>
            <a:lvl1pPr marL="0" indent="0">
              <a:buNone/>
              <a:defRPr sz="2000"/>
            </a:lvl1pPr>
            <a:lvl2pPr marL="456238" indent="0">
              <a:buNone/>
              <a:defRPr sz="1800"/>
            </a:lvl2pPr>
            <a:lvl3pPr marL="912475" indent="0">
              <a:buNone/>
              <a:defRPr sz="1600"/>
            </a:lvl3pPr>
            <a:lvl4pPr marL="1368714" indent="0">
              <a:buNone/>
              <a:defRPr sz="1400"/>
            </a:lvl4pPr>
            <a:lvl5pPr marL="1824952" indent="0">
              <a:buNone/>
              <a:defRPr sz="1400"/>
            </a:lvl5pPr>
            <a:lvl6pPr marL="2281195" indent="0">
              <a:buNone/>
              <a:defRPr sz="1400"/>
            </a:lvl6pPr>
            <a:lvl7pPr marL="2737433" indent="0">
              <a:buNone/>
              <a:defRPr sz="1400"/>
            </a:lvl7pPr>
            <a:lvl8pPr marL="3193670" indent="0">
              <a:buNone/>
              <a:defRPr sz="1400"/>
            </a:lvl8pPr>
            <a:lvl9pPr marL="36499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654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7" y="311150"/>
            <a:ext cx="9051925" cy="1295400"/>
          </a:xfrm>
          <a:prstGeom prst="rect">
            <a:avLst/>
          </a:prstGeom>
        </p:spPr>
        <p:txBody>
          <a:bodyPr vert="horz" lIns="91255" tIns="45626" rIns="91255" bIns="4562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9"/>
            <a:ext cx="4449762" cy="5130799"/>
          </a:xfrm>
          <a:prstGeom prst="rect">
            <a:avLst/>
          </a:prstGeom>
        </p:spPr>
        <p:txBody>
          <a:bodyPr vert="horz" lIns="91255" tIns="45626" rIns="91255" bIns="45626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20" y="1812929"/>
            <a:ext cx="4449763" cy="5130799"/>
          </a:xfrm>
          <a:prstGeom prst="rect">
            <a:avLst/>
          </a:prstGeom>
        </p:spPr>
        <p:txBody>
          <a:bodyPr vert="horz" lIns="91255" tIns="45626" rIns="91255" bIns="45626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5010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7" y="311150"/>
            <a:ext cx="9051925" cy="1295400"/>
          </a:xfrm>
          <a:prstGeom prst="rect">
            <a:avLst/>
          </a:prstGeom>
        </p:spPr>
        <p:txBody>
          <a:bodyPr vert="horz" lIns="91255" tIns="45626" rIns="91255" bIns="45626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7"/>
          </a:xfrm>
          <a:prstGeom prst="rect">
            <a:avLst/>
          </a:prstGeom>
        </p:spPr>
        <p:txBody>
          <a:bodyPr vert="horz" lIns="91255" tIns="45626" rIns="91255" bIns="45626" anchor="b"/>
          <a:lstStyle>
            <a:lvl1pPr marL="0" indent="0">
              <a:buNone/>
              <a:defRPr sz="2500" b="1"/>
            </a:lvl1pPr>
            <a:lvl2pPr marL="456238" indent="0">
              <a:buNone/>
              <a:defRPr sz="2000" b="1"/>
            </a:lvl2pPr>
            <a:lvl3pPr marL="912475" indent="0">
              <a:buNone/>
              <a:defRPr sz="1800" b="1"/>
            </a:lvl3pPr>
            <a:lvl4pPr marL="1368714" indent="0">
              <a:buNone/>
              <a:defRPr sz="1600" b="1"/>
            </a:lvl4pPr>
            <a:lvl5pPr marL="1824952" indent="0">
              <a:buNone/>
              <a:defRPr sz="1600" b="1"/>
            </a:lvl5pPr>
            <a:lvl6pPr marL="2281195" indent="0">
              <a:buNone/>
              <a:defRPr sz="1600" b="1"/>
            </a:lvl6pPr>
            <a:lvl7pPr marL="2737433" indent="0">
              <a:buNone/>
              <a:defRPr sz="1600" b="1"/>
            </a:lvl7pPr>
            <a:lvl8pPr marL="3193670" indent="0">
              <a:buNone/>
              <a:defRPr sz="1600" b="1"/>
            </a:lvl8pPr>
            <a:lvl9pPr marL="36499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90"/>
            <a:ext cx="4443412" cy="4478337"/>
          </a:xfrm>
          <a:prstGeom prst="rect">
            <a:avLst/>
          </a:prstGeom>
        </p:spPr>
        <p:txBody>
          <a:bodyPr vert="horz" lIns="91255" tIns="45626" rIns="91255" bIns="45626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739900"/>
            <a:ext cx="4445000" cy="725487"/>
          </a:xfrm>
          <a:prstGeom prst="rect">
            <a:avLst/>
          </a:prstGeom>
        </p:spPr>
        <p:txBody>
          <a:bodyPr vert="horz" lIns="91255" tIns="45626" rIns="91255" bIns="45626" anchor="b"/>
          <a:lstStyle>
            <a:lvl1pPr marL="0" indent="0">
              <a:buNone/>
              <a:defRPr sz="2500" b="1"/>
            </a:lvl1pPr>
            <a:lvl2pPr marL="456238" indent="0">
              <a:buNone/>
              <a:defRPr sz="2000" b="1"/>
            </a:lvl2pPr>
            <a:lvl3pPr marL="912475" indent="0">
              <a:buNone/>
              <a:defRPr sz="1800" b="1"/>
            </a:lvl3pPr>
            <a:lvl4pPr marL="1368714" indent="0">
              <a:buNone/>
              <a:defRPr sz="1600" b="1"/>
            </a:lvl4pPr>
            <a:lvl5pPr marL="1824952" indent="0">
              <a:buNone/>
              <a:defRPr sz="1600" b="1"/>
            </a:lvl5pPr>
            <a:lvl6pPr marL="2281195" indent="0">
              <a:buNone/>
              <a:defRPr sz="1600" b="1"/>
            </a:lvl6pPr>
            <a:lvl7pPr marL="2737433" indent="0">
              <a:buNone/>
              <a:defRPr sz="1600" b="1"/>
            </a:lvl7pPr>
            <a:lvl8pPr marL="3193670" indent="0">
              <a:buNone/>
              <a:defRPr sz="1600" b="1"/>
            </a:lvl8pPr>
            <a:lvl9pPr marL="36499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465390"/>
            <a:ext cx="4445000" cy="4478337"/>
          </a:xfrm>
          <a:prstGeom prst="rect">
            <a:avLst/>
          </a:prstGeom>
        </p:spPr>
        <p:txBody>
          <a:bodyPr vert="horz" lIns="91255" tIns="45626" rIns="91255" bIns="45626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641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7" y="311150"/>
            <a:ext cx="9051925" cy="1295400"/>
          </a:xfrm>
          <a:prstGeom prst="rect">
            <a:avLst/>
          </a:prstGeom>
        </p:spPr>
        <p:txBody>
          <a:bodyPr vert="horz" lIns="91255" tIns="45626" rIns="91255" bIns="45626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1459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96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2" y="4994275"/>
            <a:ext cx="8548687" cy="1544638"/>
          </a:xfrm>
          <a:prstGeom prst="rect">
            <a:avLst/>
          </a:prstGeom>
        </p:spPr>
        <p:txBody>
          <a:bodyPr lIns="91398" tIns="45699" rIns="91398" bIns="45699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2" y="3294063"/>
            <a:ext cx="8548687" cy="1700212"/>
          </a:xfrm>
          <a:prstGeom prst="rect">
            <a:avLst/>
          </a:prstGeom>
        </p:spPr>
        <p:txBody>
          <a:bodyPr lIns="91398" tIns="45699" rIns="91398" bIns="45699" anchor="b"/>
          <a:lstStyle>
            <a:lvl1pPr marL="0" indent="0">
              <a:buNone/>
              <a:defRPr sz="2000"/>
            </a:lvl1pPr>
            <a:lvl2pPr marL="456986" indent="0">
              <a:buNone/>
              <a:defRPr sz="1800"/>
            </a:lvl2pPr>
            <a:lvl3pPr marL="913973" indent="0">
              <a:buNone/>
              <a:defRPr sz="1600"/>
            </a:lvl3pPr>
            <a:lvl4pPr marL="1370958" indent="0">
              <a:buNone/>
              <a:defRPr sz="1400"/>
            </a:lvl4pPr>
            <a:lvl5pPr marL="1827944" indent="0">
              <a:buNone/>
              <a:defRPr sz="1400"/>
            </a:lvl5pPr>
            <a:lvl6pPr marL="2284930" indent="0">
              <a:buNone/>
              <a:defRPr sz="1400"/>
            </a:lvl6pPr>
            <a:lvl7pPr marL="2741918" indent="0">
              <a:buNone/>
              <a:defRPr sz="1400"/>
            </a:lvl7pPr>
            <a:lvl8pPr marL="3198903" indent="0">
              <a:buNone/>
              <a:defRPr sz="1400"/>
            </a:lvl8pPr>
            <a:lvl9pPr marL="365588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876351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309563"/>
            <a:ext cx="3308350" cy="1317625"/>
          </a:xfrm>
          <a:prstGeom prst="rect">
            <a:avLst/>
          </a:prstGeom>
        </p:spPr>
        <p:txBody>
          <a:bodyPr vert="horz" lIns="91255" tIns="45626" rIns="91255" bIns="45626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  <a:prstGeom prst="rect">
            <a:avLst/>
          </a:prstGeom>
        </p:spPr>
        <p:txBody>
          <a:bodyPr vert="horz" lIns="91255" tIns="45626" rIns="91255" bIns="45626"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627189"/>
            <a:ext cx="3308350" cy="5316537"/>
          </a:xfrm>
          <a:prstGeom prst="rect">
            <a:avLst/>
          </a:prstGeom>
        </p:spPr>
        <p:txBody>
          <a:bodyPr vert="horz" lIns="91255" tIns="45626" rIns="91255" bIns="45626"/>
          <a:lstStyle>
            <a:lvl1pPr marL="0" indent="0">
              <a:buNone/>
              <a:defRPr sz="1400"/>
            </a:lvl1pPr>
            <a:lvl2pPr marL="456238" indent="0">
              <a:buNone/>
              <a:defRPr sz="1200"/>
            </a:lvl2pPr>
            <a:lvl3pPr marL="912475" indent="0">
              <a:buNone/>
              <a:defRPr sz="1000"/>
            </a:lvl3pPr>
            <a:lvl4pPr marL="1368714" indent="0">
              <a:buNone/>
              <a:defRPr sz="900"/>
            </a:lvl4pPr>
            <a:lvl5pPr marL="1824952" indent="0">
              <a:buNone/>
              <a:defRPr sz="900"/>
            </a:lvl5pPr>
            <a:lvl6pPr marL="2281195" indent="0">
              <a:buNone/>
              <a:defRPr sz="900"/>
            </a:lvl6pPr>
            <a:lvl7pPr marL="2737433" indent="0">
              <a:buNone/>
              <a:defRPr sz="900"/>
            </a:lvl7pPr>
            <a:lvl8pPr marL="3193670" indent="0">
              <a:buNone/>
              <a:defRPr sz="900"/>
            </a:lvl8pPr>
            <a:lvl9pPr marL="36499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230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94" y="5440383"/>
            <a:ext cx="6035675" cy="642937"/>
          </a:xfrm>
          <a:prstGeom prst="rect">
            <a:avLst/>
          </a:prstGeom>
        </p:spPr>
        <p:txBody>
          <a:bodyPr vert="horz" lIns="91255" tIns="45626" rIns="91255" bIns="45626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94" y="693738"/>
            <a:ext cx="6035675" cy="4664075"/>
          </a:xfrm>
          <a:prstGeom prst="rect">
            <a:avLst/>
          </a:prstGeom>
        </p:spPr>
        <p:txBody>
          <a:bodyPr vert="horz" lIns="91255" tIns="45626" rIns="91255" bIns="45626"/>
          <a:lstStyle>
            <a:lvl1pPr marL="0" indent="0">
              <a:buNone/>
              <a:defRPr sz="3200"/>
            </a:lvl1pPr>
            <a:lvl2pPr marL="456238" indent="0">
              <a:buNone/>
              <a:defRPr sz="2800"/>
            </a:lvl2pPr>
            <a:lvl3pPr marL="912475" indent="0">
              <a:buNone/>
              <a:defRPr sz="2500"/>
            </a:lvl3pPr>
            <a:lvl4pPr marL="1368714" indent="0">
              <a:buNone/>
              <a:defRPr sz="2000"/>
            </a:lvl4pPr>
            <a:lvl5pPr marL="1824952" indent="0">
              <a:buNone/>
              <a:defRPr sz="2000"/>
            </a:lvl5pPr>
            <a:lvl6pPr marL="2281195" indent="0">
              <a:buNone/>
              <a:defRPr sz="2000"/>
            </a:lvl6pPr>
            <a:lvl7pPr marL="2737433" indent="0">
              <a:buNone/>
              <a:defRPr sz="2000"/>
            </a:lvl7pPr>
            <a:lvl8pPr marL="3193670" indent="0">
              <a:buNone/>
              <a:defRPr sz="2000"/>
            </a:lvl8pPr>
            <a:lvl9pPr marL="36499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94" y="6083300"/>
            <a:ext cx="6035675" cy="911225"/>
          </a:xfrm>
          <a:prstGeom prst="rect">
            <a:avLst/>
          </a:prstGeom>
        </p:spPr>
        <p:txBody>
          <a:bodyPr vert="horz" lIns="91255" tIns="45626" rIns="91255" bIns="45626"/>
          <a:lstStyle>
            <a:lvl1pPr marL="0" indent="0">
              <a:buNone/>
              <a:defRPr sz="1400"/>
            </a:lvl1pPr>
            <a:lvl2pPr marL="456238" indent="0">
              <a:buNone/>
              <a:defRPr sz="1200"/>
            </a:lvl2pPr>
            <a:lvl3pPr marL="912475" indent="0">
              <a:buNone/>
              <a:defRPr sz="1000"/>
            </a:lvl3pPr>
            <a:lvl4pPr marL="1368714" indent="0">
              <a:buNone/>
              <a:defRPr sz="900"/>
            </a:lvl4pPr>
            <a:lvl5pPr marL="1824952" indent="0">
              <a:buNone/>
              <a:defRPr sz="900"/>
            </a:lvl5pPr>
            <a:lvl6pPr marL="2281195" indent="0">
              <a:buNone/>
              <a:defRPr sz="900"/>
            </a:lvl6pPr>
            <a:lvl7pPr marL="2737433" indent="0">
              <a:buNone/>
              <a:defRPr sz="900"/>
            </a:lvl7pPr>
            <a:lvl8pPr marL="3193670" indent="0">
              <a:buNone/>
              <a:defRPr sz="900"/>
            </a:lvl8pPr>
            <a:lvl9pPr marL="36499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7329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57" y="311150"/>
            <a:ext cx="9051925" cy="1295400"/>
          </a:xfrm>
          <a:prstGeom prst="rect">
            <a:avLst/>
          </a:prstGeom>
        </p:spPr>
        <p:txBody>
          <a:bodyPr vert="horz" lIns="91255" tIns="45626" rIns="91255" bIns="4562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57" y="1812929"/>
            <a:ext cx="9051925" cy="5130799"/>
          </a:xfrm>
          <a:prstGeom prst="rect">
            <a:avLst/>
          </a:prstGeom>
        </p:spPr>
        <p:txBody>
          <a:bodyPr vert="eaVert" lIns="91255" tIns="45626" rIns="91255" bIns="4562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322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94" y="311151"/>
            <a:ext cx="2262189" cy="6632575"/>
          </a:xfrm>
          <a:prstGeom prst="rect">
            <a:avLst/>
          </a:prstGeom>
        </p:spPr>
        <p:txBody>
          <a:bodyPr vert="eaVert" lIns="91255" tIns="45626" rIns="91255" bIns="4562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57" y="311151"/>
            <a:ext cx="6637337" cy="6632575"/>
          </a:xfrm>
          <a:prstGeom prst="rect">
            <a:avLst/>
          </a:prstGeom>
        </p:spPr>
        <p:txBody>
          <a:bodyPr vert="eaVert" lIns="91255" tIns="45626" rIns="91255" bIns="4562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0084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2" y="311150"/>
            <a:ext cx="9051925" cy="129540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812929"/>
            <a:ext cx="4449762" cy="5130799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4" y="1812929"/>
            <a:ext cx="4449763" cy="5130799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4124653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2" y="311150"/>
            <a:ext cx="9051925" cy="1295400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739900"/>
            <a:ext cx="4443412" cy="725487"/>
          </a:xfrm>
          <a:prstGeom prst="rect">
            <a:avLst/>
          </a:prstGeom>
        </p:spPr>
        <p:txBody>
          <a:bodyPr lIns="91398" tIns="45699" rIns="91398" bIns="45699" anchor="b"/>
          <a:lstStyle>
            <a:lvl1pPr marL="0" indent="0">
              <a:buNone/>
              <a:defRPr sz="2500" b="1"/>
            </a:lvl1pPr>
            <a:lvl2pPr marL="456986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8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30" indent="0">
              <a:buNone/>
              <a:defRPr sz="1600" b="1"/>
            </a:lvl6pPr>
            <a:lvl7pPr marL="2741918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465390"/>
            <a:ext cx="4443412" cy="4478337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739900"/>
            <a:ext cx="4445000" cy="725487"/>
          </a:xfrm>
          <a:prstGeom prst="rect">
            <a:avLst/>
          </a:prstGeom>
        </p:spPr>
        <p:txBody>
          <a:bodyPr lIns="91398" tIns="45699" rIns="91398" bIns="45699" anchor="b"/>
          <a:lstStyle>
            <a:lvl1pPr marL="0" indent="0">
              <a:buNone/>
              <a:defRPr sz="2500" b="1"/>
            </a:lvl1pPr>
            <a:lvl2pPr marL="456986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8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30" indent="0">
              <a:buNone/>
              <a:defRPr sz="1600" b="1"/>
            </a:lvl6pPr>
            <a:lvl7pPr marL="2741918" indent="0">
              <a:buNone/>
              <a:defRPr sz="1600" b="1"/>
            </a:lvl7pPr>
            <a:lvl8pPr marL="3198903" indent="0">
              <a:buNone/>
              <a:defRPr sz="1600" b="1"/>
            </a:lvl8pPr>
            <a:lvl9pPr marL="36558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465390"/>
            <a:ext cx="4445000" cy="4478337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23250617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2" y="311150"/>
            <a:ext cx="9051925" cy="1295400"/>
          </a:xfrm>
          <a:prstGeom prst="rect">
            <a:avLst/>
          </a:prstGeom>
        </p:spPr>
        <p:txBody>
          <a:bodyPr lIns="91398" tIns="45699" rIns="91398" bIns="45699"/>
          <a:lstStyle/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9333588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473044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2" y="309563"/>
            <a:ext cx="3308350" cy="1317625"/>
          </a:xfrm>
          <a:prstGeom prst="rect">
            <a:avLst/>
          </a:prstGeom>
        </p:spPr>
        <p:txBody>
          <a:bodyPr lIns="91398" tIns="45699" rIns="91398" bIns="45699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38" y="309563"/>
            <a:ext cx="5622925" cy="6634162"/>
          </a:xfrm>
          <a:prstGeom prst="rect">
            <a:avLst/>
          </a:prstGeom>
        </p:spPr>
        <p:txBody>
          <a:bodyPr lIns="91398" tIns="45699" rIns="91398" bIns="45699"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2" y="1627189"/>
            <a:ext cx="3308350" cy="5316537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73" indent="0">
              <a:buNone/>
              <a:defRPr sz="1000"/>
            </a:lvl3pPr>
            <a:lvl4pPr marL="1370958" indent="0">
              <a:buNone/>
              <a:defRPr sz="900"/>
            </a:lvl4pPr>
            <a:lvl5pPr marL="1827944" indent="0">
              <a:buNone/>
              <a:defRPr sz="900"/>
            </a:lvl5pPr>
            <a:lvl6pPr marL="2284930" indent="0">
              <a:buNone/>
              <a:defRPr sz="900"/>
            </a:lvl6pPr>
            <a:lvl7pPr marL="2741918" indent="0">
              <a:buNone/>
              <a:defRPr sz="900"/>
            </a:lvl7pPr>
            <a:lvl8pPr marL="3198903" indent="0">
              <a:buNone/>
              <a:defRPr sz="900"/>
            </a:lvl8pPr>
            <a:lvl9pPr marL="36558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38812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9" y="5440368"/>
            <a:ext cx="6035675" cy="642937"/>
          </a:xfrm>
          <a:prstGeom prst="rect">
            <a:avLst/>
          </a:prstGeom>
        </p:spPr>
        <p:txBody>
          <a:bodyPr lIns="91398" tIns="45699" rIns="91398" bIns="45699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679" y="693738"/>
            <a:ext cx="6035675" cy="4664075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>
              <a:buNone/>
              <a:defRPr sz="3200"/>
            </a:lvl1pPr>
            <a:lvl2pPr marL="456986" indent="0">
              <a:buNone/>
              <a:defRPr sz="2800"/>
            </a:lvl2pPr>
            <a:lvl3pPr marL="913973" indent="0">
              <a:buNone/>
              <a:defRPr sz="2500"/>
            </a:lvl3pPr>
            <a:lvl4pPr marL="1370958" indent="0">
              <a:buNone/>
              <a:defRPr sz="2000"/>
            </a:lvl4pPr>
            <a:lvl5pPr marL="1827944" indent="0">
              <a:buNone/>
              <a:defRPr sz="2000"/>
            </a:lvl5pPr>
            <a:lvl6pPr marL="2284930" indent="0">
              <a:buNone/>
              <a:defRPr sz="2000"/>
            </a:lvl6pPr>
            <a:lvl7pPr marL="2741918" indent="0">
              <a:buNone/>
              <a:defRPr sz="2000"/>
            </a:lvl7pPr>
            <a:lvl8pPr marL="3198903" indent="0">
              <a:buNone/>
              <a:defRPr sz="2000"/>
            </a:lvl8pPr>
            <a:lvl9pPr marL="3655889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679" y="6083300"/>
            <a:ext cx="6035675" cy="911225"/>
          </a:xfrm>
          <a:prstGeom prst="rect">
            <a:avLst/>
          </a:prstGeom>
        </p:spPr>
        <p:txBody>
          <a:bodyPr lIns="91398" tIns="45699" rIns="91398" bIns="45699"/>
          <a:lstStyle>
            <a:lvl1pPr marL="0" indent="0">
              <a:buNone/>
              <a:defRPr sz="1400"/>
            </a:lvl1pPr>
            <a:lvl2pPr marL="456986" indent="0">
              <a:buNone/>
              <a:defRPr sz="1200"/>
            </a:lvl2pPr>
            <a:lvl3pPr marL="913973" indent="0">
              <a:buNone/>
              <a:defRPr sz="1000"/>
            </a:lvl3pPr>
            <a:lvl4pPr marL="1370958" indent="0">
              <a:buNone/>
              <a:defRPr sz="900"/>
            </a:lvl4pPr>
            <a:lvl5pPr marL="1827944" indent="0">
              <a:buNone/>
              <a:defRPr sz="900"/>
            </a:lvl5pPr>
            <a:lvl6pPr marL="2284930" indent="0">
              <a:buNone/>
              <a:defRPr sz="900"/>
            </a:lvl6pPr>
            <a:lvl7pPr marL="2741918" indent="0">
              <a:buNone/>
              <a:defRPr sz="900"/>
            </a:lvl7pPr>
            <a:lvl8pPr marL="3198903" indent="0">
              <a:buNone/>
              <a:defRPr sz="900"/>
            </a:lvl8pPr>
            <a:lvl9pPr marL="36558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537069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0">
            <a:extLst>
              <a:ext uri="{FF2B5EF4-FFF2-40B4-BE49-F238E27FC236}">
                <a16:creationId xmlns:a16="http://schemas.microsoft.com/office/drawing/2014/main" id="{8D09C08E-972D-2950-D1D8-3E210F17F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0"/>
            <a:ext cx="9213850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0">
                <a:latin typeface="Engravers MT" panose="02090707080505020304" pitchFamily="18" charset="77"/>
              </a:rPr>
              <a:t>       </a:t>
            </a:r>
          </a:p>
        </p:txBody>
      </p:sp>
      <p:sp>
        <p:nvSpPr>
          <p:cNvPr id="1027" name="Rectangle 41">
            <a:extLst>
              <a:ext uri="{FF2B5EF4-FFF2-40B4-BE49-F238E27FC236}">
                <a16:creationId xmlns:a16="http://schemas.microsoft.com/office/drawing/2014/main" id="{30F0A64E-3B56-EF1E-AB16-6FC859D10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20650"/>
            <a:ext cx="4467225" cy="1047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  <a:latin typeface="Helvetica" pitchFamily="2" charset="0"/>
              </a:rPr>
              <a:t>The  New Testament          Comes Together</a:t>
            </a:r>
          </a:p>
        </p:txBody>
      </p:sp>
      <p:grpSp>
        <p:nvGrpSpPr>
          <p:cNvPr id="1028" name="Group 35">
            <a:extLst>
              <a:ext uri="{FF2B5EF4-FFF2-40B4-BE49-F238E27FC236}">
                <a16:creationId xmlns:a16="http://schemas.microsoft.com/office/drawing/2014/main" id="{EE0998E8-85F7-3F48-C14E-739F96243B5C}"/>
              </a:ext>
            </a:extLst>
          </p:cNvPr>
          <p:cNvGrpSpPr>
            <a:grpSpLocks/>
          </p:cNvGrpSpPr>
          <p:nvPr/>
        </p:nvGrpSpPr>
        <p:grpSpPr bwMode="auto">
          <a:xfrm>
            <a:off x="9494838" y="-7938"/>
            <a:ext cx="563562" cy="7799388"/>
            <a:chOff x="0" y="-2"/>
            <a:chExt cx="512" cy="4931"/>
          </a:xfrm>
        </p:grpSpPr>
        <p:sp>
          <p:nvSpPr>
            <p:cNvPr id="1036" name="Rectangle 36">
              <a:extLst>
                <a:ext uri="{FF2B5EF4-FFF2-40B4-BE49-F238E27FC236}">
                  <a16:creationId xmlns:a16="http://schemas.microsoft.com/office/drawing/2014/main" id="{0E67F5F0-4338-A7DD-A7A8-D2DD48823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"/>
              <a:ext cx="128" cy="4926"/>
            </a:xfrm>
            <a:prstGeom prst="rect">
              <a:avLst/>
            </a:prstGeom>
            <a:gradFill rotWithShape="0">
              <a:gsLst>
                <a:gs pos="0">
                  <a:srgbClr val="00002F"/>
                </a:gs>
                <a:gs pos="100000">
                  <a:srgbClr val="00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>
                <a:latin typeface="Win Innwa" pitchFamily="2" charset="0"/>
              </a:endParaRPr>
            </a:p>
          </p:txBody>
        </p:sp>
        <p:sp>
          <p:nvSpPr>
            <p:cNvPr id="1037" name="Rectangle 37">
              <a:extLst>
                <a:ext uri="{FF2B5EF4-FFF2-40B4-BE49-F238E27FC236}">
                  <a16:creationId xmlns:a16="http://schemas.microsoft.com/office/drawing/2014/main" id="{5D56EFC0-8740-9BC7-FCD0-FA35EFF87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"/>
              <a:ext cx="128" cy="4926"/>
            </a:xfrm>
            <a:prstGeom prst="rect">
              <a:avLst/>
            </a:prstGeom>
            <a:gradFill rotWithShape="0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>
                <a:latin typeface="Win Innwa" pitchFamily="2" charset="0"/>
              </a:endParaRPr>
            </a:p>
          </p:txBody>
        </p:sp>
        <p:sp>
          <p:nvSpPr>
            <p:cNvPr id="1038" name="Rectangle 38">
              <a:extLst>
                <a:ext uri="{FF2B5EF4-FFF2-40B4-BE49-F238E27FC236}">
                  <a16:creationId xmlns:a16="http://schemas.microsoft.com/office/drawing/2014/main" id="{0E9A6555-EC60-1445-6E79-175D00C41F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-2"/>
              <a:ext cx="128" cy="4926"/>
            </a:xfrm>
            <a:prstGeom prst="rect">
              <a:avLst/>
            </a:prstGeom>
            <a:gradFill rotWithShape="0">
              <a:gsLst>
                <a:gs pos="0">
                  <a:srgbClr val="182F47"/>
                </a:gs>
                <a:gs pos="100000">
                  <a:srgbClr val="3366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>
                <a:latin typeface="Win Innwa" pitchFamily="2" charset="0"/>
              </a:endParaRPr>
            </a:p>
          </p:txBody>
        </p:sp>
        <p:sp>
          <p:nvSpPr>
            <p:cNvPr id="1039" name="Rectangle 39">
              <a:extLst>
                <a:ext uri="{FF2B5EF4-FFF2-40B4-BE49-F238E27FC236}">
                  <a16:creationId xmlns:a16="http://schemas.microsoft.com/office/drawing/2014/main" id="{759E74A2-D177-A523-0BF2-BA2298841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0"/>
              <a:ext cx="128" cy="4926"/>
            </a:xfrm>
            <a:prstGeom prst="rect">
              <a:avLst/>
            </a:prstGeom>
            <a:gradFill rotWithShape="0">
              <a:gsLst>
                <a:gs pos="0">
                  <a:srgbClr val="182F5E"/>
                </a:gs>
                <a:gs pos="100000">
                  <a:srgbClr val="3366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>
                <a:latin typeface="Win Innwa" pitchFamily="2" charset="0"/>
              </a:endParaRPr>
            </a:p>
          </p:txBody>
        </p:sp>
      </p:grpSp>
      <p:grpSp>
        <p:nvGrpSpPr>
          <p:cNvPr id="1029" name="Group 24">
            <a:extLst>
              <a:ext uri="{FF2B5EF4-FFF2-40B4-BE49-F238E27FC236}">
                <a16:creationId xmlns:a16="http://schemas.microsoft.com/office/drawing/2014/main" id="{6958ABB0-BCC5-5C4A-62CD-52BECA9613F1}"/>
              </a:ext>
            </a:extLst>
          </p:cNvPr>
          <p:cNvGrpSpPr>
            <a:grpSpLocks/>
          </p:cNvGrpSpPr>
          <p:nvPr/>
        </p:nvGrpSpPr>
        <p:grpSpPr bwMode="auto">
          <a:xfrm>
            <a:off x="0" y="-14288"/>
            <a:ext cx="563563" cy="7824788"/>
            <a:chOff x="0" y="-2"/>
            <a:chExt cx="512" cy="4931"/>
          </a:xfrm>
        </p:grpSpPr>
        <p:sp>
          <p:nvSpPr>
            <p:cNvPr id="1032" name="Rectangle 16">
              <a:extLst>
                <a:ext uri="{FF2B5EF4-FFF2-40B4-BE49-F238E27FC236}">
                  <a16:creationId xmlns:a16="http://schemas.microsoft.com/office/drawing/2014/main" id="{EAE6837F-0074-130D-A491-5236D056C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"/>
              <a:ext cx="128" cy="4926"/>
            </a:xfrm>
            <a:prstGeom prst="rect">
              <a:avLst/>
            </a:prstGeom>
            <a:gradFill rotWithShape="0">
              <a:gsLst>
                <a:gs pos="0">
                  <a:srgbClr val="00002F"/>
                </a:gs>
                <a:gs pos="100000">
                  <a:srgbClr val="000066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>
                <a:latin typeface="Win Innwa" pitchFamily="2" charset="0"/>
              </a:endParaRPr>
            </a:p>
          </p:txBody>
        </p:sp>
        <p:sp>
          <p:nvSpPr>
            <p:cNvPr id="1033" name="Rectangle 21">
              <a:extLst>
                <a:ext uri="{FF2B5EF4-FFF2-40B4-BE49-F238E27FC236}">
                  <a16:creationId xmlns:a16="http://schemas.microsoft.com/office/drawing/2014/main" id="{4B8F58B2-3BAA-8742-02B4-0CD1B4150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"/>
              <a:ext cx="128" cy="4926"/>
            </a:xfrm>
            <a:prstGeom prst="rect">
              <a:avLst/>
            </a:prstGeom>
            <a:gradFill rotWithShape="0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>
                <a:latin typeface="Win Innwa" pitchFamily="2" charset="0"/>
              </a:endParaRPr>
            </a:p>
          </p:txBody>
        </p:sp>
        <p:sp>
          <p:nvSpPr>
            <p:cNvPr id="1034" name="Rectangle 22">
              <a:extLst>
                <a:ext uri="{FF2B5EF4-FFF2-40B4-BE49-F238E27FC236}">
                  <a16:creationId xmlns:a16="http://schemas.microsoft.com/office/drawing/2014/main" id="{2897C6A2-A0D1-AD0B-A502-A08F9CD57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" y="-2"/>
              <a:ext cx="128" cy="4926"/>
            </a:xfrm>
            <a:prstGeom prst="rect">
              <a:avLst/>
            </a:prstGeom>
            <a:gradFill rotWithShape="0">
              <a:gsLst>
                <a:gs pos="0">
                  <a:srgbClr val="182F47"/>
                </a:gs>
                <a:gs pos="100000">
                  <a:srgbClr val="3366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>
                <a:latin typeface="Win Innwa" pitchFamily="2" charset="0"/>
              </a:endParaRPr>
            </a:p>
          </p:txBody>
        </p:sp>
        <p:sp>
          <p:nvSpPr>
            <p:cNvPr id="1035" name="Rectangle 23">
              <a:extLst>
                <a:ext uri="{FF2B5EF4-FFF2-40B4-BE49-F238E27FC236}">
                  <a16:creationId xmlns:a16="http://schemas.microsoft.com/office/drawing/2014/main" id="{03DA46C7-D053-40FD-04D9-52E5C7200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0"/>
              <a:ext cx="128" cy="4926"/>
            </a:xfrm>
            <a:prstGeom prst="rect">
              <a:avLst/>
            </a:prstGeom>
            <a:gradFill rotWithShape="0">
              <a:gsLst>
                <a:gs pos="0">
                  <a:srgbClr val="182F5E"/>
                </a:gs>
                <a:gs pos="100000">
                  <a:srgbClr val="3366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>
                <a:latin typeface="Win Innwa" pitchFamily="2" charset="0"/>
              </a:endParaRPr>
            </a:p>
          </p:txBody>
        </p:sp>
      </p:grpSp>
      <p:sp>
        <p:nvSpPr>
          <p:cNvPr id="1070" name="Text Box 46">
            <a:extLst>
              <a:ext uri="{FF2B5EF4-FFF2-40B4-BE49-F238E27FC236}">
                <a16:creationId xmlns:a16="http://schemas.microsoft.com/office/drawing/2014/main" id="{338B5E08-492E-8A0E-D721-897BFA4B3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00" y="7435850"/>
            <a:ext cx="985838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chemeClr val="bg1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1031" name="Rectangle 47">
            <a:extLst>
              <a:ext uri="{FF2B5EF4-FFF2-40B4-BE49-F238E27FC236}">
                <a16:creationId xmlns:a16="http://schemas.microsoft.com/office/drawing/2014/main" id="{1C01127F-67A1-2BCA-AF41-65BE72345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075" y="7412038"/>
            <a:ext cx="665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902030302020204" pitchFamily="66" charset="0"/>
              </a:rPr>
              <a:t>8.0.08.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ransition>
    <p:wheel spokes="0"/>
  </p:transition>
  <p:txStyles>
    <p:titleStyle>
      <a:lvl1pPr algn="ctr" defTabSz="1004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defTabSz="1004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defTabSz="1004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defTabSz="1004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defTabSz="1004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6986" algn="ctr" defTabSz="1006007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charset="0"/>
        </a:defRPr>
      </a:lvl6pPr>
      <a:lvl7pPr marL="913973" algn="ctr" defTabSz="1006007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charset="0"/>
        </a:defRPr>
      </a:lvl7pPr>
      <a:lvl8pPr marL="1370958" algn="ctr" defTabSz="1006007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charset="0"/>
        </a:defRPr>
      </a:lvl8pPr>
      <a:lvl9pPr marL="1827944" algn="ctr" defTabSz="1006007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Times" charset="0"/>
        </a:defRPr>
      </a:lvl9pPr>
    </p:titleStyle>
    <p:bodyStyle>
      <a:lvl1pPr marL="376238" indent="-376238" algn="l" defTabSz="10048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5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815975" indent="-312738" algn="l" defTabSz="10048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3100">
          <a:solidFill>
            <a:schemeClr val="tx1"/>
          </a:solidFill>
          <a:latin typeface="+mn-lt"/>
          <a:ea typeface="ＭＳ Ｐゴシック" charset="0"/>
        </a:defRPr>
      </a:lvl2pPr>
      <a:lvl3pPr marL="1255713" indent="-249238" algn="l" defTabSz="10048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600">
          <a:solidFill>
            <a:schemeClr val="tx1"/>
          </a:solidFill>
          <a:latin typeface="+mn-lt"/>
          <a:ea typeface="ＭＳ Ｐゴシック" charset="0"/>
        </a:defRPr>
      </a:lvl3pPr>
      <a:lvl4pPr marL="1758950" indent="-250825" algn="l" defTabSz="10048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200">
          <a:solidFill>
            <a:schemeClr val="tx1"/>
          </a:solidFill>
          <a:latin typeface="+mn-lt"/>
          <a:ea typeface="ＭＳ Ｐゴシック" charset="0"/>
        </a:defRPr>
      </a:lvl4pPr>
      <a:lvl5pPr marL="2262188" indent="-250825" algn="l" defTabSz="10048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  <a:ea typeface="ＭＳ Ｐゴシック" charset="0"/>
        </a:defRPr>
      </a:lvl5pPr>
      <a:lvl6pPr marL="2719703" indent="-252295" algn="l" defTabSz="1006007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</a:defRPr>
      </a:lvl6pPr>
      <a:lvl7pPr marL="3176689" indent="-252295" algn="l" defTabSz="1006007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</a:defRPr>
      </a:lvl7pPr>
      <a:lvl8pPr marL="3633675" indent="-252295" algn="l" defTabSz="1006007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</a:defRPr>
      </a:lvl8pPr>
      <a:lvl9pPr marL="4090663" indent="-252295" algn="l" defTabSz="1006007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th-TH"/>
      </a:defPPr>
      <a:lvl1pPr marL="0" algn="l" defTabSz="91397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6" algn="l" defTabSz="91397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8" algn="l" defTabSz="91397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4" algn="l" defTabSz="91397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0" algn="l" defTabSz="91397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8" algn="l" defTabSz="91397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03" algn="l" defTabSz="91397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9" algn="l" defTabSz="91397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80D61A4C-D9A5-9709-49CC-5C1DC67F7422}"/>
              </a:ext>
            </a:extLst>
          </p:cNvPr>
          <p:cNvGrpSpPr>
            <a:grpSpLocks/>
          </p:cNvGrpSpPr>
          <p:nvPr/>
        </p:nvGrpSpPr>
        <p:grpSpPr bwMode="auto">
          <a:xfrm>
            <a:off x="0" y="4422775"/>
            <a:ext cx="3740150" cy="3341688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556FA510-8866-6E32-81EE-A4E34B4E4628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2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1018824" eaLnBrk="1" hangingPunct="1">
                <a:defRPr/>
              </a:pPr>
              <a:endParaRPr lang="en-US" sz="27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E30261FE-9752-7C8B-7488-A5DA5AD216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1018824" eaLnBrk="1" hangingPunct="1">
                <a:defRPr/>
              </a:pPr>
              <a:endParaRPr lang="en-US" sz="27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0B2006DC-2D01-8F8E-7922-9CA68DA5EBE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6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1018824" eaLnBrk="1" hangingPunct="1">
                <a:defRPr/>
              </a:pPr>
              <a:endParaRPr lang="en-US" sz="27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05971645-0F06-8055-FBC5-D2857C31AEB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defTabSz="1018824" eaLnBrk="1" hangingPunct="1">
                <a:defRPr/>
              </a:pPr>
              <a:endParaRPr lang="en-US" sz="2700" b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84" name="Oval 7">
              <a:extLst>
                <a:ext uri="{FF2B5EF4-FFF2-40B4-BE49-F238E27FC236}">
                  <a16:creationId xmlns:a16="http://schemas.microsoft.com/office/drawing/2014/main" id="{A90A412A-13F9-8965-9925-CEA9F113A99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endParaRPr lang="en-US" altLang="en-US" sz="27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85" name="Oval 8">
              <a:extLst>
                <a:ext uri="{FF2B5EF4-FFF2-40B4-BE49-F238E27FC236}">
                  <a16:creationId xmlns:a16="http://schemas.microsoft.com/office/drawing/2014/main" id="{4DF72BEB-287A-E13A-1FD1-FC2580E1F404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endParaRPr lang="en-US" altLang="en-US" sz="27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86" name="Oval 9">
              <a:extLst>
                <a:ext uri="{FF2B5EF4-FFF2-40B4-BE49-F238E27FC236}">
                  <a16:creationId xmlns:a16="http://schemas.microsoft.com/office/drawing/2014/main" id="{82BDF363-556D-25EC-DBAC-1C938BEEE91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/>
              <a:endParaRPr lang="en-US" altLang="en-US" sz="2700" b="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01090DE8-996A-EC2C-2322-A978588C2F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14325"/>
            <a:ext cx="905192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79C2D603-ABC8-86DC-AF08-362B46835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812925"/>
            <a:ext cx="9051925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D5336967-D9BA-87F4-EC2B-4FC5FA11A7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38" y="7081838"/>
            <a:ext cx="2346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algn="l" defTabSz="1018824" eaLnBrk="1" hangingPunct="1">
              <a:defRPr sz="11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9F3A49F4-8F9F-CF97-A1C1-76361A4CE5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938" y="7081838"/>
            <a:ext cx="31845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algn="ctr" defTabSz="1018824" eaLnBrk="1" hangingPunct="1">
              <a:defRPr sz="11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65D98D40-8742-63E7-DB68-F48BB06C9D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838" y="7081838"/>
            <a:ext cx="2346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882" tIns="50941" rIns="101882" bIns="50941" numCol="1" anchor="t" anchorCtr="0" compatLnSpc="1">
            <a:prstTxWarp prst="textNoShape">
              <a:avLst/>
            </a:prstTxWarp>
          </a:bodyPr>
          <a:lstStyle>
            <a:lvl1pPr algn="r" defTabSz="1017588" eaLnBrk="1" hangingPunct="1">
              <a:defRPr sz="11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2C638CE3-A10A-1244-BA0C-CEA5752BEB9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509412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1018824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528237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2037649" algn="ctr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81000" indent="-3810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827088" indent="-3175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273175" indent="-2540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782763" indent="-2540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292350" indent="-254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801767" indent="-25470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3311180" indent="-25470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820592" indent="-25470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4330004" indent="-254706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3D266CCC-EEEA-5F8B-5549-CD30AB0A2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21D91"/>
              </a:gs>
              <a:gs pos="100000">
                <a:srgbClr val="000000"/>
              </a:gs>
            </a:gsLst>
            <a:lin ang="0" scaled="1"/>
          </a:gra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91255" tIns="45626" rIns="91255" bIns="45626" anchor="ctr"/>
          <a:lstStyle>
            <a:lvl1pPr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08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5623D8A-41AB-41FB-6C91-C225EC6EF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75" y="7435850"/>
            <a:ext cx="982663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816" tIns="46699" rIns="89816" bIns="46699" anchor="ctr">
            <a:spAutoFit/>
          </a:bodyPr>
          <a:lstStyle>
            <a:lvl1pPr defTabSz="452438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2438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2438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2438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2438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24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24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24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24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563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None/>
            </a:pPr>
            <a:r>
              <a:rPr lang="en-GB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GB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2006</a:t>
            </a:r>
            <a:r>
              <a:rPr lang="en-GB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D5EEDEF-981F-4502-1E99-479469599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6313" y="7418388"/>
            <a:ext cx="739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16" tIns="46699" rIns="89816" bIns="46699" anchor="ctr">
            <a:spAutoFit/>
          </a:bodyPr>
          <a:lstStyle>
            <a:lvl1pPr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</a:pPr>
            <a:r>
              <a:rPr lang="en-GB" altLang="en-US" sz="1000">
                <a:solidFill>
                  <a:srgbClr val="FFFFFF"/>
                </a:solidFill>
                <a:latin typeface="Comic Sans MS" panose="030F0902030302020204" pitchFamily="66" charset="0"/>
              </a:rPr>
              <a:t>9.65.08.</a:t>
            </a: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F277DFCF-96CA-35DD-5C04-7B0C14847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20650"/>
            <a:ext cx="44672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308" tIns="50654" rIns="101308" bIns="50654">
            <a:spAutoFit/>
          </a:bodyPr>
          <a:lstStyle>
            <a:lvl1pPr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5000"/>
              </a:lnSpc>
              <a:spcBef>
                <a:spcPts val="1500"/>
              </a:spcBef>
              <a:buClr>
                <a:srgbClr val="FFFF00"/>
              </a:buClr>
              <a:buSzPct val="100000"/>
              <a:buFont typeface="Helvetica" pitchFamily="2" charset="0"/>
              <a:buNone/>
            </a:pPr>
            <a:r>
              <a:rPr lang="en-GB" altLang="en-US" sz="2500">
                <a:solidFill>
                  <a:srgbClr val="FFFF00"/>
                </a:solidFill>
                <a:latin typeface="Helvetica" pitchFamily="2" charset="0"/>
              </a:rPr>
              <a:t>The New Testament          Comes Together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4508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08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>
          <a:solidFill>
            <a:srgbClr val="000000"/>
          </a:solidFill>
          <a:latin typeface="Times New Roman" pitchFamily="-108" charset="0"/>
          <a:ea typeface="ＭＳ Ｐゴシック" charset="0"/>
          <a:cs typeface="MS Gothic" charset="0"/>
        </a:defRPr>
      </a:lvl2pPr>
      <a:lvl3pPr algn="ctr" defTabSz="4508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>
          <a:solidFill>
            <a:srgbClr val="000000"/>
          </a:solidFill>
          <a:latin typeface="Times New Roman" pitchFamily="-108" charset="0"/>
          <a:ea typeface="ＭＳ Ｐゴシック" charset="0"/>
          <a:cs typeface="MS Gothic" charset="0"/>
        </a:defRPr>
      </a:lvl3pPr>
      <a:lvl4pPr algn="ctr" defTabSz="4508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>
          <a:solidFill>
            <a:srgbClr val="000000"/>
          </a:solidFill>
          <a:latin typeface="Times New Roman" pitchFamily="-108" charset="0"/>
          <a:ea typeface="ＭＳ Ｐゴシック" charset="0"/>
          <a:cs typeface="MS Gothic" charset="0"/>
        </a:defRPr>
      </a:lvl4pPr>
      <a:lvl5pPr algn="ctr" defTabSz="45085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800">
          <a:solidFill>
            <a:srgbClr val="000000"/>
          </a:solidFill>
          <a:latin typeface="Times New Roman" pitchFamily="-108" charset="0"/>
          <a:ea typeface="ＭＳ Ｐゴシック" charset="0"/>
          <a:cs typeface="MS Gothic" charset="0"/>
        </a:defRPr>
      </a:lvl5pPr>
      <a:lvl6pPr marL="456238" algn="ctr" defTabSz="4562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4800">
          <a:solidFill>
            <a:srgbClr val="000000"/>
          </a:solidFill>
          <a:latin typeface="Times New Roman" pitchFamily="-108" charset="0"/>
          <a:ea typeface="MS Gothic" charset="0"/>
          <a:cs typeface="MS Gothic" charset="0"/>
        </a:defRPr>
      </a:lvl6pPr>
      <a:lvl7pPr marL="912475" algn="ctr" defTabSz="4562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4800">
          <a:solidFill>
            <a:srgbClr val="000000"/>
          </a:solidFill>
          <a:latin typeface="Times New Roman" pitchFamily="-108" charset="0"/>
          <a:ea typeface="MS Gothic" charset="0"/>
          <a:cs typeface="MS Gothic" charset="0"/>
        </a:defRPr>
      </a:lvl7pPr>
      <a:lvl8pPr marL="1368714" algn="ctr" defTabSz="4562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4800">
          <a:solidFill>
            <a:srgbClr val="000000"/>
          </a:solidFill>
          <a:latin typeface="Times New Roman" pitchFamily="-108" charset="0"/>
          <a:ea typeface="MS Gothic" charset="0"/>
          <a:cs typeface="MS Gothic" charset="0"/>
        </a:defRPr>
      </a:lvl8pPr>
      <a:lvl9pPr marL="1824952" algn="ctr" defTabSz="4562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defRPr sz="4800">
          <a:solidFill>
            <a:srgbClr val="000000"/>
          </a:solidFill>
          <a:latin typeface="Times New Roman" pitchFamily="-108" charset="0"/>
          <a:ea typeface="MS Gothic" charset="0"/>
          <a:cs typeface="MS Gothic" charset="0"/>
        </a:defRPr>
      </a:lvl9pPr>
    </p:titleStyle>
    <p:bodyStyle>
      <a:lvl1pPr marL="369888" indent="-369888" algn="l" defTabSz="450850" rtl="0" eaLnBrk="0" fontAlgn="base" hangingPunct="0">
        <a:lnSpc>
          <a:spcPct val="93000"/>
        </a:lnSpc>
        <a:spcBef>
          <a:spcPts val="8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5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809625" indent="-307975" algn="l" defTabSz="450850" rtl="0" eaLnBrk="0" fontAlgn="base" hangingPunct="0">
        <a:lnSpc>
          <a:spcPct val="93000"/>
        </a:lnSpc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247775" indent="-244475" algn="l" defTabSz="450850" rtl="0" eaLnBrk="0" fontAlgn="base" hangingPunct="0">
        <a:lnSpc>
          <a:spcPct val="93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600">
          <a:solidFill>
            <a:srgbClr val="000000"/>
          </a:solidFill>
          <a:latin typeface="+mn-lt"/>
          <a:ea typeface="+mn-ea"/>
          <a:cs typeface="+mn-cs"/>
        </a:defRPr>
      </a:lvl3pPr>
      <a:lvl4pPr marL="1751013" indent="-244475" algn="l" defTabSz="450850" rtl="0" eaLnBrk="0" fontAlgn="base" hangingPunct="0">
        <a:lnSpc>
          <a:spcPct val="93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254250" indent="-244475" algn="l" defTabSz="450850" rtl="0" eaLnBrk="0" fontAlgn="base" hangingPunct="0">
        <a:lnSpc>
          <a:spcPct val="93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713670" indent="-250297" algn="l" defTabSz="456238" rtl="0" eaLnBrk="0" fontAlgn="base" hangingPunct="0">
        <a:lnSpc>
          <a:spcPct val="93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3169907" indent="-250297" algn="l" defTabSz="456238" rtl="0" eaLnBrk="0" fontAlgn="base" hangingPunct="0">
        <a:lnSpc>
          <a:spcPct val="93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626149" indent="-250297" algn="l" defTabSz="456238" rtl="0" eaLnBrk="0" fontAlgn="base" hangingPunct="0">
        <a:lnSpc>
          <a:spcPct val="93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4082384" indent="-250297" algn="l" defTabSz="456238" rtl="0" eaLnBrk="0" fontAlgn="base" hangingPunct="0">
        <a:lnSpc>
          <a:spcPct val="93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-10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8" algn="l" defTabSz="4562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75" algn="l" defTabSz="4562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14" algn="l" defTabSz="4562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52" algn="l" defTabSz="4562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95" algn="l" defTabSz="4562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33" algn="l" defTabSz="4562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70" algn="l" defTabSz="4562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09" algn="l" defTabSz="4562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4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9.jpeg"/><Relationship Id="rId4" Type="http://schemas.openxmlformats.org/officeDocument/2006/relationships/image" Target="../media/image9.jpeg"/><Relationship Id="rId9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0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Macintosh%20HD-G4/Desktop%20Folder/1-POWERPOINT%20PACIFIC/8.0.09-SEM%20WRAP%20SBC%20paci-40#-1,1,PowerPoint Presentation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D34514F9-7F11-E08A-3471-312C8D969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2828FF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008E4FD5-E111-0010-26A9-935FC60D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8" y="865188"/>
            <a:ext cx="8870950" cy="6465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C31EDC7E-5DDC-EB79-F187-94B36A2AC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7888" y="6440488"/>
            <a:ext cx="20637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23" tIns="50911" rIns="101823" bIns="50911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200" b="0">
              <a:solidFill>
                <a:srgbClr val="FFA27C"/>
              </a:solidFill>
            </a:endParaRPr>
          </a:p>
        </p:txBody>
      </p:sp>
      <p:pic>
        <p:nvPicPr>
          <p:cNvPr id="20484" name="Picture 5">
            <a:extLst>
              <a:ext uri="{FF2B5EF4-FFF2-40B4-BE49-F238E27FC236}">
                <a16:creationId xmlns:a16="http://schemas.microsoft.com/office/drawing/2014/main" id="{C690A09A-8AAA-1CF7-FCD4-E85920ED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738188"/>
            <a:ext cx="86391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6">
            <a:extLst>
              <a:ext uri="{FF2B5EF4-FFF2-40B4-BE49-F238E27FC236}">
                <a16:creationId xmlns:a16="http://schemas.microsoft.com/office/drawing/2014/main" id="{64D54A33-2482-B552-D396-E510326C0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52525" y="1389063"/>
            <a:ext cx="8658225" cy="63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20486" name="Text Box 7">
            <a:extLst>
              <a:ext uri="{FF2B5EF4-FFF2-40B4-BE49-F238E27FC236}">
                <a16:creationId xmlns:a16="http://schemas.microsoft.com/office/drawing/2014/main" id="{AB4D1A3D-49AD-99D8-84FD-7128CCFEA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250825"/>
            <a:ext cx="912177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000"/>
          </a:p>
        </p:txBody>
      </p:sp>
      <p:pic>
        <p:nvPicPr>
          <p:cNvPr id="1283081" name="Picture 9">
            <a:extLst>
              <a:ext uri="{FF2B5EF4-FFF2-40B4-BE49-F238E27FC236}">
                <a16:creationId xmlns:a16="http://schemas.microsoft.com/office/drawing/2014/main" id="{9F6A30ED-C55D-0917-78DF-D29E45C42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701675"/>
            <a:ext cx="8639175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89C7A0FC-8825-5C43-5052-7D4B30EFF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8" y="736600"/>
            <a:ext cx="8534400" cy="6324600"/>
          </a:xfrm>
          <a:prstGeom prst="rect">
            <a:avLst/>
          </a:prstGeom>
          <a:solidFill>
            <a:srgbClr val="080808">
              <a:alpha val="5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1283083" name="Text Box 11">
            <a:extLst>
              <a:ext uri="{FF2B5EF4-FFF2-40B4-BE49-F238E27FC236}">
                <a16:creationId xmlns:a16="http://schemas.microsoft.com/office/drawing/2014/main" id="{90566E90-21E8-8158-151E-630D94A74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4724400"/>
            <a:ext cx="9478962" cy="29845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7" tIns="45677" rIns="91357" bIns="4567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43F22C"/>
                </a:solidFill>
              </a:rPr>
              <a:t>tydkif;(8)</a:t>
            </a:r>
          </a:p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43F22C"/>
                </a:solidFill>
              </a:rPr>
              <a:t>ttkyfvdkufydkif;jcm;jcif;</a:t>
            </a:r>
          </a:p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rgbClr val="43F22C"/>
                </a:solidFill>
              </a:rPr>
              <a:t>"</a:t>
            </a:r>
            <a:r>
              <a:rPr lang="en-US" altLang="en-US" b="0">
                <a:solidFill>
                  <a:srgbClr val="43F22C"/>
                </a:solidFill>
              </a:rPr>
              <a:t>r®opfusrf;avhvmNcif;</a:t>
            </a:r>
          </a:p>
          <a:p>
            <a:pPr>
              <a:spcBef>
                <a:spcPct val="50000"/>
              </a:spcBef>
            </a:pPr>
            <a:endParaRPr lang="en-US" altLang="en-US" b="0">
              <a:solidFill>
                <a:srgbClr val="43F22C"/>
              </a:solidFill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000C8720-2195-55BC-C1C3-B28361C1F806}"/>
              </a:ext>
            </a:extLst>
          </p:cNvPr>
          <p:cNvGrpSpPr>
            <a:grpSpLocks/>
          </p:cNvGrpSpPr>
          <p:nvPr/>
        </p:nvGrpSpPr>
        <p:grpSpPr bwMode="auto">
          <a:xfrm>
            <a:off x="763588" y="1457325"/>
            <a:ext cx="8564562" cy="3027363"/>
            <a:chOff x="437" y="786"/>
            <a:chExt cx="4873" cy="1683"/>
          </a:xfrm>
        </p:grpSpPr>
        <p:sp>
          <p:nvSpPr>
            <p:cNvPr id="20497" name="Text Box 13">
              <a:extLst>
                <a:ext uri="{FF2B5EF4-FFF2-40B4-BE49-F238E27FC236}">
                  <a16:creationId xmlns:a16="http://schemas.microsoft.com/office/drawing/2014/main" id="{4A4F8BE1-85E9-417D-C3FF-434FBEDC31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" y="786"/>
              <a:ext cx="4848" cy="1683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35" tIns="50918" rIns="101835" bIns="50918" anchor="ctr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000" b="0">
                  <a:solidFill>
                    <a:srgbClr val="FFFC1E"/>
                  </a:solidFill>
                </a:rPr>
                <a:t>usrf;pmusrf;ordkif;yHkjyif\ zGJ.pnf;yHkonf t</a:t>
              </a:r>
              <a:r>
                <a:rPr lang="en-US" altLang="en-US" sz="6600" b="0">
                  <a:solidFill>
                    <a:srgbClr val="FFFC1E"/>
                  </a:solidFill>
                </a:rPr>
                <a:t>"d</a:t>
              </a:r>
              <a:r>
                <a:rPr lang="en-US" altLang="en-US" sz="6000" b="0">
                  <a:solidFill>
                    <a:srgbClr val="FFFC1E"/>
                  </a:solidFill>
                </a:rPr>
                <a:t>utawG;tac:jzpfae</a:t>
              </a:r>
            </a:p>
          </p:txBody>
        </p:sp>
        <p:sp>
          <p:nvSpPr>
            <p:cNvPr id="20498" name="Text Box 14">
              <a:extLst>
                <a:ext uri="{FF2B5EF4-FFF2-40B4-BE49-F238E27FC236}">
                  <a16:creationId xmlns:a16="http://schemas.microsoft.com/office/drawing/2014/main" id="{82973402-3E1A-E632-E2ED-A468EC3D9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6" y="1397"/>
              <a:ext cx="234" cy="24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35" tIns="50918" rIns="101835" bIns="50918" anchor="ctr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200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1283087" name="Text Box 15">
            <a:extLst>
              <a:ext uri="{FF2B5EF4-FFF2-40B4-BE49-F238E27FC236}">
                <a16:creationId xmlns:a16="http://schemas.microsoft.com/office/drawing/2014/main" id="{1A021EE6-4BE3-8F84-0953-7F6B04872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229350"/>
            <a:ext cx="8942387" cy="5842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7" tIns="45677" rIns="91357" bIns="45677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i="1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92" name="Rectangle 16">
            <a:extLst>
              <a:ext uri="{FF2B5EF4-FFF2-40B4-BE49-F238E27FC236}">
                <a16:creationId xmlns:a16="http://schemas.microsoft.com/office/drawing/2014/main" id="{0EECDD9F-908D-D13C-C4ED-D0A5AA937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677863"/>
            <a:ext cx="8656637" cy="6392862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>
            <a:outerShdw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20493" name="Text Box 19">
            <a:extLst>
              <a:ext uri="{FF2B5EF4-FFF2-40B4-BE49-F238E27FC236}">
                <a16:creationId xmlns:a16="http://schemas.microsoft.com/office/drawing/2014/main" id="{A335F1CA-738C-5C13-F813-473A1E1B8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7445375"/>
            <a:ext cx="5953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/>
              <a:t>©2004 TBBMI</a:t>
            </a:r>
          </a:p>
        </p:txBody>
      </p:sp>
      <p:sp>
        <p:nvSpPr>
          <p:cNvPr id="20494" name="Text Box 21">
            <a:extLst>
              <a:ext uri="{FF2B5EF4-FFF2-40B4-BE49-F238E27FC236}">
                <a16:creationId xmlns:a16="http://schemas.microsoft.com/office/drawing/2014/main" id="{ED2B7DF8-21C4-7A19-1045-6BE4FE499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7429500"/>
            <a:ext cx="9144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  <a:latin typeface="Times New Roman" panose="02020603050405020304" pitchFamily="18" charset="0"/>
              </a:rPr>
              <a:t>©2004 TBBMI</a:t>
            </a:r>
          </a:p>
        </p:txBody>
      </p:sp>
      <p:sp>
        <p:nvSpPr>
          <p:cNvPr id="20495" name="Rectangle 22">
            <a:extLst>
              <a:ext uri="{FF2B5EF4-FFF2-40B4-BE49-F238E27FC236}">
                <a16:creationId xmlns:a16="http://schemas.microsoft.com/office/drawing/2014/main" id="{1D420EB0-6070-256D-91DF-CBD19227F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0613" y="7397750"/>
            <a:ext cx="5334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Times New Roman" panose="02020603050405020304" pitchFamily="18" charset="0"/>
              </a:rPr>
              <a:t>8.0.08.</a:t>
            </a:r>
          </a:p>
        </p:txBody>
      </p:sp>
      <p:sp>
        <p:nvSpPr>
          <p:cNvPr id="20496" name="Text Box 23">
            <a:extLst>
              <a:ext uri="{FF2B5EF4-FFF2-40B4-BE49-F238E27FC236}">
                <a16:creationId xmlns:a16="http://schemas.microsoft.com/office/drawing/2014/main" id="{AE325EA1-7465-A3D2-21FD-5C0ADFA68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0" y="7400925"/>
            <a:ext cx="3143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Times New Roman" panose="02020603050405020304" pitchFamily="18" charset="0"/>
              </a:rPr>
              <a:t>02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D52D055-5163-FDAB-0FC9-C3CE1BDD1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270" y="7232175"/>
            <a:ext cx="10177772" cy="4534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101858" tIns="50929" rIns="101858" bIns="50929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01858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Dr </a:t>
            </a:r>
            <a:r>
              <a:rPr lang="en-US" sz="22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ရက္ခ</a:t>
            </a:r>
            <a:r>
              <a:rPr lang="en-US" sz="22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</a:t>
            </a:r>
            <a:r>
              <a:rPr lang="en-US" sz="22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ဂရီဖိတ</a:t>
            </a:r>
            <a:r>
              <a:rPr lang="en-US" sz="22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္၊ </a:t>
            </a:r>
            <a:r>
              <a:rPr lang="en-US" sz="2200" kern="0" dirty="0" err="1">
                <a:solidFill>
                  <a:srgbClr val="FFFFFF"/>
                </a:solidFill>
                <a:latin typeface="Zawgyi-One" charset="0"/>
                <a:cs typeface="Zawgyi-One" charset="0"/>
              </a:rPr>
              <a:t>စကၤပူဓမၼေကာလိပ</a:t>
            </a:r>
            <a:r>
              <a:rPr lang="en-US" sz="2200" kern="0" dirty="0">
                <a:solidFill>
                  <a:srgbClr val="FFFFFF"/>
                </a:solidFill>
                <a:latin typeface="Zawgyi-One" charset="0"/>
                <a:cs typeface="Zawgyi-One" charset="0"/>
              </a:rPr>
              <a:t>္ • </a:t>
            </a:r>
            <a:r>
              <a:rPr lang="en-US" sz="2200" b="1" kern="0" dirty="0">
                <a:solidFill>
                  <a:srgbClr val="FFFFFF"/>
                </a:solidFill>
                <a:cs typeface="Arial" charset="0"/>
              </a:rPr>
              <a:t>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96400128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8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8308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38" name="AutoShape 34">
            <a:extLst>
              <a:ext uri="{FF2B5EF4-FFF2-40B4-BE49-F238E27FC236}">
                <a16:creationId xmlns:a16="http://schemas.microsoft.com/office/drawing/2014/main" id="{1BAB0E68-FECD-C327-EF4B-A22116612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3575050"/>
            <a:ext cx="2984500" cy="27463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5BFF5B"/>
            </a:solidFill>
            <a:round/>
            <a:headEnd/>
            <a:tailEnd/>
          </a:ln>
          <a:effectLst>
            <a:outerShdw dist="99190" dir="301166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26BBE1E1-3EAE-11D5-231D-9AFFA37B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582738"/>
            <a:ext cx="7138988" cy="4957762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C42AEA2B-F5AB-A244-8C88-FF41AF20E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338" y="5037138"/>
            <a:ext cx="8985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1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74133BBC-127A-13E5-161D-026CB1D52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488" y="3716338"/>
            <a:ext cx="9001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EA18"/>
                </a:solidFill>
              </a:rPr>
              <a:t>2</a:t>
            </a: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2020AFFE-E464-C3DC-918A-9520C855E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2944813"/>
            <a:ext cx="8985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EA18"/>
                </a:solidFill>
              </a:rPr>
              <a:t>3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B9982BE4-AB52-0B8F-08D1-313BB88D5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2530475"/>
            <a:ext cx="8985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EA18"/>
                </a:solidFill>
              </a:rPr>
              <a:t>4</a:t>
            </a:r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id="{E50D9457-C4DB-EDBA-FAC0-98C20A06D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5063" y="3044825"/>
            <a:ext cx="8985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EA18"/>
                </a:solidFill>
              </a:rPr>
              <a:t>5</a:t>
            </a:r>
          </a:p>
        </p:txBody>
      </p:sp>
      <p:sp>
        <p:nvSpPr>
          <p:cNvPr id="36872" name="Rectangle 8">
            <a:extLst>
              <a:ext uri="{FF2B5EF4-FFF2-40B4-BE49-F238E27FC236}">
                <a16:creationId xmlns:a16="http://schemas.microsoft.com/office/drawing/2014/main" id="{2385BF6D-C834-DD2F-09A7-7BEE4952E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3563938"/>
            <a:ext cx="8985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EA18"/>
                </a:solidFill>
              </a:rPr>
              <a:t>6</a:t>
            </a:r>
          </a:p>
        </p:txBody>
      </p:sp>
      <p:sp>
        <p:nvSpPr>
          <p:cNvPr id="36873" name="Rectangle 9">
            <a:extLst>
              <a:ext uri="{FF2B5EF4-FFF2-40B4-BE49-F238E27FC236}">
                <a16:creationId xmlns:a16="http://schemas.microsoft.com/office/drawing/2014/main" id="{B5862636-C73A-81E3-5090-15A2A3FB9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359275"/>
            <a:ext cx="8985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EA18"/>
                </a:solidFill>
              </a:rPr>
              <a:t>7</a:t>
            </a:r>
          </a:p>
        </p:txBody>
      </p:sp>
      <p:sp>
        <p:nvSpPr>
          <p:cNvPr id="36874" name="Line 10">
            <a:extLst>
              <a:ext uri="{FF2B5EF4-FFF2-40B4-BE49-F238E27FC236}">
                <a16:creationId xmlns:a16="http://schemas.microsoft.com/office/drawing/2014/main" id="{FBF4E64D-B890-A73F-BA39-2A75AD958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5213" y="5699125"/>
            <a:ext cx="1606550" cy="77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36875" name="Line 11">
            <a:extLst>
              <a:ext uri="{FF2B5EF4-FFF2-40B4-BE49-F238E27FC236}">
                <a16:creationId xmlns:a16="http://schemas.microsoft.com/office/drawing/2014/main" id="{C58FE8B8-A8A1-EEAE-E7EA-6B7015876B7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4138" y="4786313"/>
            <a:ext cx="1489075" cy="620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36876" name="Line 12">
            <a:extLst>
              <a:ext uri="{FF2B5EF4-FFF2-40B4-BE49-F238E27FC236}">
                <a16:creationId xmlns:a16="http://schemas.microsoft.com/office/drawing/2014/main" id="{1DD423C8-B33B-7AD6-A394-F9DB3D7B7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3908425"/>
            <a:ext cx="1114425" cy="1322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36877" name="Line 13">
            <a:extLst>
              <a:ext uri="{FF2B5EF4-FFF2-40B4-BE49-F238E27FC236}">
                <a16:creationId xmlns:a16="http://schemas.microsoft.com/office/drawing/2014/main" id="{6AB90522-1F8E-8AA1-15A7-31EB2F2A3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5788" y="3487738"/>
            <a:ext cx="433387" cy="1831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36878" name="Line 14">
            <a:extLst>
              <a:ext uri="{FF2B5EF4-FFF2-40B4-BE49-F238E27FC236}">
                <a16:creationId xmlns:a16="http://schemas.microsoft.com/office/drawing/2014/main" id="{20092367-310B-E9DC-8C1E-3324B46010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70513" y="3873500"/>
            <a:ext cx="919162" cy="1198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36879" name="Line 15">
            <a:extLst>
              <a:ext uri="{FF2B5EF4-FFF2-40B4-BE49-F238E27FC236}">
                <a16:creationId xmlns:a16="http://schemas.microsoft.com/office/drawing/2014/main" id="{DDDF62FE-CE28-4F7B-85BF-8AA2C0DC25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41975" y="4329113"/>
            <a:ext cx="1243013" cy="901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36880" name="Line 16">
            <a:extLst>
              <a:ext uri="{FF2B5EF4-FFF2-40B4-BE49-F238E27FC236}">
                <a16:creationId xmlns:a16="http://schemas.microsoft.com/office/drawing/2014/main" id="{690E957A-0D2D-0CBB-F831-8ADEDEFC52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41988" y="5111750"/>
            <a:ext cx="1760537" cy="403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36881" name="Line 17">
            <a:extLst>
              <a:ext uri="{FF2B5EF4-FFF2-40B4-BE49-F238E27FC236}">
                <a16:creationId xmlns:a16="http://schemas.microsoft.com/office/drawing/2014/main" id="{DD00A238-6524-7536-F83D-4CE21E3C41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9313" y="5849938"/>
            <a:ext cx="1568450" cy="23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36882" name="Rectangle 18">
            <a:extLst>
              <a:ext uri="{FF2B5EF4-FFF2-40B4-BE49-F238E27FC236}">
                <a16:creationId xmlns:a16="http://schemas.microsoft.com/office/drawing/2014/main" id="{C22892C1-28CA-3BAA-F725-DA12BA019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1325" y="5554663"/>
            <a:ext cx="9001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EA18"/>
                </a:solidFill>
              </a:rPr>
              <a:t>8</a:t>
            </a:r>
          </a:p>
        </p:txBody>
      </p:sp>
      <p:sp>
        <p:nvSpPr>
          <p:cNvPr id="36883" name="Rectangle 19">
            <a:extLst>
              <a:ext uri="{FF2B5EF4-FFF2-40B4-BE49-F238E27FC236}">
                <a16:creationId xmlns:a16="http://schemas.microsoft.com/office/drawing/2014/main" id="{2441E3B6-EB6E-55C1-EE42-8B71CD00D488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2043113" y="5343525"/>
            <a:ext cx="2335212" cy="538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 b="0">
                <a:solidFill>
                  <a:schemeClr val="hlink"/>
                </a:solidFill>
              </a:rPr>
              <a:t>ynwfw&amp;m;</a:t>
            </a:r>
          </a:p>
        </p:txBody>
      </p:sp>
      <p:sp>
        <p:nvSpPr>
          <p:cNvPr id="36884" name="Rectangle 20">
            <a:extLst>
              <a:ext uri="{FF2B5EF4-FFF2-40B4-BE49-F238E27FC236}">
                <a16:creationId xmlns:a16="http://schemas.microsoft.com/office/drawing/2014/main" id="{14CDAF55-90F4-3D53-F808-577C6A4FCECB}"/>
              </a:ext>
            </a:extLst>
          </p:cNvPr>
          <p:cNvSpPr>
            <a:spLocks noChangeArrowheads="1"/>
          </p:cNvSpPr>
          <p:nvPr/>
        </p:nvSpPr>
        <p:spPr bwMode="auto">
          <a:xfrm rot="3060000">
            <a:off x="2920207" y="4529931"/>
            <a:ext cx="2836862" cy="485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>
                <a:solidFill>
                  <a:schemeClr val="hlink"/>
                </a:solidFill>
              </a:rPr>
              <a:t>ta&amp;; tom;rsm;</a:t>
            </a:r>
          </a:p>
        </p:txBody>
      </p:sp>
      <p:sp>
        <p:nvSpPr>
          <p:cNvPr id="36885" name="Rectangle 21">
            <a:extLst>
              <a:ext uri="{FF2B5EF4-FFF2-40B4-BE49-F238E27FC236}">
                <a16:creationId xmlns:a16="http://schemas.microsoft.com/office/drawing/2014/main" id="{5E3548CC-7B99-A54A-1304-7AE101412AEA}"/>
              </a:ext>
            </a:extLst>
          </p:cNvPr>
          <p:cNvSpPr>
            <a:spLocks noChangeArrowheads="1"/>
          </p:cNvSpPr>
          <p:nvPr/>
        </p:nvSpPr>
        <p:spPr bwMode="auto">
          <a:xfrm rot="4560000">
            <a:off x="3704431" y="3979070"/>
            <a:ext cx="2320925" cy="5318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</a:rPr>
              <a:t>ya&amp;mzufrsm;</a:t>
            </a:r>
          </a:p>
        </p:txBody>
      </p:sp>
      <p:sp>
        <p:nvSpPr>
          <p:cNvPr id="36886" name="Rectangle 25">
            <a:extLst>
              <a:ext uri="{FF2B5EF4-FFF2-40B4-BE49-F238E27FC236}">
                <a16:creationId xmlns:a16="http://schemas.microsoft.com/office/drawing/2014/main" id="{CC12225C-DE67-5DFD-D22E-6902B21C5D76}"/>
              </a:ext>
            </a:extLst>
          </p:cNvPr>
          <p:cNvSpPr>
            <a:spLocks noChangeArrowheads="1"/>
          </p:cNvSpPr>
          <p:nvPr/>
        </p:nvSpPr>
        <p:spPr bwMode="auto">
          <a:xfrm rot="1560000">
            <a:off x="2505075" y="4670425"/>
            <a:ext cx="1576388" cy="485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>
                <a:solidFill>
                  <a:schemeClr val="hlink"/>
                </a:solidFill>
              </a:rPr>
              <a:t>ordkif;rsm;</a:t>
            </a:r>
          </a:p>
        </p:txBody>
      </p:sp>
      <p:grpSp>
        <p:nvGrpSpPr>
          <p:cNvPr id="36887" name="Group 26">
            <a:extLst>
              <a:ext uri="{FF2B5EF4-FFF2-40B4-BE49-F238E27FC236}">
                <a16:creationId xmlns:a16="http://schemas.microsoft.com/office/drawing/2014/main" id="{D375533C-D7E9-8D87-36AF-954EE318332D}"/>
              </a:ext>
            </a:extLst>
          </p:cNvPr>
          <p:cNvGrpSpPr>
            <a:grpSpLocks/>
          </p:cNvGrpSpPr>
          <p:nvPr/>
        </p:nvGrpSpPr>
        <p:grpSpPr bwMode="auto">
          <a:xfrm>
            <a:off x="6073775" y="779463"/>
            <a:ext cx="1006475" cy="1425575"/>
            <a:chOff x="4392" y="752"/>
            <a:chExt cx="576" cy="792"/>
          </a:xfrm>
        </p:grpSpPr>
        <p:sp>
          <p:nvSpPr>
            <p:cNvPr id="36902" name="Rectangle 27">
              <a:extLst>
                <a:ext uri="{FF2B5EF4-FFF2-40B4-BE49-F238E27FC236}">
                  <a16:creationId xmlns:a16="http://schemas.microsoft.com/office/drawing/2014/main" id="{EB15AA45-75DA-1CE9-24A7-154ECE655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752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36903" name="Rectangle 28">
              <a:extLst>
                <a:ext uri="{FF2B5EF4-FFF2-40B4-BE49-F238E27FC236}">
                  <a16:creationId xmlns:a16="http://schemas.microsoft.com/office/drawing/2014/main" id="{0E52DD87-5AB1-F52F-74C7-556221AF1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2" y="888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36888" name="Text Box 29">
            <a:extLst>
              <a:ext uri="{FF2B5EF4-FFF2-40B4-BE49-F238E27FC236}">
                <a16:creationId xmlns:a16="http://schemas.microsoft.com/office/drawing/2014/main" id="{90631CFF-41B3-9849-A656-2831A018C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6521450"/>
            <a:ext cx="8699500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AFA1E"/>
                </a:solidFill>
              </a:rPr>
              <a:t>usrf;pmwpfckvHk; NyD;ajrmufatmifa&amp;;om;&amp;onf.tcsdef</a:t>
            </a:r>
          </a:p>
        </p:txBody>
      </p:sp>
      <p:sp>
        <p:nvSpPr>
          <p:cNvPr id="1199134" name="Text Box 30">
            <a:extLst>
              <a:ext uri="{FF2B5EF4-FFF2-40B4-BE49-F238E27FC236}">
                <a16:creationId xmlns:a16="http://schemas.microsoft.com/office/drawing/2014/main" id="{CBBB1963-D444-C7F4-9588-57AFD7088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1479550"/>
            <a:ext cx="3163888" cy="7223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chemeClr val="bg1"/>
                </a:solidFill>
              </a:rPr>
              <a:t>ESpfaygif;(1500)</a:t>
            </a:r>
          </a:p>
        </p:txBody>
      </p:sp>
      <p:sp>
        <p:nvSpPr>
          <p:cNvPr id="1199135" name="AutoShape 31">
            <a:extLst>
              <a:ext uri="{FF2B5EF4-FFF2-40B4-BE49-F238E27FC236}">
                <a16:creationId xmlns:a16="http://schemas.microsoft.com/office/drawing/2014/main" id="{AA973FAE-38AF-95D0-B2DD-C7BB0CB43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2474913"/>
            <a:ext cx="3525838" cy="364331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>
            <a:outerShdw dist="99190" dir="3011666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99136" name="Text Box 32">
            <a:extLst>
              <a:ext uri="{FF2B5EF4-FFF2-40B4-BE49-F238E27FC236}">
                <a16:creationId xmlns:a16="http://schemas.microsoft.com/office/drawing/2014/main" id="{8D50CEB3-BA35-E81C-AECB-7C0276FDD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50" y="1404938"/>
            <a:ext cx="3016250" cy="1200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67E00A"/>
                </a:solidFill>
              </a:rPr>
              <a:t>"r®opf</a:t>
            </a:r>
            <a:r>
              <a:rPr lang="en-US" altLang="en-US">
                <a:solidFill>
                  <a:srgbClr val="67E00A"/>
                </a:solidFill>
              </a:rPr>
              <a:t> </a:t>
            </a:r>
            <a:r>
              <a:rPr lang="en-US" altLang="en-US">
                <a:solidFill>
                  <a:srgbClr val="41EF03"/>
                </a:solidFill>
              </a:rPr>
              <a:t>ESpfaygif;(40)rS(50)</a:t>
            </a:r>
          </a:p>
        </p:txBody>
      </p:sp>
      <p:sp>
        <p:nvSpPr>
          <p:cNvPr id="36892" name="AutoShape 33">
            <a:extLst>
              <a:ext uri="{FF2B5EF4-FFF2-40B4-BE49-F238E27FC236}">
                <a16:creationId xmlns:a16="http://schemas.microsoft.com/office/drawing/2014/main" id="{12E3F20A-E3BC-BE63-84CA-432F45A49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825" y="3546475"/>
            <a:ext cx="2949575" cy="28654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36893" name="Rectangle 23">
            <a:extLst>
              <a:ext uri="{FF2B5EF4-FFF2-40B4-BE49-F238E27FC236}">
                <a16:creationId xmlns:a16="http://schemas.microsoft.com/office/drawing/2014/main" id="{3A4040B3-D9A8-9455-E861-6FE911797DBA}"/>
              </a:ext>
            </a:extLst>
          </p:cNvPr>
          <p:cNvSpPr>
            <a:spLocks noChangeArrowheads="1"/>
          </p:cNvSpPr>
          <p:nvPr/>
        </p:nvSpPr>
        <p:spPr bwMode="auto">
          <a:xfrm rot="-2257912">
            <a:off x="5407025" y="4252913"/>
            <a:ext cx="2592388" cy="538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FF00"/>
                </a:solidFill>
              </a:rPr>
              <a:t>wrefawmf0w¦L</a:t>
            </a:r>
          </a:p>
        </p:txBody>
      </p:sp>
      <p:sp>
        <p:nvSpPr>
          <p:cNvPr id="36894" name="Rectangle 24">
            <a:extLst>
              <a:ext uri="{FF2B5EF4-FFF2-40B4-BE49-F238E27FC236}">
                <a16:creationId xmlns:a16="http://schemas.microsoft.com/office/drawing/2014/main" id="{75996E29-EB35-2611-F151-779A729F2129}"/>
              </a:ext>
            </a:extLst>
          </p:cNvPr>
          <p:cNvSpPr>
            <a:spLocks noChangeArrowheads="1"/>
          </p:cNvSpPr>
          <p:nvPr/>
        </p:nvSpPr>
        <p:spPr bwMode="auto">
          <a:xfrm rot="-929934">
            <a:off x="5792788" y="4852988"/>
            <a:ext cx="2974975" cy="538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FF00"/>
                </a:solidFill>
              </a:rPr>
              <a:t>Mo</a:t>
            </a:r>
            <a:r>
              <a:rPr lang="en-US" altLang="en-US" sz="2800">
                <a:solidFill>
                  <a:schemeClr val="accent2"/>
                </a:solidFill>
              </a:rPr>
              <a:t>0g'</a:t>
            </a:r>
            <a:r>
              <a:rPr lang="en-US" altLang="en-US" sz="2800">
                <a:solidFill>
                  <a:srgbClr val="00FF00"/>
                </a:solidFill>
              </a:rPr>
              <a:t>pm</a:t>
            </a:r>
          </a:p>
        </p:txBody>
      </p:sp>
      <p:sp>
        <p:nvSpPr>
          <p:cNvPr id="36895" name="Rectangle 35">
            <a:extLst>
              <a:ext uri="{FF2B5EF4-FFF2-40B4-BE49-F238E27FC236}">
                <a16:creationId xmlns:a16="http://schemas.microsoft.com/office/drawing/2014/main" id="{693D8E5E-C584-B4A9-0E53-F5D4A357B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588" y="5743575"/>
            <a:ext cx="2316162" cy="608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41EF03"/>
                </a:solidFill>
              </a:rPr>
              <a:t>Asm'dwfusrf;</a:t>
            </a:r>
          </a:p>
        </p:txBody>
      </p:sp>
      <p:sp>
        <p:nvSpPr>
          <p:cNvPr id="36896" name="Text Box 37">
            <a:extLst>
              <a:ext uri="{FF2B5EF4-FFF2-40B4-BE49-F238E27FC236}">
                <a16:creationId xmlns:a16="http://schemas.microsoft.com/office/drawing/2014/main" id="{9CB97303-9BD8-D20D-9D1D-9ADEC3547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4863" y="42863"/>
            <a:ext cx="185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97" name="Text Box 41">
            <a:extLst>
              <a:ext uri="{FF2B5EF4-FFF2-40B4-BE49-F238E27FC236}">
                <a16:creationId xmlns:a16="http://schemas.microsoft.com/office/drawing/2014/main" id="{F822AC4D-DC53-C397-A730-BDDA87FCD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7688" y="7410450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400">
              <a:solidFill>
                <a:srgbClr val="FFFFFF"/>
              </a:solidFill>
            </a:endParaRPr>
          </a:p>
        </p:txBody>
      </p:sp>
      <p:sp>
        <p:nvSpPr>
          <p:cNvPr id="36898" name="Text Box 42">
            <a:extLst>
              <a:ext uri="{FF2B5EF4-FFF2-40B4-BE49-F238E27FC236}">
                <a16:creationId xmlns:a16="http://schemas.microsoft.com/office/drawing/2014/main" id="{D53E600C-36A1-E5C5-65AD-DCB625D43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575" y="7462838"/>
            <a:ext cx="3127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36899" name="Text Box 43">
            <a:extLst>
              <a:ext uri="{FF2B5EF4-FFF2-40B4-BE49-F238E27FC236}">
                <a16:creationId xmlns:a16="http://schemas.microsoft.com/office/drawing/2014/main" id="{9969AF97-159E-77F2-1860-39E2D0F69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405688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6900" name="Rectangle 22">
            <a:extLst>
              <a:ext uri="{FF2B5EF4-FFF2-40B4-BE49-F238E27FC236}">
                <a16:creationId xmlns:a16="http://schemas.microsoft.com/office/drawing/2014/main" id="{E10FFE26-CD48-7566-1445-F1156E6ADE0D}"/>
              </a:ext>
            </a:extLst>
          </p:cNvPr>
          <p:cNvSpPr>
            <a:spLocks noChangeArrowheads="1"/>
          </p:cNvSpPr>
          <p:nvPr/>
        </p:nvSpPr>
        <p:spPr bwMode="auto">
          <a:xfrm rot="-3120000">
            <a:off x="5136357" y="3507581"/>
            <a:ext cx="2679700" cy="5318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FF00"/>
                </a:solidFill>
              </a:rPr>
              <a:t>c&amp;pf0ifusrf;</a:t>
            </a:r>
          </a:p>
        </p:txBody>
      </p:sp>
      <p:sp>
        <p:nvSpPr>
          <p:cNvPr id="36901" name="Rectangle 46">
            <a:extLst>
              <a:ext uri="{FF2B5EF4-FFF2-40B4-BE49-F238E27FC236}">
                <a16:creationId xmlns:a16="http://schemas.microsoft.com/office/drawing/2014/main" id="{7EAAB0E2-9B30-C90B-05D2-F8E7B7E9D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15875"/>
            <a:ext cx="3786187" cy="1209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AFA1E"/>
                </a:solidFill>
              </a:rPr>
              <a:t>waygif;wnf;&amp;Sdaom</a:t>
            </a:r>
          </a:p>
          <a:p>
            <a:r>
              <a:rPr lang="en-US" altLang="en-US" sz="3600">
                <a:solidFill>
                  <a:srgbClr val="FAFA1E"/>
                </a:solidFill>
              </a:rPr>
              <a:t>"r®opfusrf;pm</a:t>
            </a:r>
            <a:endParaRPr lang="my-MM" altLang="en-US" sz="3600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9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9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9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9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99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99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9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99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99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99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99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99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99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99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38" grpId="0" animBg="1"/>
      <p:bldP spid="1199134" grpId="0" autoUpdateAnimBg="0"/>
      <p:bldP spid="1199135" grpId="0" animBg="1"/>
      <p:bldP spid="119913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Rectangle 2">
            <a:extLst>
              <a:ext uri="{FF2B5EF4-FFF2-40B4-BE49-F238E27FC236}">
                <a16:creationId xmlns:a16="http://schemas.microsoft.com/office/drawing/2014/main" id="{E4B6EA01-CEEF-AC88-A30D-5C02F50BD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" y="3641725"/>
            <a:ext cx="1862138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737988A3-090A-43BF-C756-BCCA34BC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3201988"/>
            <a:ext cx="2047875" cy="4873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4 tkyf	</a:t>
            </a:r>
          </a:p>
        </p:txBody>
      </p:sp>
      <p:sp>
        <p:nvSpPr>
          <p:cNvPr id="38915" name="Rectangle 4">
            <a:extLst>
              <a:ext uri="{FF2B5EF4-FFF2-40B4-BE49-F238E27FC236}">
                <a16:creationId xmlns:a16="http://schemas.microsoft.com/office/drawing/2014/main" id="{A86F40BE-C7F6-90B7-98BB-73958346E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13" y="3806825"/>
            <a:ext cx="2120900" cy="687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B3C0"/>
                </a:solidFill>
              </a:rPr>
              <a:t>tjzpftysufrsm; ESifh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B3C0"/>
                </a:solidFill>
              </a:rPr>
              <a:t>oDtdk&amp;D</a:t>
            </a:r>
          </a:p>
        </p:txBody>
      </p:sp>
      <p:sp>
        <p:nvSpPr>
          <p:cNvPr id="1216517" name="Rectangle 5">
            <a:extLst>
              <a:ext uri="{FF2B5EF4-FFF2-40B4-BE49-F238E27FC236}">
                <a16:creationId xmlns:a16="http://schemas.microsoft.com/office/drawing/2014/main" id="{D46F0563-CD99-F7F5-141B-C33D1F584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3652838"/>
            <a:ext cx="1711325" cy="90963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38917" name="Rectangle 6">
            <a:extLst>
              <a:ext uri="{FF2B5EF4-FFF2-40B4-BE49-F238E27FC236}">
                <a16:creationId xmlns:a16="http://schemas.microsoft.com/office/drawing/2014/main" id="{23624900-C690-9F8C-003F-017FAE584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863" y="3819525"/>
            <a:ext cx="1490662" cy="687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B3C0"/>
                </a:solidFill>
              </a:rPr>
              <a:t>toif;awmf\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B3C0"/>
                </a:solidFill>
              </a:rPr>
              <a:t>ordkif;</a:t>
            </a:r>
          </a:p>
        </p:txBody>
      </p:sp>
      <p:sp>
        <p:nvSpPr>
          <p:cNvPr id="1216519" name="Rectangle 7">
            <a:extLst>
              <a:ext uri="{FF2B5EF4-FFF2-40B4-BE49-F238E27FC236}">
                <a16:creationId xmlns:a16="http://schemas.microsoft.com/office/drawing/2014/main" id="{578EA13B-9FA9-7D18-D924-37EC28020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3975" y="3638550"/>
            <a:ext cx="1795463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7002D85C-A3B1-6CF8-7839-988FC23E5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3746500"/>
            <a:ext cx="1874837" cy="735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B3C0"/>
                </a:solidFill>
              </a:rPr>
              <a:t>toif;awmfeSif. yufoufaom taBumif;t&amp;mrsm;</a:t>
            </a:r>
          </a:p>
        </p:txBody>
      </p:sp>
      <p:sp>
        <p:nvSpPr>
          <p:cNvPr id="1216521" name="Rectangle 9">
            <a:extLst>
              <a:ext uri="{FF2B5EF4-FFF2-40B4-BE49-F238E27FC236}">
                <a16:creationId xmlns:a16="http://schemas.microsoft.com/office/drawing/2014/main" id="{118DD181-248A-47BB-8488-9A833E559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163" y="3638550"/>
            <a:ext cx="1785937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38921" name="Rectangle 10">
            <a:extLst>
              <a:ext uri="{FF2B5EF4-FFF2-40B4-BE49-F238E27FC236}">
                <a16:creationId xmlns:a16="http://schemas.microsoft.com/office/drawing/2014/main" id="{38CF1554-1234-0767-9D7E-CC2599C2F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3819525"/>
            <a:ext cx="1490662" cy="687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B3C0"/>
                </a:solidFill>
              </a:rPr>
              <a:t>xm0&amp;umv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B3C0"/>
                </a:solidFill>
              </a:rPr>
              <a:t>(tem*wf)</a:t>
            </a:r>
          </a:p>
        </p:txBody>
      </p:sp>
      <p:grpSp>
        <p:nvGrpSpPr>
          <p:cNvPr id="38922" name="Group 11">
            <a:extLst>
              <a:ext uri="{FF2B5EF4-FFF2-40B4-BE49-F238E27FC236}">
                <a16:creationId xmlns:a16="http://schemas.microsoft.com/office/drawing/2014/main" id="{16ED040F-3461-D526-848B-CE2AF10E9155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575175"/>
            <a:ext cx="8291512" cy="1963738"/>
            <a:chOff x="489" y="2600"/>
            <a:chExt cx="5223" cy="1237"/>
          </a:xfrm>
        </p:grpSpPr>
        <p:sp>
          <p:nvSpPr>
            <p:cNvPr id="1216524" name="Line 12">
              <a:extLst>
                <a:ext uri="{FF2B5EF4-FFF2-40B4-BE49-F238E27FC236}">
                  <a16:creationId xmlns:a16="http://schemas.microsoft.com/office/drawing/2014/main" id="{2C95379F-3FAB-3C4B-2DEE-BBB492DE36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" y="2628"/>
              <a:ext cx="5221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6525" name="Line 13">
              <a:extLst>
                <a:ext uri="{FF2B5EF4-FFF2-40B4-BE49-F238E27FC236}">
                  <a16:creationId xmlns:a16="http://schemas.microsoft.com/office/drawing/2014/main" id="{A70E2934-6D0C-D60E-A0DE-9F72950CC1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2632"/>
              <a:ext cx="0" cy="93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6526" name="Line 14">
              <a:extLst>
                <a:ext uri="{FF2B5EF4-FFF2-40B4-BE49-F238E27FC236}">
                  <a16:creationId xmlns:a16="http://schemas.microsoft.com/office/drawing/2014/main" id="{7CBF55A9-6B27-384A-40AC-A751BE6557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632"/>
              <a:ext cx="0" cy="81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6527" name="Line 15">
              <a:extLst>
                <a:ext uri="{FF2B5EF4-FFF2-40B4-BE49-F238E27FC236}">
                  <a16:creationId xmlns:a16="http://schemas.microsoft.com/office/drawing/2014/main" id="{FAFBB49B-AACD-F19A-5B9B-8DC07B95C7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" y="2632"/>
              <a:ext cx="0" cy="1205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6528" name="Line 16">
              <a:extLst>
                <a:ext uri="{FF2B5EF4-FFF2-40B4-BE49-F238E27FC236}">
                  <a16:creationId xmlns:a16="http://schemas.microsoft.com/office/drawing/2014/main" id="{11BDCB59-2653-56CE-E34F-851E5594EE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2" y="2600"/>
              <a:ext cx="0" cy="109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6529" name="Line 17">
              <a:extLst>
                <a:ext uri="{FF2B5EF4-FFF2-40B4-BE49-F238E27FC236}">
                  <a16:creationId xmlns:a16="http://schemas.microsoft.com/office/drawing/2014/main" id="{DFC8BC4C-D2EF-2AC1-FB4E-BEC809667E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9" y="2632"/>
              <a:ext cx="0" cy="99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3" name="Rectangle 18">
            <a:extLst>
              <a:ext uri="{FF2B5EF4-FFF2-40B4-BE49-F238E27FC236}">
                <a16:creationId xmlns:a16="http://schemas.microsoft.com/office/drawing/2014/main" id="{4154D7CC-1F6B-2A49-CC3E-C102160D6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3182938"/>
            <a:ext cx="2047875" cy="4873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1 tkyf</a:t>
            </a:r>
          </a:p>
        </p:txBody>
      </p:sp>
      <p:sp>
        <p:nvSpPr>
          <p:cNvPr id="38924" name="Rectangle 19">
            <a:extLst>
              <a:ext uri="{FF2B5EF4-FFF2-40B4-BE49-F238E27FC236}">
                <a16:creationId xmlns:a16="http://schemas.microsoft.com/office/drawing/2014/main" id="{7ED8B451-A005-1D9E-739F-6EA94FBD6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3" y="3182938"/>
            <a:ext cx="2679700" cy="4873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21 tkyf</a:t>
            </a:r>
          </a:p>
        </p:txBody>
      </p:sp>
      <p:sp>
        <p:nvSpPr>
          <p:cNvPr id="38925" name="Rectangle 20">
            <a:extLst>
              <a:ext uri="{FF2B5EF4-FFF2-40B4-BE49-F238E27FC236}">
                <a16:creationId xmlns:a16="http://schemas.microsoft.com/office/drawing/2014/main" id="{1EE22227-CEE9-35A5-AB9E-0DF32A7A3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3184525"/>
            <a:ext cx="2047875" cy="4873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1 tkyf</a:t>
            </a:r>
          </a:p>
        </p:txBody>
      </p:sp>
      <p:sp>
        <p:nvSpPr>
          <p:cNvPr id="38926" name="Rectangle 21">
            <a:extLst>
              <a:ext uri="{FF2B5EF4-FFF2-40B4-BE49-F238E27FC236}">
                <a16:creationId xmlns:a16="http://schemas.microsoft.com/office/drawing/2014/main" id="{D9607994-F1FB-2A4F-4F18-0F15B328C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688" y="5162550"/>
            <a:ext cx="2109787" cy="5270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EA18"/>
                </a:solidFill>
              </a:rPr>
              <a:t>c&amp;pf0ifusrf;rsm;</a:t>
            </a:r>
          </a:p>
        </p:txBody>
      </p:sp>
      <p:sp>
        <p:nvSpPr>
          <p:cNvPr id="38927" name="Rectangle 22">
            <a:extLst>
              <a:ext uri="{FF2B5EF4-FFF2-40B4-BE49-F238E27FC236}">
                <a16:creationId xmlns:a16="http://schemas.microsoft.com/office/drawing/2014/main" id="{1A462C25-2721-157B-8114-62898B5F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5006975"/>
            <a:ext cx="1706563" cy="346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endParaRPr lang="my-MM" altLang="en-US" sz="2800" i="1">
              <a:solidFill>
                <a:srgbClr val="A7FFA7"/>
              </a:solidFill>
            </a:endParaRPr>
          </a:p>
        </p:txBody>
      </p:sp>
      <p:sp>
        <p:nvSpPr>
          <p:cNvPr id="38928" name="Rectangle 23">
            <a:extLst>
              <a:ext uri="{FF2B5EF4-FFF2-40B4-BE49-F238E27FC236}">
                <a16:creationId xmlns:a16="http://schemas.microsoft.com/office/drawing/2014/main" id="{983FB3FF-A663-582A-F3C1-D27D9D4AD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4921250"/>
            <a:ext cx="1706562" cy="5270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800" b="0" u="sng">
              <a:solidFill>
                <a:srgbClr val="A7FFA7"/>
              </a:solidFill>
            </a:endParaRPr>
          </a:p>
        </p:txBody>
      </p:sp>
      <p:sp>
        <p:nvSpPr>
          <p:cNvPr id="38929" name="Rectangle 24">
            <a:extLst>
              <a:ext uri="{FF2B5EF4-FFF2-40B4-BE49-F238E27FC236}">
                <a16:creationId xmlns:a16="http://schemas.microsoft.com/office/drawing/2014/main" id="{10DDAA06-6BEF-D25F-D88A-9B44189E6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5" y="4976813"/>
            <a:ext cx="2638425" cy="4746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500" i="1">
              <a:solidFill>
                <a:srgbClr val="A7FFA7"/>
              </a:solidFill>
            </a:endParaRPr>
          </a:p>
        </p:txBody>
      </p:sp>
      <p:sp>
        <p:nvSpPr>
          <p:cNvPr id="38930" name="Rectangle 25">
            <a:extLst>
              <a:ext uri="{FF2B5EF4-FFF2-40B4-BE49-F238E27FC236}">
                <a16:creationId xmlns:a16="http://schemas.microsoft.com/office/drawing/2014/main" id="{B59A7054-2300-55B4-583A-6413E4FCD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708150"/>
            <a:ext cx="6042025" cy="1050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EA18"/>
                </a:solidFill>
              </a:rPr>
              <a:t>"</a:t>
            </a:r>
            <a:r>
              <a:rPr lang="en-US" altLang="en-US" sz="2000">
                <a:solidFill>
                  <a:srgbClr val="FFEA18"/>
                </a:solidFill>
              </a:rPr>
              <a:t>r®opftydkif;(4)ydkif</a:t>
            </a:r>
            <a:r>
              <a:rPr lang="en-US" altLang="en-US" sz="2500">
                <a:solidFill>
                  <a:srgbClr val="FFEA18"/>
                </a:solidFill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EA18"/>
                </a:solidFill>
              </a:rPr>
              <a:t>at'D40 aemufydkif;ESifh 90 aemufydkif;Bum; a&amp;;om;xm;onf</a:t>
            </a:r>
          </a:p>
        </p:txBody>
      </p:sp>
      <p:sp>
        <p:nvSpPr>
          <p:cNvPr id="38931" name="Text Box 27">
            <a:extLst>
              <a:ext uri="{FF2B5EF4-FFF2-40B4-BE49-F238E27FC236}">
                <a16:creationId xmlns:a16="http://schemas.microsoft.com/office/drawing/2014/main" id="{030FFC8C-FB0B-03D0-E1F4-D7DA345D0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8932" name="Text Box 31">
            <a:extLst>
              <a:ext uri="{FF2B5EF4-FFF2-40B4-BE49-F238E27FC236}">
                <a16:creationId xmlns:a16="http://schemas.microsoft.com/office/drawing/2014/main" id="{39AC234B-B3A8-AAA2-01D3-B62A8B5BD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38933" name="Text Box 32">
            <a:extLst>
              <a:ext uri="{FF2B5EF4-FFF2-40B4-BE49-F238E27FC236}">
                <a16:creationId xmlns:a16="http://schemas.microsoft.com/office/drawing/2014/main" id="{56B4BF03-AB5A-56AA-8B43-461CD9B4F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399338"/>
            <a:ext cx="3095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11</a:t>
            </a:r>
          </a:p>
        </p:txBody>
      </p:sp>
      <p:sp>
        <p:nvSpPr>
          <p:cNvPr id="1216546" name="AutoShape 34">
            <a:extLst>
              <a:ext uri="{FF2B5EF4-FFF2-40B4-BE49-F238E27FC236}">
                <a16:creationId xmlns:a16="http://schemas.microsoft.com/office/drawing/2014/main" id="{FF7EDA90-A5F8-39B4-B939-7EFA5983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838" y="5802313"/>
            <a:ext cx="1184275" cy="1241425"/>
          </a:xfrm>
          <a:prstGeom prst="upArrow">
            <a:avLst>
              <a:gd name="adj1" fmla="val 50000"/>
              <a:gd name="adj2" fmla="val 26206"/>
            </a:avLst>
          </a:prstGeom>
          <a:solidFill>
            <a:schemeClr val="hlink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16547" name="AutoShape 35">
            <a:extLst>
              <a:ext uri="{FF2B5EF4-FFF2-40B4-BE49-F238E27FC236}">
                <a16:creationId xmlns:a16="http://schemas.microsoft.com/office/drawing/2014/main" id="{69B2137F-ECC2-BD2E-8044-F9D4ACCDE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8" y="6184900"/>
            <a:ext cx="1184275" cy="1241425"/>
          </a:xfrm>
          <a:prstGeom prst="upArrow">
            <a:avLst>
              <a:gd name="adj1" fmla="val 50000"/>
              <a:gd name="adj2" fmla="val 26206"/>
            </a:avLst>
          </a:prstGeom>
          <a:solidFill>
            <a:schemeClr val="hlink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16548" name="AutoShape 36">
            <a:extLst>
              <a:ext uri="{FF2B5EF4-FFF2-40B4-BE49-F238E27FC236}">
                <a16:creationId xmlns:a16="http://schemas.microsoft.com/office/drawing/2014/main" id="{EA0D4DBE-BD23-2433-27D3-D4BE56BF6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4650" y="5716588"/>
            <a:ext cx="1184275" cy="1241425"/>
          </a:xfrm>
          <a:prstGeom prst="upArrow">
            <a:avLst>
              <a:gd name="adj1" fmla="val 50000"/>
              <a:gd name="adj2" fmla="val 26206"/>
            </a:avLst>
          </a:prstGeom>
          <a:solidFill>
            <a:schemeClr val="hlink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/>
          </a:p>
        </p:txBody>
      </p:sp>
      <p:sp>
        <p:nvSpPr>
          <p:cNvPr id="1216549" name="AutoShape 37">
            <a:extLst>
              <a:ext uri="{FF2B5EF4-FFF2-40B4-BE49-F238E27FC236}">
                <a16:creationId xmlns:a16="http://schemas.microsoft.com/office/drawing/2014/main" id="{9A26DCFA-E83D-754C-14CA-91208C81A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038" y="5738813"/>
            <a:ext cx="1184275" cy="1241425"/>
          </a:xfrm>
          <a:prstGeom prst="upArrow">
            <a:avLst>
              <a:gd name="adj1" fmla="val 50000"/>
              <a:gd name="adj2" fmla="val 26206"/>
            </a:avLst>
          </a:prstGeom>
          <a:solidFill>
            <a:schemeClr val="hlink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38938" name="Text Box 39">
            <a:extLst>
              <a:ext uri="{FF2B5EF4-FFF2-40B4-BE49-F238E27FC236}">
                <a16:creationId xmlns:a16="http://schemas.microsoft.com/office/drawing/2014/main" id="{3CF3534C-8110-39CD-B0B4-E7EE1C397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216554" name="AutoShape 42">
            <a:extLst>
              <a:ext uri="{FF2B5EF4-FFF2-40B4-BE49-F238E27FC236}">
                <a16:creationId xmlns:a16="http://schemas.microsoft.com/office/drawing/2014/main" id="{C463D8D0-DDEC-202D-AE10-34FF4990A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338138"/>
            <a:ext cx="4060825" cy="1365250"/>
          </a:xfrm>
          <a:prstGeom prst="roundRect">
            <a:avLst>
              <a:gd name="adj" fmla="val 16667"/>
            </a:avLst>
          </a:prstGeom>
          <a:noFill/>
          <a:ln w="79375">
            <a:solidFill>
              <a:schemeClr val="hlink"/>
            </a:solidFill>
            <a:round/>
            <a:headEnd/>
            <a:tailEnd/>
          </a:ln>
          <a:effectLst>
            <a:outerShdw dist="9158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000"/>
          </a:p>
        </p:txBody>
      </p:sp>
      <p:sp>
        <p:nvSpPr>
          <p:cNvPr id="1216555" name="AutoShape 43">
            <a:extLst>
              <a:ext uri="{FF2B5EF4-FFF2-40B4-BE49-F238E27FC236}">
                <a16:creationId xmlns:a16="http://schemas.microsoft.com/office/drawing/2014/main" id="{CF57E1DB-F23B-B360-CAB8-856D1396E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888" y="2197100"/>
            <a:ext cx="5713412" cy="59372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9158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000"/>
          </a:p>
        </p:txBody>
      </p:sp>
      <p:sp>
        <p:nvSpPr>
          <p:cNvPr id="38941" name="Rectangle 45">
            <a:extLst>
              <a:ext uri="{FF2B5EF4-FFF2-40B4-BE49-F238E27FC236}">
                <a16:creationId xmlns:a16="http://schemas.microsoft.com/office/drawing/2014/main" id="{691728F7-9481-1309-D4BB-D9626468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550" y="5046663"/>
            <a:ext cx="191293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</a:rPr>
              <a:t>wrefawmf0w¬L</a:t>
            </a:r>
          </a:p>
        </p:txBody>
      </p:sp>
      <p:sp>
        <p:nvSpPr>
          <p:cNvPr id="38942" name="Rectangle 47">
            <a:extLst>
              <a:ext uri="{FF2B5EF4-FFF2-40B4-BE49-F238E27FC236}">
                <a16:creationId xmlns:a16="http://schemas.microsoft.com/office/drawing/2014/main" id="{C3C5901C-DF15-F19A-91EC-8A8F15F2B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863" y="5043488"/>
            <a:ext cx="118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FFEA18"/>
                </a:solidFill>
              </a:rPr>
              <a:t>Bo0g'pm</a:t>
            </a:r>
          </a:p>
        </p:txBody>
      </p:sp>
      <p:sp>
        <p:nvSpPr>
          <p:cNvPr id="38943" name="Rectangle 49">
            <a:extLst>
              <a:ext uri="{FF2B5EF4-FFF2-40B4-BE49-F238E27FC236}">
                <a16:creationId xmlns:a16="http://schemas.microsoft.com/office/drawing/2014/main" id="{DB56D648-6D6A-8CE8-472A-854379EA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0" y="5094288"/>
            <a:ext cx="1684338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EA18"/>
                </a:solidFill>
              </a:rPr>
              <a:t>Asm'dwfusrf</a:t>
            </a:r>
            <a:r>
              <a:rPr lang="en-US" altLang="en-US" sz="3600">
                <a:solidFill>
                  <a:srgbClr val="FFEA18"/>
                </a:solidFill>
              </a:rPr>
              <a:t>;</a:t>
            </a:r>
          </a:p>
        </p:txBody>
      </p:sp>
      <p:sp>
        <p:nvSpPr>
          <p:cNvPr id="38944" name="Rectangle 50">
            <a:extLst>
              <a:ext uri="{FF2B5EF4-FFF2-40B4-BE49-F238E27FC236}">
                <a16:creationId xmlns:a16="http://schemas.microsoft.com/office/drawing/2014/main" id="{FC99C958-1A85-7998-B472-B5B4325EF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390525"/>
            <a:ext cx="3213100" cy="1209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AFA1E"/>
                </a:solidFill>
              </a:rPr>
              <a:t>waygif;wnf;&amp;Sdaom</a:t>
            </a:r>
          </a:p>
          <a:p>
            <a:r>
              <a:rPr lang="en-US" altLang="en-US" sz="3600">
                <a:solidFill>
                  <a:srgbClr val="FAFA1E"/>
                </a:solidFill>
              </a:rPr>
              <a:t>"r®opfusrf;pm</a:t>
            </a:r>
            <a:endParaRPr lang="my-MM" altLang="en-US" sz="3600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6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6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16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16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16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6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16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16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16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16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16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6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16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16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6546" grpId="0" animBg="1"/>
      <p:bldP spid="1216547" grpId="0" animBg="1"/>
      <p:bldP spid="1216548" grpId="0" animBg="1"/>
      <p:bldP spid="1216549" grpId="0" animBg="1"/>
      <p:bldP spid="1216554" grpId="0" animBg="1" autoUpdateAnimBg="0"/>
      <p:bldP spid="1216555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oup 2">
            <a:extLst>
              <a:ext uri="{FF2B5EF4-FFF2-40B4-BE49-F238E27FC236}">
                <a16:creationId xmlns:a16="http://schemas.microsoft.com/office/drawing/2014/main" id="{9DA94AFD-9A3C-37EF-103D-9A6E068261F1}"/>
              </a:ext>
            </a:extLst>
          </p:cNvPr>
          <p:cNvGrpSpPr>
            <a:grpSpLocks/>
          </p:cNvGrpSpPr>
          <p:nvPr/>
        </p:nvGrpSpPr>
        <p:grpSpPr bwMode="auto">
          <a:xfrm>
            <a:off x="596900" y="3100388"/>
            <a:ext cx="2386013" cy="3063875"/>
            <a:chOff x="320" y="2017"/>
            <a:chExt cx="1503" cy="1930"/>
          </a:xfrm>
        </p:grpSpPr>
        <p:sp>
          <p:nvSpPr>
            <p:cNvPr id="1200131" name="Rectangle 3">
              <a:extLst>
                <a:ext uri="{FF2B5EF4-FFF2-40B4-BE49-F238E27FC236}">
                  <a16:creationId xmlns:a16="http://schemas.microsoft.com/office/drawing/2014/main" id="{03633D57-7E88-47BB-183E-2F593F5D5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" y="2294"/>
              <a:ext cx="1173" cy="573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40979" name="Rectangle 4">
              <a:extLst>
                <a:ext uri="{FF2B5EF4-FFF2-40B4-BE49-F238E27FC236}">
                  <a16:creationId xmlns:a16="http://schemas.microsoft.com/office/drawing/2014/main" id="{4CDDE78A-2D56-D189-BDDB-0B01898E4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" y="2017"/>
              <a:ext cx="1290" cy="3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2500">
                  <a:solidFill>
                    <a:schemeClr val="bg1"/>
                  </a:solidFill>
                </a:rPr>
                <a:t>4 tkyf</a:t>
              </a:r>
            </a:p>
          </p:txBody>
        </p:sp>
        <p:sp>
          <p:nvSpPr>
            <p:cNvPr id="40980" name="Rectangle 5">
              <a:extLst>
                <a:ext uri="{FF2B5EF4-FFF2-40B4-BE49-F238E27FC236}">
                  <a16:creationId xmlns:a16="http://schemas.microsoft.com/office/drawing/2014/main" id="{36290A3B-BA6B-9D24-955E-A0778E668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" y="2408"/>
              <a:ext cx="939" cy="18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endParaRPr lang="my-MM" altLang="en-US" sz="1800">
                <a:solidFill>
                  <a:srgbClr val="FFB3C0"/>
                </a:solidFill>
              </a:endParaRPr>
            </a:p>
          </p:txBody>
        </p:sp>
        <p:sp>
          <p:nvSpPr>
            <p:cNvPr id="1200134" name="Line 6">
              <a:extLst>
                <a:ext uri="{FF2B5EF4-FFF2-40B4-BE49-F238E27FC236}">
                  <a16:creationId xmlns:a16="http://schemas.microsoft.com/office/drawing/2014/main" id="{AA91D545-21ED-3B97-1FCE-E59A35D80E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" y="2952"/>
              <a:ext cx="1336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0135" name="Line 7">
              <a:extLst>
                <a:ext uri="{FF2B5EF4-FFF2-40B4-BE49-F238E27FC236}">
                  <a16:creationId xmlns:a16="http://schemas.microsoft.com/office/drawing/2014/main" id="{0B9C7C6C-E710-CE03-099B-E3FA2B255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2956"/>
              <a:ext cx="0" cy="93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0136" name="Line 8">
              <a:extLst>
                <a:ext uri="{FF2B5EF4-FFF2-40B4-BE49-F238E27FC236}">
                  <a16:creationId xmlns:a16="http://schemas.microsoft.com/office/drawing/2014/main" id="{5F3FB0FA-77A1-764D-B842-52618D3962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9" y="2956"/>
              <a:ext cx="0" cy="99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Rectangle 9">
              <a:extLst>
                <a:ext uri="{FF2B5EF4-FFF2-40B4-BE49-F238E27FC236}">
                  <a16:creationId xmlns:a16="http://schemas.microsoft.com/office/drawing/2014/main" id="{760132D0-55A6-4206-3229-CBF146B5F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153"/>
              <a:ext cx="1075" cy="2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50000"/>
                </a:lnSpc>
                <a:spcBef>
                  <a:spcPct val="50000"/>
                </a:spcBef>
              </a:pPr>
              <a:endParaRPr lang="my-MM" altLang="en-US" sz="2800">
                <a:solidFill>
                  <a:srgbClr val="A7FFA7"/>
                </a:solidFill>
              </a:endParaRPr>
            </a:p>
          </p:txBody>
        </p:sp>
      </p:grpSp>
      <p:sp>
        <p:nvSpPr>
          <p:cNvPr id="40962" name="Text Box 11">
            <a:extLst>
              <a:ext uri="{FF2B5EF4-FFF2-40B4-BE49-F238E27FC236}">
                <a16:creationId xmlns:a16="http://schemas.microsoft.com/office/drawing/2014/main" id="{8C301781-02AA-979E-F7F5-C1162AC1A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0963" name="Text Box 15">
            <a:extLst>
              <a:ext uri="{FF2B5EF4-FFF2-40B4-BE49-F238E27FC236}">
                <a16:creationId xmlns:a16="http://schemas.microsoft.com/office/drawing/2014/main" id="{EDAA5718-E70A-59E3-F3F7-78DD356F2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4163" y="7399338"/>
            <a:ext cx="3095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1200146" name="Rectangle 18">
            <a:extLst>
              <a:ext uri="{FF2B5EF4-FFF2-40B4-BE49-F238E27FC236}">
                <a16:creationId xmlns:a16="http://schemas.microsoft.com/office/drawing/2014/main" id="{AA7A2982-B57C-3545-1A3F-0901DB419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100" y="1914525"/>
            <a:ext cx="2219325" cy="11239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23922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762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B3C0"/>
                </a:solidFill>
                <a:latin typeface="WinInnwa" charset="0"/>
                <a:ea typeface="ＭＳ Ｐゴシック" charset="0"/>
              </a:rPr>
              <a:t>tjzpftysufrsm; ESifh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B3C0"/>
                </a:solidFill>
                <a:latin typeface="WinInnwa" charset="0"/>
                <a:ea typeface="ＭＳ Ｐゴシック" charset="0"/>
              </a:rPr>
              <a:t>oDtdk&amp;D</a:t>
            </a:r>
          </a:p>
          <a:p>
            <a:pPr>
              <a:defRPr/>
            </a:pPr>
            <a:endParaRPr lang="en-US" sz="2000">
              <a:latin typeface="WinInnwa" charset="0"/>
              <a:ea typeface="ＭＳ Ｐゴシック" charset="0"/>
            </a:endParaRPr>
          </a:p>
        </p:txBody>
      </p:sp>
      <p:sp>
        <p:nvSpPr>
          <p:cNvPr id="1200148" name="Rectangle 20">
            <a:extLst>
              <a:ext uri="{FF2B5EF4-FFF2-40B4-BE49-F238E27FC236}">
                <a16:creationId xmlns:a16="http://schemas.microsoft.com/office/drawing/2014/main" id="{29A263CF-E1AD-BB92-C131-716613488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925" y="2674938"/>
            <a:ext cx="2362200" cy="1473200"/>
          </a:xfrm>
          <a:prstGeom prst="rect">
            <a:avLst/>
          </a:prstGeom>
          <a:gradFill rotWithShape="0">
            <a:gsLst>
              <a:gs pos="0">
                <a:srgbClr val="00004C"/>
              </a:gs>
              <a:gs pos="100000">
                <a:srgbClr val="0000FF"/>
              </a:gs>
            </a:gsLst>
            <a:lin ang="5400000" scaled="1"/>
          </a:gra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EA18"/>
                </a:solidFill>
              </a:rPr>
              <a:t>c&amp;pf0ifusrf;rsm;</a:t>
            </a:r>
          </a:p>
        </p:txBody>
      </p:sp>
      <p:sp>
        <p:nvSpPr>
          <p:cNvPr id="1200149" name="Rectangle 21">
            <a:extLst>
              <a:ext uri="{FF2B5EF4-FFF2-40B4-BE49-F238E27FC236}">
                <a16:creationId xmlns:a16="http://schemas.microsoft.com/office/drawing/2014/main" id="{FF789C65-AB63-99F3-1D45-91CC48528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363" y="4286250"/>
            <a:ext cx="2973387" cy="28733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&amp;SifroJc&amp;pf0ifÄ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&amp;Sifrmukc&amp;pf0ifÄ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&amp;Sifvkumc&amp;pf0ifÄ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&amp;Sifa,m[efc&amp;pf0if</a:t>
            </a:r>
          </a:p>
        </p:txBody>
      </p:sp>
      <p:sp>
        <p:nvSpPr>
          <p:cNvPr id="1200154" name="Line 26">
            <a:extLst>
              <a:ext uri="{FF2B5EF4-FFF2-40B4-BE49-F238E27FC236}">
                <a16:creationId xmlns:a16="http://schemas.microsoft.com/office/drawing/2014/main" id="{8DA0D690-D3E4-3B69-0CA0-1812E06332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0650" y="4765675"/>
            <a:ext cx="658813" cy="76041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00155" name="Line 27">
            <a:extLst>
              <a:ext uri="{FF2B5EF4-FFF2-40B4-BE49-F238E27FC236}">
                <a16:creationId xmlns:a16="http://schemas.microsoft.com/office/drawing/2014/main" id="{0B8C054C-2D17-F30C-E5EA-361447A0A3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0650" y="5380038"/>
            <a:ext cx="627063" cy="1905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00156" name="Line 28">
            <a:extLst>
              <a:ext uri="{FF2B5EF4-FFF2-40B4-BE49-F238E27FC236}">
                <a16:creationId xmlns:a16="http://schemas.microsoft.com/office/drawing/2014/main" id="{35EF5C96-3298-902D-B318-A5AE83D020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616200" y="5521325"/>
            <a:ext cx="735013" cy="280988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40970" name="Text Box 32">
            <a:extLst>
              <a:ext uri="{FF2B5EF4-FFF2-40B4-BE49-F238E27FC236}">
                <a16:creationId xmlns:a16="http://schemas.microsoft.com/office/drawing/2014/main" id="{CD07E773-7CBF-AEB2-D4BA-A2416213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3" name="Group 35">
            <a:extLst>
              <a:ext uri="{FF2B5EF4-FFF2-40B4-BE49-F238E27FC236}">
                <a16:creationId xmlns:a16="http://schemas.microsoft.com/office/drawing/2014/main" id="{61D305EA-42CC-D76C-24FC-C3A2E4163623}"/>
              </a:ext>
            </a:extLst>
          </p:cNvPr>
          <p:cNvGrpSpPr>
            <a:grpSpLocks/>
          </p:cNvGrpSpPr>
          <p:nvPr/>
        </p:nvGrpSpPr>
        <p:grpSpPr bwMode="auto">
          <a:xfrm>
            <a:off x="5643563" y="4213225"/>
            <a:ext cx="4414837" cy="2432050"/>
            <a:chOff x="3300" y="2664"/>
            <a:chExt cx="2781" cy="1155"/>
          </a:xfrm>
        </p:grpSpPr>
        <p:sp>
          <p:nvSpPr>
            <p:cNvPr id="40976" name="Text Box 33">
              <a:extLst>
                <a:ext uri="{FF2B5EF4-FFF2-40B4-BE49-F238E27FC236}">
                  <a16:creationId xmlns:a16="http://schemas.microsoft.com/office/drawing/2014/main" id="{0A21FC97-CCCB-CF8D-9466-E3F6BBC8C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0" y="3082"/>
              <a:ext cx="1991" cy="37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2800">
                  <a:solidFill>
                    <a:srgbClr val="00FF00"/>
                  </a:solidFill>
                </a:rPr>
                <a:t>tusOf;csKyfudk </a:t>
              </a:r>
            </a:p>
            <a:p>
              <a:pPr algn="l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2800">
                  <a:solidFill>
                    <a:srgbClr val="00FF00"/>
                  </a:solidFill>
                </a:rPr>
                <a:t>aygif;pnf;avhvmjcif;</a:t>
              </a:r>
            </a:p>
          </p:txBody>
        </p:sp>
        <p:sp>
          <p:nvSpPr>
            <p:cNvPr id="40977" name="AutoShape 34">
              <a:extLst>
                <a:ext uri="{FF2B5EF4-FFF2-40B4-BE49-F238E27FC236}">
                  <a16:creationId xmlns:a16="http://schemas.microsoft.com/office/drawing/2014/main" id="{946F1E62-FFB9-B512-12A0-8B75FA145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" y="2664"/>
              <a:ext cx="719" cy="11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5 w 21600"/>
                <a:gd name="T13" fmla="*/ 5405 h 21600"/>
                <a:gd name="T14" fmla="*/ 18896 w 21600"/>
                <a:gd name="T15" fmla="*/ 1619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72" name="Rectangle 36">
            <a:extLst>
              <a:ext uri="{FF2B5EF4-FFF2-40B4-BE49-F238E27FC236}">
                <a16:creationId xmlns:a16="http://schemas.microsoft.com/office/drawing/2014/main" id="{FAD749F4-EB06-A537-232E-6BC74A0C6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1133475"/>
            <a:ext cx="7810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4 tkyf</a:t>
            </a:r>
          </a:p>
        </p:txBody>
      </p:sp>
      <p:sp>
        <p:nvSpPr>
          <p:cNvPr id="40973" name="Rectangle 38">
            <a:extLst>
              <a:ext uri="{FF2B5EF4-FFF2-40B4-BE49-F238E27FC236}">
                <a16:creationId xmlns:a16="http://schemas.microsoft.com/office/drawing/2014/main" id="{F6DC414C-BB15-F9CC-CD17-CBA39C228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3665538"/>
            <a:ext cx="292576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B3C0"/>
                </a:solidFill>
              </a:rPr>
              <a:t>tjzpftysufrsm; ESifh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B3C0"/>
                </a:solidFill>
              </a:rPr>
              <a:t>oDtdk&amp;D</a:t>
            </a:r>
          </a:p>
        </p:txBody>
      </p:sp>
      <p:sp>
        <p:nvSpPr>
          <p:cNvPr id="40974" name="Rectangle 40">
            <a:extLst>
              <a:ext uri="{FF2B5EF4-FFF2-40B4-BE49-F238E27FC236}">
                <a16:creationId xmlns:a16="http://schemas.microsoft.com/office/drawing/2014/main" id="{FCDB7BDE-2DD9-CEE7-543F-68F0AAE1F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5275263"/>
            <a:ext cx="1935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EA18"/>
                </a:solidFill>
              </a:rPr>
              <a:t>c&amp;pf0ifusrf;rsm;</a:t>
            </a:r>
          </a:p>
        </p:txBody>
      </p:sp>
      <p:sp>
        <p:nvSpPr>
          <p:cNvPr id="40975" name="Rectangle 41">
            <a:extLst>
              <a:ext uri="{FF2B5EF4-FFF2-40B4-BE49-F238E27FC236}">
                <a16:creationId xmlns:a16="http://schemas.microsoft.com/office/drawing/2014/main" id="{CD18781F-523B-A01B-0F28-605C403A2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0"/>
            <a:ext cx="3343275" cy="1209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AFA1E"/>
                </a:solidFill>
              </a:rPr>
              <a:t>waygif;wnf;&amp;Sdaom</a:t>
            </a:r>
          </a:p>
          <a:p>
            <a:r>
              <a:rPr lang="en-US" altLang="en-US" sz="3600">
                <a:solidFill>
                  <a:srgbClr val="FAFA1E"/>
                </a:solidFill>
              </a:rPr>
              <a:t>"r®opfusrf;pm</a:t>
            </a:r>
            <a:endParaRPr lang="my-MM" altLang="en-US" sz="3600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00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0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200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200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200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200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0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00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00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149" grpId="0" build="p" autoUpdateAnimBg="0" advAuto="1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Purple mesh">
            <a:extLst>
              <a:ext uri="{FF2B5EF4-FFF2-40B4-BE49-F238E27FC236}">
                <a16:creationId xmlns:a16="http://schemas.microsoft.com/office/drawing/2014/main" id="{750B9E95-523F-2FEA-C591-9174257D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35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>
            <a:extLst>
              <a:ext uri="{FF2B5EF4-FFF2-40B4-BE49-F238E27FC236}">
                <a16:creationId xmlns:a16="http://schemas.microsoft.com/office/drawing/2014/main" id="{19659A2B-0D8D-E82F-3057-A4C0E097A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43011" name="Rectangle 4">
            <a:extLst>
              <a:ext uri="{FF2B5EF4-FFF2-40B4-BE49-F238E27FC236}">
                <a16:creationId xmlns:a16="http://schemas.microsoft.com/office/drawing/2014/main" id="{5D037C44-5AFA-847C-BF86-87BFFF46E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413" y="784225"/>
            <a:ext cx="7481887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43012" name="AutoShape 5">
            <a:extLst>
              <a:ext uri="{FF2B5EF4-FFF2-40B4-BE49-F238E27FC236}">
                <a16:creationId xmlns:a16="http://schemas.microsoft.com/office/drawing/2014/main" id="{B1838FE6-427A-0927-6E6F-0D51E27A8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963613"/>
            <a:ext cx="7037387" cy="58229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43013" name="Text Box 7">
            <a:extLst>
              <a:ext uri="{FF2B5EF4-FFF2-40B4-BE49-F238E27FC236}">
                <a16:creationId xmlns:a16="http://schemas.microsoft.com/office/drawing/2014/main" id="{94D126DF-9CD2-7C84-256D-03CB828FC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476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14" name="Text Box 14">
            <a:extLst>
              <a:ext uri="{FF2B5EF4-FFF2-40B4-BE49-F238E27FC236}">
                <a16:creationId xmlns:a16="http://schemas.microsoft.com/office/drawing/2014/main" id="{DA110514-2688-B6B9-2B69-04A4F92CD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325" y="7410450"/>
            <a:ext cx="3079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13</a:t>
            </a:r>
          </a:p>
        </p:txBody>
      </p:sp>
      <p:grpSp>
        <p:nvGrpSpPr>
          <p:cNvPr id="43015" name="Group 19">
            <a:extLst>
              <a:ext uri="{FF2B5EF4-FFF2-40B4-BE49-F238E27FC236}">
                <a16:creationId xmlns:a16="http://schemas.microsoft.com/office/drawing/2014/main" id="{3739AC2B-A618-64A8-EA21-6BDE3284F186}"/>
              </a:ext>
            </a:extLst>
          </p:cNvPr>
          <p:cNvGrpSpPr>
            <a:grpSpLocks/>
          </p:cNvGrpSpPr>
          <p:nvPr/>
        </p:nvGrpSpPr>
        <p:grpSpPr bwMode="auto">
          <a:xfrm>
            <a:off x="1268413" y="795338"/>
            <a:ext cx="7427912" cy="6169025"/>
            <a:chOff x="799" y="501"/>
            <a:chExt cx="4679" cy="3886"/>
          </a:xfrm>
        </p:grpSpPr>
        <p:pic>
          <p:nvPicPr>
            <p:cNvPr id="43020" name="Picture 17">
              <a:extLst>
                <a:ext uri="{FF2B5EF4-FFF2-40B4-BE49-F238E27FC236}">
                  <a16:creationId xmlns:a16="http://schemas.microsoft.com/office/drawing/2014/main" id="{A15151DC-B46B-9E2B-8909-1C52684405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" y="658"/>
              <a:ext cx="2468" cy="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Rectangle 16">
              <a:extLst>
                <a:ext uri="{FF2B5EF4-FFF2-40B4-BE49-F238E27FC236}">
                  <a16:creationId xmlns:a16="http://schemas.microsoft.com/office/drawing/2014/main" id="{BC79B926-BAC0-5826-6FE8-B6E7B0B6C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" y="501"/>
              <a:ext cx="4679" cy="3886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1203213" name="Text Box 13">
            <a:extLst>
              <a:ext uri="{FF2B5EF4-FFF2-40B4-BE49-F238E27FC236}">
                <a16:creationId xmlns:a16="http://schemas.microsoft.com/office/drawing/2014/main" id="{147C58EB-7793-FDF0-96FB-8B401A54F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575" y="5376863"/>
            <a:ext cx="5373688" cy="584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&amp;laxmifhav;rsdL;jzifh awGUjrif&amp;onf</a:t>
            </a:r>
          </a:p>
        </p:txBody>
      </p:sp>
      <p:sp>
        <p:nvSpPr>
          <p:cNvPr id="1203210" name="Text Box 10">
            <a:extLst>
              <a:ext uri="{FF2B5EF4-FFF2-40B4-BE49-F238E27FC236}">
                <a16:creationId xmlns:a16="http://schemas.microsoft.com/office/drawing/2014/main" id="{5BAAEDF8-734D-BB4B-FA09-160FFFD94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263" y="6973888"/>
            <a:ext cx="4429125" cy="585787"/>
          </a:xfrm>
          <a:prstGeom prst="rect">
            <a:avLst/>
          </a:prstGeom>
          <a:solidFill>
            <a:srgbClr val="1822CD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oifaxmuful trSwf -21</a:t>
            </a:r>
          </a:p>
        </p:txBody>
      </p:sp>
      <p:sp>
        <p:nvSpPr>
          <p:cNvPr id="1203206" name="Text Box 6">
            <a:extLst>
              <a:ext uri="{FF2B5EF4-FFF2-40B4-BE49-F238E27FC236}">
                <a16:creationId xmlns:a16="http://schemas.microsoft.com/office/drawing/2014/main" id="{881AB230-11B2-5E27-2FE4-CADE1265B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2471738"/>
            <a:ext cx="6858000" cy="179387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300">
                <a:solidFill>
                  <a:schemeClr val="bg1"/>
                </a:solidFill>
              </a:rPr>
              <a:t>a,&amp;lc&amp;pfawmf\ vkyfaqmifcsuf udk</a:t>
            </a:r>
          </a:p>
          <a:p>
            <a:pPr>
              <a:spcBef>
                <a:spcPct val="50000"/>
              </a:spcBef>
            </a:pPr>
            <a:r>
              <a:rPr lang="en-US" altLang="en-US" sz="4300">
                <a:solidFill>
                  <a:schemeClr val="bg1"/>
                </a:solidFill>
              </a:rPr>
              <a:t>pmjzifhazmfjy NyD;aemufydkif;</a:t>
            </a:r>
          </a:p>
        </p:txBody>
      </p:sp>
      <p:sp>
        <p:nvSpPr>
          <p:cNvPr id="43019" name="Text Box 21">
            <a:extLst>
              <a:ext uri="{FF2B5EF4-FFF2-40B4-BE49-F238E27FC236}">
                <a16:creationId xmlns:a16="http://schemas.microsoft.com/office/drawing/2014/main" id="{3176CDAC-64E2-0ABE-D39F-0CFB6FF14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175" y="7361238"/>
            <a:ext cx="249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3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3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03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03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0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03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13" grpId="0" autoUpdateAnimBg="0"/>
      <p:bldP spid="1203210" grpId="0" animBg="1" autoUpdateAnimBg="0"/>
      <p:bldP spid="120320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Purple mesh">
            <a:extLst>
              <a:ext uri="{FF2B5EF4-FFF2-40B4-BE49-F238E27FC236}">
                <a16:creationId xmlns:a16="http://schemas.microsoft.com/office/drawing/2014/main" id="{E9834AEA-CBBA-3F73-A9AA-1AE3E9754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270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3">
            <a:extLst>
              <a:ext uri="{FF2B5EF4-FFF2-40B4-BE49-F238E27FC236}">
                <a16:creationId xmlns:a16="http://schemas.microsoft.com/office/drawing/2014/main" id="{A0249120-82BD-0753-7A40-4885E9E6C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43788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45059" name="Rectangle 4">
            <a:extLst>
              <a:ext uri="{FF2B5EF4-FFF2-40B4-BE49-F238E27FC236}">
                <a16:creationId xmlns:a16="http://schemas.microsoft.com/office/drawing/2014/main" id="{9E225485-FEBC-A0B9-E074-7A95A3B7E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79475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45060" name="AutoShape 5">
            <a:extLst>
              <a:ext uri="{FF2B5EF4-FFF2-40B4-BE49-F238E27FC236}">
                <a16:creationId xmlns:a16="http://schemas.microsoft.com/office/drawing/2014/main" id="{7ABA4B63-B6AB-30E0-2041-BB402C081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5" y="990600"/>
            <a:ext cx="7037388" cy="58229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0854" name="Text Box 6">
            <a:extLst>
              <a:ext uri="{FF2B5EF4-FFF2-40B4-BE49-F238E27FC236}">
                <a16:creationId xmlns:a16="http://schemas.microsoft.com/office/drawing/2014/main" id="{7A07FFB1-C896-32A0-F047-F2402675C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1081088"/>
            <a:ext cx="6858000" cy="7223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rgbClr val="66FFFF"/>
                </a:solidFill>
              </a:rPr>
              <a:t>c&amp;pf0ifusrf; usrf;a&amp;;q&amp;mrsm;rS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6B46B45D-5583-86DF-8F61-D53BDF18D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588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30859" name="Text Box 11">
            <a:extLst>
              <a:ext uri="{FF2B5EF4-FFF2-40B4-BE49-F238E27FC236}">
                <a16:creationId xmlns:a16="http://schemas.microsoft.com/office/drawing/2014/main" id="{6B3DA67C-D517-7932-3901-403D88009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1819275"/>
            <a:ext cx="6791325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u="sng">
                <a:solidFill>
                  <a:srgbClr val="68EEFC"/>
                </a:solidFill>
              </a:rPr>
              <a:t>&amp;nfnTef;olrsm;</a:t>
            </a:r>
            <a:r>
              <a:rPr lang="en-US" altLang="en-US">
                <a:solidFill>
                  <a:srgbClr val="68EEFC"/>
                </a:solidFill>
              </a:rPr>
              <a:t>h\ t"du</a:t>
            </a:r>
            <a:r>
              <a:rPr lang="en-US" altLang="en-US" u="sng">
                <a:solidFill>
                  <a:srgbClr val="68EEFC"/>
                </a:solidFill>
              </a:rPr>
              <a:t>tcsuftvufrsm; </a:t>
            </a:r>
          </a:p>
        </p:txBody>
      </p:sp>
      <p:sp>
        <p:nvSpPr>
          <p:cNvPr id="1230860" name="Text Box 12">
            <a:extLst>
              <a:ext uri="{FF2B5EF4-FFF2-40B4-BE49-F238E27FC236}">
                <a16:creationId xmlns:a16="http://schemas.microsoft.com/office/drawing/2014/main" id="{60B86728-4BE3-DB7D-5243-95A9AB735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2673350"/>
            <a:ext cx="6897687" cy="1077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a,&amp;lc&amp;pfawmf\ toufwmtay: usrf;a&amp;;q&amp;m wpfOD;pD\ </a:t>
            </a:r>
            <a:r>
              <a:rPr lang="en-US" altLang="en-US" u="sng">
                <a:solidFill>
                  <a:srgbClr val="FFEA18"/>
                </a:solidFill>
              </a:rPr>
              <a:t>xl;jcm;aomwifjycsu</a:t>
            </a:r>
            <a:r>
              <a:rPr lang="en-US" altLang="en-US">
                <a:solidFill>
                  <a:srgbClr val="FFEA18"/>
                </a:solidFill>
              </a:rPr>
              <a:t>frsm;</a:t>
            </a:r>
          </a:p>
        </p:txBody>
      </p:sp>
      <p:sp>
        <p:nvSpPr>
          <p:cNvPr id="1230861" name="Text Box 13">
            <a:extLst>
              <a:ext uri="{FF2B5EF4-FFF2-40B4-BE49-F238E27FC236}">
                <a16:creationId xmlns:a16="http://schemas.microsoft.com/office/drawing/2014/main" id="{3F2996CA-F16B-7E12-38B6-5E078B3D3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4738688"/>
            <a:ext cx="6697663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hlink"/>
                </a:solidFill>
              </a:rPr>
              <a:t>c&amp;pf0ifusrf; wpfckpDwdkif;\ </a:t>
            </a:r>
            <a:r>
              <a:rPr lang="en-US" altLang="en-US" u="sng">
                <a:solidFill>
                  <a:schemeClr val="hlink"/>
                </a:solidFill>
              </a:rPr>
              <a:t>t"du&amp;nf&amp;G,fcsu</a:t>
            </a:r>
            <a:r>
              <a:rPr lang="en-US" altLang="en-US">
                <a:solidFill>
                  <a:schemeClr val="hlink"/>
                </a:solidFill>
              </a:rPr>
              <a:t>frsm; </a:t>
            </a:r>
          </a:p>
        </p:txBody>
      </p:sp>
      <p:sp>
        <p:nvSpPr>
          <p:cNvPr id="1230862" name="Text Box 14">
            <a:extLst>
              <a:ext uri="{FF2B5EF4-FFF2-40B4-BE49-F238E27FC236}">
                <a16:creationId xmlns:a16="http://schemas.microsoft.com/office/drawing/2014/main" id="{4308F3E7-656F-AB33-A4E2-6F4E53AB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5942013"/>
            <a:ext cx="6697662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54FC18"/>
                </a:solidFill>
              </a:rPr>
              <a:t>a&amp;;om;xm;onfh </a:t>
            </a:r>
            <a:r>
              <a:rPr lang="en-US" altLang="en-US" u="sng">
                <a:solidFill>
                  <a:srgbClr val="54FC18"/>
                </a:solidFill>
              </a:rPr>
              <a:t>ae.pGJrsm;udkcef.rSef;csu</a:t>
            </a:r>
            <a:r>
              <a:rPr lang="en-US" altLang="en-US">
                <a:solidFill>
                  <a:srgbClr val="54FC18"/>
                </a:solidFill>
              </a:rPr>
              <a:t>frsm;</a:t>
            </a:r>
          </a:p>
        </p:txBody>
      </p:sp>
      <p:sp>
        <p:nvSpPr>
          <p:cNvPr id="45067" name="Text Box 20">
            <a:extLst>
              <a:ext uri="{FF2B5EF4-FFF2-40B4-BE49-F238E27FC236}">
                <a16:creationId xmlns:a16="http://schemas.microsoft.com/office/drawing/2014/main" id="{A23AA5E9-5B81-A129-7164-2CA466F91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338" y="7418388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14</a:t>
            </a:r>
          </a:p>
        </p:txBody>
      </p:sp>
      <p:sp>
        <p:nvSpPr>
          <p:cNvPr id="45068" name="Text Box 21">
            <a:extLst>
              <a:ext uri="{FF2B5EF4-FFF2-40B4-BE49-F238E27FC236}">
                <a16:creationId xmlns:a16="http://schemas.microsoft.com/office/drawing/2014/main" id="{624BD93C-17CF-D473-B953-DCB12911A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61238"/>
            <a:ext cx="2619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30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3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30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30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3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54" grpId="0" autoUpdateAnimBg="0"/>
      <p:bldP spid="1230859" grpId="0" autoUpdateAnimBg="0"/>
      <p:bldP spid="1230860" grpId="0" autoUpdateAnimBg="0"/>
      <p:bldP spid="1230861" grpId="0" autoUpdateAnimBg="0"/>
      <p:bldP spid="123086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Purple mesh">
            <a:extLst>
              <a:ext uri="{FF2B5EF4-FFF2-40B4-BE49-F238E27FC236}">
                <a16:creationId xmlns:a16="http://schemas.microsoft.com/office/drawing/2014/main" id="{810FDB4F-25E6-815C-542B-2227EA99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35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3">
            <a:extLst>
              <a:ext uri="{FF2B5EF4-FFF2-40B4-BE49-F238E27FC236}">
                <a16:creationId xmlns:a16="http://schemas.microsoft.com/office/drawing/2014/main" id="{4B83A5EA-33B6-5BBA-6DBD-A3198C8F9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13D7083A-00DC-08FB-6DAF-33C6D6859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47108" name="AutoShape 5">
            <a:extLst>
              <a:ext uri="{FF2B5EF4-FFF2-40B4-BE49-F238E27FC236}">
                <a16:creationId xmlns:a16="http://schemas.microsoft.com/office/drawing/2014/main" id="{8A52D90C-EDE0-CF00-D639-43BEA0004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725" y="1081088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47109" name="AutoShape 6">
            <a:extLst>
              <a:ext uri="{FF2B5EF4-FFF2-40B4-BE49-F238E27FC236}">
                <a16:creationId xmlns:a16="http://schemas.microsoft.com/office/drawing/2014/main" id="{9C305F44-2D35-9A53-FAD2-7B5ABD9DD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4040188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47110" name="AutoShape 7">
            <a:extLst>
              <a:ext uri="{FF2B5EF4-FFF2-40B4-BE49-F238E27FC236}">
                <a16:creationId xmlns:a16="http://schemas.microsoft.com/office/drawing/2014/main" id="{966DB3B4-F2FC-E2DD-4115-08F47F05B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4017963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sp>
        <p:nvSpPr>
          <p:cNvPr id="47111" name="AutoShape 8">
            <a:extLst>
              <a:ext uri="{FF2B5EF4-FFF2-40B4-BE49-F238E27FC236}">
                <a16:creationId xmlns:a16="http://schemas.microsoft.com/office/drawing/2014/main" id="{14E3F240-6A0D-2576-3CDB-87E016760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100012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B21E3B66-3198-E9EB-6AD4-65DF18FA81DF}"/>
              </a:ext>
            </a:extLst>
          </p:cNvPr>
          <p:cNvGrpSpPr>
            <a:grpSpLocks/>
          </p:cNvGrpSpPr>
          <p:nvPr/>
        </p:nvGrpSpPr>
        <p:grpSpPr bwMode="auto">
          <a:xfrm>
            <a:off x="1955800" y="1600200"/>
            <a:ext cx="6273800" cy="4749800"/>
            <a:chOff x="1232" y="1008"/>
            <a:chExt cx="3952" cy="2992"/>
          </a:xfrm>
        </p:grpSpPr>
        <p:grpSp>
          <p:nvGrpSpPr>
            <p:cNvPr id="47122" name="Group 10">
              <a:extLst>
                <a:ext uri="{FF2B5EF4-FFF2-40B4-BE49-F238E27FC236}">
                  <a16:creationId xmlns:a16="http://schemas.microsoft.com/office/drawing/2014/main" id="{0B15FF15-AA46-FE28-48D4-DC1CB18934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2" y="2928"/>
              <a:ext cx="1616" cy="1072"/>
              <a:chOff x="3568" y="1008"/>
              <a:chExt cx="1616" cy="1072"/>
            </a:xfrm>
          </p:grpSpPr>
          <p:sp>
            <p:nvSpPr>
              <p:cNvPr id="47138" name="Line 11">
                <a:extLst>
                  <a:ext uri="{FF2B5EF4-FFF2-40B4-BE49-F238E27FC236}">
                    <a16:creationId xmlns:a16="http://schemas.microsoft.com/office/drawing/2014/main" id="{5BC26B57-2F0C-FC6E-3CC9-2D049F723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4" y="1344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9" name="Line 12">
                <a:extLst>
                  <a:ext uri="{FF2B5EF4-FFF2-40B4-BE49-F238E27FC236}">
                    <a16:creationId xmlns:a16="http://schemas.microsoft.com/office/drawing/2014/main" id="{0C77ABC5-9555-AFE2-7AE6-54D2EF9BE2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1712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0" name="Line 13">
                <a:extLst>
                  <a:ext uri="{FF2B5EF4-FFF2-40B4-BE49-F238E27FC236}">
                    <a16:creationId xmlns:a16="http://schemas.microsoft.com/office/drawing/2014/main" id="{DF43019C-02B4-EC7F-9177-D35A7705CA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2080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1" name="Line 14">
                <a:extLst>
                  <a:ext uri="{FF2B5EF4-FFF2-40B4-BE49-F238E27FC236}">
                    <a16:creationId xmlns:a16="http://schemas.microsoft.com/office/drawing/2014/main" id="{4F700797-8B7D-A1EC-9DCE-A02BF72D5F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1008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123" name="Group 15">
              <a:extLst>
                <a:ext uri="{FF2B5EF4-FFF2-40B4-BE49-F238E27FC236}">
                  <a16:creationId xmlns:a16="http://schemas.microsoft.com/office/drawing/2014/main" id="{2EE953D8-4710-519B-75D2-419C61F666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2928"/>
              <a:ext cx="1616" cy="1072"/>
              <a:chOff x="3568" y="1008"/>
              <a:chExt cx="1616" cy="1072"/>
            </a:xfrm>
          </p:grpSpPr>
          <p:sp>
            <p:nvSpPr>
              <p:cNvPr id="47134" name="Line 16">
                <a:extLst>
                  <a:ext uri="{FF2B5EF4-FFF2-40B4-BE49-F238E27FC236}">
                    <a16:creationId xmlns:a16="http://schemas.microsoft.com/office/drawing/2014/main" id="{0B4F4A2B-EBED-A6B0-57B2-14E486880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4" y="1344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5" name="Line 17">
                <a:extLst>
                  <a:ext uri="{FF2B5EF4-FFF2-40B4-BE49-F238E27FC236}">
                    <a16:creationId xmlns:a16="http://schemas.microsoft.com/office/drawing/2014/main" id="{037C1ABB-E18E-5E0F-7CB1-A5CE59455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1712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6" name="Line 18">
                <a:extLst>
                  <a:ext uri="{FF2B5EF4-FFF2-40B4-BE49-F238E27FC236}">
                    <a16:creationId xmlns:a16="http://schemas.microsoft.com/office/drawing/2014/main" id="{42D5A814-7169-29A1-DB89-2CBAD4905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2080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7" name="Line 19">
                <a:extLst>
                  <a:ext uri="{FF2B5EF4-FFF2-40B4-BE49-F238E27FC236}">
                    <a16:creationId xmlns:a16="http://schemas.microsoft.com/office/drawing/2014/main" id="{5ECEB291-1C44-4241-1106-8EF782B961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1008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124" name="Group 20">
              <a:extLst>
                <a:ext uri="{FF2B5EF4-FFF2-40B4-BE49-F238E27FC236}">
                  <a16:creationId xmlns:a16="http://schemas.microsoft.com/office/drawing/2014/main" id="{63F5A5CC-77FD-ABB5-07E0-2AA25BC94A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8" y="1008"/>
              <a:ext cx="1616" cy="1072"/>
              <a:chOff x="3568" y="1008"/>
              <a:chExt cx="1616" cy="1072"/>
            </a:xfrm>
          </p:grpSpPr>
          <p:sp>
            <p:nvSpPr>
              <p:cNvPr id="47130" name="Line 21">
                <a:extLst>
                  <a:ext uri="{FF2B5EF4-FFF2-40B4-BE49-F238E27FC236}">
                    <a16:creationId xmlns:a16="http://schemas.microsoft.com/office/drawing/2014/main" id="{B5DE6B76-FACF-B540-BEEA-7243A843B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4" y="1344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1" name="Line 22">
                <a:extLst>
                  <a:ext uri="{FF2B5EF4-FFF2-40B4-BE49-F238E27FC236}">
                    <a16:creationId xmlns:a16="http://schemas.microsoft.com/office/drawing/2014/main" id="{3BF7CF36-3FA5-AC81-D235-CE1430BC8D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1712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2" name="Line 23">
                <a:extLst>
                  <a:ext uri="{FF2B5EF4-FFF2-40B4-BE49-F238E27FC236}">
                    <a16:creationId xmlns:a16="http://schemas.microsoft.com/office/drawing/2014/main" id="{8E84FCD2-6F67-9F0A-2DFB-BCEFCA892D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2080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3" name="Line 24">
                <a:extLst>
                  <a:ext uri="{FF2B5EF4-FFF2-40B4-BE49-F238E27FC236}">
                    <a16:creationId xmlns:a16="http://schemas.microsoft.com/office/drawing/2014/main" id="{93F34D33-8364-5F6A-E9E4-971B4E39C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8" y="1008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125" name="Group 25">
              <a:extLst>
                <a:ext uri="{FF2B5EF4-FFF2-40B4-BE49-F238E27FC236}">
                  <a16:creationId xmlns:a16="http://schemas.microsoft.com/office/drawing/2014/main" id="{0F4029A0-6000-AB0C-9EFB-9FA0AE041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4" y="1008"/>
              <a:ext cx="1616" cy="1072"/>
              <a:chOff x="1264" y="1008"/>
              <a:chExt cx="1616" cy="1072"/>
            </a:xfrm>
          </p:grpSpPr>
          <p:sp>
            <p:nvSpPr>
              <p:cNvPr id="47126" name="Line 26">
                <a:extLst>
                  <a:ext uri="{FF2B5EF4-FFF2-40B4-BE49-F238E27FC236}">
                    <a16:creationId xmlns:a16="http://schemas.microsoft.com/office/drawing/2014/main" id="{C5C272CA-CD0A-DC58-E305-AFCEDFA70F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0" y="1344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27" name="Line 27">
                <a:extLst>
                  <a:ext uri="{FF2B5EF4-FFF2-40B4-BE49-F238E27FC236}">
                    <a16:creationId xmlns:a16="http://schemas.microsoft.com/office/drawing/2014/main" id="{F362F7A6-4497-1918-95AA-CF43FB82B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4" y="1712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28" name="Line 28">
                <a:extLst>
                  <a:ext uri="{FF2B5EF4-FFF2-40B4-BE49-F238E27FC236}">
                    <a16:creationId xmlns:a16="http://schemas.microsoft.com/office/drawing/2014/main" id="{E3048D23-9E7A-EA15-3284-6E7AFAF29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4" y="2080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29" name="Line 29">
                <a:extLst>
                  <a:ext uri="{FF2B5EF4-FFF2-40B4-BE49-F238E27FC236}">
                    <a16:creationId xmlns:a16="http://schemas.microsoft.com/office/drawing/2014/main" id="{4552C20B-A84A-24B4-7CD3-4FED419559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64" y="1008"/>
                <a:ext cx="1600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30">
            <a:extLst>
              <a:ext uri="{FF2B5EF4-FFF2-40B4-BE49-F238E27FC236}">
                <a16:creationId xmlns:a16="http://schemas.microsoft.com/office/drawing/2014/main" id="{C76C7912-1597-44D3-C83A-C618A7F5061E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1071563"/>
            <a:ext cx="4246562" cy="3783012"/>
            <a:chOff x="979" y="675"/>
            <a:chExt cx="2675" cy="2383"/>
          </a:xfrm>
        </p:grpSpPr>
        <p:sp>
          <p:nvSpPr>
            <p:cNvPr id="47118" name="Rectangle 31">
              <a:extLst>
                <a:ext uri="{FF2B5EF4-FFF2-40B4-BE49-F238E27FC236}">
                  <a16:creationId xmlns:a16="http://schemas.microsoft.com/office/drawing/2014/main" id="{C6E9CB78-EA2A-F4BE-4961-CD32AAB06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2</a:t>
              </a:r>
            </a:p>
          </p:txBody>
        </p:sp>
        <p:sp>
          <p:nvSpPr>
            <p:cNvPr id="47119" name="Rectangle 32">
              <a:extLst>
                <a:ext uri="{FF2B5EF4-FFF2-40B4-BE49-F238E27FC236}">
                  <a16:creationId xmlns:a16="http://schemas.microsoft.com/office/drawing/2014/main" id="{BA44973F-63D3-76CB-EBA1-3DC133176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3</a:t>
              </a:r>
            </a:p>
          </p:txBody>
        </p:sp>
        <p:sp>
          <p:nvSpPr>
            <p:cNvPr id="47120" name="Rectangle 33">
              <a:extLst>
                <a:ext uri="{FF2B5EF4-FFF2-40B4-BE49-F238E27FC236}">
                  <a16:creationId xmlns:a16="http://schemas.microsoft.com/office/drawing/2014/main" id="{AA4DDD29-41E1-D602-AF01-955EC044D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5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4</a:t>
              </a:r>
            </a:p>
          </p:txBody>
        </p:sp>
        <p:sp>
          <p:nvSpPr>
            <p:cNvPr id="47121" name="Rectangle 34">
              <a:extLst>
                <a:ext uri="{FF2B5EF4-FFF2-40B4-BE49-F238E27FC236}">
                  <a16:creationId xmlns:a16="http://schemas.microsoft.com/office/drawing/2014/main" id="{E24E5F4A-9A8D-2E22-C9FB-1214CD564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1</a:t>
              </a:r>
            </a:p>
          </p:txBody>
        </p:sp>
      </p:grpSp>
      <p:sp>
        <p:nvSpPr>
          <p:cNvPr id="47114" name="Text Box 35">
            <a:extLst>
              <a:ext uri="{FF2B5EF4-FFF2-40B4-BE49-F238E27FC236}">
                <a16:creationId xmlns:a16="http://schemas.microsoft.com/office/drawing/2014/main" id="{3A48124C-7051-45E4-8756-962ADDA6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476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7115" name="Text Box 40">
            <a:extLst>
              <a:ext uri="{FF2B5EF4-FFF2-40B4-BE49-F238E27FC236}">
                <a16:creationId xmlns:a16="http://schemas.microsoft.com/office/drawing/2014/main" id="{5DF81CD8-07F7-79DB-0744-06FAE074A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408863"/>
            <a:ext cx="18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47116" name="Text Box 41">
            <a:extLst>
              <a:ext uri="{FF2B5EF4-FFF2-40B4-BE49-F238E27FC236}">
                <a16:creationId xmlns:a16="http://schemas.microsoft.com/office/drawing/2014/main" id="{556A0F70-FA54-9E98-DD14-8AE669D16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150" y="7412038"/>
            <a:ext cx="3127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1204266" name="Text Box 42">
            <a:extLst>
              <a:ext uri="{FF2B5EF4-FFF2-40B4-BE49-F238E27FC236}">
                <a16:creationId xmlns:a16="http://schemas.microsoft.com/office/drawing/2014/main" id="{CD5635BA-6121-4938-5791-087D573E3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12725"/>
            <a:ext cx="8093075" cy="584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usrf;wpfusrf;pDwdkif;tm; twdtusazmfjyjcif;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0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26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Purple mesh">
            <a:extLst>
              <a:ext uri="{FF2B5EF4-FFF2-40B4-BE49-F238E27FC236}">
                <a16:creationId xmlns:a16="http://schemas.microsoft.com/office/drawing/2014/main" id="{A17B26C8-C345-47A4-03C4-1E7C8971C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35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3">
            <a:extLst>
              <a:ext uri="{FF2B5EF4-FFF2-40B4-BE49-F238E27FC236}">
                <a16:creationId xmlns:a16="http://schemas.microsoft.com/office/drawing/2014/main" id="{05010247-08BB-C5B4-596F-0863615B1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49155" name="Rectangle 4">
            <a:extLst>
              <a:ext uri="{FF2B5EF4-FFF2-40B4-BE49-F238E27FC236}">
                <a16:creationId xmlns:a16="http://schemas.microsoft.com/office/drawing/2014/main" id="{D5921C67-69E2-5C67-9156-C8508751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49156" name="AutoShape 5">
            <a:extLst>
              <a:ext uri="{FF2B5EF4-FFF2-40B4-BE49-F238E27FC236}">
                <a16:creationId xmlns:a16="http://schemas.microsoft.com/office/drawing/2014/main" id="{2DFB2554-9ACC-4D17-9471-D6F0BC5E1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3" y="1008063"/>
            <a:ext cx="3303587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49157" name="AutoShape 6">
            <a:extLst>
              <a:ext uri="{FF2B5EF4-FFF2-40B4-BE49-F238E27FC236}">
                <a16:creationId xmlns:a16="http://schemas.microsoft.com/office/drawing/2014/main" id="{9E48495C-2113-9E53-7274-8204ACAF0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4040188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49158" name="AutoShape 7">
            <a:extLst>
              <a:ext uri="{FF2B5EF4-FFF2-40B4-BE49-F238E27FC236}">
                <a16:creationId xmlns:a16="http://schemas.microsoft.com/office/drawing/2014/main" id="{1E438F45-F48A-012F-604E-835EA476F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4033838"/>
            <a:ext cx="360203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sp>
        <p:nvSpPr>
          <p:cNvPr id="49159" name="AutoShape 8">
            <a:extLst>
              <a:ext uri="{FF2B5EF4-FFF2-40B4-BE49-F238E27FC236}">
                <a16:creationId xmlns:a16="http://schemas.microsoft.com/office/drawing/2014/main" id="{80B7F4C5-68F8-77F6-E0FC-E046C4444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1000125"/>
            <a:ext cx="3303588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49160" name="Group 9">
            <a:extLst>
              <a:ext uri="{FF2B5EF4-FFF2-40B4-BE49-F238E27FC236}">
                <a16:creationId xmlns:a16="http://schemas.microsoft.com/office/drawing/2014/main" id="{38BD722D-F094-0CA4-9DA8-1BA1BED4F034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1174750"/>
            <a:ext cx="4246562" cy="3783013"/>
            <a:chOff x="979" y="675"/>
            <a:chExt cx="2675" cy="2383"/>
          </a:xfrm>
        </p:grpSpPr>
        <p:sp>
          <p:nvSpPr>
            <p:cNvPr id="49170" name="Rectangle 10">
              <a:extLst>
                <a:ext uri="{FF2B5EF4-FFF2-40B4-BE49-F238E27FC236}">
                  <a16:creationId xmlns:a16="http://schemas.microsoft.com/office/drawing/2014/main" id="{ABD523CC-B880-DD3D-2975-762F4FD77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2</a:t>
              </a:r>
            </a:p>
          </p:txBody>
        </p:sp>
        <p:sp>
          <p:nvSpPr>
            <p:cNvPr id="49171" name="Rectangle 11">
              <a:extLst>
                <a:ext uri="{FF2B5EF4-FFF2-40B4-BE49-F238E27FC236}">
                  <a16:creationId xmlns:a16="http://schemas.microsoft.com/office/drawing/2014/main" id="{D3FEF775-84DB-F87E-6B4D-96E0E2AE4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3</a:t>
              </a:r>
            </a:p>
          </p:txBody>
        </p:sp>
        <p:sp>
          <p:nvSpPr>
            <p:cNvPr id="49172" name="Rectangle 12">
              <a:extLst>
                <a:ext uri="{FF2B5EF4-FFF2-40B4-BE49-F238E27FC236}">
                  <a16:creationId xmlns:a16="http://schemas.microsoft.com/office/drawing/2014/main" id="{EFE014E0-7BD5-C9E7-929E-3AB5A1906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5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4</a:t>
              </a:r>
            </a:p>
          </p:txBody>
        </p:sp>
        <p:sp>
          <p:nvSpPr>
            <p:cNvPr id="49173" name="Rectangle 13">
              <a:extLst>
                <a:ext uri="{FF2B5EF4-FFF2-40B4-BE49-F238E27FC236}">
                  <a16:creationId xmlns:a16="http://schemas.microsoft.com/office/drawing/2014/main" id="{98B8AE69-D539-D7C6-96C4-F35626F29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1</a:t>
              </a:r>
            </a:p>
          </p:txBody>
        </p:sp>
      </p:grpSp>
      <p:sp>
        <p:nvSpPr>
          <p:cNvPr id="1205262" name="Rectangle 14">
            <a:extLst>
              <a:ext uri="{FF2B5EF4-FFF2-40B4-BE49-F238E27FC236}">
                <a16:creationId xmlns:a16="http://schemas.microsoft.com/office/drawing/2014/main" id="{8A2A5655-69A7-EB43-1ED1-8AC0B3F84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0" y="4483100"/>
            <a:ext cx="3052763" cy="7191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66FF99"/>
                </a:solidFill>
              </a:rPr>
              <a:t>&amp;Sifvkumc&amp;pf0if</a:t>
            </a:r>
          </a:p>
        </p:txBody>
      </p:sp>
      <p:sp>
        <p:nvSpPr>
          <p:cNvPr id="1205263" name="Rectangle 15">
            <a:extLst>
              <a:ext uri="{FF2B5EF4-FFF2-40B4-BE49-F238E27FC236}">
                <a16:creationId xmlns:a16="http://schemas.microsoft.com/office/drawing/2014/main" id="{15A430E9-22E8-5263-2682-7E0997E70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1354138"/>
            <a:ext cx="3016250" cy="704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66FF99"/>
                </a:solidFill>
              </a:rPr>
              <a:t>&amp;SifroJc&amp;pf0if</a:t>
            </a:r>
            <a:r>
              <a:rPr lang="en-US" altLang="en-US" sz="3600">
                <a:solidFill>
                  <a:srgbClr val="66FF99"/>
                </a:solidFill>
              </a:rPr>
              <a:t>	</a:t>
            </a:r>
          </a:p>
        </p:txBody>
      </p:sp>
      <p:sp>
        <p:nvSpPr>
          <p:cNvPr id="1205264" name="Rectangle 16">
            <a:extLst>
              <a:ext uri="{FF2B5EF4-FFF2-40B4-BE49-F238E27FC236}">
                <a16:creationId xmlns:a16="http://schemas.microsoft.com/office/drawing/2014/main" id="{29585AE1-12EA-8FC6-8136-36F08A8E7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275" y="1346200"/>
            <a:ext cx="3054350" cy="7191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66FF99"/>
                </a:solidFill>
              </a:rPr>
              <a:t>&amp;Sifrmukc&amp;pf0if</a:t>
            </a:r>
          </a:p>
        </p:txBody>
      </p:sp>
      <p:sp>
        <p:nvSpPr>
          <p:cNvPr id="1205265" name="Rectangle 17">
            <a:extLst>
              <a:ext uri="{FF2B5EF4-FFF2-40B4-BE49-F238E27FC236}">
                <a16:creationId xmlns:a16="http://schemas.microsoft.com/office/drawing/2014/main" id="{892FA5B7-A8E2-C3D9-C3EF-CC0D84FBC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781550"/>
            <a:ext cx="3706813" cy="7191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66FF99"/>
                </a:solidFill>
              </a:rPr>
              <a:t>&amp;Sifa,m[efc&amp;pf0if</a:t>
            </a:r>
          </a:p>
        </p:txBody>
      </p:sp>
      <p:sp>
        <p:nvSpPr>
          <p:cNvPr id="49165" name="Text Box 18">
            <a:extLst>
              <a:ext uri="{FF2B5EF4-FFF2-40B4-BE49-F238E27FC236}">
                <a16:creationId xmlns:a16="http://schemas.microsoft.com/office/drawing/2014/main" id="{97619D11-39DB-AAEC-88A6-7C7291109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476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9166" name="Text Box 24">
            <a:extLst>
              <a:ext uri="{FF2B5EF4-FFF2-40B4-BE49-F238E27FC236}">
                <a16:creationId xmlns:a16="http://schemas.microsoft.com/office/drawing/2014/main" id="{B67BB2AD-0DDE-5C96-B175-001FCC492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0888" y="69484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49167" name="Text Box 25">
            <a:extLst>
              <a:ext uri="{FF2B5EF4-FFF2-40B4-BE49-F238E27FC236}">
                <a16:creationId xmlns:a16="http://schemas.microsoft.com/office/drawing/2014/main" id="{602F0A39-D8A2-352F-3C6F-C0D123D8A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1150" y="7412038"/>
            <a:ext cx="3127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49168" name="Text Box 26">
            <a:extLst>
              <a:ext uri="{FF2B5EF4-FFF2-40B4-BE49-F238E27FC236}">
                <a16:creationId xmlns:a16="http://schemas.microsoft.com/office/drawing/2014/main" id="{5F931E61-69FE-A438-CBEF-AE31864BD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4063" y="7361238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205275" name="Text Box 27">
            <a:extLst>
              <a:ext uri="{FF2B5EF4-FFF2-40B4-BE49-F238E27FC236}">
                <a16:creationId xmlns:a16="http://schemas.microsoft.com/office/drawing/2014/main" id="{645ECAA4-ECEF-D21B-3DDF-64FD5746B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12725"/>
            <a:ext cx="8093075" cy="5842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c&amp;pf0ifusrf;rsm;udk abmifcwfavhvmjcif; ...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05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05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5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5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05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05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05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5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5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05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05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05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05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05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05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05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05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62" grpId="0" autoUpdateAnimBg="0"/>
      <p:bldP spid="1205263" grpId="0" autoUpdateAnimBg="0"/>
      <p:bldP spid="1205264" grpId="0" autoUpdateAnimBg="0"/>
      <p:bldP spid="1205265" grpId="0" autoUpdateAnimBg="0"/>
      <p:bldP spid="1205275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Purple mesh">
            <a:extLst>
              <a:ext uri="{FF2B5EF4-FFF2-40B4-BE49-F238E27FC236}">
                <a16:creationId xmlns:a16="http://schemas.microsoft.com/office/drawing/2014/main" id="{6572B308-A52C-A0A6-9BA0-9B787007C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35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3">
            <a:extLst>
              <a:ext uri="{FF2B5EF4-FFF2-40B4-BE49-F238E27FC236}">
                <a16:creationId xmlns:a16="http://schemas.microsoft.com/office/drawing/2014/main" id="{8AD22B43-6D5F-D6F8-610F-60C9DE2F3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51203" name="Rectangle 4">
            <a:extLst>
              <a:ext uri="{FF2B5EF4-FFF2-40B4-BE49-F238E27FC236}">
                <a16:creationId xmlns:a16="http://schemas.microsoft.com/office/drawing/2014/main" id="{68A992E8-B2AF-5227-5E1F-B98B1882D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849313"/>
            <a:ext cx="7481887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1204" name="AutoShape 5">
            <a:extLst>
              <a:ext uri="{FF2B5EF4-FFF2-40B4-BE49-F238E27FC236}">
                <a16:creationId xmlns:a16="http://schemas.microsoft.com/office/drawing/2014/main" id="{3600FA50-9E95-C955-7C51-3CA7039EC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979488"/>
            <a:ext cx="3303587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>
              <a:solidFill>
                <a:srgbClr val="FFEA18"/>
              </a:solidFill>
            </a:endParaRPr>
          </a:p>
        </p:txBody>
      </p:sp>
      <p:sp>
        <p:nvSpPr>
          <p:cNvPr id="51205" name="AutoShape 6">
            <a:extLst>
              <a:ext uri="{FF2B5EF4-FFF2-40B4-BE49-F238E27FC236}">
                <a16:creationId xmlns:a16="http://schemas.microsoft.com/office/drawing/2014/main" id="{1351F9D1-6FE5-A87C-B9BB-5C9E9570D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4040188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>
              <a:solidFill>
                <a:srgbClr val="FFEA18"/>
              </a:solidFill>
            </a:endParaRPr>
          </a:p>
        </p:txBody>
      </p:sp>
      <p:sp>
        <p:nvSpPr>
          <p:cNvPr id="51206" name="AutoShape 7">
            <a:extLst>
              <a:ext uri="{FF2B5EF4-FFF2-40B4-BE49-F238E27FC236}">
                <a16:creationId xmlns:a16="http://schemas.microsoft.com/office/drawing/2014/main" id="{FDF97B15-4E1B-1C0E-DBF0-B89361033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152900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sp>
        <p:nvSpPr>
          <p:cNvPr id="51207" name="AutoShape 8">
            <a:extLst>
              <a:ext uri="{FF2B5EF4-FFF2-40B4-BE49-F238E27FC236}">
                <a16:creationId xmlns:a16="http://schemas.microsoft.com/office/drawing/2014/main" id="{4C8F0C2A-AB90-4669-8D27-A7513BA94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887413"/>
            <a:ext cx="3360738" cy="27860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66FF99"/>
                </a:solidFill>
              </a:rPr>
              <a:t>&amp;SifroJc&amp;pf0if</a:t>
            </a:r>
          </a:p>
        </p:txBody>
      </p:sp>
      <p:grpSp>
        <p:nvGrpSpPr>
          <p:cNvPr id="51208" name="Group 9">
            <a:extLst>
              <a:ext uri="{FF2B5EF4-FFF2-40B4-BE49-F238E27FC236}">
                <a16:creationId xmlns:a16="http://schemas.microsoft.com/office/drawing/2014/main" id="{541D4A1B-98BD-A9C8-C305-13AC395DA932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993775"/>
            <a:ext cx="4246563" cy="3783013"/>
            <a:chOff x="979" y="675"/>
            <a:chExt cx="2675" cy="2383"/>
          </a:xfrm>
        </p:grpSpPr>
        <p:sp>
          <p:nvSpPr>
            <p:cNvPr id="51245" name="Rectangle 10">
              <a:extLst>
                <a:ext uri="{FF2B5EF4-FFF2-40B4-BE49-F238E27FC236}">
                  <a16:creationId xmlns:a16="http://schemas.microsoft.com/office/drawing/2014/main" id="{6FB2C4E3-59A6-805A-CB7B-A794B6560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2</a:t>
              </a:r>
            </a:p>
          </p:txBody>
        </p:sp>
        <p:sp>
          <p:nvSpPr>
            <p:cNvPr id="51246" name="Rectangle 11">
              <a:extLst>
                <a:ext uri="{FF2B5EF4-FFF2-40B4-BE49-F238E27FC236}">
                  <a16:creationId xmlns:a16="http://schemas.microsoft.com/office/drawing/2014/main" id="{6CB4075A-26C3-26C2-ECAE-3DCBFA7CA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3</a:t>
              </a:r>
            </a:p>
          </p:txBody>
        </p:sp>
        <p:sp>
          <p:nvSpPr>
            <p:cNvPr id="51247" name="Rectangle 12">
              <a:extLst>
                <a:ext uri="{FF2B5EF4-FFF2-40B4-BE49-F238E27FC236}">
                  <a16:creationId xmlns:a16="http://schemas.microsoft.com/office/drawing/2014/main" id="{8CEA3CF0-C933-4797-1BC8-BBB779261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5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4</a:t>
              </a:r>
            </a:p>
          </p:txBody>
        </p:sp>
        <p:sp>
          <p:nvSpPr>
            <p:cNvPr id="51248" name="Rectangle 13">
              <a:extLst>
                <a:ext uri="{FF2B5EF4-FFF2-40B4-BE49-F238E27FC236}">
                  <a16:creationId xmlns:a16="http://schemas.microsoft.com/office/drawing/2014/main" id="{FDA2147C-CAE5-C659-3BAA-0F809FB7A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1</a:t>
              </a:r>
            </a:p>
          </p:txBody>
        </p:sp>
      </p:grpSp>
      <p:sp>
        <p:nvSpPr>
          <p:cNvPr id="51209" name="Rectangle 14">
            <a:extLst>
              <a:ext uri="{FF2B5EF4-FFF2-40B4-BE49-F238E27FC236}">
                <a16:creationId xmlns:a16="http://schemas.microsoft.com/office/drawing/2014/main" id="{0FC16C39-BCD4-6356-A35A-2FC37A5A2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213" y="4437063"/>
            <a:ext cx="2801937" cy="649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&amp;Sifvkumc&amp;pf0if</a:t>
            </a:r>
          </a:p>
        </p:txBody>
      </p:sp>
      <p:sp>
        <p:nvSpPr>
          <p:cNvPr id="51210" name="Rectangle 15">
            <a:extLst>
              <a:ext uri="{FF2B5EF4-FFF2-40B4-BE49-F238E27FC236}">
                <a16:creationId xmlns:a16="http://schemas.microsoft.com/office/drawing/2014/main" id="{2FC5A76E-996D-C126-CA02-9FBA1E9C0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638" y="2782888"/>
            <a:ext cx="2590800" cy="649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3600">
              <a:solidFill>
                <a:srgbClr val="66FF99"/>
              </a:solidFill>
            </a:endParaRPr>
          </a:p>
        </p:txBody>
      </p:sp>
      <p:sp>
        <p:nvSpPr>
          <p:cNvPr id="51211" name="Rectangle 16">
            <a:extLst>
              <a:ext uri="{FF2B5EF4-FFF2-40B4-BE49-F238E27FC236}">
                <a16:creationId xmlns:a16="http://schemas.microsoft.com/office/drawing/2014/main" id="{0B03A0FE-B2AF-378A-7C23-194F851A6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1162050"/>
            <a:ext cx="2835275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&amp;Sifrmukc&amp;pf0if </a:t>
            </a:r>
          </a:p>
        </p:txBody>
      </p:sp>
      <p:sp>
        <p:nvSpPr>
          <p:cNvPr id="51212" name="Rectangle 17">
            <a:extLst>
              <a:ext uri="{FF2B5EF4-FFF2-40B4-BE49-F238E27FC236}">
                <a16:creationId xmlns:a16="http://schemas.microsoft.com/office/drawing/2014/main" id="{6EC3E7AB-F2D3-8965-C0D9-4B9AEDFE7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4822825"/>
            <a:ext cx="32956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&amp;Sifa,m[efc&amp;pf0if</a:t>
            </a: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04EE8DB2-2518-857F-92D2-A9A1CCDFD732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2279650"/>
            <a:ext cx="3287713" cy="1335088"/>
            <a:chOff x="1145" y="1114"/>
            <a:chExt cx="1575" cy="871"/>
          </a:xfrm>
        </p:grpSpPr>
        <p:grpSp>
          <p:nvGrpSpPr>
            <p:cNvPr id="51240" name="Group 19">
              <a:extLst>
                <a:ext uri="{FF2B5EF4-FFF2-40B4-BE49-F238E27FC236}">
                  <a16:creationId xmlns:a16="http://schemas.microsoft.com/office/drawing/2014/main" id="{91891E35-5C21-4ECD-5485-6254F58DBA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5" y="1176"/>
              <a:ext cx="617" cy="809"/>
              <a:chOff x="1145" y="1176"/>
              <a:chExt cx="617" cy="809"/>
            </a:xfrm>
          </p:grpSpPr>
          <p:sp>
            <p:nvSpPr>
              <p:cNvPr id="51242" name="Rectangle 20">
                <a:extLst>
                  <a:ext uri="{FF2B5EF4-FFF2-40B4-BE49-F238E27FC236}">
                    <a16:creationId xmlns:a16="http://schemas.microsoft.com/office/drawing/2014/main" id="{3820A001-F9A9-0CE5-1AD8-2E01EF6ED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176"/>
                <a:ext cx="587" cy="38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>
                  <a:solidFill>
                    <a:srgbClr val="FFEA18"/>
                  </a:solidFill>
                </a:endParaRPr>
              </a:p>
            </p:txBody>
          </p:sp>
          <p:sp>
            <p:nvSpPr>
              <p:cNvPr id="51243" name="Rectangle 21">
                <a:extLst>
                  <a:ext uri="{FF2B5EF4-FFF2-40B4-BE49-F238E27FC236}">
                    <a16:creationId xmlns:a16="http://schemas.microsoft.com/office/drawing/2014/main" id="{C7B4DBED-A030-2DF2-3548-1689A9E19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530"/>
                <a:ext cx="587" cy="25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  <p:sp>
            <p:nvSpPr>
              <p:cNvPr id="51244" name="Rectangle 22">
                <a:extLst>
                  <a:ext uri="{FF2B5EF4-FFF2-40B4-BE49-F238E27FC236}">
                    <a16:creationId xmlns:a16="http://schemas.microsoft.com/office/drawing/2014/main" id="{C20863D3-41E5-42EF-4F71-4DC0D32ECF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834"/>
                <a:ext cx="617" cy="15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lnSpc>
                    <a:spcPct val="35000"/>
                  </a:lnSpc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</p:grpSp>
        <p:sp>
          <p:nvSpPr>
            <p:cNvPr id="51241" name="Rectangle 23">
              <a:extLst>
                <a:ext uri="{FF2B5EF4-FFF2-40B4-BE49-F238E27FC236}">
                  <a16:creationId xmlns:a16="http://schemas.microsoft.com/office/drawing/2014/main" id="{BCE976DF-7FFB-5F9D-7C10-CE38FAA63F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114"/>
              <a:ext cx="1224" cy="35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 *sL;vlrsdK;rsm;qDodkU</a:t>
              </a:r>
              <a:endParaRPr lang="en-US" altLang="en-US" sz="1200">
                <a:solidFill>
                  <a:srgbClr val="FFEA18"/>
                </a:solidFill>
              </a:endParaRPr>
            </a:p>
          </p:txBody>
        </p:sp>
      </p:grpSp>
      <p:grpSp>
        <p:nvGrpSpPr>
          <p:cNvPr id="5" name="Group 24">
            <a:extLst>
              <a:ext uri="{FF2B5EF4-FFF2-40B4-BE49-F238E27FC236}">
                <a16:creationId xmlns:a16="http://schemas.microsoft.com/office/drawing/2014/main" id="{35ECBB7B-A4CF-3365-9C49-4D489ABE9CB9}"/>
              </a:ext>
            </a:extLst>
          </p:cNvPr>
          <p:cNvGrpSpPr>
            <a:grpSpLocks/>
          </p:cNvGrpSpPr>
          <p:nvPr/>
        </p:nvGrpSpPr>
        <p:grpSpPr bwMode="auto">
          <a:xfrm>
            <a:off x="4054475" y="2230438"/>
            <a:ext cx="4495800" cy="1374775"/>
            <a:chOff x="3513" y="1121"/>
            <a:chExt cx="1799" cy="866"/>
          </a:xfrm>
        </p:grpSpPr>
        <p:grpSp>
          <p:nvGrpSpPr>
            <p:cNvPr id="51235" name="Group 25">
              <a:extLst>
                <a:ext uri="{FF2B5EF4-FFF2-40B4-BE49-F238E27FC236}">
                  <a16:creationId xmlns:a16="http://schemas.microsoft.com/office/drawing/2014/main" id="{49FD07DF-0A82-E38F-75B6-8DEE8BFCDD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13" y="1184"/>
              <a:ext cx="617" cy="803"/>
              <a:chOff x="1145" y="1176"/>
              <a:chExt cx="617" cy="803"/>
            </a:xfrm>
          </p:grpSpPr>
          <p:sp>
            <p:nvSpPr>
              <p:cNvPr id="51237" name="Rectangle 26">
                <a:extLst>
                  <a:ext uri="{FF2B5EF4-FFF2-40B4-BE49-F238E27FC236}">
                    <a16:creationId xmlns:a16="http://schemas.microsoft.com/office/drawing/2014/main" id="{62862B33-BC04-B9CD-2344-C2F0C942D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176"/>
                <a:ext cx="5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  <p:sp>
            <p:nvSpPr>
              <p:cNvPr id="51238" name="Rectangle 27">
                <a:extLst>
                  <a:ext uri="{FF2B5EF4-FFF2-40B4-BE49-F238E27FC236}">
                    <a16:creationId xmlns:a16="http://schemas.microsoft.com/office/drawing/2014/main" id="{F8CF77D8-88E5-DD2E-2276-43A6E415B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530"/>
                <a:ext cx="5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  <p:sp>
            <p:nvSpPr>
              <p:cNvPr id="51239" name="Rectangle 28">
                <a:extLst>
                  <a:ext uri="{FF2B5EF4-FFF2-40B4-BE49-F238E27FC236}">
                    <a16:creationId xmlns:a16="http://schemas.microsoft.com/office/drawing/2014/main" id="{A512A63E-9EC3-0A63-94D3-CEF72884D8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834"/>
                <a:ext cx="617" cy="14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lnSpc>
                    <a:spcPct val="35000"/>
                  </a:lnSpc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</p:grpSp>
        <p:sp>
          <p:nvSpPr>
            <p:cNvPr id="51236" name="Rectangle 29">
              <a:extLst>
                <a:ext uri="{FF2B5EF4-FFF2-40B4-BE49-F238E27FC236}">
                  <a16:creationId xmlns:a16="http://schemas.microsoft.com/office/drawing/2014/main" id="{92184A94-AE34-F69B-A2A1-4498CFA3A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8" y="1121"/>
              <a:ext cx="1224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  a&amp;mrvlrsdK;rsm;qDodkU</a:t>
              </a:r>
            </a:p>
          </p:txBody>
        </p:sp>
      </p:grpSp>
      <p:grpSp>
        <p:nvGrpSpPr>
          <p:cNvPr id="7" name="Group 30">
            <a:extLst>
              <a:ext uri="{FF2B5EF4-FFF2-40B4-BE49-F238E27FC236}">
                <a16:creationId xmlns:a16="http://schemas.microsoft.com/office/drawing/2014/main" id="{7DC0E56D-71FC-D1DE-CA22-3D678C850632}"/>
              </a:ext>
            </a:extLst>
          </p:cNvPr>
          <p:cNvGrpSpPr>
            <a:grpSpLocks/>
          </p:cNvGrpSpPr>
          <p:nvPr/>
        </p:nvGrpSpPr>
        <p:grpSpPr bwMode="auto">
          <a:xfrm>
            <a:off x="828675" y="5500688"/>
            <a:ext cx="3846513" cy="1374775"/>
            <a:chOff x="1161" y="3025"/>
            <a:chExt cx="1769" cy="866"/>
          </a:xfrm>
        </p:grpSpPr>
        <p:grpSp>
          <p:nvGrpSpPr>
            <p:cNvPr id="51230" name="Group 31">
              <a:extLst>
                <a:ext uri="{FF2B5EF4-FFF2-40B4-BE49-F238E27FC236}">
                  <a16:creationId xmlns:a16="http://schemas.microsoft.com/office/drawing/2014/main" id="{72A8945F-4347-2AD3-CFA1-719C441A26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1" y="3088"/>
              <a:ext cx="617" cy="803"/>
              <a:chOff x="1145" y="1176"/>
              <a:chExt cx="617" cy="803"/>
            </a:xfrm>
          </p:grpSpPr>
          <p:sp>
            <p:nvSpPr>
              <p:cNvPr id="51232" name="Rectangle 32">
                <a:extLst>
                  <a:ext uri="{FF2B5EF4-FFF2-40B4-BE49-F238E27FC236}">
                    <a16:creationId xmlns:a16="http://schemas.microsoft.com/office/drawing/2014/main" id="{5DD64C10-6EA4-7457-42A5-084DA70D4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176"/>
                <a:ext cx="5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  <p:sp>
            <p:nvSpPr>
              <p:cNvPr id="51233" name="Rectangle 33">
                <a:extLst>
                  <a:ext uri="{FF2B5EF4-FFF2-40B4-BE49-F238E27FC236}">
                    <a16:creationId xmlns:a16="http://schemas.microsoft.com/office/drawing/2014/main" id="{830BC8E4-2DD3-686B-7BF3-B275970CF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530"/>
                <a:ext cx="5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  <p:sp>
            <p:nvSpPr>
              <p:cNvPr id="51234" name="Rectangle 34">
                <a:extLst>
                  <a:ext uri="{FF2B5EF4-FFF2-40B4-BE49-F238E27FC236}">
                    <a16:creationId xmlns:a16="http://schemas.microsoft.com/office/drawing/2014/main" id="{E7A04193-8A23-3CAC-EE99-7B53D9F555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834"/>
                <a:ext cx="617" cy="14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lnSpc>
                    <a:spcPct val="35000"/>
                  </a:lnSpc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</p:grpSp>
        <p:sp>
          <p:nvSpPr>
            <p:cNvPr id="51231" name="Rectangle 35">
              <a:extLst>
                <a:ext uri="{FF2B5EF4-FFF2-40B4-BE49-F238E27FC236}">
                  <a16:creationId xmlns:a16="http://schemas.microsoft.com/office/drawing/2014/main" id="{8A046BF1-5B27-BEAB-FA92-4245936A1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6" y="3025"/>
              <a:ext cx="1224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 *&amp;dvlrsdK;rsm;qDodkU</a:t>
              </a:r>
            </a:p>
          </p:txBody>
        </p:sp>
      </p:grpSp>
      <p:grpSp>
        <p:nvGrpSpPr>
          <p:cNvPr id="9" name="Group 36">
            <a:extLst>
              <a:ext uri="{FF2B5EF4-FFF2-40B4-BE49-F238E27FC236}">
                <a16:creationId xmlns:a16="http://schemas.microsoft.com/office/drawing/2014/main" id="{79424B0D-7C7D-707F-24E8-A6C53FA3F70A}"/>
              </a:ext>
            </a:extLst>
          </p:cNvPr>
          <p:cNvGrpSpPr>
            <a:grpSpLocks/>
          </p:cNvGrpSpPr>
          <p:nvPr/>
        </p:nvGrpSpPr>
        <p:grpSpPr bwMode="auto">
          <a:xfrm>
            <a:off x="3736975" y="5788025"/>
            <a:ext cx="4540250" cy="1370013"/>
            <a:chOff x="3473" y="3028"/>
            <a:chExt cx="1836" cy="863"/>
          </a:xfrm>
        </p:grpSpPr>
        <p:grpSp>
          <p:nvGrpSpPr>
            <p:cNvPr id="51225" name="Group 37">
              <a:extLst>
                <a:ext uri="{FF2B5EF4-FFF2-40B4-BE49-F238E27FC236}">
                  <a16:creationId xmlns:a16="http://schemas.microsoft.com/office/drawing/2014/main" id="{8A4DB776-30B5-4108-13D6-466E409C97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" y="3088"/>
              <a:ext cx="617" cy="803"/>
              <a:chOff x="1145" y="1176"/>
              <a:chExt cx="617" cy="803"/>
            </a:xfrm>
          </p:grpSpPr>
          <p:sp>
            <p:nvSpPr>
              <p:cNvPr id="51227" name="Rectangle 38">
                <a:extLst>
                  <a:ext uri="{FF2B5EF4-FFF2-40B4-BE49-F238E27FC236}">
                    <a16:creationId xmlns:a16="http://schemas.microsoft.com/office/drawing/2014/main" id="{CA2DCDC8-E7B9-209E-A6D3-63106CBAE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176"/>
                <a:ext cx="587" cy="3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>
                  <a:solidFill>
                    <a:srgbClr val="FFEA18"/>
                  </a:solidFill>
                </a:endParaRPr>
              </a:p>
            </p:txBody>
          </p:sp>
          <p:sp>
            <p:nvSpPr>
              <p:cNvPr id="51228" name="Rectangle 39">
                <a:extLst>
                  <a:ext uri="{FF2B5EF4-FFF2-40B4-BE49-F238E27FC236}">
                    <a16:creationId xmlns:a16="http://schemas.microsoft.com/office/drawing/2014/main" id="{A28712B2-7AA5-B995-0285-EBFA0FE3C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530"/>
                <a:ext cx="5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  <p:sp>
            <p:nvSpPr>
              <p:cNvPr id="51229" name="Rectangle 40">
                <a:extLst>
                  <a:ext uri="{FF2B5EF4-FFF2-40B4-BE49-F238E27FC236}">
                    <a16:creationId xmlns:a16="http://schemas.microsoft.com/office/drawing/2014/main" id="{E4B96A3D-8430-4DBA-3816-75C4BAD06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834"/>
                <a:ext cx="617" cy="14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lnSpc>
                    <a:spcPct val="35000"/>
                  </a:lnSpc>
                  <a:spcBef>
                    <a:spcPct val="50000"/>
                  </a:spcBef>
                </a:pPr>
                <a:endParaRPr lang="my-MM" altLang="en-US" sz="2000">
                  <a:solidFill>
                    <a:srgbClr val="FFEA18"/>
                  </a:solidFill>
                </a:endParaRPr>
              </a:p>
            </p:txBody>
          </p:sp>
        </p:grpSp>
        <p:sp>
          <p:nvSpPr>
            <p:cNvPr id="51226" name="Rectangle 41">
              <a:extLst>
                <a:ext uri="{FF2B5EF4-FFF2-40B4-BE49-F238E27FC236}">
                  <a16:creationId xmlns:a16="http://schemas.microsoft.com/office/drawing/2014/main" id="{2DE23E75-EA49-1884-BE8C-A31A2A85A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5" y="3028"/>
              <a:ext cx="1224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  toif;awmfwdkif;odkU</a:t>
              </a:r>
            </a:p>
          </p:txBody>
        </p:sp>
      </p:grpSp>
      <p:sp>
        <p:nvSpPr>
          <p:cNvPr id="51217" name="Text Box 42">
            <a:extLst>
              <a:ext uri="{FF2B5EF4-FFF2-40B4-BE49-F238E27FC236}">
                <a16:creationId xmlns:a16="http://schemas.microsoft.com/office/drawing/2014/main" id="{C2048391-7722-3D38-4586-96D015660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218" name="Text Box 47">
            <a:extLst>
              <a:ext uri="{FF2B5EF4-FFF2-40B4-BE49-F238E27FC236}">
                <a16:creationId xmlns:a16="http://schemas.microsoft.com/office/drawing/2014/main" id="{EDCB9C05-73BB-3EB6-EF23-EC2289D9C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51219" name="Text Box 52">
            <a:extLst>
              <a:ext uri="{FF2B5EF4-FFF2-40B4-BE49-F238E27FC236}">
                <a16:creationId xmlns:a16="http://schemas.microsoft.com/office/drawing/2014/main" id="{1E62248E-A98E-F47F-418D-9564F04F3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063" y="69183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51220" name="Text Box 53">
            <a:extLst>
              <a:ext uri="{FF2B5EF4-FFF2-40B4-BE49-F238E27FC236}">
                <a16:creationId xmlns:a16="http://schemas.microsoft.com/office/drawing/2014/main" id="{BE0A4496-39E3-E118-B9D8-A0AEE7ADF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399338"/>
            <a:ext cx="3095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17</a:t>
            </a:r>
          </a:p>
        </p:txBody>
      </p:sp>
      <p:sp>
        <p:nvSpPr>
          <p:cNvPr id="51221" name="Text Box 54">
            <a:extLst>
              <a:ext uri="{FF2B5EF4-FFF2-40B4-BE49-F238E27FC236}">
                <a16:creationId xmlns:a16="http://schemas.microsoft.com/office/drawing/2014/main" id="{C99E2734-7694-BE5D-B5D7-2F3986119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06327" name="Text Box 55">
            <a:extLst>
              <a:ext uri="{FF2B5EF4-FFF2-40B4-BE49-F238E27FC236}">
                <a16:creationId xmlns:a16="http://schemas.microsoft.com/office/drawing/2014/main" id="{4F060AD9-B4E5-A9D4-C705-DA33B2200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12725"/>
            <a:ext cx="8093075" cy="5842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>
              <a:solidFill>
                <a:srgbClr val="FFEA18"/>
              </a:solidFill>
            </a:endParaRPr>
          </a:p>
        </p:txBody>
      </p:sp>
      <p:sp>
        <p:nvSpPr>
          <p:cNvPr id="51223" name="Rectangle 57">
            <a:extLst>
              <a:ext uri="{FF2B5EF4-FFF2-40B4-BE49-F238E27FC236}">
                <a16:creationId xmlns:a16="http://schemas.microsoft.com/office/drawing/2014/main" id="{EF42265D-1A72-9A83-FC8A-602614CA2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400" y="207963"/>
            <a:ext cx="7254875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i="1" u="sng">
                <a:solidFill>
                  <a:srgbClr val="FFEA18"/>
                </a:solidFill>
              </a:rPr>
              <a:t>&amp;nfnTef;ol</a:t>
            </a:r>
            <a:r>
              <a:rPr lang="en-US" altLang="en-US" sz="4000" i="1">
                <a:solidFill>
                  <a:srgbClr val="FFEA18"/>
                </a:solidFill>
              </a:rPr>
              <a:t>wdk.\t"du </a:t>
            </a:r>
            <a:r>
              <a:rPr lang="en-US" altLang="en-US" sz="4000" i="1" u="sng">
                <a:solidFill>
                  <a:srgbClr val="FFEA18"/>
                </a:solidFill>
              </a:rPr>
              <a:t>tcsuftvufrsm;</a:t>
            </a:r>
          </a:p>
        </p:txBody>
      </p:sp>
      <p:sp>
        <p:nvSpPr>
          <p:cNvPr id="51224" name="Rectangle 58">
            <a:extLst>
              <a:ext uri="{FF2B5EF4-FFF2-40B4-BE49-F238E27FC236}">
                <a16:creationId xmlns:a16="http://schemas.microsoft.com/office/drawing/2014/main" id="{564D9DD5-A804-F3E0-BA91-6B89FD6E5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625850"/>
            <a:ext cx="184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800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0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6327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AutoShape 2">
            <a:extLst>
              <a:ext uri="{FF2B5EF4-FFF2-40B4-BE49-F238E27FC236}">
                <a16:creationId xmlns:a16="http://schemas.microsoft.com/office/drawing/2014/main" id="{5FD46ADA-1A8B-844F-8D56-AED583BAB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4017963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pic>
        <p:nvPicPr>
          <p:cNvPr id="53250" name="Picture 3" descr="Purple mesh">
            <a:extLst>
              <a:ext uri="{FF2B5EF4-FFF2-40B4-BE49-F238E27FC236}">
                <a16:creationId xmlns:a16="http://schemas.microsoft.com/office/drawing/2014/main" id="{7836AD49-9F17-5AC9-37E8-274736CD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35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4">
            <a:extLst>
              <a:ext uri="{FF2B5EF4-FFF2-40B4-BE49-F238E27FC236}">
                <a16:creationId xmlns:a16="http://schemas.microsoft.com/office/drawing/2014/main" id="{BEE97A9C-BBB4-1135-ADAF-DACB1B5C7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53252" name="Rectangle 5">
            <a:extLst>
              <a:ext uri="{FF2B5EF4-FFF2-40B4-BE49-F238E27FC236}">
                <a16:creationId xmlns:a16="http://schemas.microsoft.com/office/drawing/2014/main" id="{67AE9A3E-31A4-FC23-E834-FF8D42714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3253" name="AutoShape 6">
            <a:extLst>
              <a:ext uri="{FF2B5EF4-FFF2-40B4-BE49-F238E27FC236}">
                <a16:creationId xmlns:a16="http://schemas.microsoft.com/office/drawing/2014/main" id="{60CD739D-FCAA-17FA-9797-254A2750B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175" y="1023938"/>
            <a:ext cx="3419475" cy="28686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3254" name="AutoShape 7">
            <a:extLst>
              <a:ext uri="{FF2B5EF4-FFF2-40B4-BE49-F238E27FC236}">
                <a16:creationId xmlns:a16="http://schemas.microsoft.com/office/drawing/2014/main" id="{F9DEE20B-BB04-A909-AE33-17B469313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4022725"/>
            <a:ext cx="3486150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3255" name="AutoShape 8">
            <a:extLst>
              <a:ext uri="{FF2B5EF4-FFF2-40B4-BE49-F238E27FC236}">
                <a16:creationId xmlns:a16="http://schemas.microsoft.com/office/drawing/2014/main" id="{3E3B4E4A-460B-5B52-6D1B-048CC483C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8" y="1028700"/>
            <a:ext cx="356393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53256" name="Group 9">
            <a:extLst>
              <a:ext uri="{FF2B5EF4-FFF2-40B4-BE49-F238E27FC236}">
                <a16:creationId xmlns:a16="http://schemas.microsoft.com/office/drawing/2014/main" id="{9D4C4D01-6408-AA2E-E006-F57CF3F75F6F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1071563"/>
            <a:ext cx="4246562" cy="3783012"/>
            <a:chOff x="979" y="675"/>
            <a:chExt cx="2675" cy="2383"/>
          </a:xfrm>
        </p:grpSpPr>
        <p:sp>
          <p:nvSpPr>
            <p:cNvPr id="53310" name="Rectangle 10">
              <a:extLst>
                <a:ext uri="{FF2B5EF4-FFF2-40B4-BE49-F238E27FC236}">
                  <a16:creationId xmlns:a16="http://schemas.microsoft.com/office/drawing/2014/main" id="{702DF67F-EC82-073F-2AED-75DCF9475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 sz="4000">
                <a:solidFill>
                  <a:srgbClr val="FAFD00"/>
                </a:solidFill>
              </a:endParaRPr>
            </a:p>
          </p:txBody>
        </p:sp>
        <p:sp>
          <p:nvSpPr>
            <p:cNvPr id="53311" name="Rectangle 11">
              <a:extLst>
                <a:ext uri="{FF2B5EF4-FFF2-40B4-BE49-F238E27FC236}">
                  <a16:creationId xmlns:a16="http://schemas.microsoft.com/office/drawing/2014/main" id="{AF5E079A-2E79-7FE8-9F0B-35FE4E1D6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 sz="4000">
                <a:solidFill>
                  <a:srgbClr val="FAFD00"/>
                </a:solidFill>
              </a:endParaRPr>
            </a:p>
          </p:txBody>
        </p:sp>
        <p:sp>
          <p:nvSpPr>
            <p:cNvPr id="53312" name="Rectangle 12">
              <a:extLst>
                <a:ext uri="{FF2B5EF4-FFF2-40B4-BE49-F238E27FC236}">
                  <a16:creationId xmlns:a16="http://schemas.microsoft.com/office/drawing/2014/main" id="{60D5D4D9-5581-A30F-AA53-060344BB0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5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4</a:t>
              </a:r>
            </a:p>
          </p:txBody>
        </p:sp>
        <p:sp>
          <p:nvSpPr>
            <p:cNvPr id="53313" name="Rectangle 13">
              <a:extLst>
                <a:ext uri="{FF2B5EF4-FFF2-40B4-BE49-F238E27FC236}">
                  <a16:creationId xmlns:a16="http://schemas.microsoft.com/office/drawing/2014/main" id="{D3460BCD-D65F-12D1-F2B8-2729D1E61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 sz="4000">
                <a:solidFill>
                  <a:srgbClr val="FAFD00"/>
                </a:solidFill>
              </a:endParaRPr>
            </a:p>
          </p:txBody>
        </p:sp>
      </p:grpSp>
      <p:sp>
        <p:nvSpPr>
          <p:cNvPr id="53257" name="Rectangle 14">
            <a:extLst>
              <a:ext uri="{FF2B5EF4-FFF2-40B4-BE49-F238E27FC236}">
                <a16:creationId xmlns:a16="http://schemas.microsoft.com/office/drawing/2014/main" id="{04A4F505-CF5B-3322-807E-CBFA485E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4305300"/>
            <a:ext cx="288290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&amp;Sifvkumc&amp;pf0if</a:t>
            </a:r>
          </a:p>
        </p:txBody>
      </p:sp>
      <p:sp>
        <p:nvSpPr>
          <p:cNvPr id="53258" name="Rectangle 15">
            <a:extLst>
              <a:ext uri="{FF2B5EF4-FFF2-40B4-BE49-F238E27FC236}">
                <a16:creationId xmlns:a16="http://schemas.microsoft.com/office/drawing/2014/main" id="{939F72F1-5A6C-1179-8A70-F16342162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1138238"/>
            <a:ext cx="2590800" cy="649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&amp;SifroJc&amp;pf0if</a:t>
            </a:r>
          </a:p>
        </p:txBody>
      </p:sp>
      <p:sp>
        <p:nvSpPr>
          <p:cNvPr id="53259" name="Rectangle 16">
            <a:extLst>
              <a:ext uri="{FF2B5EF4-FFF2-40B4-BE49-F238E27FC236}">
                <a16:creationId xmlns:a16="http://schemas.microsoft.com/office/drawing/2014/main" id="{FDE6ED0F-8CA4-5A8C-7FBE-9ADA54F1F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1246188"/>
            <a:ext cx="2544763" cy="649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 b="0">
                <a:solidFill>
                  <a:srgbClr val="66FF99"/>
                </a:solidFill>
              </a:rPr>
              <a:t>&amp;</a:t>
            </a:r>
            <a:r>
              <a:rPr lang="en-US" altLang="en-US" sz="3600">
                <a:solidFill>
                  <a:srgbClr val="66FF99"/>
                </a:solidFill>
              </a:rPr>
              <a:t>Sifrmukc&amp;pf0if</a:t>
            </a:r>
          </a:p>
        </p:txBody>
      </p:sp>
      <p:sp>
        <p:nvSpPr>
          <p:cNvPr id="53260" name="Rectangle 17">
            <a:extLst>
              <a:ext uri="{FF2B5EF4-FFF2-40B4-BE49-F238E27FC236}">
                <a16:creationId xmlns:a16="http://schemas.microsoft.com/office/drawing/2014/main" id="{245F49D0-0FDC-FFDE-B70E-9CF01D1AF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4176713"/>
            <a:ext cx="1624012" cy="649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JOHN</a:t>
            </a:r>
          </a:p>
        </p:txBody>
      </p:sp>
      <p:sp>
        <p:nvSpPr>
          <p:cNvPr id="53261" name="Rectangle 18">
            <a:extLst>
              <a:ext uri="{FF2B5EF4-FFF2-40B4-BE49-F238E27FC236}">
                <a16:creationId xmlns:a16="http://schemas.microsoft.com/office/drawing/2014/main" id="{BD9E692B-2EF9-7DD7-58B1-FCA7D16A1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913" y="1733550"/>
            <a:ext cx="2593975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 *sL;vlrsdK;rsm;qDodkU</a:t>
            </a:r>
          </a:p>
        </p:txBody>
      </p:sp>
      <p:sp>
        <p:nvSpPr>
          <p:cNvPr id="53262" name="Rectangle 19">
            <a:extLst>
              <a:ext uri="{FF2B5EF4-FFF2-40B4-BE49-F238E27FC236}">
                <a16:creationId xmlns:a16="http://schemas.microsoft.com/office/drawing/2014/main" id="{ACBF0AE6-5067-2279-8457-7C0872326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5313" y="1846263"/>
            <a:ext cx="2755900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a&amp;mrvlrsdK;rsm;qDodkU</a:t>
            </a:r>
          </a:p>
        </p:txBody>
      </p:sp>
      <p:sp>
        <p:nvSpPr>
          <p:cNvPr id="53263" name="Rectangle 20">
            <a:extLst>
              <a:ext uri="{FF2B5EF4-FFF2-40B4-BE49-F238E27FC236}">
                <a16:creationId xmlns:a16="http://schemas.microsoft.com/office/drawing/2014/main" id="{85E6126B-8D3C-C722-8ABC-5672E820B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025" y="5035550"/>
            <a:ext cx="2359025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*&amp;dvlrsdK;rsm;qDodkU</a:t>
            </a:r>
          </a:p>
        </p:txBody>
      </p:sp>
      <p:sp>
        <p:nvSpPr>
          <p:cNvPr id="53264" name="Rectangle 21">
            <a:extLst>
              <a:ext uri="{FF2B5EF4-FFF2-40B4-BE49-F238E27FC236}">
                <a16:creationId xmlns:a16="http://schemas.microsoft.com/office/drawing/2014/main" id="{B5F2D548-9D57-8871-1A8C-89BC8C1CE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938" y="4806950"/>
            <a:ext cx="1943100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CHURCH</a:t>
            </a:r>
          </a:p>
        </p:txBody>
      </p:sp>
      <p:sp>
        <p:nvSpPr>
          <p:cNvPr id="53265" name="Rectangle 23">
            <a:extLst>
              <a:ext uri="{FF2B5EF4-FFF2-40B4-BE49-F238E27FC236}">
                <a16:creationId xmlns:a16="http://schemas.microsoft.com/office/drawing/2014/main" id="{CB42156B-B2BF-795F-F5F3-3E2159CAC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29114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sp>
        <p:nvSpPr>
          <p:cNvPr id="53266" name="Rectangle 25">
            <a:extLst>
              <a:ext uri="{FF2B5EF4-FFF2-40B4-BE49-F238E27FC236}">
                <a16:creationId xmlns:a16="http://schemas.microsoft.com/office/drawing/2014/main" id="{709DBE90-5803-3787-37EE-EC973ABEC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6888" y="29241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3" name="Group 26">
            <a:extLst>
              <a:ext uri="{FF2B5EF4-FFF2-40B4-BE49-F238E27FC236}">
                <a16:creationId xmlns:a16="http://schemas.microsoft.com/office/drawing/2014/main" id="{62C40A72-C94E-E811-A8C4-45002DF0820F}"/>
              </a:ext>
            </a:extLst>
          </p:cNvPr>
          <p:cNvGrpSpPr>
            <a:grpSpLocks/>
          </p:cNvGrpSpPr>
          <p:nvPr/>
        </p:nvGrpSpPr>
        <p:grpSpPr bwMode="auto">
          <a:xfrm>
            <a:off x="1004888" y="2446338"/>
            <a:ext cx="3578225" cy="938212"/>
            <a:chOff x="1145" y="1478"/>
            <a:chExt cx="1759" cy="591"/>
          </a:xfrm>
        </p:grpSpPr>
        <p:sp>
          <p:nvSpPr>
            <p:cNvPr id="53308" name="Rectangle 27">
              <a:extLst>
                <a:ext uri="{FF2B5EF4-FFF2-40B4-BE49-F238E27FC236}">
                  <a16:creationId xmlns:a16="http://schemas.microsoft.com/office/drawing/2014/main" id="{7D5A313F-61C8-85AF-2A0E-B8F84BC23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530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53309" name="Rectangle 28">
              <a:extLst>
                <a:ext uri="{FF2B5EF4-FFF2-40B4-BE49-F238E27FC236}">
                  <a16:creationId xmlns:a16="http://schemas.microsoft.com/office/drawing/2014/main" id="{0E7D57A9-9D5D-63BD-2924-786D6DAB5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478"/>
              <a:ext cx="1224" cy="5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5300">
                  <a:solidFill>
                    <a:srgbClr val="FFEA18"/>
                  </a:solidFill>
                </a:rPr>
                <a:t>bk&amp;if</a:t>
              </a:r>
            </a:p>
          </p:txBody>
        </p:sp>
      </p:grpSp>
      <p:grpSp>
        <p:nvGrpSpPr>
          <p:cNvPr id="4" name="Group 29">
            <a:extLst>
              <a:ext uri="{FF2B5EF4-FFF2-40B4-BE49-F238E27FC236}">
                <a16:creationId xmlns:a16="http://schemas.microsoft.com/office/drawing/2014/main" id="{B16C889A-4525-30B8-CC2C-C10A9B6A4486}"/>
              </a:ext>
            </a:extLst>
          </p:cNvPr>
          <p:cNvGrpSpPr>
            <a:grpSpLocks/>
          </p:cNvGrpSpPr>
          <p:nvPr/>
        </p:nvGrpSpPr>
        <p:grpSpPr bwMode="auto">
          <a:xfrm>
            <a:off x="5065713" y="2439988"/>
            <a:ext cx="3663950" cy="938212"/>
            <a:chOff x="3513" y="1474"/>
            <a:chExt cx="1787" cy="591"/>
          </a:xfrm>
        </p:grpSpPr>
        <p:sp>
          <p:nvSpPr>
            <p:cNvPr id="53306" name="Rectangle 30">
              <a:extLst>
                <a:ext uri="{FF2B5EF4-FFF2-40B4-BE49-F238E27FC236}">
                  <a16:creationId xmlns:a16="http://schemas.microsoft.com/office/drawing/2014/main" id="{D60C8A6B-DECB-5D85-3F3E-9D1A0769B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" y="1538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53307" name="Rectangle 31">
              <a:extLst>
                <a:ext uri="{FF2B5EF4-FFF2-40B4-BE49-F238E27FC236}">
                  <a16:creationId xmlns:a16="http://schemas.microsoft.com/office/drawing/2014/main" id="{B4B8A3E0-F8D8-0EB6-93F5-043275DC5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1474"/>
              <a:ext cx="1224" cy="5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5300">
                  <a:solidFill>
                    <a:srgbClr val="FFEA18"/>
                  </a:solidFill>
                </a:rPr>
                <a:t>tapcH</a:t>
              </a:r>
            </a:p>
          </p:txBody>
        </p:sp>
      </p:grpSp>
      <p:sp>
        <p:nvSpPr>
          <p:cNvPr id="53269" name="Rectangle 33">
            <a:extLst>
              <a:ext uri="{FF2B5EF4-FFF2-40B4-BE49-F238E27FC236}">
                <a16:creationId xmlns:a16="http://schemas.microsoft.com/office/drawing/2014/main" id="{6560E0D7-9FFB-6A24-8220-14D9AE19C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59467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5" name="Group 34">
            <a:extLst>
              <a:ext uri="{FF2B5EF4-FFF2-40B4-BE49-F238E27FC236}">
                <a16:creationId xmlns:a16="http://schemas.microsoft.com/office/drawing/2014/main" id="{9CEC5476-2F39-5CE0-8406-5C68F1F75BA1}"/>
              </a:ext>
            </a:extLst>
          </p:cNvPr>
          <p:cNvGrpSpPr>
            <a:grpSpLocks/>
          </p:cNvGrpSpPr>
          <p:nvPr/>
        </p:nvGrpSpPr>
        <p:grpSpPr bwMode="auto">
          <a:xfrm>
            <a:off x="511175" y="5564188"/>
            <a:ext cx="4311650" cy="850900"/>
            <a:chOff x="1161" y="3381"/>
            <a:chExt cx="1754" cy="536"/>
          </a:xfrm>
        </p:grpSpPr>
        <p:sp>
          <p:nvSpPr>
            <p:cNvPr id="53304" name="Rectangle 35">
              <a:extLst>
                <a:ext uri="{FF2B5EF4-FFF2-40B4-BE49-F238E27FC236}">
                  <a16:creationId xmlns:a16="http://schemas.microsoft.com/office/drawing/2014/main" id="{63293456-9F76-49E3-8D10-3EB00EE67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442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 </a:t>
              </a:r>
            </a:p>
          </p:txBody>
        </p:sp>
        <p:sp>
          <p:nvSpPr>
            <p:cNvPr id="53305" name="Rectangle 36">
              <a:extLst>
                <a:ext uri="{FF2B5EF4-FFF2-40B4-BE49-F238E27FC236}">
                  <a16:creationId xmlns:a16="http://schemas.microsoft.com/office/drawing/2014/main" id="{93442430-1132-7BFE-F5EA-39E045CBD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3381"/>
              <a:ext cx="1224" cy="53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FEA18"/>
                  </a:solidFill>
                </a:rPr>
                <a:t>vlom;pifppf</a:t>
              </a:r>
            </a:p>
          </p:txBody>
        </p:sp>
      </p:grpSp>
      <p:sp>
        <p:nvSpPr>
          <p:cNvPr id="53271" name="Rectangle 37">
            <a:extLst>
              <a:ext uri="{FF2B5EF4-FFF2-40B4-BE49-F238E27FC236}">
                <a16:creationId xmlns:a16="http://schemas.microsoft.com/office/drawing/2014/main" id="{0BB896A1-2AB6-C3B2-9CE2-42B129793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4902200"/>
            <a:ext cx="931862" cy="4048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>
                <a:solidFill>
                  <a:srgbClr val="FAFD00"/>
                </a:solidFill>
              </a:rPr>
              <a:t>TO:</a:t>
            </a:r>
          </a:p>
        </p:txBody>
      </p:sp>
      <p:sp>
        <p:nvSpPr>
          <p:cNvPr id="53272" name="Rectangle 38">
            <a:extLst>
              <a:ext uri="{FF2B5EF4-FFF2-40B4-BE49-F238E27FC236}">
                <a16:creationId xmlns:a16="http://schemas.microsoft.com/office/drawing/2014/main" id="{4708BC07-D54C-7D33-93BC-7228BEC25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59467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53273" name="Group 39">
            <a:extLst>
              <a:ext uri="{FF2B5EF4-FFF2-40B4-BE49-F238E27FC236}">
                <a16:creationId xmlns:a16="http://schemas.microsoft.com/office/drawing/2014/main" id="{C25AA775-7D41-3349-325C-8D7679B113D3}"/>
              </a:ext>
            </a:extLst>
          </p:cNvPr>
          <p:cNvGrpSpPr>
            <a:grpSpLocks/>
          </p:cNvGrpSpPr>
          <p:nvPr/>
        </p:nvGrpSpPr>
        <p:grpSpPr bwMode="auto">
          <a:xfrm>
            <a:off x="5513388" y="4902200"/>
            <a:ext cx="979487" cy="1274763"/>
            <a:chOff x="1145" y="1176"/>
            <a:chExt cx="617" cy="803"/>
          </a:xfrm>
        </p:grpSpPr>
        <p:sp>
          <p:nvSpPr>
            <p:cNvPr id="53301" name="Rectangle 40">
              <a:extLst>
                <a:ext uri="{FF2B5EF4-FFF2-40B4-BE49-F238E27FC236}">
                  <a16:creationId xmlns:a16="http://schemas.microsoft.com/office/drawing/2014/main" id="{70BE94CE-3A08-62A8-0A3A-81DEB1A8E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176"/>
              <a:ext cx="587" cy="2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000">
                  <a:solidFill>
                    <a:srgbClr val="FAFD00"/>
                  </a:solidFill>
                </a:rPr>
                <a:t>TO:</a:t>
              </a:r>
            </a:p>
          </p:txBody>
        </p:sp>
        <p:sp>
          <p:nvSpPr>
            <p:cNvPr id="53302" name="Rectangle 41">
              <a:extLst>
                <a:ext uri="{FF2B5EF4-FFF2-40B4-BE49-F238E27FC236}">
                  <a16:creationId xmlns:a16="http://schemas.microsoft.com/office/drawing/2014/main" id="{2F57C175-8CBD-1405-30D0-1BABBC11E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530"/>
              <a:ext cx="587" cy="2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 sz="2000">
                <a:solidFill>
                  <a:srgbClr val="FAFD00"/>
                </a:solidFill>
              </a:endParaRPr>
            </a:p>
          </p:txBody>
        </p:sp>
        <p:sp>
          <p:nvSpPr>
            <p:cNvPr id="53303" name="Rectangle 42">
              <a:extLst>
                <a:ext uri="{FF2B5EF4-FFF2-40B4-BE49-F238E27FC236}">
                  <a16:creationId xmlns:a16="http://schemas.microsoft.com/office/drawing/2014/main" id="{F25BC970-3859-8958-D3DE-2D7747086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834"/>
              <a:ext cx="617" cy="14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35000"/>
                </a:lnSpc>
                <a:spcBef>
                  <a:spcPct val="50000"/>
                </a:spcBef>
              </a:pPr>
              <a:endParaRPr lang="my-MM" altLang="en-US" sz="2000">
                <a:solidFill>
                  <a:srgbClr val="FAFD00"/>
                </a:solidFill>
              </a:endParaRPr>
            </a:p>
          </p:txBody>
        </p:sp>
      </p:grpSp>
      <p:sp>
        <p:nvSpPr>
          <p:cNvPr id="53274" name="AutoShape 43">
            <a:extLst>
              <a:ext uri="{FF2B5EF4-FFF2-40B4-BE49-F238E27FC236}">
                <a16:creationId xmlns:a16="http://schemas.microsoft.com/office/drawing/2014/main" id="{0DD51676-7D49-906A-6FE5-B1886C51B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4017963"/>
            <a:ext cx="3552825" cy="28844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grpSp>
        <p:nvGrpSpPr>
          <p:cNvPr id="53275" name="Group 44">
            <a:extLst>
              <a:ext uri="{FF2B5EF4-FFF2-40B4-BE49-F238E27FC236}">
                <a16:creationId xmlns:a16="http://schemas.microsoft.com/office/drawing/2014/main" id="{AB0BD1FA-4258-C7EF-966B-637B03BA1777}"/>
              </a:ext>
            </a:extLst>
          </p:cNvPr>
          <p:cNvGrpSpPr>
            <a:grpSpLocks/>
          </p:cNvGrpSpPr>
          <p:nvPr/>
        </p:nvGrpSpPr>
        <p:grpSpPr bwMode="auto">
          <a:xfrm>
            <a:off x="1538288" y="1098550"/>
            <a:ext cx="4246562" cy="3783013"/>
            <a:chOff x="979" y="675"/>
            <a:chExt cx="2675" cy="2383"/>
          </a:xfrm>
        </p:grpSpPr>
        <p:sp>
          <p:nvSpPr>
            <p:cNvPr id="53297" name="Rectangle 45">
              <a:extLst>
                <a:ext uri="{FF2B5EF4-FFF2-40B4-BE49-F238E27FC236}">
                  <a16:creationId xmlns:a16="http://schemas.microsoft.com/office/drawing/2014/main" id="{9B762DF4-A397-9B68-9DB6-C92387316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2</a:t>
              </a:r>
            </a:p>
          </p:txBody>
        </p:sp>
        <p:sp>
          <p:nvSpPr>
            <p:cNvPr id="53298" name="Rectangle 46">
              <a:extLst>
                <a:ext uri="{FF2B5EF4-FFF2-40B4-BE49-F238E27FC236}">
                  <a16:creationId xmlns:a16="http://schemas.microsoft.com/office/drawing/2014/main" id="{D779FC9F-D46C-C786-BF9B-14BC96F46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3</a:t>
              </a:r>
            </a:p>
          </p:txBody>
        </p:sp>
        <p:sp>
          <p:nvSpPr>
            <p:cNvPr id="53299" name="Rectangle 47">
              <a:extLst>
                <a:ext uri="{FF2B5EF4-FFF2-40B4-BE49-F238E27FC236}">
                  <a16:creationId xmlns:a16="http://schemas.microsoft.com/office/drawing/2014/main" id="{29504827-613B-3B9D-2A55-C9254B10C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5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4</a:t>
              </a:r>
            </a:p>
          </p:txBody>
        </p:sp>
        <p:sp>
          <p:nvSpPr>
            <p:cNvPr id="53300" name="Rectangle 48">
              <a:extLst>
                <a:ext uri="{FF2B5EF4-FFF2-40B4-BE49-F238E27FC236}">
                  <a16:creationId xmlns:a16="http://schemas.microsoft.com/office/drawing/2014/main" id="{AD1134CA-729B-CB62-BF01-48C1C6781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1</a:t>
              </a:r>
            </a:p>
          </p:txBody>
        </p:sp>
      </p:grpSp>
      <p:sp>
        <p:nvSpPr>
          <p:cNvPr id="53276" name="Rectangle 49">
            <a:extLst>
              <a:ext uri="{FF2B5EF4-FFF2-40B4-BE49-F238E27FC236}">
                <a16:creationId xmlns:a16="http://schemas.microsoft.com/office/drawing/2014/main" id="{1C2B350E-0902-C675-495A-F0F8A8A25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050" y="4291013"/>
            <a:ext cx="3173413" cy="649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&amp;Sifa,m[efc&amp;pf0if</a:t>
            </a:r>
          </a:p>
        </p:txBody>
      </p:sp>
      <p:grpSp>
        <p:nvGrpSpPr>
          <p:cNvPr id="53277" name="Group 50">
            <a:extLst>
              <a:ext uri="{FF2B5EF4-FFF2-40B4-BE49-F238E27FC236}">
                <a16:creationId xmlns:a16="http://schemas.microsoft.com/office/drawing/2014/main" id="{C9174C8F-B6B9-D6B8-8FFD-5C333602656E}"/>
              </a:ext>
            </a:extLst>
          </p:cNvPr>
          <p:cNvGrpSpPr>
            <a:grpSpLocks/>
          </p:cNvGrpSpPr>
          <p:nvPr/>
        </p:nvGrpSpPr>
        <p:grpSpPr bwMode="auto">
          <a:xfrm>
            <a:off x="4330700" y="4983163"/>
            <a:ext cx="3927475" cy="1370012"/>
            <a:chOff x="3473" y="3028"/>
            <a:chExt cx="1836" cy="863"/>
          </a:xfrm>
        </p:grpSpPr>
        <p:grpSp>
          <p:nvGrpSpPr>
            <p:cNvPr id="53292" name="Group 51">
              <a:extLst>
                <a:ext uri="{FF2B5EF4-FFF2-40B4-BE49-F238E27FC236}">
                  <a16:creationId xmlns:a16="http://schemas.microsoft.com/office/drawing/2014/main" id="{D4413D59-1A1A-EC0B-AE69-877E68457F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" y="3088"/>
              <a:ext cx="617" cy="803"/>
              <a:chOff x="1145" y="1176"/>
              <a:chExt cx="617" cy="803"/>
            </a:xfrm>
          </p:grpSpPr>
          <p:sp>
            <p:nvSpPr>
              <p:cNvPr id="53294" name="Rectangle 52">
                <a:extLst>
                  <a:ext uri="{FF2B5EF4-FFF2-40B4-BE49-F238E27FC236}">
                    <a16:creationId xmlns:a16="http://schemas.microsoft.com/office/drawing/2014/main" id="{70D2C270-FB7B-5BB7-97D7-B5DBAF812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176"/>
                <a:ext cx="587" cy="3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>
                  <a:solidFill>
                    <a:srgbClr val="FAFD00"/>
                  </a:solidFill>
                </a:endParaRPr>
              </a:p>
            </p:txBody>
          </p:sp>
          <p:sp>
            <p:nvSpPr>
              <p:cNvPr id="53295" name="Rectangle 53">
                <a:extLst>
                  <a:ext uri="{FF2B5EF4-FFF2-40B4-BE49-F238E27FC236}">
                    <a16:creationId xmlns:a16="http://schemas.microsoft.com/office/drawing/2014/main" id="{3A6B9329-48BA-2AD7-E3A6-F9995BB84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530"/>
                <a:ext cx="5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my-MM" altLang="en-US" sz="2000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53296" name="Rectangle 54">
                <a:extLst>
                  <a:ext uri="{FF2B5EF4-FFF2-40B4-BE49-F238E27FC236}">
                    <a16:creationId xmlns:a16="http://schemas.microsoft.com/office/drawing/2014/main" id="{137D8142-FA27-BEA7-8F23-07F2665CD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5" y="1834"/>
                <a:ext cx="617" cy="14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lnSpc>
                    <a:spcPct val="35000"/>
                  </a:lnSpc>
                  <a:spcBef>
                    <a:spcPct val="50000"/>
                  </a:spcBef>
                </a:pPr>
                <a:endParaRPr lang="my-MM" altLang="en-US" sz="2000">
                  <a:solidFill>
                    <a:schemeClr val="folHlink"/>
                  </a:solidFill>
                </a:endParaRPr>
              </a:p>
            </p:txBody>
          </p:sp>
        </p:grpSp>
        <p:sp>
          <p:nvSpPr>
            <p:cNvPr id="53293" name="Rectangle 55">
              <a:extLst>
                <a:ext uri="{FF2B5EF4-FFF2-40B4-BE49-F238E27FC236}">
                  <a16:creationId xmlns:a16="http://schemas.microsoft.com/office/drawing/2014/main" id="{DA722A33-1906-A5B2-3D77-6ABCD5D1F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5" y="3028"/>
              <a:ext cx="1224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chemeClr val="folHlink"/>
                  </a:solidFill>
                </a:rPr>
                <a:t>toif;awmfwdkif;odkU</a:t>
              </a:r>
            </a:p>
          </p:txBody>
        </p:sp>
      </p:grpSp>
      <p:grpSp>
        <p:nvGrpSpPr>
          <p:cNvPr id="10" name="Group 56">
            <a:extLst>
              <a:ext uri="{FF2B5EF4-FFF2-40B4-BE49-F238E27FC236}">
                <a16:creationId xmlns:a16="http://schemas.microsoft.com/office/drawing/2014/main" id="{D2FB62D4-DD3D-E00B-7941-76B3A274D8D7}"/>
              </a:ext>
            </a:extLst>
          </p:cNvPr>
          <p:cNvGrpSpPr>
            <a:grpSpLocks/>
          </p:cNvGrpSpPr>
          <p:nvPr/>
        </p:nvGrpSpPr>
        <p:grpSpPr bwMode="auto">
          <a:xfrm>
            <a:off x="3549650" y="5524500"/>
            <a:ext cx="4811713" cy="850900"/>
            <a:chOff x="3473" y="3376"/>
            <a:chExt cx="1362" cy="536"/>
          </a:xfrm>
        </p:grpSpPr>
        <p:sp>
          <p:nvSpPr>
            <p:cNvPr id="53290" name="Rectangle 57">
              <a:extLst>
                <a:ext uri="{FF2B5EF4-FFF2-40B4-BE49-F238E27FC236}">
                  <a16:creationId xmlns:a16="http://schemas.microsoft.com/office/drawing/2014/main" id="{0C560DEC-BA3E-D829-9072-6C50DE82B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3" y="3442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53291" name="Rectangle 58">
              <a:extLst>
                <a:ext uri="{FF2B5EF4-FFF2-40B4-BE49-F238E27FC236}">
                  <a16:creationId xmlns:a16="http://schemas.microsoft.com/office/drawing/2014/main" id="{6491200F-D8F3-527E-27C5-9CC6A5E1F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3376"/>
              <a:ext cx="744" cy="53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FEA18"/>
                  </a:solidFill>
                </a:rPr>
                <a:t>bk&amp;m;pifppf</a:t>
              </a:r>
            </a:p>
          </p:txBody>
        </p:sp>
      </p:grpSp>
      <p:sp>
        <p:nvSpPr>
          <p:cNvPr id="53279" name="Text Box 59">
            <a:extLst>
              <a:ext uri="{FF2B5EF4-FFF2-40B4-BE49-F238E27FC236}">
                <a16:creationId xmlns:a16="http://schemas.microsoft.com/office/drawing/2014/main" id="{DE6F13EF-DB18-E402-B454-295BBD54B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280" name="Text Box 64">
            <a:extLst>
              <a:ext uri="{FF2B5EF4-FFF2-40B4-BE49-F238E27FC236}">
                <a16:creationId xmlns:a16="http://schemas.microsoft.com/office/drawing/2014/main" id="{8D95628C-2ADA-2C53-0DD7-0D682E09A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53281" name="Text Box 65">
            <a:extLst>
              <a:ext uri="{FF2B5EF4-FFF2-40B4-BE49-F238E27FC236}">
                <a16:creationId xmlns:a16="http://schemas.microsoft.com/office/drawing/2014/main" id="{86D9D4FA-94D7-178D-1FBE-892670D08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9463" y="69246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53282" name="Text Box 66">
            <a:extLst>
              <a:ext uri="{FF2B5EF4-FFF2-40B4-BE49-F238E27FC236}">
                <a16:creationId xmlns:a16="http://schemas.microsoft.com/office/drawing/2014/main" id="{76A3DA06-6933-7F0D-A37B-57BE2589A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925" y="7402513"/>
            <a:ext cx="312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18</a:t>
            </a:r>
          </a:p>
        </p:txBody>
      </p:sp>
      <p:sp>
        <p:nvSpPr>
          <p:cNvPr id="53283" name="Text Box 67">
            <a:extLst>
              <a:ext uri="{FF2B5EF4-FFF2-40B4-BE49-F238E27FC236}">
                <a16:creationId xmlns:a16="http://schemas.microsoft.com/office/drawing/2014/main" id="{772C6D86-4A4A-1489-D85E-6ED6F0720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07365" name="Text Box 69">
            <a:extLst>
              <a:ext uri="{FF2B5EF4-FFF2-40B4-BE49-F238E27FC236}">
                <a16:creationId xmlns:a16="http://schemas.microsoft.com/office/drawing/2014/main" id="{018CE751-4E3A-5982-4385-CE2524EA0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12725"/>
            <a:ext cx="8093075" cy="5842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... </a:t>
            </a:r>
            <a:r>
              <a:rPr lang="en-US" altLang="en-US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a,&amp;Iudk</a:t>
            </a:r>
            <a:r>
              <a:rPr lang="en-US" altLang="en-US" b="0">
                <a:solidFill>
                  <a:srgbClr val="FFEA18"/>
                </a:solidFill>
              </a:rPr>
              <a:t> </a:t>
            </a:r>
            <a:r>
              <a:rPr lang="en-US" altLang="en-US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,ckuJhodk. yHkazmfxm;onf</a:t>
            </a:r>
          </a:p>
        </p:txBody>
      </p:sp>
      <p:grpSp>
        <p:nvGrpSpPr>
          <p:cNvPr id="53285" name="Group 70">
            <a:extLst>
              <a:ext uri="{FF2B5EF4-FFF2-40B4-BE49-F238E27FC236}">
                <a16:creationId xmlns:a16="http://schemas.microsoft.com/office/drawing/2014/main" id="{8192D73F-3299-9D0E-13ED-EB4B0292CE71}"/>
              </a:ext>
            </a:extLst>
          </p:cNvPr>
          <p:cNvGrpSpPr>
            <a:grpSpLocks/>
          </p:cNvGrpSpPr>
          <p:nvPr/>
        </p:nvGrpSpPr>
        <p:grpSpPr bwMode="auto">
          <a:xfrm>
            <a:off x="1706563" y="1223963"/>
            <a:ext cx="4246562" cy="3449637"/>
            <a:chOff x="979" y="675"/>
            <a:chExt cx="2675" cy="2173"/>
          </a:xfrm>
        </p:grpSpPr>
        <p:sp>
          <p:nvSpPr>
            <p:cNvPr id="53286" name="Rectangle 71">
              <a:extLst>
                <a:ext uri="{FF2B5EF4-FFF2-40B4-BE49-F238E27FC236}">
                  <a16:creationId xmlns:a16="http://schemas.microsoft.com/office/drawing/2014/main" id="{3B5F91E7-23D7-9069-514F-B0937E484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53287" name="Rectangle 72">
              <a:extLst>
                <a:ext uri="{FF2B5EF4-FFF2-40B4-BE49-F238E27FC236}">
                  <a16:creationId xmlns:a16="http://schemas.microsoft.com/office/drawing/2014/main" id="{E033DA7B-DADE-2BC8-F298-045A06810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6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53288" name="Rectangle 73">
              <a:extLst>
                <a:ext uri="{FF2B5EF4-FFF2-40B4-BE49-F238E27FC236}">
                  <a16:creationId xmlns:a16="http://schemas.microsoft.com/office/drawing/2014/main" id="{C1CB3504-4796-4FEC-4A1C-63FF7DD23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587"/>
              <a:ext cx="286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53289" name="Rectangle 74">
              <a:extLst>
                <a:ext uri="{FF2B5EF4-FFF2-40B4-BE49-F238E27FC236}">
                  <a16:creationId xmlns:a16="http://schemas.microsoft.com/office/drawing/2014/main" id="{824E25A2-5C9F-1D0E-641A-981DCF7BD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6" cy="25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0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736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Purple mesh">
            <a:extLst>
              <a:ext uri="{FF2B5EF4-FFF2-40B4-BE49-F238E27FC236}">
                <a16:creationId xmlns:a16="http://schemas.microsoft.com/office/drawing/2014/main" id="{483D1C68-5B24-5B21-E015-8B91903B1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35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3">
            <a:extLst>
              <a:ext uri="{FF2B5EF4-FFF2-40B4-BE49-F238E27FC236}">
                <a16:creationId xmlns:a16="http://schemas.microsoft.com/office/drawing/2014/main" id="{245D9FD7-A04E-F03A-69A1-F66583549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55299" name="Rectangle 4">
            <a:extLst>
              <a:ext uri="{FF2B5EF4-FFF2-40B4-BE49-F238E27FC236}">
                <a16:creationId xmlns:a16="http://schemas.microsoft.com/office/drawing/2014/main" id="{F9085D2D-247B-EF13-304E-3047BD292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5300" name="AutoShape 5">
            <a:extLst>
              <a:ext uri="{FF2B5EF4-FFF2-40B4-BE49-F238E27FC236}">
                <a16:creationId xmlns:a16="http://schemas.microsoft.com/office/drawing/2014/main" id="{75B938F7-CD94-F1BF-DD22-8EA499220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3" y="1008063"/>
            <a:ext cx="3303587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5301" name="AutoShape 6">
            <a:extLst>
              <a:ext uri="{FF2B5EF4-FFF2-40B4-BE49-F238E27FC236}">
                <a16:creationId xmlns:a16="http://schemas.microsoft.com/office/drawing/2014/main" id="{C9DCB986-9571-2AE9-A6BD-168A5A020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4040188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5302" name="AutoShape 7">
            <a:extLst>
              <a:ext uri="{FF2B5EF4-FFF2-40B4-BE49-F238E27FC236}">
                <a16:creationId xmlns:a16="http://schemas.microsoft.com/office/drawing/2014/main" id="{B92BF846-A751-6DEC-1F63-A72CC9E7E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100012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5303" name="Rectangle 8">
            <a:extLst>
              <a:ext uri="{FF2B5EF4-FFF2-40B4-BE49-F238E27FC236}">
                <a16:creationId xmlns:a16="http://schemas.microsoft.com/office/drawing/2014/main" id="{0F4DD611-1956-4351-99D5-0AE2312FD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4184650"/>
            <a:ext cx="3122612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&amp;Sifvkumc&amp;pf0if</a:t>
            </a:r>
          </a:p>
        </p:txBody>
      </p:sp>
      <p:sp>
        <p:nvSpPr>
          <p:cNvPr id="55304" name="Rectangle 9">
            <a:extLst>
              <a:ext uri="{FF2B5EF4-FFF2-40B4-BE49-F238E27FC236}">
                <a16:creationId xmlns:a16="http://schemas.microsoft.com/office/drawing/2014/main" id="{789D584C-02DC-7CDB-00A7-E3309ACEE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1138238"/>
            <a:ext cx="2590800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&amp;SifroJc&amp;pf0if</a:t>
            </a:r>
          </a:p>
          <a:p>
            <a:pPr algn="l">
              <a:spcBef>
                <a:spcPct val="50000"/>
              </a:spcBef>
            </a:pPr>
            <a:endParaRPr lang="en-US" altLang="en-US" sz="3600">
              <a:solidFill>
                <a:srgbClr val="66FF99"/>
              </a:solidFill>
            </a:endParaRPr>
          </a:p>
        </p:txBody>
      </p:sp>
      <p:sp>
        <p:nvSpPr>
          <p:cNvPr id="55305" name="Rectangle 10">
            <a:extLst>
              <a:ext uri="{FF2B5EF4-FFF2-40B4-BE49-F238E27FC236}">
                <a16:creationId xmlns:a16="http://schemas.microsoft.com/office/drawing/2014/main" id="{CCAFD52C-2791-24F0-60C0-1E2C167C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0" y="1162050"/>
            <a:ext cx="2713038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 b="0">
                <a:solidFill>
                  <a:srgbClr val="66FF99"/>
                </a:solidFill>
              </a:rPr>
              <a:t>&amp;</a:t>
            </a:r>
            <a:r>
              <a:rPr lang="en-US" altLang="en-US" sz="3600">
                <a:solidFill>
                  <a:srgbClr val="66FF99"/>
                </a:solidFill>
              </a:rPr>
              <a:t>Sifrmukc&amp;pf0if</a:t>
            </a:r>
          </a:p>
          <a:p>
            <a:pPr algn="l">
              <a:spcBef>
                <a:spcPct val="50000"/>
              </a:spcBef>
            </a:pPr>
            <a:endParaRPr lang="en-US" altLang="en-US" sz="3600">
              <a:solidFill>
                <a:srgbClr val="66FF99"/>
              </a:solidFill>
            </a:endParaRPr>
          </a:p>
        </p:txBody>
      </p:sp>
      <p:sp>
        <p:nvSpPr>
          <p:cNvPr id="55306" name="Rectangle 11">
            <a:extLst>
              <a:ext uri="{FF2B5EF4-FFF2-40B4-BE49-F238E27FC236}">
                <a16:creationId xmlns:a16="http://schemas.microsoft.com/office/drawing/2014/main" id="{BDF6912A-EC07-572D-3C10-8016124C3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735138"/>
            <a:ext cx="2774950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   *sL;vlrsdK;rsm;qDodk.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55307" name="Rectangle 12">
            <a:extLst>
              <a:ext uri="{FF2B5EF4-FFF2-40B4-BE49-F238E27FC236}">
                <a16:creationId xmlns:a16="http://schemas.microsoft.com/office/drawing/2014/main" id="{CF4C7892-885D-15B5-5F6D-5D0FA1CE3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338" y="1779588"/>
            <a:ext cx="2557462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a&amp;mrvlrsdK;rsm;qDodk.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55308" name="Rectangle 13">
            <a:extLst>
              <a:ext uri="{FF2B5EF4-FFF2-40B4-BE49-F238E27FC236}">
                <a16:creationId xmlns:a16="http://schemas.microsoft.com/office/drawing/2014/main" id="{97FFE2B6-8720-5B1D-08BA-67D8881AA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4751388"/>
            <a:ext cx="2492375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*&amp;dvlrsdK;rsm;qDodk.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55309" name="Rectangle 14">
            <a:extLst>
              <a:ext uri="{FF2B5EF4-FFF2-40B4-BE49-F238E27FC236}">
                <a16:creationId xmlns:a16="http://schemas.microsoft.com/office/drawing/2014/main" id="{FB44E091-C008-B15E-74F2-29529D73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29114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sp>
        <p:nvSpPr>
          <p:cNvPr id="55310" name="Rectangle 15">
            <a:extLst>
              <a:ext uri="{FF2B5EF4-FFF2-40B4-BE49-F238E27FC236}">
                <a16:creationId xmlns:a16="http://schemas.microsoft.com/office/drawing/2014/main" id="{D667BE1C-9DC4-DCBE-1092-2FF4F537F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6888" y="29241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55311" name="Group 16">
            <a:extLst>
              <a:ext uri="{FF2B5EF4-FFF2-40B4-BE49-F238E27FC236}">
                <a16:creationId xmlns:a16="http://schemas.microsoft.com/office/drawing/2014/main" id="{E9FDC4D9-C8C2-47F9-2E2D-4EA9C3721FAE}"/>
              </a:ext>
            </a:extLst>
          </p:cNvPr>
          <p:cNvGrpSpPr>
            <a:grpSpLocks/>
          </p:cNvGrpSpPr>
          <p:nvPr/>
        </p:nvGrpSpPr>
        <p:grpSpPr bwMode="auto">
          <a:xfrm>
            <a:off x="958850" y="2263775"/>
            <a:ext cx="3689350" cy="850900"/>
            <a:chOff x="1145" y="1478"/>
            <a:chExt cx="1759" cy="536"/>
          </a:xfrm>
        </p:grpSpPr>
        <p:sp>
          <p:nvSpPr>
            <p:cNvPr id="55348" name="Rectangle 17">
              <a:extLst>
                <a:ext uri="{FF2B5EF4-FFF2-40B4-BE49-F238E27FC236}">
                  <a16:creationId xmlns:a16="http://schemas.microsoft.com/office/drawing/2014/main" id="{5B737692-2362-9BDA-003B-B97E9F999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530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55349" name="Rectangle 18">
              <a:extLst>
                <a:ext uri="{FF2B5EF4-FFF2-40B4-BE49-F238E27FC236}">
                  <a16:creationId xmlns:a16="http://schemas.microsoft.com/office/drawing/2014/main" id="{2C0386D1-F2D6-98BB-98F7-C0163B68F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478"/>
              <a:ext cx="1224" cy="53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FEA18"/>
                  </a:solidFill>
                </a:rPr>
                <a:t>bk&amp;if</a:t>
              </a:r>
            </a:p>
          </p:txBody>
        </p:sp>
      </p:grpSp>
      <p:grpSp>
        <p:nvGrpSpPr>
          <p:cNvPr id="55312" name="Group 19">
            <a:extLst>
              <a:ext uri="{FF2B5EF4-FFF2-40B4-BE49-F238E27FC236}">
                <a16:creationId xmlns:a16="http://schemas.microsoft.com/office/drawing/2014/main" id="{677FAB5F-0152-DCAA-9113-4FB90841BE62}"/>
              </a:ext>
            </a:extLst>
          </p:cNvPr>
          <p:cNvGrpSpPr>
            <a:grpSpLocks/>
          </p:cNvGrpSpPr>
          <p:nvPr/>
        </p:nvGrpSpPr>
        <p:grpSpPr bwMode="auto">
          <a:xfrm>
            <a:off x="5195888" y="2255838"/>
            <a:ext cx="3594100" cy="850900"/>
            <a:chOff x="3513" y="1474"/>
            <a:chExt cx="1787" cy="536"/>
          </a:xfrm>
        </p:grpSpPr>
        <p:sp>
          <p:nvSpPr>
            <p:cNvPr id="55346" name="Rectangle 20">
              <a:extLst>
                <a:ext uri="{FF2B5EF4-FFF2-40B4-BE49-F238E27FC236}">
                  <a16:creationId xmlns:a16="http://schemas.microsoft.com/office/drawing/2014/main" id="{7730F2D6-2C57-D648-D997-FA84AE76C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" y="1538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55347" name="Rectangle 21">
              <a:extLst>
                <a:ext uri="{FF2B5EF4-FFF2-40B4-BE49-F238E27FC236}">
                  <a16:creationId xmlns:a16="http://schemas.microsoft.com/office/drawing/2014/main" id="{95E28DF0-4CAB-2793-63A2-D5CD21248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1474"/>
              <a:ext cx="1224" cy="53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FEA18"/>
                  </a:solidFill>
                </a:rPr>
                <a:t>tapcH</a:t>
              </a:r>
            </a:p>
          </p:txBody>
        </p:sp>
      </p:grpSp>
      <p:sp>
        <p:nvSpPr>
          <p:cNvPr id="55313" name="Rectangle 22">
            <a:extLst>
              <a:ext uri="{FF2B5EF4-FFF2-40B4-BE49-F238E27FC236}">
                <a16:creationId xmlns:a16="http://schemas.microsoft.com/office/drawing/2014/main" id="{C8B5C73A-A340-C52D-A80F-7015B1DF6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59467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55314" name="Group 23">
            <a:extLst>
              <a:ext uri="{FF2B5EF4-FFF2-40B4-BE49-F238E27FC236}">
                <a16:creationId xmlns:a16="http://schemas.microsoft.com/office/drawing/2014/main" id="{0DA19815-859D-7170-61BE-D22F1E1CFB53}"/>
              </a:ext>
            </a:extLst>
          </p:cNvPr>
          <p:cNvGrpSpPr>
            <a:grpSpLocks/>
          </p:cNvGrpSpPr>
          <p:nvPr/>
        </p:nvGrpSpPr>
        <p:grpSpPr bwMode="auto">
          <a:xfrm>
            <a:off x="647700" y="5233988"/>
            <a:ext cx="4219575" cy="1976437"/>
            <a:chOff x="1161" y="3381"/>
            <a:chExt cx="1754" cy="1245"/>
          </a:xfrm>
        </p:grpSpPr>
        <p:sp>
          <p:nvSpPr>
            <p:cNvPr id="55344" name="Rectangle 24">
              <a:extLst>
                <a:ext uri="{FF2B5EF4-FFF2-40B4-BE49-F238E27FC236}">
                  <a16:creationId xmlns:a16="http://schemas.microsoft.com/office/drawing/2014/main" id="{C70C9B5F-179F-A602-3EAF-A3D4A5C7A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442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55345" name="Rectangle 25">
              <a:extLst>
                <a:ext uri="{FF2B5EF4-FFF2-40B4-BE49-F238E27FC236}">
                  <a16:creationId xmlns:a16="http://schemas.microsoft.com/office/drawing/2014/main" id="{8C13927A-AF19-7F3A-0A98-8C0770C6D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3381"/>
              <a:ext cx="1224" cy="124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FEA18"/>
                  </a:solidFill>
                </a:rPr>
                <a:t>vlom;pifppf</a:t>
              </a:r>
            </a:p>
            <a:p>
              <a:pPr algn="l">
                <a:spcBef>
                  <a:spcPct val="50000"/>
                </a:spcBef>
              </a:pPr>
              <a:endParaRPr lang="en-US" altLang="en-US" sz="4800">
                <a:solidFill>
                  <a:schemeClr val="folHlink"/>
                </a:solidFill>
              </a:endParaRPr>
            </a:p>
          </p:txBody>
        </p:sp>
      </p:grpSp>
      <p:sp>
        <p:nvSpPr>
          <p:cNvPr id="55315" name="Rectangle 26">
            <a:extLst>
              <a:ext uri="{FF2B5EF4-FFF2-40B4-BE49-F238E27FC236}">
                <a16:creationId xmlns:a16="http://schemas.microsoft.com/office/drawing/2014/main" id="{11DFFC5F-8E5F-E9CB-080E-E6B1FFC22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59467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23A70ED6-7C4E-E578-67E7-C0B0D192B904}"/>
              </a:ext>
            </a:extLst>
          </p:cNvPr>
          <p:cNvGrpSpPr>
            <a:grpSpLocks/>
          </p:cNvGrpSpPr>
          <p:nvPr/>
        </p:nvGrpSpPr>
        <p:grpSpPr bwMode="auto">
          <a:xfrm>
            <a:off x="1201738" y="2898775"/>
            <a:ext cx="3411537" cy="773113"/>
            <a:chOff x="1145" y="1826"/>
            <a:chExt cx="1761" cy="487"/>
          </a:xfrm>
        </p:grpSpPr>
        <p:sp>
          <p:nvSpPr>
            <p:cNvPr id="55342" name="Rectangle 28">
              <a:extLst>
                <a:ext uri="{FF2B5EF4-FFF2-40B4-BE49-F238E27FC236}">
                  <a16:creationId xmlns:a16="http://schemas.microsoft.com/office/drawing/2014/main" id="{9BE1CC25-9E6C-A492-CAC2-0B1003345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826"/>
              <a:ext cx="617" cy="3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 </a:t>
              </a:r>
            </a:p>
          </p:txBody>
        </p:sp>
        <p:sp>
          <p:nvSpPr>
            <p:cNvPr id="55343" name="Rectangle 29">
              <a:extLst>
                <a:ext uri="{FF2B5EF4-FFF2-40B4-BE49-F238E27FC236}">
                  <a16:creationId xmlns:a16="http://schemas.microsoft.com/office/drawing/2014/main" id="{0A19C15E-59E3-E28D-77AD-014C637AC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2" y="1974"/>
              <a:ext cx="1224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a,&amp;IbmajymovJ</a:t>
              </a:r>
            </a:p>
          </p:txBody>
        </p:sp>
      </p:grpSp>
      <p:grpSp>
        <p:nvGrpSpPr>
          <p:cNvPr id="6" name="Group 30">
            <a:extLst>
              <a:ext uri="{FF2B5EF4-FFF2-40B4-BE49-F238E27FC236}">
                <a16:creationId xmlns:a16="http://schemas.microsoft.com/office/drawing/2014/main" id="{D6183AC8-1D13-936D-B13A-E46562285BF1}"/>
              </a:ext>
            </a:extLst>
          </p:cNvPr>
          <p:cNvGrpSpPr>
            <a:grpSpLocks/>
          </p:cNvGrpSpPr>
          <p:nvPr/>
        </p:nvGrpSpPr>
        <p:grpSpPr bwMode="auto">
          <a:xfrm>
            <a:off x="-265113" y="5734050"/>
            <a:ext cx="4906963" cy="938213"/>
            <a:chOff x="1161" y="3716"/>
            <a:chExt cx="1434" cy="436"/>
          </a:xfrm>
        </p:grpSpPr>
        <p:sp>
          <p:nvSpPr>
            <p:cNvPr id="55340" name="Rectangle 31">
              <a:extLst>
                <a:ext uri="{FF2B5EF4-FFF2-40B4-BE49-F238E27FC236}">
                  <a16:creationId xmlns:a16="http://schemas.microsoft.com/office/drawing/2014/main" id="{723C500E-7C18-4FA5-A210-1AE29D3B1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" y="3853"/>
              <a:ext cx="864" cy="2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a,&amp;Ib,fvdkcHpm;ovJ</a:t>
              </a:r>
            </a:p>
          </p:txBody>
        </p:sp>
        <p:sp>
          <p:nvSpPr>
            <p:cNvPr id="55341" name="Rectangle 32">
              <a:extLst>
                <a:ext uri="{FF2B5EF4-FFF2-40B4-BE49-F238E27FC236}">
                  <a16:creationId xmlns:a16="http://schemas.microsoft.com/office/drawing/2014/main" id="{CF7B18CA-30C0-7C93-0301-4844F5481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716"/>
              <a:ext cx="617" cy="43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800">
                <a:solidFill>
                  <a:srgbClr val="FFEA18"/>
                </a:solidFill>
              </a:endParaRPr>
            </a:p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000">
                <a:solidFill>
                  <a:srgbClr val="FFEA18"/>
                </a:solidFill>
              </a:endParaRPr>
            </a:p>
          </p:txBody>
        </p:sp>
      </p:grpSp>
      <p:grpSp>
        <p:nvGrpSpPr>
          <p:cNvPr id="7" name="Group 33">
            <a:extLst>
              <a:ext uri="{FF2B5EF4-FFF2-40B4-BE49-F238E27FC236}">
                <a16:creationId xmlns:a16="http://schemas.microsoft.com/office/drawing/2014/main" id="{675A282F-7DDD-350C-703E-8D0B2F1C589E}"/>
              </a:ext>
            </a:extLst>
          </p:cNvPr>
          <p:cNvGrpSpPr>
            <a:grpSpLocks/>
          </p:cNvGrpSpPr>
          <p:nvPr/>
        </p:nvGrpSpPr>
        <p:grpSpPr bwMode="auto">
          <a:xfrm>
            <a:off x="3930650" y="2786063"/>
            <a:ext cx="4516438" cy="938212"/>
            <a:chOff x="3513" y="1826"/>
            <a:chExt cx="1385" cy="591"/>
          </a:xfrm>
        </p:grpSpPr>
        <p:sp>
          <p:nvSpPr>
            <p:cNvPr id="55338" name="Rectangle 34">
              <a:extLst>
                <a:ext uri="{FF2B5EF4-FFF2-40B4-BE49-F238E27FC236}">
                  <a16:creationId xmlns:a16="http://schemas.microsoft.com/office/drawing/2014/main" id="{8BCAB060-2007-7019-6256-75AD7A2B1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" y="1826"/>
              <a:ext cx="617" cy="5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800">
                <a:solidFill>
                  <a:srgbClr val="FFEA18"/>
                </a:solidFill>
              </a:endParaRPr>
            </a:p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000">
                <a:solidFill>
                  <a:srgbClr val="FFEA18"/>
                </a:solidFill>
              </a:endParaRPr>
            </a:p>
          </p:txBody>
        </p:sp>
        <p:sp>
          <p:nvSpPr>
            <p:cNvPr id="55339" name="Rectangle 35">
              <a:extLst>
                <a:ext uri="{FF2B5EF4-FFF2-40B4-BE49-F238E27FC236}">
                  <a16:creationId xmlns:a16="http://schemas.microsoft.com/office/drawing/2014/main" id="{7CA2338F-CBB0-6E66-069F-A0603B1B0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1958"/>
              <a:ext cx="808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a,&amp;IbmvkyfcJ.ovJ</a:t>
              </a:r>
            </a:p>
          </p:txBody>
        </p:sp>
      </p:grpSp>
      <p:sp>
        <p:nvSpPr>
          <p:cNvPr id="55319" name="AutoShape 36">
            <a:extLst>
              <a:ext uri="{FF2B5EF4-FFF2-40B4-BE49-F238E27FC236}">
                <a16:creationId xmlns:a16="http://schemas.microsoft.com/office/drawing/2014/main" id="{52B635FC-063C-A5D0-EA3C-80D7D4152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116388"/>
            <a:ext cx="3536950" cy="27860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grpSp>
        <p:nvGrpSpPr>
          <p:cNvPr id="55320" name="Group 37">
            <a:extLst>
              <a:ext uri="{FF2B5EF4-FFF2-40B4-BE49-F238E27FC236}">
                <a16:creationId xmlns:a16="http://schemas.microsoft.com/office/drawing/2014/main" id="{6544C102-0937-4622-044B-DE1D4FF3C553}"/>
              </a:ext>
            </a:extLst>
          </p:cNvPr>
          <p:cNvGrpSpPr>
            <a:grpSpLocks/>
          </p:cNvGrpSpPr>
          <p:nvPr/>
        </p:nvGrpSpPr>
        <p:grpSpPr bwMode="auto">
          <a:xfrm>
            <a:off x="1536700" y="1104900"/>
            <a:ext cx="4246563" cy="3783013"/>
            <a:chOff x="979" y="675"/>
            <a:chExt cx="2675" cy="2383"/>
          </a:xfrm>
        </p:grpSpPr>
        <p:sp>
          <p:nvSpPr>
            <p:cNvPr id="55334" name="Rectangle 38">
              <a:extLst>
                <a:ext uri="{FF2B5EF4-FFF2-40B4-BE49-F238E27FC236}">
                  <a16:creationId xmlns:a16="http://schemas.microsoft.com/office/drawing/2014/main" id="{EA9E2AAD-ACCE-4A41-665F-E3D04DEDF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2</a:t>
              </a:r>
            </a:p>
          </p:txBody>
        </p:sp>
        <p:sp>
          <p:nvSpPr>
            <p:cNvPr id="55335" name="Rectangle 39">
              <a:extLst>
                <a:ext uri="{FF2B5EF4-FFF2-40B4-BE49-F238E27FC236}">
                  <a16:creationId xmlns:a16="http://schemas.microsoft.com/office/drawing/2014/main" id="{37279729-A1B9-D0E9-F946-550E0AC01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3</a:t>
              </a:r>
            </a:p>
          </p:txBody>
        </p:sp>
        <p:sp>
          <p:nvSpPr>
            <p:cNvPr id="55336" name="Rectangle 40">
              <a:extLst>
                <a:ext uri="{FF2B5EF4-FFF2-40B4-BE49-F238E27FC236}">
                  <a16:creationId xmlns:a16="http://schemas.microsoft.com/office/drawing/2014/main" id="{76CD35E0-01F6-3C93-FC4C-71D4B5DB4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5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4</a:t>
              </a:r>
            </a:p>
          </p:txBody>
        </p:sp>
        <p:sp>
          <p:nvSpPr>
            <p:cNvPr id="55337" name="Rectangle 41">
              <a:extLst>
                <a:ext uri="{FF2B5EF4-FFF2-40B4-BE49-F238E27FC236}">
                  <a16:creationId xmlns:a16="http://schemas.microsoft.com/office/drawing/2014/main" id="{660AE759-7456-5BA3-E5F9-04F15722F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1</a:t>
              </a:r>
            </a:p>
          </p:txBody>
        </p:sp>
      </p:grpSp>
      <p:sp>
        <p:nvSpPr>
          <p:cNvPr id="55321" name="Rectangle 42">
            <a:extLst>
              <a:ext uri="{FF2B5EF4-FFF2-40B4-BE49-F238E27FC236}">
                <a16:creationId xmlns:a16="http://schemas.microsoft.com/office/drawing/2014/main" id="{C2F9E1B4-E34D-025E-40F7-6E2F9FDFE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5" y="4260850"/>
            <a:ext cx="3209925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&amp;Sifa,m[efc&amp;pf0if</a:t>
            </a:r>
          </a:p>
          <a:p>
            <a:pPr algn="l">
              <a:spcBef>
                <a:spcPct val="50000"/>
              </a:spcBef>
            </a:pPr>
            <a:endParaRPr lang="en-US" altLang="en-US" sz="3600">
              <a:solidFill>
                <a:srgbClr val="66FF99"/>
              </a:solidFill>
            </a:endParaRPr>
          </a:p>
        </p:txBody>
      </p:sp>
      <p:sp>
        <p:nvSpPr>
          <p:cNvPr id="55322" name="Rectangle 43">
            <a:extLst>
              <a:ext uri="{FF2B5EF4-FFF2-40B4-BE49-F238E27FC236}">
                <a16:creationId xmlns:a16="http://schemas.microsoft.com/office/drawing/2014/main" id="{48A1E197-78AB-245E-2844-987A4D72D2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4806950"/>
            <a:ext cx="2573337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toif;awmfwdkif;odk.</a:t>
            </a:r>
          </a:p>
        </p:txBody>
      </p:sp>
      <p:grpSp>
        <p:nvGrpSpPr>
          <p:cNvPr id="55323" name="Group 44">
            <a:extLst>
              <a:ext uri="{FF2B5EF4-FFF2-40B4-BE49-F238E27FC236}">
                <a16:creationId xmlns:a16="http://schemas.microsoft.com/office/drawing/2014/main" id="{CB05DDF2-4DD3-C230-6647-B58C64702F37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5226050"/>
            <a:ext cx="4789488" cy="1976438"/>
            <a:chOff x="3473" y="3376"/>
            <a:chExt cx="1362" cy="1245"/>
          </a:xfrm>
        </p:grpSpPr>
        <p:sp>
          <p:nvSpPr>
            <p:cNvPr id="55332" name="Rectangle 45">
              <a:extLst>
                <a:ext uri="{FF2B5EF4-FFF2-40B4-BE49-F238E27FC236}">
                  <a16:creationId xmlns:a16="http://schemas.microsoft.com/office/drawing/2014/main" id="{AD82AA39-1B2B-CBAE-2FB1-670776C7F7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3" y="3442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 </a:t>
              </a:r>
            </a:p>
          </p:txBody>
        </p:sp>
        <p:sp>
          <p:nvSpPr>
            <p:cNvPr id="55333" name="Rectangle 46">
              <a:extLst>
                <a:ext uri="{FF2B5EF4-FFF2-40B4-BE49-F238E27FC236}">
                  <a16:creationId xmlns:a16="http://schemas.microsoft.com/office/drawing/2014/main" id="{F7A0C390-CAB7-622D-E17E-7FFBA4C7B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3376"/>
              <a:ext cx="744" cy="124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FEA18"/>
                  </a:solidFill>
                </a:rPr>
                <a:t>bk&amp;m;pifppf</a:t>
              </a:r>
            </a:p>
            <a:p>
              <a:pPr algn="l">
                <a:spcBef>
                  <a:spcPct val="50000"/>
                </a:spcBef>
              </a:pPr>
              <a:endParaRPr lang="en-US" altLang="en-US" sz="4800">
                <a:solidFill>
                  <a:schemeClr val="folHlink"/>
                </a:solidFill>
              </a:endParaRPr>
            </a:p>
          </p:txBody>
        </p:sp>
      </p:grpSp>
      <p:grpSp>
        <p:nvGrpSpPr>
          <p:cNvPr id="10" name="Group 47">
            <a:extLst>
              <a:ext uri="{FF2B5EF4-FFF2-40B4-BE49-F238E27FC236}">
                <a16:creationId xmlns:a16="http://schemas.microsoft.com/office/drawing/2014/main" id="{57E4BF86-7DF8-8FA6-416F-41AEFC1B0B4E}"/>
              </a:ext>
            </a:extLst>
          </p:cNvPr>
          <p:cNvGrpSpPr>
            <a:grpSpLocks/>
          </p:cNvGrpSpPr>
          <p:nvPr/>
        </p:nvGrpSpPr>
        <p:grpSpPr bwMode="auto">
          <a:xfrm>
            <a:off x="4341813" y="5834063"/>
            <a:ext cx="4481512" cy="938212"/>
            <a:chOff x="3460" y="3715"/>
            <a:chExt cx="1857" cy="591"/>
          </a:xfrm>
        </p:grpSpPr>
        <p:sp>
          <p:nvSpPr>
            <p:cNvPr id="55330" name="Rectangle 48">
              <a:extLst>
                <a:ext uri="{FF2B5EF4-FFF2-40B4-BE49-F238E27FC236}">
                  <a16:creationId xmlns:a16="http://schemas.microsoft.com/office/drawing/2014/main" id="{881FA2C0-DE71-F279-BA56-9AC3B77DE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3864"/>
              <a:ext cx="1224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a,&amp;IbmudkqdkvdkovJ</a:t>
              </a:r>
            </a:p>
          </p:txBody>
        </p:sp>
        <p:sp>
          <p:nvSpPr>
            <p:cNvPr id="55331" name="Rectangle 49">
              <a:extLst>
                <a:ext uri="{FF2B5EF4-FFF2-40B4-BE49-F238E27FC236}">
                  <a16:creationId xmlns:a16="http://schemas.microsoft.com/office/drawing/2014/main" id="{BA615E12-4158-CB4E-5364-299C38A8F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3715"/>
              <a:ext cx="617" cy="5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800">
                <a:solidFill>
                  <a:srgbClr val="FFEA18"/>
                </a:solidFill>
              </a:endParaRPr>
            </a:p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000">
                <a:solidFill>
                  <a:srgbClr val="FFEA18"/>
                </a:solidFill>
              </a:endParaRPr>
            </a:p>
          </p:txBody>
        </p:sp>
      </p:grpSp>
      <p:sp>
        <p:nvSpPr>
          <p:cNvPr id="55325" name="Text Box 50">
            <a:extLst>
              <a:ext uri="{FF2B5EF4-FFF2-40B4-BE49-F238E27FC236}">
                <a16:creationId xmlns:a16="http://schemas.microsoft.com/office/drawing/2014/main" id="{B86F7738-6F18-5BD5-0305-B9A8FD8EC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5326" name="Text Box 51">
            <a:extLst>
              <a:ext uri="{FF2B5EF4-FFF2-40B4-BE49-F238E27FC236}">
                <a16:creationId xmlns:a16="http://schemas.microsoft.com/office/drawing/2014/main" id="{18520964-74D9-AF0C-C6F4-4581CC2B9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613" y="7073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55327" name="Text Box 52">
            <a:extLst>
              <a:ext uri="{FF2B5EF4-FFF2-40B4-BE49-F238E27FC236}">
                <a16:creationId xmlns:a16="http://schemas.microsoft.com/office/drawing/2014/main" id="{717A6671-9D2F-A99C-6041-4ABEFE334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40251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55328" name="Text Box 53">
            <a:extLst>
              <a:ext uri="{FF2B5EF4-FFF2-40B4-BE49-F238E27FC236}">
                <a16:creationId xmlns:a16="http://schemas.microsoft.com/office/drawing/2014/main" id="{8206FC42-A827-213E-961F-164D2F720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68822" name="Text Box 54">
            <a:extLst>
              <a:ext uri="{FF2B5EF4-FFF2-40B4-BE49-F238E27FC236}">
                <a16:creationId xmlns:a16="http://schemas.microsoft.com/office/drawing/2014/main" id="{D4E60A85-1926-03BA-ED8D-DB6F54DB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12725"/>
            <a:ext cx="8093075" cy="5842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owif;udk twdkcsKyftm;jzif.av.vmjcif;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68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82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58" tIns="50929" rIns="101858" bIns="50929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1858" tIns="50929" rIns="101858" bIns="50929" numCol="1" anchor="t" anchorCtr="0" compatLnSpc="1">
            <a:prstTxWarp prst="textNoShape">
              <a:avLst/>
            </a:prstTxWarp>
          </a:bodyPr>
          <a:lstStyle/>
          <a:p>
            <a:endParaRPr lang="my-MM">
              <a:latin typeface="WinInnwa" charset="0"/>
            </a:endParaRPr>
          </a:p>
        </p:txBody>
      </p:sp>
      <p:pic>
        <p:nvPicPr>
          <p:cNvPr id="205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7783"/>
            <a:ext cx="10058400" cy="781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5" name="Rectangle 5"/>
          <p:cNvSpPr>
            <a:spLocks noChangeArrowheads="1"/>
          </p:cNvSpPr>
          <p:nvPr/>
        </p:nvSpPr>
        <p:spPr bwMode="auto">
          <a:xfrm>
            <a:off x="140951" y="-656692"/>
            <a:ext cx="3228816" cy="65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858" tIns="50929" rIns="101858" bIns="50929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00"/>
                </a:solidFill>
                <a:latin typeface="Times"/>
              </a:rPr>
              <a:t>Burmese</a:t>
            </a:r>
            <a:endParaRPr lang="my-MM" sz="3600" dirty="0">
              <a:solidFill>
                <a:srgbClr val="FFFF00"/>
              </a:solidFill>
              <a:latin typeface="Wwin_Burmese1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215556" y="468042"/>
            <a:ext cx="8062437" cy="404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/>
          <a:p>
            <a:pPr algn="l"/>
            <a:r>
              <a:rPr lang="en-US" sz="12800" b="1" dirty="0" err="1">
                <a:solidFill>
                  <a:srgbClr val="FFFF00"/>
                </a:solidFill>
                <a:latin typeface="WinInnwa" charset="0"/>
              </a:rPr>
              <a:t>or®musrf;pm</a:t>
            </a:r>
            <a:endParaRPr lang="en-US" sz="12800" b="1" dirty="0">
              <a:solidFill>
                <a:srgbClr val="FFFF00"/>
              </a:solidFill>
              <a:latin typeface="WinInnwa" charset="0"/>
            </a:endParaRPr>
          </a:p>
          <a:p>
            <a:pPr algn="l"/>
            <a:r>
              <a:rPr lang="en-US" sz="12800" b="1" dirty="0" err="1">
                <a:solidFill>
                  <a:srgbClr val="FFFF00"/>
                </a:solidFill>
                <a:latin typeface="WinInnwa" charset="0"/>
              </a:rPr>
              <a:t>tkwfNrpf</a:t>
            </a:r>
            <a:endParaRPr lang="en-US" sz="12800" b="1" dirty="0">
              <a:solidFill>
                <a:srgbClr val="FFFF00"/>
              </a:solidFill>
              <a:latin typeface="WinInnwa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83823" y="5906344"/>
            <a:ext cx="9455944" cy="1516695"/>
            <a:chOff x="48" y="3424"/>
            <a:chExt cx="5415" cy="843"/>
          </a:xfrm>
        </p:grpSpPr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48" y="4104"/>
              <a:ext cx="1017" cy="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300" b="1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  <p:sp>
          <p:nvSpPr>
            <p:cNvPr id="23" name="Text Box 6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2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altLang="ko-KR" sz="2000" b="1">
                <a:solidFill>
                  <a:srgbClr val="FAFD00"/>
                </a:solidFill>
                <a:latin typeface="Times New Roman" pitchFamily="-112" charset="0"/>
                <a:ea typeface="Gulim" pitchFamily="34" charset="-127"/>
                <a:cs typeface="Gulim" pitchFamily="34" charset="-127"/>
              </a:endParaRPr>
            </a:p>
          </p:txBody>
        </p:sp>
      </p:grp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523878" y="5748024"/>
            <a:ext cx="9008904" cy="73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000" b="1" i="1" dirty="0">
                <a:solidFill>
                  <a:srgbClr val="FAFD00"/>
                </a:solidFill>
                <a:latin typeface="Arial Unicode MS" charset="0"/>
                <a:cs typeface="Arial Unicode MS" charset="0"/>
              </a:rPr>
              <a:t>Texas</a:t>
            </a:r>
            <a:r>
              <a:rPr lang="en-US" altLang="ko-KR" sz="2000" b="1" i="1" dirty="0">
                <a:solidFill>
                  <a:srgbClr val="FAFD00"/>
                </a:solidFill>
                <a:latin typeface="Win Innwa" charset="0"/>
              </a:rPr>
              <a:t> </a:t>
            </a:r>
            <a:r>
              <a:rPr lang="en-US" altLang="ko-KR" sz="20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jrdk.rS</a:t>
            </a:r>
            <a:r>
              <a:rPr lang="en-US" altLang="ko-KR" sz="20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</a:t>
            </a:r>
            <a:r>
              <a:rPr lang="en-US" altLang="ko-KR" sz="20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o</a:t>
            </a:r>
            <a:r>
              <a:rPr lang="en-US" sz="2000" b="1" dirty="0" err="1">
                <a:solidFill>
                  <a:srgbClr val="EEE30C"/>
                </a:solidFill>
                <a:latin typeface="WinInnwa" charset="0"/>
                <a:cs typeface="WinInnwa" charset="0"/>
              </a:rPr>
              <a:t>r®m</a:t>
            </a:r>
            <a:r>
              <a:rPr lang="en-US" altLang="ko-KR" sz="20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usrf;pm-tkwfjrpf</a:t>
            </a:r>
            <a:r>
              <a:rPr lang="en-US" altLang="ko-KR" sz="20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 (</a:t>
            </a:r>
            <a:r>
              <a:rPr lang="en-US" altLang="ko-KR" sz="20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edkifiHwumtrSkawmfaqmifvkyfief</a:t>
            </a:r>
            <a:r>
              <a:rPr lang="en-US" altLang="ko-KR" sz="20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;) </a:t>
            </a:r>
            <a:br>
              <a:rPr lang="en-US" altLang="ko-KR" sz="20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</a:br>
            <a:r>
              <a:rPr lang="en-US" altLang="ko-KR" sz="2000" b="1" i="1" dirty="0">
                <a:solidFill>
                  <a:srgbClr val="FAFD00"/>
                </a:solidFill>
                <a:latin typeface="WinInnwa" charset="0"/>
                <a:cs typeface="WinInnwa" charset="0"/>
              </a:rPr>
              <a:t>\ </a:t>
            </a:r>
            <a:r>
              <a:rPr lang="en-US" altLang="ko-KR" sz="2000" b="1" i="1" dirty="0" err="1">
                <a:solidFill>
                  <a:srgbClr val="FAFD00"/>
                </a:solidFill>
                <a:latin typeface="WinInnwa" charset="0"/>
                <a:cs typeface="WinInnwa" charset="0"/>
              </a:rPr>
              <a:t>wifjycsuf</a:t>
            </a:r>
            <a:endParaRPr lang="en-US" altLang="ko-KR" sz="2000" b="1" i="1" dirty="0">
              <a:solidFill>
                <a:srgbClr val="FAFD00"/>
              </a:solidFill>
              <a:latin typeface="WinInnwa" charset="0"/>
              <a:cs typeface="WinInnw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57727"/>
      </p:ext>
    </p:extLst>
  </p:cSld>
  <p:clrMapOvr>
    <a:masterClrMapping/>
  </p:clrMapOvr>
  <p:transition>
    <p:wheel spokes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Purple mesh">
            <a:extLst>
              <a:ext uri="{FF2B5EF4-FFF2-40B4-BE49-F238E27FC236}">
                <a16:creationId xmlns:a16="http://schemas.microsoft.com/office/drawing/2014/main" id="{6E0561EE-25B6-64B9-62EC-64E6A03D3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33363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3">
            <a:extLst>
              <a:ext uri="{FF2B5EF4-FFF2-40B4-BE49-F238E27FC236}">
                <a16:creationId xmlns:a16="http://schemas.microsoft.com/office/drawing/2014/main" id="{3E6052C5-025A-5E1C-96A2-FF4FDC554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61534E43-3188-CAC9-3E67-4D43AADFA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7348" name="AutoShape 5">
            <a:extLst>
              <a:ext uri="{FF2B5EF4-FFF2-40B4-BE49-F238E27FC236}">
                <a16:creationId xmlns:a16="http://schemas.microsoft.com/office/drawing/2014/main" id="{B896BAD5-EE22-237B-4855-D4FF7F86B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350" y="1057275"/>
            <a:ext cx="3303588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7349" name="AutoShape 6">
            <a:extLst>
              <a:ext uri="{FF2B5EF4-FFF2-40B4-BE49-F238E27FC236}">
                <a16:creationId xmlns:a16="http://schemas.microsoft.com/office/drawing/2014/main" id="{3525B93F-B7AC-D99C-158E-D0A59556B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4040188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7350" name="AutoShape 7">
            <a:extLst>
              <a:ext uri="{FF2B5EF4-FFF2-40B4-BE49-F238E27FC236}">
                <a16:creationId xmlns:a16="http://schemas.microsoft.com/office/drawing/2014/main" id="{2E40F6C6-4202-3514-D3F5-50DF68E0F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4017963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sp>
        <p:nvSpPr>
          <p:cNvPr id="57351" name="AutoShape 8">
            <a:extLst>
              <a:ext uri="{FF2B5EF4-FFF2-40B4-BE49-F238E27FC236}">
                <a16:creationId xmlns:a16="http://schemas.microsoft.com/office/drawing/2014/main" id="{DF1F6ACB-34CA-8947-9B39-286A1A2EB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100012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7352" name="Rectangle 9">
            <a:extLst>
              <a:ext uri="{FF2B5EF4-FFF2-40B4-BE49-F238E27FC236}">
                <a16:creationId xmlns:a16="http://schemas.microsoft.com/office/drawing/2014/main" id="{3D04A9BC-0079-2B40-CBC8-3A61E5E98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5900" y="1071563"/>
            <a:ext cx="454025" cy="7191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66FF"/>
                </a:solidFill>
              </a:rPr>
              <a:t>2</a:t>
            </a:r>
          </a:p>
        </p:txBody>
      </p:sp>
      <p:sp>
        <p:nvSpPr>
          <p:cNvPr id="57353" name="Rectangle 10">
            <a:extLst>
              <a:ext uri="{FF2B5EF4-FFF2-40B4-BE49-F238E27FC236}">
                <a16:creationId xmlns:a16="http://schemas.microsoft.com/office/drawing/2014/main" id="{BC9AFAA4-6046-A941-E1A0-7FFC07FAE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0038" y="4124325"/>
            <a:ext cx="454025" cy="7191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66FF"/>
                </a:solidFill>
              </a:rPr>
              <a:t>3</a:t>
            </a:r>
          </a:p>
        </p:txBody>
      </p:sp>
      <p:sp>
        <p:nvSpPr>
          <p:cNvPr id="57354" name="Rectangle 11">
            <a:extLst>
              <a:ext uri="{FF2B5EF4-FFF2-40B4-BE49-F238E27FC236}">
                <a16:creationId xmlns:a16="http://schemas.microsoft.com/office/drawing/2014/main" id="{8DEB4F2B-85E6-0534-B868-8B762E236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450" y="4106863"/>
            <a:ext cx="454025" cy="5969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rgbClr val="0066FF"/>
                </a:solidFill>
              </a:rPr>
              <a:t>4</a:t>
            </a:r>
          </a:p>
        </p:txBody>
      </p:sp>
      <p:sp>
        <p:nvSpPr>
          <p:cNvPr id="57355" name="Rectangle 12">
            <a:extLst>
              <a:ext uri="{FF2B5EF4-FFF2-40B4-BE49-F238E27FC236}">
                <a16:creationId xmlns:a16="http://schemas.microsoft.com/office/drawing/2014/main" id="{A7EF3314-5679-A9F2-E824-98881CC6E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163" y="1090613"/>
            <a:ext cx="454025" cy="7191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66FF"/>
                </a:solidFill>
              </a:rPr>
              <a:t>1</a:t>
            </a:r>
          </a:p>
        </p:txBody>
      </p:sp>
      <p:sp>
        <p:nvSpPr>
          <p:cNvPr id="57356" name="Rectangle 29">
            <a:extLst>
              <a:ext uri="{FF2B5EF4-FFF2-40B4-BE49-F238E27FC236}">
                <a16:creationId xmlns:a16="http://schemas.microsoft.com/office/drawing/2014/main" id="{73916736-8BE9-0D22-ECCE-C2556D0F7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1233488"/>
            <a:ext cx="2590800" cy="649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0066FF"/>
                </a:solidFill>
              </a:rPr>
              <a:t>&amp;SifroJc&amp;pf0if</a:t>
            </a:r>
          </a:p>
        </p:txBody>
      </p:sp>
      <p:sp>
        <p:nvSpPr>
          <p:cNvPr id="57357" name="Rectangle 30">
            <a:extLst>
              <a:ext uri="{FF2B5EF4-FFF2-40B4-BE49-F238E27FC236}">
                <a16:creationId xmlns:a16="http://schemas.microsoft.com/office/drawing/2014/main" id="{1E8F0C76-4338-0C93-0058-33BD8C123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850" y="1162050"/>
            <a:ext cx="2727325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0066FF"/>
                </a:solidFill>
              </a:rPr>
              <a:t>&amp;Sifrmukc&amp;pf0if</a:t>
            </a:r>
          </a:p>
        </p:txBody>
      </p:sp>
      <p:sp>
        <p:nvSpPr>
          <p:cNvPr id="57358" name="Rectangle 31">
            <a:extLst>
              <a:ext uri="{FF2B5EF4-FFF2-40B4-BE49-F238E27FC236}">
                <a16:creationId xmlns:a16="http://schemas.microsoft.com/office/drawing/2014/main" id="{484D5258-CA8C-0955-78BF-C8865116D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963" y="4184650"/>
            <a:ext cx="31686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0066FF"/>
                </a:solidFill>
              </a:rPr>
              <a:t>&amp;Sifvkumc&amp;pf0if</a:t>
            </a:r>
          </a:p>
        </p:txBody>
      </p:sp>
      <p:sp>
        <p:nvSpPr>
          <p:cNvPr id="57359" name="Rectangle 32">
            <a:extLst>
              <a:ext uri="{FF2B5EF4-FFF2-40B4-BE49-F238E27FC236}">
                <a16:creationId xmlns:a16="http://schemas.microsoft.com/office/drawing/2014/main" id="{A8F04E7A-9C16-4D5D-F849-C027E597C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4176713"/>
            <a:ext cx="3344862" cy="59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rgbClr val="0066FF"/>
                </a:solidFill>
              </a:rPr>
              <a:t>&amp;Sifa,m[efc&amp;pf0if</a:t>
            </a:r>
          </a:p>
        </p:txBody>
      </p:sp>
      <p:sp>
        <p:nvSpPr>
          <p:cNvPr id="57360" name="Rectangle 33">
            <a:extLst>
              <a:ext uri="{FF2B5EF4-FFF2-40B4-BE49-F238E27FC236}">
                <a16:creationId xmlns:a16="http://schemas.microsoft.com/office/drawing/2014/main" id="{856E7E7C-CDB0-1CF5-3E9F-9CC035683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1846263"/>
            <a:ext cx="2589212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,k'vlrsdK;rsm;qDodkU</a:t>
            </a:r>
          </a:p>
        </p:txBody>
      </p:sp>
      <p:sp>
        <p:nvSpPr>
          <p:cNvPr id="57361" name="Rectangle 34">
            <a:extLst>
              <a:ext uri="{FF2B5EF4-FFF2-40B4-BE49-F238E27FC236}">
                <a16:creationId xmlns:a16="http://schemas.microsoft.com/office/drawing/2014/main" id="{52EFD6CC-04D9-276A-08C1-9076CB953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0" y="1779588"/>
            <a:ext cx="2873375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a&amp;mrvlrsdK;rsm;qDodkU</a:t>
            </a:r>
          </a:p>
        </p:txBody>
      </p:sp>
      <p:sp>
        <p:nvSpPr>
          <p:cNvPr id="57362" name="Rectangle 35">
            <a:extLst>
              <a:ext uri="{FF2B5EF4-FFF2-40B4-BE49-F238E27FC236}">
                <a16:creationId xmlns:a16="http://schemas.microsoft.com/office/drawing/2014/main" id="{8D0A171A-D621-EF15-ABD3-C8E7B7DD0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4802188"/>
            <a:ext cx="2700337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*&amp;dvlrsdK;rsm;qDodkU</a:t>
            </a:r>
          </a:p>
        </p:txBody>
      </p:sp>
      <p:sp>
        <p:nvSpPr>
          <p:cNvPr id="57363" name="Rectangle 37">
            <a:extLst>
              <a:ext uri="{FF2B5EF4-FFF2-40B4-BE49-F238E27FC236}">
                <a16:creationId xmlns:a16="http://schemas.microsoft.com/office/drawing/2014/main" id="{8B88E240-509E-1248-8386-138978C5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346325"/>
            <a:ext cx="1943100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bk&amp;if</a:t>
            </a:r>
          </a:p>
        </p:txBody>
      </p:sp>
      <p:sp>
        <p:nvSpPr>
          <p:cNvPr id="57364" name="Rectangle 38">
            <a:extLst>
              <a:ext uri="{FF2B5EF4-FFF2-40B4-BE49-F238E27FC236}">
                <a16:creationId xmlns:a16="http://schemas.microsoft.com/office/drawing/2014/main" id="{49056C8E-985D-EAE8-13F1-C2C809BB0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50" y="2339975"/>
            <a:ext cx="2336800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tapcHuGsefuJ.odkU</a:t>
            </a:r>
          </a:p>
        </p:txBody>
      </p:sp>
      <p:sp>
        <p:nvSpPr>
          <p:cNvPr id="57365" name="Rectangle 39">
            <a:extLst>
              <a:ext uri="{FF2B5EF4-FFF2-40B4-BE49-F238E27FC236}">
                <a16:creationId xmlns:a16="http://schemas.microsoft.com/office/drawing/2014/main" id="{7424D4D1-7FFA-06BD-E54E-843C41C3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463" y="5367338"/>
            <a:ext cx="1943100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vlom;pifppf</a:t>
            </a:r>
          </a:p>
        </p:txBody>
      </p:sp>
      <p:sp>
        <p:nvSpPr>
          <p:cNvPr id="57366" name="Rectangle 40">
            <a:extLst>
              <a:ext uri="{FF2B5EF4-FFF2-40B4-BE49-F238E27FC236}">
                <a16:creationId xmlns:a16="http://schemas.microsoft.com/office/drawing/2014/main" id="{E8982AD7-A6D6-DF92-602C-76AB147C5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313" y="4806950"/>
            <a:ext cx="2820987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toif;awmfwdkif;odkU</a:t>
            </a:r>
          </a:p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bk&amp;m;pifppf</a:t>
            </a:r>
          </a:p>
        </p:txBody>
      </p:sp>
      <p:sp>
        <p:nvSpPr>
          <p:cNvPr id="57367" name="Rectangle 41">
            <a:extLst>
              <a:ext uri="{FF2B5EF4-FFF2-40B4-BE49-F238E27FC236}">
                <a16:creationId xmlns:a16="http://schemas.microsoft.com/office/drawing/2014/main" id="{79F5C86A-92E0-055E-4369-F318347F3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2917825"/>
            <a:ext cx="2384425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a,&amp;IbmajymovJ</a:t>
            </a:r>
          </a:p>
        </p:txBody>
      </p:sp>
      <p:sp>
        <p:nvSpPr>
          <p:cNvPr id="57368" name="Rectangle 42">
            <a:extLst>
              <a:ext uri="{FF2B5EF4-FFF2-40B4-BE49-F238E27FC236}">
                <a16:creationId xmlns:a16="http://schemas.microsoft.com/office/drawing/2014/main" id="{2D16D817-87F9-2E7D-3905-248DDD095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928938"/>
            <a:ext cx="2547938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a,&amp;IbmvkyfcJ.ovJ</a:t>
            </a:r>
          </a:p>
        </p:txBody>
      </p:sp>
      <p:sp>
        <p:nvSpPr>
          <p:cNvPr id="57369" name="Rectangle 43">
            <a:extLst>
              <a:ext uri="{FF2B5EF4-FFF2-40B4-BE49-F238E27FC236}">
                <a16:creationId xmlns:a16="http://schemas.microsoft.com/office/drawing/2014/main" id="{79B8C43B-DFB1-83D2-ADF9-454EBEBA4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25" y="5956300"/>
            <a:ext cx="2936875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a,&amp;IbmudkqdkvdkovJ</a:t>
            </a:r>
          </a:p>
        </p:txBody>
      </p:sp>
      <p:sp>
        <p:nvSpPr>
          <p:cNvPr id="57370" name="Rectangle 44">
            <a:extLst>
              <a:ext uri="{FF2B5EF4-FFF2-40B4-BE49-F238E27FC236}">
                <a16:creationId xmlns:a16="http://schemas.microsoft.com/office/drawing/2014/main" id="{FB4DE02D-2C74-A785-1789-092B36B9E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5967413"/>
            <a:ext cx="3090863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66FF"/>
                </a:solidFill>
              </a:rPr>
              <a:t>a,&amp;Ib,fvdkcHpm;ovJ</a:t>
            </a:r>
          </a:p>
        </p:txBody>
      </p:sp>
      <p:sp>
        <p:nvSpPr>
          <p:cNvPr id="57371" name="Text Box 45">
            <a:extLst>
              <a:ext uri="{FF2B5EF4-FFF2-40B4-BE49-F238E27FC236}">
                <a16:creationId xmlns:a16="http://schemas.microsoft.com/office/drawing/2014/main" id="{EFB55C69-5948-E399-5FC5-9230F4041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7372" name="Group 48">
            <a:extLst>
              <a:ext uri="{FF2B5EF4-FFF2-40B4-BE49-F238E27FC236}">
                <a16:creationId xmlns:a16="http://schemas.microsoft.com/office/drawing/2014/main" id="{F320850C-353A-49C1-C80F-6BC958BFA8BA}"/>
              </a:ext>
            </a:extLst>
          </p:cNvPr>
          <p:cNvGrpSpPr>
            <a:grpSpLocks/>
          </p:cNvGrpSpPr>
          <p:nvPr/>
        </p:nvGrpSpPr>
        <p:grpSpPr bwMode="auto">
          <a:xfrm>
            <a:off x="3546475" y="2371725"/>
            <a:ext cx="3311525" cy="3295650"/>
            <a:chOff x="2234" y="1522"/>
            <a:chExt cx="2086" cy="2076"/>
          </a:xfrm>
        </p:grpSpPr>
        <p:sp>
          <p:nvSpPr>
            <p:cNvPr id="1209393" name="Line 49">
              <a:extLst>
                <a:ext uri="{FF2B5EF4-FFF2-40B4-BE49-F238E27FC236}">
                  <a16:creationId xmlns:a16="http://schemas.microsoft.com/office/drawing/2014/main" id="{764328D6-B6BB-6460-8AFC-B81183A129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8" y="1838"/>
              <a:ext cx="1293" cy="123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9394" name="Line 50">
              <a:extLst>
                <a:ext uri="{FF2B5EF4-FFF2-40B4-BE49-F238E27FC236}">
                  <a16:creationId xmlns:a16="http://schemas.microsoft.com/office/drawing/2014/main" id="{11FC9FA3-1EA4-4213-DA0E-EEDE15C4C9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3" y="1632"/>
              <a:ext cx="1190" cy="113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88" name="AutoShape 51">
              <a:extLst>
                <a:ext uri="{FF2B5EF4-FFF2-40B4-BE49-F238E27FC236}">
                  <a16:creationId xmlns:a16="http://schemas.microsoft.com/office/drawing/2014/main" id="{86878FE7-A85B-F92B-56C5-B02ED62931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10649">
              <a:off x="2239" y="1517"/>
              <a:ext cx="2076" cy="2086"/>
            </a:xfrm>
            <a:prstGeom prst="rtTriangle">
              <a:avLst/>
            </a:prstGeom>
            <a:noFill/>
            <a:ln w="130175">
              <a:solidFill>
                <a:schemeClr val="hlink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1200">
                <a:solidFill>
                  <a:schemeClr val="hlink"/>
                </a:solidFill>
              </a:endParaRPr>
            </a:p>
          </p:txBody>
        </p:sp>
      </p:grpSp>
      <p:grpSp>
        <p:nvGrpSpPr>
          <p:cNvPr id="3" name="Group 56">
            <a:extLst>
              <a:ext uri="{FF2B5EF4-FFF2-40B4-BE49-F238E27FC236}">
                <a16:creationId xmlns:a16="http://schemas.microsoft.com/office/drawing/2014/main" id="{418A7F55-4566-8C26-6C09-D1B9921DFF28}"/>
              </a:ext>
            </a:extLst>
          </p:cNvPr>
          <p:cNvGrpSpPr>
            <a:grpSpLocks/>
          </p:cNvGrpSpPr>
          <p:nvPr/>
        </p:nvGrpSpPr>
        <p:grpSpPr bwMode="auto">
          <a:xfrm rot="-77234">
            <a:off x="2527300" y="2986088"/>
            <a:ext cx="4967288" cy="1447800"/>
            <a:chOff x="1622" y="1852"/>
            <a:chExt cx="3129" cy="912"/>
          </a:xfrm>
        </p:grpSpPr>
        <p:sp>
          <p:nvSpPr>
            <p:cNvPr id="57384" name="Text Box 57">
              <a:extLst>
                <a:ext uri="{FF2B5EF4-FFF2-40B4-BE49-F238E27FC236}">
                  <a16:creationId xmlns:a16="http://schemas.microsoft.com/office/drawing/2014/main" id="{DE81AD0D-61CA-B292-110B-96DE3D9A8B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603561">
              <a:off x="1622" y="2202"/>
              <a:ext cx="3129" cy="505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AFD00"/>
                  </a:solidFill>
                </a:rPr>
                <a:t>tusOf;csKyfudk twlwuG avhvmjcif;</a:t>
              </a:r>
            </a:p>
            <a:p>
              <a:pPr>
                <a:spcBef>
                  <a:spcPct val="50000"/>
                </a:spcBef>
              </a:pPr>
              <a:endParaRPr lang="en-US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7385" name="Text Box 58">
              <a:extLst>
                <a:ext uri="{FF2B5EF4-FFF2-40B4-BE49-F238E27FC236}">
                  <a16:creationId xmlns:a16="http://schemas.microsoft.com/office/drawing/2014/main" id="{A80052FA-55B5-093C-D130-856979010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573914">
              <a:off x="1943" y="1852"/>
              <a:ext cx="2076" cy="912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chemeClr val="bg1"/>
                  </a:solidFill>
                </a:rPr>
                <a:t> </a:t>
              </a:r>
              <a:r>
                <a:rPr lang="en-US" altLang="en-US" sz="2500">
                  <a:solidFill>
                    <a:srgbClr val="FAFD00"/>
                  </a:solidFill>
                </a:rPr>
                <a:t>tusOf;csKyfudk aygif;pnf;avhvmjcif;</a:t>
              </a:r>
            </a:p>
            <a:p>
              <a:pPr>
                <a:spcBef>
                  <a:spcPct val="50000"/>
                </a:spcBef>
              </a:pPr>
              <a:endParaRPr lang="en-US" altLang="en-US" sz="2500">
                <a:solidFill>
                  <a:schemeClr val="bg1"/>
                </a:solidFill>
              </a:endParaRPr>
            </a:p>
          </p:txBody>
        </p:sp>
      </p:grpSp>
      <p:sp>
        <p:nvSpPr>
          <p:cNvPr id="1209409" name="Text Box 65">
            <a:extLst>
              <a:ext uri="{FF2B5EF4-FFF2-40B4-BE49-F238E27FC236}">
                <a16:creationId xmlns:a16="http://schemas.microsoft.com/office/drawing/2014/main" id="{63E1C5BC-FF81-8E8F-8921-495A6FFE31C2}"/>
              </a:ext>
            </a:extLst>
          </p:cNvPr>
          <p:cNvSpPr txBox="1">
            <a:spLocks noChangeArrowheads="1"/>
          </p:cNvSpPr>
          <p:nvPr/>
        </p:nvSpPr>
        <p:spPr bwMode="auto">
          <a:xfrm rot="5284">
            <a:off x="2497138" y="4768850"/>
            <a:ext cx="6505575" cy="34766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rgbClr val="FAFD00"/>
                </a:solidFill>
              </a:rPr>
              <a:t>      </a:t>
            </a:r>
            <a:r>
              <a:rPr lang="en-US" altLang="en-US" sz="6000">
                <a:solidFill>
                  <a:srgbClr val="FAFD00"/>
                </a:solidFill>
              </a:rPr>
              <a:t>tusOf;csKyfudk aygif;pnf;avhvmjcif;</a:t>
            </a:r>
          </a:p>
          <a:p>
            <a:pPr>
              <a:spcBef>
                <a:spcPct val="50000"/>
              </a:spcBef>
            </a:pPr>
            <a:endParaRPr lang="en-US" altLang="en-US" sz="6000">
              <a:solidFill>
                <a:srgbClr val="FAFD00"/>
              </a:solidFill>
            </a:endParaRPr>
          </a:p>
        </p:txBody>
      </p:sp>
      <p:sp>
        <p:nvSpPr>
          <p:cNvPr id="1209410" name="Text Box 66">
            <a:extLst>
              <a:ext uri="{FF2B5EF4-FFF2-40B4-BE49-F238E27FC236}">
                <a16:creationId xmlns:a16="http://schemas.microsoft.com/office/drawing/2014/main" id="{CB5375E9-41EA-8BC4-86A2-B699277D19EA}"/>
              </a:ext>
            </a:extLst>
          </p:cNvPr>
          <p:cNvSpPr txBox="1">
            <a:spLocks noChangeArrowheads="1"/>
          </p:cNvSpPr>
          <p:nvPr/>
        </p:nvSpPr>
        <p:spPr bwMode="auto">
          <a:xfrm rot="5284">
            <a:off x="1441450" y="666750"/>
            <a:ext cx="7564438" cy="7747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300">
                <a:solidFill>
                  <a:srgbClr val="FAFD00"/>
                </a:solidFill>
              </a:rPr>
              <a:t>tusOf;csKyfudk aygif;pnf;avhvmjcif;</a:t>
            </a:r>
          </a:p>
        </p:txBody>
      </p:sp>
      <p:sp>
        <p:nvSpPr>
          <p:cNvPr id="57376" name="Text Box 67">
            <a:extLst>
              <a:ext uri="{FF2B5EF4-FFF2-40B4-BE49-F238E27FC236}">
                <a16:creationId xmlns:a16="http://schemas.microsoft.com/office/drawing/2014/main" id="{CE5AF713-242B-5024-F78C-DC88516E0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57377" name="Text Box 68">
            <a:extLst>
              <a:ext uri="{FF2B5EF4-FFF2-40B4-BE49-F238E27FC236}">
                <a16:creationId xmlns:a16="http://schemas.microsoft.com/office/drawing/2014/main" id="{BD9D9EFC-5D3E-7F61-962C-85A9F5FC4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838" y="69278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57378" name="Text Box 69">
            <a:extLst>
              <a:ext uri="{FF2B5EF4-FFF2-40B4-BE49-F238E27FC236}">
                <a16:creationId xmlns:a16="http://schemas.microsoft.com/office/drawing/2014/main" id="{9FA68E5F-291E-FDBA-64C2-C7C4FA26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688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57379" name="Text Box 70">
            <a:extLst>
              <a:ext uri="{FF2B5EF4-FFF2-40B4-BE49-F238E27FC236}">
                <a16:creationId xmlns:a16="http://schemas.microsoft.com/office/drawing/2014/main" id="{037A3168-5B8A-D042-86FF-4F0147152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209415" name="Text Box 71">
            <a:extLst>
              <a:ext uri="{FF2B5EF4-FFF2-40B4-BE49-F238E27FC236}">
                <a16:creationId xmlns:a16="http://schemas.microsoft.com/office/drawing/2014/main" id="{464E24C6-3DB1-67EB-3682-0E8D969AD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12725"/>
            <a:ext cx="8093075" cy="722313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EA1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xl;jcm; qef;jym;aompum;vHk; ...</a:t>
            </a:r>
          </a:p>
        </p:txBody>
      </p:sp>
      <p:grpSp>
        <p:nvGrpSpPr>
          <p:cNvPr id="4" name="Group 72">
            <a:extLst>
              <a:ext uri="{FF2B5EF4-FFF2-40B4-BE49-F238E27FC236}">
                <a16:creationId xmlns:a16="http://schemas.microsoft.com/office/drawing/2014/main" id="{0BC146D7-C818-8174-270E-D03796EAC250}"/>
              </a:ext>
            </a:extLst>
          </p:cNvPr>
          <p:cNvGrpSpPr>
            <a:grpSpLocks/>
          </p:cNvGrpSpPr>
          <p:nvPr/>
        </p:nvGrpSpPr>
        <p:grpSpPr bwMode="auto">
          <a:xfrm rot="-77234">
            <a:off x="2466975" y="2895600"/>
            <a:ext cx="4967288" cy="1447800"/>
            <a:chOff x="1622" y="1852"/>
            <a:chExt cx="3129" cy="912"/>
          </a:xfrm>
        </p:grpSpPr>
        <p:sp>
          <p:nvSpPr>
            <p:cNvPr id="57382" name="Text Box 73">
              <a:extLst>
                <a:ext uri="{FF2B5EF4-FFF2-40B4-BE49-F238E27FC236}">
                  <a16:creationId xmlns:a16="http://schemas.microsoft.com/office/drawing/2014/main" id="{34E5335A-5BF5-D46C-119D-6B6C70A06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603561">
              <a:off x="1622" y="2202"/>
              <a:ext cx="3129" cy="505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AFD00"/>
                  </a:solidFill>
                </a:rPr>
                <a:t>tusOf;csKyfudk aygif;pnf;avhvmjcif;</a:t>
              </a:r>
            </a:p>
            <a:p>
              <a:pPr>
                <a:spcBef>
                  <a:spcPct val="50000"/>
                </a:spcBef>
              </a:pPr>
              <a:endParaRPr lang="en-US" altLang="en-US" sz="1800">
                <a:solidFill>
                  <a:schemeClr val="bg1"/>
                </a:solidFill>
              </a:endParaRPr>
            </a:p>
          </p:txBody>
        </p:sp>
        <p:sp>
          <p:nvSpPr>
            <p:cNvPr id="57383" name="Text Box 74">
              <a:extLst>
                <a:ext uri="{FF2B5EF4-FFF2-40B4-BE49-F238E27FC236}">
                  <a16:creationId xmlns:a16="http://schemas.microsoft.com/office/drawing/2014/main" id="{C57AB470-E9C9-CBE8-1D78-071202D87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573914">
              <a:off x="1943" y="1852"/>
              <a:ext cx="2076" cy="912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chemeClr val="bg1"/>
                  </a:solidFill>
                </a:rPr>
                <a:t> </a:t>
              </a:r>
              <a:r>
                <a:rPr lang="en-US" altLang="en-US" sz="2500">
                  <a:solidFill>
                    <a:srgbClr val="FAFD00"/>
                  </a:solidFill>
                </a:rPr>
                <a:t>tusOf;csKyfudk aygif;pnf;avhvmjcif;</a:t>
              </a:r>
            </a:p>
            <a:p>
              <a:pPr>
                <a:spcBef>
                  <a:spcPct val="50000"/>
                </a:spcBef>
              </a:pPr>
              <a:endParaRPr lang="en-US" altLang="en-US" sz="25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0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0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0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409" grpId="0" autoUpdateAnimBg="0"/>
      <p:bldP spid="1209410" grpId="0" autoUpdateAnimBg="0"/>
      <p:bldP spid="120941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Purple mesh">
            <a:extLst>
              <a:ext uri="{FF2B5EF4-FFF2-40B4-BE49-F238E27FC236}">
                <a16:creationId xmlns:a16="http://schemas.microsoft.com/office/drawing/2014/main" id="{7894ECC5-6D2C-E4E7-E251-9A82C1CD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35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>
            <a:extLst>
              <a:ext uri="{FF2B5EF4-FFF2-40B4-BE49-F238E27FC236}">
                <a16:creationId xmlns:a16="http://schemas.microsoft.com/office/drawing/2014/main" id="{FE3FF393-D97F-CE41-E752-BBAFA7E08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51BE0C1D-1A7F-4E64-1B07-6E291A9B0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9396" name="AutoShape 5">
            <a:extLst>
              <a:ext uri="{FF2B5EF4-FFF2-40B4-BE49-F238E27FC236}">
                <a16:creationId xmlns:a16="http://schemas.microsoft.com/office/drawing/2014/main" id="{289A7C59-0DCB-1935-8BEC-A5A59F89C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3" y="1008063"/>
            <a:ext cx="3303587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chemeClr val="hlink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9397" name="AutoShape 6">
            <a:extLst>
              <a:ext uri="{FF2B5EF4-FFF2-40B4-BE49-F238E27FC236}">
                <a16:creationId xmlns:a16="http://schemas.microsoft.com/office/drawing/2014/main" id="{17A5C92B-BC72-2916-B944-9F9D0D169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4040188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chemeClr val="hlink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9398" name="AutoShape 7">
            <a:extLst>
              <a:ext uri="{FF2B5EF4-FFF2-40B4-BE49-F238E27FC236}">
                <a16:creationId xmlns:a16="http://schemas.microsoft.com/office/drawing/2014/main" id="{D1339515-A3D0-89ED-F870-02936F462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100012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chemeClr val="hlink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9399" name="Rectangle 8">
            <a:extLst>
              <a:ext uri="{FF2B5EF4-FFF2-40B4-BE49-F238E27FC236}">
                <a16:creationId xmlns:a16="http://schemas.microsoft.com/office/drawing/2014/main" id="{5E314C9C-4AE9-08B2-E942-818B43B02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4184650"/>
            <a:ext cx="3122612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&amp;Sifvkumc&amp;pf0if</a:t>
            </a:r>
          </a:p>
        </p:txBody>
      </p:sp>
      <p:sp>
        <p:nvSpPr>
          <p:cNvPr id="59400" name="Rectangle 9">
            <a:extLst>
              <a:ext uri="{FF2B5EF4-FFF2-40B4-BE49-F238E27FC236}">
                <a16:creationId xmlns:a16="http://schemas.microsoft.com/office/drawing/2014/main" id="{EE017DCB-0AE5-C62F-0A3E-782E3AEE4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1138238"/>
            <a:ext cx="2590800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&amp;SifroJc&amp;pf0if</a:t>
            </a:r>
          </a:p>
          <a:p>
            <a:pPr algn="l">
              <a:spcBef>
                <a:spcPct val="50000"/>
              </a:spcBef>
            </a:pPr>
            <a:endParaRPr lang="en-US" altLang="en-US" sz="3600">
              <a:solidFill>
                <a:srgbClr val="66FF99"/>
              </a:solidFill>
            </a:endParaRPr>
          </a:p>
        </p:txBody>
      </p:sp>
      <p:sp>
        <p:nvSpPr>
          <p:cNvPr id="59401" name="Rectangle 10">
            <a:extLst>
              <a:ext uri="{FF2B5EF4-FFF2-40B4-BE49-F238E27FC236}">
                <a16:creationId xmlns:a16="http://schemas.microsoft.com/office/drawing/2014/main" id="{E119B8B4-D90C-0841-0BE9-A14C39DC6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475" y="1209675"/>
            <a:ext cx="2713038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 b="0">
                <a:solidFill>
                  <a:srgbClr val="66FF99"/>
                </a:solidFill>
              </a:rPr>
              <a:t>&amp;</a:t>
            </a:r>
            <a:r>
              <a:rPr lang="en-US" altLang="en-US" sz="3600">
                <a:solidFill>
                  <a:srgbClr val="66FF99"/>
                </a:solidFill>
              </a:rPr>
              <a:t>Sifrmukc&amp;pf0if</a:t>
            </a:r>
          </a:p>
          <a:p>
            <a:pPr algn="l">
              <a:spcBef>
                <a:spcPct val="50000"/>
              </a:spcBef>
            </a:pPr>
            <a:endParaRPr lang="en-US" altLang="en-US" sz="3600">
              <a:solidFill>
                <a:srgbClr val="66FF99"/>
              </a:solidFill>
            </a:endParaRPr>
          </a:p>
        </p:txBody>
      </p:sp>
      <p:sp>
        <p:nvSpPr>
          <p:cNvPr id="59402" name="Rectangle 11">
            <a:extLst>
              <a:ext uri="{FF2B5EF4-FFF2-40B4-BE49-F238E27FC236}">
                <a16:creationId xmlns:a16="http://schemas.microsoft.com/office/drawing/2014/main" id="{20552D74-2361-9983-D223-B7DC9CC8B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735138"/>
            <a:ext cx="2774950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   *sL;vlrsdK;rsm;qDodk.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59403" name="Rectangle 12">
            <a:extLst>
              <a:ext uri="{FF2B5EF4-FFF2-40B4-BE49-F238E27FC236}">
                <a16:creationId xmlns:a16="http://schemas.microsoft.com/office/drawing/2014/main" id="{6FFB4EC0-B882-E7A2-39B8-FAED0CBC8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338" y="1779588"/>
            <a:ext cx="2557462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a&amp;mrvlrsdK;rsm;qDodk.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59404" name="Rectangle 13">
            <a:extLst>
              <a:ext uri="{FF2B5EF4-FFF2-40B4-BE49-F238E27FC236}">
                <a16:creationId xmlns:a16="http://schemas.microsoft.com/office/drawing/2014/main" id="{AA9AD5D9-7371-36D6-8F99-E84340612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4751388"/>
            <a:ext cx="2492375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</a:rPr>
              <a:t>*&amp;dvlrsdK;rsm;qDodk.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59405" name="Rectangle 14">
            <a:extLst>
              <a:ext uri="{FF2B5EF4-FFF2-40B4-BE49-F238E27FC236}">
                <a16:creationId xmlns:a16="http://schemas.microsoft.com/office/drawing/2014/main" id="{1E7420B0-2B71-F08A-1F37-15B55F39B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29114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sp>
        <p:nvSpPr>
          <p:cNvPr id="59406" name="Rectangle 15">
            <a:extLst>
              <a:ext uri="{FF2B5EF4-FFF2-40B4-BE49-F238E27FC236}">
                <a16:creationId xmlns:a16="http://schemas.microsoft.com/office/drawing/2014/main" id="{DAB2DF35-EE3C-AD71-61E7-7339CAC7F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6888" y="29241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59407" name="Group 16">
            <a:extLst>
              <a:ext uri="{FF2B5EF4-FFF2-40B4-BE49-F238E27FC236}">
                <a16:creationId xmlns:a16="http://schemas.microsoft.com/office/drawing/2014/main" id="{4A42B532-94FD-7507-BDF1-1B0E4513F18B}"/>
              </a:ext>
            </a:extLst>
          </p:cNvPr>
          <p:cNvGrpSpPr>
            <a:grpSpLocks/>
          </p:cNvGrpSpPr>
          <p:nvPr/>
        </p:nvGrpSpPr>
        <p:grpSpPr bwMode="auto">
          <a:xfrm>
            <a:off x="958850" y="2263775"/>
            <a:ext cx="3689350" cy="850900"/>
            <a:chOff x="1145" y="1478"/>
            <a:chExt cx="1759" cy="536"/>
          </a:xfrm>
        </p:grpSpPr>
        <p:sp>
          <p:nvSpPr>
            <p:cNvPr id="59447" name="Rectangle 17">
              <a:extLst>
                <a:ext uri="{FF2B5EF4-FFF2-40B4-BE49-F238E27FC236}">
                  <a16:creationId xmlns:a16="http://schemas.microsoft.com/office/drawing/2014/main" id="{92E64655-7350-4E19-458E-027816FAE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530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59448" name="Rectangle 18">
              <a:extLst>
                <a:ext uri="{FF2B5EF4-FFF2-40B4-BE49-F238E27FC236}">
                  <a16:creationId xmlns:a16="http://schemas.microsoft.com/office/drawing/2014/main" id="{F7C19F4F-3966-8524-F0EC-E8A7F3815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478"/>
              <a:ext cx="1224" cy="53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FEA18"/>
                  </a:solidFill>
                </a:rPr>
                <a:t>bk&amp;if</a:t>
              </a:r>
            </a:p>
          </p:txBody>
        </p:sp>
      </p:grpSp>
      <p:grpSp>
        <p:nvGrpSpPr>
          <p:cNvPr id="59408" name="Group 19">
            <a:extLst>
              <a:ext uri="{FF2B5EF4-FFF2-40B4-BE49-F238E27FC236}">
                <a16:creationId xmlns:a16="http://schemas.microsoft.com/office/drawing/2014/main" id="{4AFE47BD-ECAF-9CAC-D99F-F790FB7F0B95}"/>
              </a:ext>
            </a:extLst>
          </p:cNvPr>
          <p:cNvGrpSpPr>
            <a:grpSpLocks/>
          </p:cNvGrpSpPr>
          <p:nvPr/>
        </p:nvGrpSpPr>
        <p:grpSpPr bwMode="auto">
          <a:xfrm>
            <a:off x="5195888" y="2255838"/>
            <a:ext cx="3594100" cy="850900"/>
            <a:chOff x="3513" y="1474"/>
            <a:chExt cx="1787" cy="536"/>
          </a:xfrm>
        </p:grpSpPr>
        <p:sp>
          <p:nvSpPr>
            <p:cNvPr id="59445" name="Rectangle 20">
              <a:extLst>
                <a:ext uri="{FF2B5EF4-FFF2-40B4-BE49-F238E27FC236}">
                  <a16:creationId xmlns:a16="http://schemas.microsoft.com/office/drawing/2014/main" id="{676BCED8-A5B1-B6B5-FB22-0DF276B0C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" y="1538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59446" name="Rectangle 21">
              <a:extLst>
                <a:ext uri="{FF2B5EF4-FFF2-40B4-BE49-F238E27FC236}">
                  <a16:creationId xmlns:a16="http://schemas.microsoft.com/office/drawing/2014/main" id="{F81021D7-E5F9-59B8-AF8C-5F68F0204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1474"/>
              <a:ext cx="1224" cy="53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FEA18"/>
                  </a:solidFill>
                </a:rPr>
                <a:t>tapcH</a:t>
              </a:r>
            </a:p>
          </p:txBody>
        </p:sp>
      </p:grpSp>
      <p:sp>
        <p:nvSpPr>
          <p:cNvPr id="59409" name="Rectangle 22">
            <a:extLst>
              <a:ext uri="{FF2B5EF4-FFF2-40B4-BE49-F238E27FC236}">
                <a16:creationId xmlns:a16="http://schemas.microsoft.com/office/drawing/2014/main" id="{A57976B5-2C13-F12B-7CB8-E6438996C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59467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59410" name="Group 23">
            <a:extLst>
              <a:ext uri="{FF2B5EF4-FFF2-40B4-BE49-F238E27FC236}">
                <a16:creationId xmlns:a16="http://schemas.microsoft.com/office/drawing/2014/main" id="{85DF45E2-2628-E454-F45E-B48F5E5DC539}"/>
              </a:ext>
            </a:extLst>
          </p:cNvPr>
          <p:cNvGrpSpPr>
            <a:grpSpLocks/>
          </p:cNvGrpSpPr>
          <p:nvPr/>
        </p:nvGrpSpPr>
        <p:grpSpPr bwMode="auto">
          <a:xfrm>
            <a:off x="647700" y="5233988"/>
            <a:ext cx="4219575" cy="1976437"/>
            <a:chOff x="1161" y="3381"/>
            <a:chExt cx="1754" cy="1245"/>
          </a:xfrm>
        </p:grpSpPr>
        <p:sp>
          <p:nvSpPr>
            <p:cNvPr id="59443" name="Rectangle 24">
              <a:extLst>
                <a:ext uri="{FF2B5EF4-FFF2-40B4-BE49-F238E27FC236}">
                  <a16:creationId xmlns:a16="http://schemas.microsoft.com/office/drawing/2014/main" id="{0D18AF75-CE57-73DE-E398-009DDFE6E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442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59444" name="Rectangle 25">
              <a:extLst>
                <a:ext uri="{FF2B5EF4-FFF2-40B4-BE49-F238E27FC236}">
                  <a16:creationId xmlns:a16="http://schemas.microsoft.com/office/drawing/2014/main" id="{B26FBF54-1EAA-E950-6D2D-1A93B57AD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3381"/>
              <a:ext cx="1224" cy="124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FEA18"/>
                  </a:solidFill>
                </a:rPr>
                <a:t>vlom;pifppf</a:t>
              </a:r>
            </a:p>
            <a:p>
              <a:pPr algn="l">
                <a:spcBef>
                  <a:spcPct val="50000"/>
                </a:spcBef>
              </a:pPr>
              <a:endParaRPr lang="en-US" altLang="en-US" sz="4800">
                <a:solidFill>
                  <a:schemeClr val="folHlink"/>
                </a:solidFill>
              </a:endParaRPr>
            </a:p>
          </p:txBody>
        </p:sp>
      </p:grpSp>
      <p:sp>
        <p:nvSpPr>
          <p:cNvPr id="59411" name="Rectangle 26">
            <a:extLst>
              <a:ext uri="{FF2B5EF4-FFF2-40B4-BE49-F238E27FC236}">
                <a16:creationId xmlns:a16="http://schemas.microsoft.com/office/drawing/2014/main" id="{8F816937-F209-B68B-FCD1-E0301DDF9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59467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5" name="Group 27">
            <a:extLst>
              <a:ext uri="{FF2B5EF4-FFF2-40B4-BE49-F238E27FC236}">
                <a16:creationId xmlns:a16="http://schemas.microsoft.com/office/drawing/2014/main" id="{B189CBBC-C8EF-9DA7-0753-940F8BCE1BBC}"/>
              </a:ext>
            </a:extLst>
          </p:cNvPr>
          <p:cNvGrpSpPr>
            <a:grpSpLocks/>
          </p:cNvGrpSpPr>
          <p:nvPr/>
        </p:nvGrpSpPr>
        <p:grpSpPr bwMode="auto">
          <a:xfrm>
            <a:off x="1201738" y="2898775"/>
            <a:ext cx="3411537" cy="773113"/>
            <a:chOff x="1145" y="1826"/>
            <a:chExt cx="1761" cy="487"/>
          </a:xfrm>
        </p:grpSpPr>
        <p:sp>
          <p:nvSpPr>
            <p:cNvPr id="59441" name="Rectangle 28">
              <a:extLst>
                <a:ext uri="{FF2B5EF4-FFF2-40B4-BE49-F238E27FC236}">
                  <a16:creationId xmlns:a16="http://schemas.microsoft.com/office/drawing/2014/main" id="{72007EF7-D978-155D-9632-559000B52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826"/>
              <a:ext cx="617" cy="31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 </a:t>
              </a:r>
            </a:p>
          </p:txBody>
        </p:sp>
        <p:sp>
          <p:nvSpPr>
            <p:cNvPr id="59442" name="Rectangle 29">
              <a:extLst>
                <a:ext uri="{FF2B5EF4-FFF2-40B4-BE49-F238E27FC236}">
                  <a16:creationId xmlns:a16="http://schemas.microsoft.com/office/drawing/2014/main" id="{CA194B82-A59B-937E-D163-2FB942B7E1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2" y="1974"/>
              <a:ext cx="1224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a,&amp;IbmajymovJ</a:t>
              </a:r>
            </a:p>
          </p:txBody>
        </p:sp>
      </p:grpSp>
      <p:grpSp>
        <p:nvGrpSpPr>
          <p:cNvPr id="6" name="Group 30">
            <a:extLst>
              <a:ext uri="{FF2B5EF4-FFF2-40B4-BE49-F238E27FC236}">
                <a16:creationId xmlns:a16="http://schemas.microsoft.com/office/drawing/2014/main" id="{57DD7918-82EA-C117-1394-8F369FB39179}"/>
              </a:ext>
            </a:extLst>
          </p:cNvPr>
          <p:cNvGrpSpPr>
            <a:grpSpLocks/>
          </p:cNvGrpSpPr>
          <p:nvPr/>
        </p:nvGrpSpPr>
        <p:grpSpPr bwMode="auto">
          <a:xfrm>
            <a:off x="-265113" y="5734050"/>
            <a:ext cx="4906963" cy="938213"/>
            <a:chOff x="1161" y="3716"/>
            <a:chExt cx="1434" cy="436"/>
          </a:xfrm>
        </p:grpSpPr>
        <p:sp>
          <p:nvSpPr>
            <p:cNvPr id="59439" name="Rectangle 31">
              <a:extLst>
                <a:ext uri="{FF2B5EF4-FFF2-40B4-BE49-F238E27FC236}">
                  <a16:creationId xmlns:a16="http://schemas.microsoft.com/office/drawing/2014/main" id="{B2BC03AD-A3C6-79B7-49C2-BB2D3470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" y="3853"/>
              <a:ext cx="864" cy="2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a,&amp;Ib,fvdkcHpm;ovJ</a:t>
              </a:r>
            </a:p>
          </p:txBody>
        </p:sp>
        <p:sp>
          <p:nvSpPr>
            <p:cNvPr id="59440" name="Rectangle 32">
              <a:extLst>
                <a:ext uri="{FF2B5EF4-FFF2-40B4-BE49-F238E27FC236}">
                  <a16:creationId xmlns:a16="http://schemas.microsoft.com/office/drawing/2014/main" id="{E79AFD94-8E2E-A20A-2DD0-8D7CE348DD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716"/>
              <a:ext cx="617" cy="43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800">
                <a:solidFill>
                  <a:srgbClr val="FFEA18"/>
                </a:solidFill>
              </a:endParaRPr>
            </a:p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000">
                <a:solidFill>
                  <a:srgbClr val="FFEA18"/>
                </a:solidFill>
              </a:endParaRPr>
            </a:p>
          </p:txBody>
        </p:sp>
      </p:grpSp>
      <p:grpSp>
        <p:nvGrpSpPr>
          <p:cNvPr id="7" name="Group 33">
            <a:extLst>
              <a:ext uri="{FF2B5EF4-FFF2-40B4-BE49-F238E27FC236}">
                <a16:creationId xmlns:a16="http://schemas.microsoft.com/office/drawing/2014/main" id="{DCCCEECA-8224-F6D2-514F-7DD15253CA2E}"/>
              </a:ext>
            </a:extLst>
          </p:cNvPr>
          <p:cNvGrpSpPr>
            <a:grpSpLocks/>
          </p:cNvGrpSpPr>
          <p:nvPr/>
        </p:nvGrpSpPr>
        <p:grpSpPr bwMode="auto">
          <a:xfrm>
            <a:off x="3898900" y="2849563"/>
            <a:ext cx="4548188" cy="938212"/>
            <a:chOff x="3513" y="1826"/>
            <a:chExt cx="1385" cy="591"/>
          </a:xfrm>
        </p:grpSpPr>
        <p:sp>
          <p:nvSpPr>
            <p:cNvPr id="59437" name="Rectangle 34">
              <a:extLst>
                <a:ext uri="{FF2B5EF4-FFF2-40B4-BE49-F238E27FC236}">
                  <a16:creationId xmlns:a16="http://schemas.microsoft.com/office/drawing/2014/main" id="{C6A12F92-E538-ABCD-038E-A5D7E39BE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" y="1826"/>
              <a:ext cx="617" cy="5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800">
                <a:solidFill>
                  <a:srgbClr val="FFEA18"/>
                </a:solidFill>
              </a:endParaRPr>
            </a:p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000">
                <a:solidFill>
                  <a:srgbClr val="FFEA18"/>
                </a:solidFill>
              </a:endParaRPr>
            </a:p>
          </p:txBody>
        </p:sp>
        <p:sp>
          <p:nvSpPr>
            <p:cNvPr id="59438" name="Rectangle 35">
              <a:extLst>
                <a:ext uri="{FF2B5EF4-FFF2-40B4-BE49-F238E27FC236}">
                  <a16:creationId xmlns:a16="http://schemas.microsoft.com/office/drawing/2014/main" id="{3BA3072E-CA23-DEBD-C3FD-4D44F07EE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1958"/>
              <a:ext cx="808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a,&amp;IbmvkyfcJ.ovJ</a:t>
              </a:r>
            </a:p>
          </p:txBody>
        </p:sp>
      </p:grpSp>
      <p:sp>
        <p:nvSpPr>
          <p:cNvPr id="59415" name="AutoShape 36">
            <a:extLst>
              <a:ext uri="{FF2B5EF4-FFF2-40B4-BE49-F238E27FC236}">
                <a16:creationId xmlns:a16="http://schemas.microsoft.com/office/drawing/2014/main" id="{C1695478-800B-E61D-9D60-A2A06F90A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116388"/>
            <a:ext cx="3536950" cy="27860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grpSp>
        <p:nvGrpSpPr>
          <p:cNvPr id="59416" name="Group 37">
            <a:extLst>
              <a:ext uri="{FF2B5EF4-FFF2-40B4-BE49-F238E27FC236}">
                <a16:creationId xmlns:a16="http://schemas.microsoft.com/office/drawing/2014/main" id="{8F345F07-F1BF-1939-468A-8F7958E8FDF4}"/>
              </a:ext>
            </a:extLst>
          </p:cNvPr>
          <p:cNvGrpSpPr>
            <a:grpSpLocks/>
          </p:cNvGrpSpPr>
          <p:nvPr/>
        </p:nvGrpSpPr>
        <p:grpSpPr bwMode="auto">
          <a:xfrm>
            <a:off x="1552575" y="1168400"/>
            <a:ext cx="4246563" cy="3783013"/>
            <a:chOff x="979" y="675"/>
            <a:chExt cx="2675" cy="2383"/>
          </a:xfrm>
        </p:grpSpPr>
        <p:sp>
          <p:nvSpPr>
            <p:cNvPr id="59433" name="Rectangle 38">
              <a:extLst>
                <a:ext uri="{FF2B5EF4-FFF2-40B4-BE49-F238E27FC236}">
                  <a16:creationId xmlns:a16="http://schemas.microsoft.com/office/drawing/2014/main" id="{DCBA8F41-FBEB-A5E8-4198-A4DFFDE29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2</a:t>
              </a:r>
            </a:p>
          </p:txBody>
        </p:sp>
        <p:sp>
          <p:nvSpPr>
            <p:cNvPr id="59434" name="Rectangle 39">
              <a:extLst>
                <a:ext uri="{FF2B5EF4-FFF2-40B4-BE49-F238E27FC236}">
                  <a16:creationId xmlns:a16="http://schemas.microsoft.com/office/drawing/2014/main" id="{FA597590-9BBC-C2F9-04DF-B61518CF2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3</a:t>
              </a:r>
            </a:p>
          </p:txBody>
        </p:sp>
        <p:sp>
          <p:nvSpPr>
            <p:cNvPr id="59435" name="Rectangle 40">
              <a:extLst>
                <a:ext uri="{FF2B5EF4-FFF2-40B4-BE49-F238E27FC236}">
                  <a16:creationId xmlns:a16="http://schemas.microsoft.com/office/drawing/2014/main" id="{41CBDAAE-696C-F305-BC07-BEF40B5B6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5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chemeClr val="accent1"/>
                  </a:solidFill>
                </a:rPr>
                <a:t>4</a:t>
              </a:r>
            </a:p>
          </p:txBody>
        </p:sp>
        <p:sp>
          <p:nvSpPr>
            <p:cNvPr id="59436" name="Rectangle 41">
              <a:extLst>
                <a:ext uri="{FF2B5EF4-FFF2-40B4-BE49-F238E27FC236}">
                  <a16:creationId xmlns:a16="http://schemas.microsoft.com/office/drawing/2014/main" id="{2DEC488C-E8AE-8FA2-0235-C1F278A71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1</a:t>
              </a:r>
            </a:p>
          </p:txBody>
        </p:sp>
      </p:grpSp>
      <p:sp>
        <p:nvSpPr>
          <p:cNvPr id="59417" name="Rectangle 42">
            <a:extLst>
              <a:ext uri="{FF2B5EF4-FFF2-40B4-BE49-F238E27FC236}">
                <a16:creationId xmlns:a16="http://schemas.microsoft.com/office/drawing/2014/main" id="{F50CAA1C-1121-B5B8-E7DB-76989DDC0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6575" y="4230688"/>
            <a:ext cx="3209925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chemeClr val="accent1"/>
                </a:solidFill>
              </a:rPr>
              <a:t>&amp;Sifa,m[efc&amp;pf0if</a:t>
            </a:r>
          </a:p>
          <a:p>
            <a:pPr algn="l">
              <a:spcBef>
                <a:spcPct val="50000"/>
              </a:spcBef>
            </a:pPr>
            <a:endParaRPr lang="en-US" altLang="en-US" sz="3600">
              <a:solidFill>
                <a:schemeClr val="accent1"/>
              </a:solidFill>
            </a:endParaRPr>
          </a:p>
        </p:txBody>
      </p:sp>
      <p:sp>
        <p:nvSpPr>
          <p:cNvPr id="59418" name="Rectangle 43">
            <a:extLst>
              <a:ext uri="{FF2B5EF4-FFF2-40B4-BE49-F238E27FC236}">
                <a16:creationId xmlns:a16="http://schemas.microsoft.com/office/drawing/2014/main" id="{29953965-1A9F-3B74-E23B-E8B21F9B4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4806950"/>
            <a:ext cx="2573337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accent1"/>
                </a:solidFill>
              </a:rPr>
              <a:t>toif;awmfwdkif;odk.</a:t>
            </a:r>
          </a:p>
        </p:txBody>
      </p:sp>
      <p:grpSp>
        <p:nvGrpSpPr>
          <p:cNvPr id="59419" name="Group 44">
            <a:extLst>
              <a:ext uri="{FF2B5EF4-FFF2-40B4-BE49-F238E27FC236}">
                <a16:creationId xmlns:a16="http://schemas.microsoft.com/office/drawing/2014/main" id="{94F69475-DBA8-1F3C-6D57-67A59F236C15}"/>
              </a:ext>
            </a:extLst>
          </p:cNvPr>
          <p:cNvGrpSpPr>
            <a:grpSpLocks/>
          </p:cNvGrpSpPr>
          <p:nvPr/>
        </p:nvGrpSpPr>
        <p:grpSpPr bwMode="auto">
          <a:xfrm>
            <a:off x="2878138" y="5099050"/>
            <a:ext cx="5908675" cy="1609725"/>
            <a:chOff x="3473" y="3376"/>
            <a:chExt cx="1362" cy="1126"/>
          </a:xfrm>
        </p:grpSpPr>
        <p:sp>
          <p:nvSpPr>
            <p:cNvPr id="59431" name="Rectangle 45">
              <a:extLst>
                <a:ext uri="{FF2B5EF4-FFF2-40B4-BE49-F238E27FC236}">
                  <a16:creationId xmlns:a16="http://schemas.microsoft.com/office/drawing/2014/main" id="{21EA6648-C63E-6F93-12E8-22CF68E29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3" y="3442"/>
              <a:ext cx="587" cy="40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 </a:t>
              </a:r>
            </a:p>
          </p:txBody>
        </p:sp>
        <p:sp>
          <p:nvSpPr>
            <p:cNvPr id="59432" name="Rectangle 46">
              <a:extLst>
                <a:ext uri="{FF2B5EF4-FFF2-40B4-BE49-F238E27FC236}">
                  <a16:creationId xmlns:a16="http://schemas.microsoft.com/office/drawing/2014/main" id="{5444D45F-8E5E-ABBA-7DE8-E86207C33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3376"/>
              <a:ext cx="744" cy="112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chemeClr val="accent1"/>
                  </a:solidFill>
                </a:rPr>
                <a:t>bk&amp;m;pifppf</a:t>
              </a:r>
            </a:p>
            <a:p>
              <a:pPr algn="l">
                <a:spcBef>
                  <a:spcPct val="50000"/>
                </a:spcBef>
              </a:pPr>
              <a:r>
                <a:rPr lang="en-US" altLang="en-US">
                  <a:solidFill>
                    <a:schemeClr val="accent1"/>
                  </a:solidFill>
                </a:rPr>
                <a:t>a,&amp;IbmudkqdkvdkovJ</a:t>
              </a:r>
            </a:p>
          </p:txBody>
        </p:sp>
      </p:grpSp>
      <p:grpSp>
        <p:nvGrpSpPr>
          <p:cNvPr id="10" name="Group 47">
            <a:extLst>
              <a:ext uri="{FF2B5EF4-FFF2-40B4-BE49-F238E27FC236}">
                <a16:creationId xmlns:a16="http://schemas.microsoft.com/office/drawing/2014/main" id="{BEEFD80A-0E15-7FEB-BA5E-70032EF25E3E}"/>
              </a:ext>
            </a:extLst>
          </p:cNvPr>
          <p:cNvGrpSpPr>
            <a:grpSpLocks/>
          </p:cNvGrpSpPr>
          <p:nvPr/>
        </p:nvGrpSpPr>
        <p:grpSpPr bwMode="auto">
          <a:xfrm>
            <a:off x="4625975" y="4083050"/>
            <a:ext cx="4481513" cy="2692400"/>
            <a:chOff x="3460" y="3715"/>
            <a:chExt cx="1857" cy="1696"/>
          </a:xfrm>
        </p:grpSpPr>
        <p:sp>
          <p:nvSpPr>
            <p:cNvPr id="59429" name="Rectangle 48">
              <a:extLst>
                <a:ext uri="{FF2B5EF4-FFF2-40B4-BE49-F238E27FC236}">
                  <a16:creationId xmlns:a16="http://schemas.microsoft.com/office/drawing/2014/main" id="{070460C8-A509-E5AD-8D68-04B822236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3864"/>
              <a:ext cx="1224" cy="15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15000">
                  <a:solidFill>
                    <a:srgbClr val="FFEA18"/>
                  </a:solidFill>
                </a:rPr>
                <a:t>∑</a:t>
              </a:r>
            </a:p>
          </p:txBody>
        </p:sp>
        <p:sp>
          <p:nvSpPr>
            <p:cNvPr id="59430" name="Rectangle 49">
              <a:extLst>
                <a:ext uri="{FF2B5EF4-FFF2-40B4-BE49-F238E27FC236}">
                  <a16:creationId xmlns:a16="http://schemas.microsoft.com/office/drawing/2014/main" id="{5D51FCB0-8DFC-4A89-2A68-CAC1C548B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3715"/>
              <a:ext cx="617" cy="5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800">
                <a:solidFill>
                  <a:srgbClr val="FFEA18"/>
                </a:solidFill>
              </a:endParaRPr>
            </a:p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000">
                <a:solidFill>
                  <a:srgbClr val="FFEA18"/>
                </a:solidFill>
              </a:endParaRPr>
            </a:p>
          </p:txBody>
        </p:sp>
      </p:grpSp>
      <p:sp>
        <p:nvSpPr>
          <p:cNvPr id="59421" name="Text Box 50">
            <a:extLst>
              <a:ext uri="{FF2B5EF4-FFF2-40B4-BE49-F238E27FC236}">
                <a16:creationId xmlns:a16="http://schemas.microsoft.com/office/drawing/2014/main" id="{BA948F15-4FAB-BB1D-A0EE-C8B071796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9422" name="Text Box 51">
            <a:extLst>
              <a:ext uri="{FF2B5EF4-FFF2-40B4-BE49-F238E27FC236}">
                <a16:creationId xmlns:a16="http://schemas.microsoft.com/office/drawing/2014/main" id="{CC431DB7-790F-3088-A507-03BACD4A2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613" y="7073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59423" name="Text Box 52">
            <a:extLst>
              <a:ext uri="{FF2B5EF4-FFF2-40B4-BE49-F238E27FC236}">
                <a16:creationId xmlns:a16="http://schemas.microsoft.com/office/drawing/2014/main" id="{CDECE895-9253-BA9D-A652-E1E3EBD46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40251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59424" name="Text Box 53">
            <a:extLst>
              <a:ext uri="{FF2B5EF4-FFF2-40B4-BE49-F238E27FC236}">
                <a16:creationId xmlns:a16="http://schemas.microsoft.com/office/drawing/2014/main" id="{C216AD1C-1D3F-A423-56E1-0CD9E99DD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70870" name="Text Box 54">
            <a:extLst>
              <a:ext uri="{FF2B5EF4-FFF2-40B4-BE49-F238E27FC236}">
                <a16:creationId xmlns:a16="http://schemas.microsoft.com/office/drawing/2014/main" id="{D434A355-F58E-1A60-7C63-ACFB6E30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12725"/>
            <a:ext cx="8093075" cy="5842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owif; twdkcsKyftm;jzif.av.vmjcif;</a:t>
            </a:r>
          </a:p>
        </p:txBody>
      </p:sp>
      <p:sp>
        <p:nvSpPr>
          <p:cNvPr id="1570871" name="Line 55">
            <a:extLst>
              <a:ext uri="{FF2B5EF4-FFF2-40B4-BE49-F238E27FC236}">
                <a16:creationId xmlns:a16="http://schemas.microsoft.com/office/drawing/2014/main" id="{C7838F5D-D1EE-0D34-AB7F-DA87D4CCFB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2600" y="825500"/>
            <a:ext cx="444500" cy="9271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arrow" w="med" len="med"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570872" name="Line 56">
            <a:extLst>
              <a:ext uri="{FF2B5EF4-FFF2-40B4-BE49-F238E27FC236}">
                <a16:creationId xmlns:a16="http://schemas.microsoft.com/office/drawing/2014/main" id="{6C2EF476-FC63-0AB3-D3C1-4D74335FD4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825500"/>
            <a:ext cx="661988" cy="36068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arrow" w="med" len="med"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570873" name="Line 57">
            <a:extLst>
              <a:ext uri="{FF2B5EF4-FFF2-40B4-BE49-F238E27FC236}">
                <a16:creationId xmlns:a16="http://schemas.microsoft.com/office/drawing/2014/main" id="{524EF678-9737-C9BA-5F5A-22C1DB3AE9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3513" y="838200"/>
            <a:ext cx="166687" cy="914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arrow" w="med" len="med"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70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70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70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70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087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Purple mesh">
            <a:extLst>
              <a:ext uri="{FF2B5EF4-FFF2-40B4-BE49-F238E27FC236}">
                <a16:creationId xmlns:a16="http://schemas.microsoft.com/office/drawing/2014/main" id="{73F69B63-446A-39E0-3710-43FB1A75C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35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3">
            <a:extLst>
              <a:ext uri="{FF2B5EF4-FFF2-40B4-BE49-F238E27FC236}">
                <a16:creationId xmlns:a16="http://schemas.microsoft.com/office/drawing/2014/main" id="{1B92B43A-D004-FE55-D108-C965B6AD2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BBB9B8A3-4EC5-513A-D96A-8E120F2E0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61444" name="AutoShape 5">
            <a:extLst>
              <a:ext uri="{FF2B5EF4-FFF2-40B4-BE49-F238E27FC236}">
                <a16:creationId xmlns:a16="http://schemas.microsoft.com/office/drawing/2014/main" id="{11B8C2BC-18E9-F9AD-6EDB-1CB8F8525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3" y="1008063"/>
            <a:ext cx="3303587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61445" name="AutoShape 6">
            <a:extLst>
              <a:ext uri="{FF2B5EF4-FFF2-40B4-BE49-F238E27FC236}">
                <a16:creationId xmlns:a16="http://schemas.microsoft.com/office/drawing/2014/main" id="{C92A1AA4-453E-BC8E-1106-B308FBEC3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4040188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61446" name="AutoShape 7">
            <a:extLst>
              <a:ext uri="{FF2B5EF4-FFF2-40B4-BE49-F238E27FC236}">
                <a16:creationId xmlns:a16="http://schemas.microsoft.com/office/drawing/2014/main" id="{6314B980-15E9-46FF-7CCC-C9D8AA05E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100012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61447" name="Rectangle 8">
            <a:extLst>
              <a:ext uri="{FF2B5EF4-FFF2-40B4-BE49-F238E27FC236}">
                <a16:creationId xmlns:a16="http://schemas.microsoft.com/office/drawing/2014/main" id="{54320F0F-6423-9989-606B-A1C9F22F6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4184650"/>
            <a:ext cx="3122612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chemeClr val="accent1"/>
                </a:solidFill>
              </a:rPr>
              <a:t>&amp;Sifvkumc&amp;pf0if</a:t>
            </a:r>
          </a:p>
        </p:txBody>
      </p:sp>
      <p:sp>
        <p:nvSpPr>
          <p:cNvPr id="61448" name="Rectangle 9">
            <a:extLst>
              <a:ext uri="{FF2B5EF4-FFF2-40B4-BE49-F238E27FC236}">
                <a16:creationId xmlns:a16="http://schemas.microsoft.com/office/drawing/2014/main" id="{D1436E29-70F1-76CA-4D8A-91F68098E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1138238"/>
            <a:ext cx="2590800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chemeClr val="accent1"/>
                </a:solidFill>
              </a:rPr>
              <a:t>&amp;SifroJc&amp;pf0if</a:t>
            </a:r>
          </a:p>
          <a:p>
            <a:pPr algn="l">
              <a:spcBef>
                <a:spcPct val="50000"/>
              </a:spcBef>
            </a:pPr>
            <a:endParaRPr lang="en-US" altLang="en-US" sz="3600">
              <a:solidFill>
                <a:srgbClr val="66FF99"/>
              </a:solidFill>
            </a:endParaRPr>
          </a:p>
        </p:txBody>
      </p:sp>
      <p:sp>
        <p:nvSpPr>
          <p:cNvPr id="61449" name="Rectangle 10">
            <a:extLst>
              <a:ext uri="{FF2B5EF4-FFF2-40B4-BE49-F238E27FC236}">
                <a16:creationId xmlns:a16="http://schemas.microsoft.com/office/drawing/2014/main" id="{9D6749C5-CA08-9647-BE4C-EB941EBA9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2938" y="1209675"/>
            <a:ext cx="2713037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 b="0">
                <a:solidFill>
                  <a:schemeClr val="accent1"/>
                </a:solidFill>
              </a:rPr>
              <a:t>&amp;</a:t>
            </a:r>
            <a:r>
              <a:rPr lang="en-US" altLang="en-US" sz="3600">
                <a:solidFill>
                  <a:schemeClr val="accent1"/>
                </a:solidFill>
              </a:rPr>
              <a:t>Sifrmukc&amp;pf0if</a:t>
            </a:r>
          </a:p>
          <a:p>
            <a:pPr algn="l">
              <a:spcBef>
                <a:spcPct val="50000"/>
              </a:spcBef>
            </a:pPr>
            <a:endParaRPr lang="en-US" altLang="en-US" sz="3600">
              <a:solidFill>
                <a:srgbClr val="66FF99"/>
              </a:solidFill>
            </a:endParaRPr>
          </a:p>
        </p:txBody>
      </p:sp>
      <p:sp>
        <p:nvSpPr>
          <p:cNvPr id="61450" name="Rectangle 11">
            <a:extLst>
              <a:ext uri="{FF2B5EF4-FFF2-40B4-BE49-F238E27FC236}">
                <a16:creationId xmlns:a16="http://schemas.microsoft.com/office/drawing/2014/main" id="{5B32479C-432A-1668-748C-82903F6D4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1735138"/>
            <a:ext cx="2774950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accent1"/>
                </a:solidFill>
              </a:rPr>
              <a:t>   *sL;vlrsdK;rsm;qDodk.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accent1"/>
              </a:solidFill>
            </a:endParaRPr>
          </a:p>
        </p:txBody>
      </p:sp>
      <p:sp>
        <p:nvSpPr>
          <p:cNvPr id="61451" name="Rectangle 12">
            <a:extLst>
              <a:ext uri="{FF2B5EF4-FFF2-40B4-BE49-F238E27FC236}">
                <a16:creationId xmlns:a16="http://schemas.microsoft.com/office/drawing/2014/main" id="{AA8144FA-3D0B-D05C-A06A-61D83201B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338" y="1779588"/>
            <a:ext cx="2557462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accent1"/>
                </a:solidFill>
              </a:rPr>
              <a:t>a&amp;mrvlrsdK;rsm;qDodk.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accent1"/>
              </a:solidFill>
            </a:endParaRPr>
          </a:p>
        </p:txBody>
      </p:sp>
      <p:sp>
        <p:nvSpPr>
          <p:cNvPr id="61452" name="Rectangle 13">
            <a:extLst>
              <a:ext uri="{FF2B5EF4-FFF2-40B4-BE49-F238E27FC236}">
                <a16:creationId xmlns:a16="http://schemas.microsoft.com/office/drawing/2014/main" id="{BAC66AAF-9384-AAEF-8D5E-8132B0D46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4751388"/>
            <a:ext cx="2492375" cy="1181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accent1"/>
                </a:solidFill>
              </a:rPr>
              <a:t>*&amp;dvlrsdK;rsm;qDodk</a:t>
            </a:r>
            <a:r>
              <a:rPr lang="en-US" altLang="en-US" sz="2800">
                <a:solidFill>
                  <a:schemeClr val="folHlink"/>
                </a:solidFill>
              </a:rPr>
              <a:t>.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folHlink"/>
              </a:solidFill>
            </a:endParaRPr>
          </a:p>
        </p:txBody>
      </p:sp>
      <p:sp>
        <p:nvSpPr>
          <p:cNvPr id="61453" name="Rectangle 14">
            <a:extLst>
              <a:ext uri="{FF2B5EF4-FFF2-40B4-BE49-F238E27FC236}">
                <a16:creationId xmlns:a16="http://schemas.microsoft.com/office/drawing/2014/main" id="{B6497422-3B37-B7BA-2373-D4361D758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29114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sp>
        <p:nvSpPr>
          <p:cNvPr id="61454" name="Rectangle 15">
            <a:extLst>
              <a:ext uri="{FF2B5EF4-FFF2-40B4-BE49-F238E27FC236}">
                <a16:creationId xmlns:a16="http://schemas.microsoft.com/office/drawing/2014/main" id="{4E8C465E-CD36-676E-BBB7-03002BE08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6888" y="29241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61455" name="Group 16">
            <a:extLst>
              <a:ext uri="{FF2B5EF4-FFF2-40B4-BE49-F238E27FC236}">
                <a16:creationId xmlns:a16="http://schemas.microsoft.com/office/drawing/2014/main" id="{89B928F6-6E4D-6FEF-9A90-A481BBCDD27D}"/>
              </a:ext>
            </a:extLst>
          </p:cNvPr>
          <p:cNvGrpSpPr>
            <a:grpSpLocks/>
          </p:cNvGrpSpPr>
          <p:nvPr/>
        </p:nvGrpSpPr>
        <p:grpSpPr bwMode="auto">
          <a:xfrm>
            <a:off x="658813" y="2247900"/>
            <a:ext cx="3989387" cy="1357313"/>
            <a:chOff x="1145" y="1478"/>
            <a:chExt cx="1759" cy="855"/>
          </a:xfrm>
        </p:grpSpPr>
        <p:sp>
          <p:nvSpPr>
            <p:cNvPr id="61484" name="Rectangle 17">
              <a:extLst>
                <a:ext uri="{FF2B5EF4-FFF2-40B4-BE49-F238E27FC236}">
                  <a16:creationId xmlns:a16="http://schemas.microsoft.com/office/drawing/2014/main" id="{464AED9E-7A5E-DB3F-1CBB-815DD1DB1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530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61485" name="Rectangle 18">
              <a:extLst>
                <a:ext uri="{FF2B5EF4-FFF2-40B4-BE49-F238E27FC236}">
                  <a16:creationId xmlns:a16="http://schemas.microsoft.com/office/drawing/2014/main" id="{34E0A408-E13D-EE67-E5A8-FFCE6E40C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478"/>
              <a:ext cx="1224" cy="85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chemeClr val="accent1"/>
                  </a:solidFill>
                </a:rPr>
                <a:t>bk&amp;if </a:t>
              </a:r>
              <a:r>
                <a:rPr lang="en-US" altLang="en-US">
                  <a:solidFill>
                    <a:schemeClr val="accent1"/>
                  </a:solidFill>
                </a:rPr>
                <a:t>a,&amp;IbmajymovJ</a:t>
              </a:r>
            </a:p>
          </p:txBody>
        </p:sp>
      </p:grpSp>
      <p:grpSp>
        <p:nvGrpSpPr>
          <p:cNvPr id="61456" name="Group 19">
            <a:extLst>
              <a:ext uri="{FF2B5EF4-FFF2-40B4-BE49-F238E27FC236}">
                <a16:creationId xmlns:a16="http://schemas.microsoft.com/office/drawing/2014/main" id="{9FA923C9-EC3A-685B-2389-C1C98CC79DE3}"/>
              </a:ext>
            </a:extLst>
          </p:cNvPr>
          <p:cNvGrpSpPr>
            <a:grpSpLocks/>
          </p:cNvGrpSpPr>
          <p:nvPr/>
        </p:nvGrpSpPr>
        <p:grpSpPr bwMode="auto">
          <a:xfrm>
            <a:off x="3759200" y="2162175"/>
            <a:ext cx="5108575" cy="2193925"/>
            <a:chOff x="3513" y="1474"/>
            <a:chExt cx="1787" cy="1382"/>
          </a:xfrm>
        </p:grpSpPr>
        <p:sp>
          <p:nvSpPr>
            <p:cNvPr id="61482" name="Rectangle 20">
              <a:extLst>
                <a:ext uri="{FF2B5EF4-FFF2-40B4-BE49-F238E27FC236}">
                  <a16:creationId xmlns:a16="http://schemas.microsoft.com/office/drawing/2014/main" id="{8451409F-BD8E-A330-182B-7E40B8BB6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" y="1538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61483" name="Rectangle 21">
              <a:extLst>
                <a:ext uri="{FF2B5EF4-FFF2-40B4-BE49-F238E27FC236}">
                  <a16:creationId xmlns:a16="http://schemas.microsoft.com/office/drawing/2014/main" id="{0FA11850-7C3F-23E1-6B8A-B71251A76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1474"/>
              <a:ext cx="1224" cy="138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chemeClr val="accent1"/>
                  </a:solidFill>
                </a:rPr>
                <a:t>  tapcH </a:t>
              </a:r>
              <a:r>
                <a:rPr lang="en-US" altLang="en-US">
                  <a:solidFill>
                    <a:schemeClr val="accent1"/>
                  </a:solidFill>
                </a:rPr>
                <a:t>a,&amp;IbmvkyfcJ.ovJ</a:t>
              </a:r>
            </a:p>
            <a:p>
              <a:pPr algn="l">
                <a:spcBef>
                  <a:spcPct val="50000"/>
                </a:spcBef>
              </a:pPr>
              <a:endParaRPr lang="en-US" altLang="en-US" sz="3600">
                <a:solidFill>
                  <a:schemeClr val="accent1"/>
                </a:solidFill>
              </a:endParaRPr>
            </a:p>
          </p:txBody>
        </p:sp>
      </p:grpSp>
      <p:sp>
        <p:nvSpPr>
          <p:cNvPr id="61457" name="Rectangle 22">
            <a:extLst>
              <a:ext uri="{FF2B5EF4-FFF2-40B4-BE49-F238E27FC236}">
                <a16:creationId xmlns:a16="http://schemas.microsoft.com/office/drawing/2014/main" id="{242B7DA3-EB3B-B770-6F45-E13D2DC2E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59467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grpSp>
        <p:nvGrpSpPr>
          <p:cNvPr id="61458" name="Group 23">
            <a:extLst>
              <a:ext uri="{FF2B5EF4-FFF2-40B4-BE49-F238E27FC236}">
                <a16:creationId xmlns:a16="http://schemas.microsoft.com/office/drawing/2014/main" id="{DD71237D-CF9B-F20A-4C58-21C103299228}"/>
              </a:ext>
            </a:extLst>
          </p:cNvPr>
          <p:cNvGrpSpPr>
            <a:grpSpLocks/>
          </p:cNvGrpSpPr>
          <p:nvPr/>
        </p:nvGrpSpPr>
        <p:grpSpPr bwMode="auto">
          <a:xfrm>
            <a:off x="0" y="5175250"/>
            <a:ext cx="4867275" cy="2482850"/>
            <a:chOff x="1161" y="3381"/>
            <a:chExt cx="1754" cy="1564"/>
          </a:xfrm>
        </p:grpSpPr>
        <p:sp>
          <p:nvSpPr>
            <p:cNvPr id="61480" name="Rectangle 24">
              <a:extLst>
                <a:ext uri="{FF2B5EF4-FFF2-40B4-BE49-F238E27FC236}">
                  <a16:creationId xmlns:a16="http://schemas.microsoft.com/office/drawing/2014/main" id="{11BC0C37-C92A-04A8-06E0-C360BCE0B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442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>
                <a:solidFill>
                  <a:srgbClr val="FFEA18"/>
                </a:solidFill>
              </a:endParaRPr>
            </a:p>
          </p:txBody>
        </p:sp>
        <p:sp>
          <p:nvSpPr>
            <p:cNvPr id="61481" name="Rectangle 25">
              <a:extLst>
                <a:ext uri="{FF2B5EF4-FFF2-40B4-BE49-F238E27FC236}">
                  <a16:creationId xmlns:a16="http://schemas.microsoft.com/office/drawing/2014/main" id="{F0597DBC-53CA-158A-24D0-AB01009E0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3381"/>
              <a:ext cx="1224" cy="156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chemeClr val="accent1"/>
                  </a:solidFill>
                </a:rPr>
                <a:t>vlom;pifppf </a:t>
              </a:r>
              <a:r>
                <a:rPr lang="en-US" altLang="en-US">
                  <a:solidFill>
                    <a:schemeClr val="accent1"/>
                  </a:solidFill>
                </a:rPr>
                <a:t>a,&amp;Ib,fvdkcHpm;ovJ</a:t>
              </a:r>
            </a:p>
            <a:p>
              <a:pPr algn="l">
                <a:spcBef>
                  <a:spcPct val="50000"/>
                </a:spcBef>
              </a:pPr>
              <a:endParaRPr lang="en-US" altLang="en-US" sz="4800">
                <a:solidFill>
                  <a:schemeClr val="folHlink"/>
                </a:solidFill>
              </a:endParaRPr>
            </a:p>
          </p:txBody>
        </p:sp>
      </p:grpSp>
      <p:sp>
        <p:nvSpPr>
          <p:cNvPr id="61459" name="Rectangle 26">
            <a:extLst>
              <a:ext uri="{FF2B5EF4-FFF2-40B4-BE49-F238E27FC236}">
                <a16:creationId xmlns:a16="http://schemas.microsoft.com/office/drawing/2014/main" id="{85888CF9-B639-9DA0-DC6D-AAA9231EC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59467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sp>
        <p:nvSpPr>
          <p:cNvPr id="61460" name="AutoShape 36">
            <a:extLst>
              <a:ext uri="{FF2B5EF4-FFF2-40B4-BE49-F238E27FC236}">
                <a16:creationId xmlns:a16="http://schemas.microsoft.com/office/drawing/2014/main" id="{54DE5F65-3CB4-E527-3620-D93C87631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116388"/>
            <a:ext cx="3536950" cy="27860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chemeClr val="hlink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grpSp>
        <p:nvGrpSpPr>
          <p:cNvPr id="61461" name="Group 37">
            <a:extLst>
              <a:ext uri="{FF2B5EF4-FFF2-40B4-BE49-F238E27FC236}">
                <a16:creationId xmlns:a16="http://schemas.microsoft.com/office/drawing/2014/main" id="{592DA7CF-B0E7-9285-9513-C985825D7866}"/>
              </a:ext>
            </a:extLst>
          </p:cNvPr>
          <p:cNvGrpSpPr>
            <a:grpSpLocks/>
          </p:cNvGrpSpPr>
          <p:nvPr/>
        </p:nvGrpSpPr>
        <p:grpSpPr bwMode="auto">
          <a:xfrm>
            <a:off x="1585913" y="1152525"/>
            <a:ext cx="4151312" cy="3800475"/>
            <a:chOff x="979" y="675"/>
            <a:chExt cx="2675" cy="2380"/>
          </a:xfrm>
        </p:grpSpPr>
        <p:sp>
          <p:nvSpPr>
            <p:cNvPr id="61476" name="Rectangle 38">
              <a:extLst>
                <a:ext uri="{FF2B5EF4-FFF2-40B4-BE49-F238E27FC236}">
                  <a16:creationId xmlns:a16="http://schemas.microsoft.com/office/drawing/2014/main" id="{B64275B6-71F0-4007-A70C-491716168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45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chemeClr val="accent1"/>
                  </a:solidFill>
                </a:rPr>
                <a:t>2</a:t>
              </a:r>
            </a:p>
          </p:txBody>
        </p:sp>
        <p:sp>
          <p:nvSpPr>
            <p:cNvPr id="61477" name="Rectangle 39">
              <a:extLst>
                <a:ext uri="{FF2B5EF4-FFF2-40B4-BE49-F238E27FC236}">
                  <a16:creationId xmlns:a16="http://schemas.microsoft.com/office/drawing/2014/main" id="{9640A2E4-8EB3-8A76-5002-172580F7C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3" cy="45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chemeClr val="accent1"/>
                  </a:solidFill>
                </a:rPr>
                <a:t>3</a:t>
              </a:r>
            </a:p>
          </p:txBody>
        </p:sp>
        <p:sp>
          <p:nvSpPr>
            <p:cNvPr id="61478" name="Rectangle 40">
              <a:extLst>
                <a:ext uri="{FF2B5EF4-FFF2-40B4-BE49-F238E27FC236}">
                  <a16:creationId xmlns:a16="http://schemas.microsoft.com/office/drawing/2014/main" id="{8E9D7FDB-AD05-AD19-490A-72555275E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9" y="2587"/>
              <a:ext cx="285" cy="45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4</a:t>
              </a:r>
            </a:p>
          </p:txBody>
        </p:sp>
        <p:sp>
          <p:nvSpPr>
            <p:cNvPr id="61479" name="Rectangle 41">
              <a:extLst>
                <a:ext uri="{FF2B5EF4-FFF2-40B4-BE49-F238E27FC236}">
                  <a16:creationId xmlns:a16="http://schemas.microsoft.com/office/drawing/2014/main" id="{DCF1010A-946D-CBB3-0E67-CBF98B447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5" cy="45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chemeClr val="accent1"/>
                  </a:solidFill>
                </a:rPr>
                <a:t>1</a:t>
              </a:r>
            </a:p>
          </p:txBody>
        </p:sp>
      </p:grpSp>
      <p:sp>
        <p:nvSpPr>
          <p:cNvPr id="61462" name="Rectangle 42">
            <a:extLst>
              <a:ext uri="{FF2B5EF4-FFF2-40B4-BE49-F238E27FC236}">
                <a16:creationId xmlns:a16="http://schemas.microsoft.com/office/drawing/2014/main" id="{4F8F5DEB-FB27-2655-F8E9-188391EB5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825" y="4260850"/>
            <a:ext cx="3209925" cy="1485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8EEFC"/>
                </a:solidFill>
              </a:rPr>
              <a:t>&amp;Sifa,m[efc&amp;pf0if</a:t>
            </a:r>
          </a:p>
          <a:p>
            <a:pPr algn="l">
              <a:spcBef>
                <a:spcPct val="50000"/>
              </a:spcBef>
            </a:pPr>
            <a:endParaRPr lang="en-US" altLang="en-US" sz="3600">
              <a:solidFill>
                <a:srgbClr val="68EEFC"/>
              </a:solidFill>
            </a:endParaRPr>
          </a:p>
        </p:txBody>
      </p:sp>
      <p:sp>
        <p:nvSpPr>
          <p:cNvPr id="61463" name="Rectangle 43">
            <a:extLst>
              <a:ext uri="{FF2B5EF4-FFF2-40B4-BE49-F238E27FC236}">
                <a16:creationId xmlns:a16="http://schemas.microsoft.com/office/drawing/2014/main" id="{1AC0BCA4-A0D9-99A3-9923-B657C8CAF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4806950"/>
            <a:ext cx="2573337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</a:rPr>
              <a:t>toif;awmfwdkif;odk.</a:t>
            </a:r>
          </a:p>
        </p:txBody>
      </p:sp>
      <p:grpSp>
        <p:nvGrpSpPr>
          <p:cNvPr id="61464" name="Group 44">
            <a:extLst>
              <a:ext uri="{FF2B5EF4-FFF2-40B4-BE49-F238E27FC236}">
                <a16:creationId xmlns:a16="http://schemas.microsoft.com/office/drawing/2014/main" id="{AE71068D-19FE-201F-119F-85A7F085CBAD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5226050"/>
            <a:ext cx="4789488" cy="1976438"/>
            <a:chOff x="3473" y="3376"/>
            <a:chExt cx="1362" cy="1245"/>
          </a:xfrm>
        </p:grpSpPr>
        <p:sp>
          <p:nvSpPr>
            <p:cNvPr id="61474" name="Rectangle 45">
              <a:extLst>
                <a:ext uri="{FF2B5EF4-FFF2-40B4-BE49-F238E27FC236}">
                  <a16:creationId xmlns:a16="http://schemas.microsoft.com/office/drawing/2014/main" id="{1273CECA-AB6F-DD59-84C9-041344337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3" y="3442"/>
              <a:ext cx="587" cy="36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 </a:t>
              </a:r>
            </a:p>
          </p:txBody>
        </p:sp>
        <p:sp>
          <p:nvSpPr>
            <p:cNvPr id="61475" name="Rectangle 46">
              <a:extLst>
                <a:ext uri="{FF2B5EF4-FFF2-40B4-BE49-F238E27FC236}">
                  <a16:creationId xmlns:a16="http://schemas.microsoft.com/office/drawing/2014/main" id="{2EC533B5-67A8-859F-4FEE-A8B7BBBF8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3376"/>
              <a:ext cx="744" cy="124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800">
                  <a:solidFill>
                    <a:srgbClr val="FAFD00"/>
                  </a:solidFill>
                </a:rPr>
                <a:t>bk&amp;m;pifppf</a:t>
              </a:r>
            </a:p>
            <a:p>
              <a:pPr algn="l">
                <a:spcBef>
                  <a:spcPct val="50000"/>
                </a:spcBef>
              </a:pPr>
              <a:endParaRPr lang="en-US" altLang="en-US" sz="4800">
                <a:solidFill>
                  <a:srgbClr val="FAFD00"/>
                </a:solidFill>
              </a:endParaRPr>
            </a:p>
          </p:txBody>
        </p:sp>
      </p:grpSp>
      <p:grpSp>
        <p:nvGrpSpPr>
          <p:cNvPr id="7" name="Group 47">
            <a:extLst>
              <a:ext uri="{FF2B5EF4-FFF2-40B4-BE49-F238E27FC236}">
                <a16:creationId xmlns:a16="http://schemas.microsoft.com/office/drawing/2014/main" id="{D68FA7AD-8A1D-F4DE-CE76-2BA68AB199FE}"/>
              </a:ext>
            </a:extLst>
          </p:cNvPr>
          <p:cNvGrpSpPr>
            <a:grpSpLocks/>
          </p:cNvGrpSpPr>
          <p:nvPr/>
        </p:nvGrpSpPr>
        <p:grpSpPr bwMode="auto">
          <a:xfrm>
            <a:off x="4341813" y="5834063"/>
            <a:ext cx="4481512" cy="938212"/>
            <a:chOff x="3460" y="3715"/>
            <a:chExt cx="1857" cy="591"/>
          </a:xfrm>
        </p:grpSpPr>
        <p:sp>
          <p:nvSpPr>
            <p:cNvPr id="61472" name="Rectangle 48">
              <a:extLst>
                <a:ext uri="{FF2B5EF4-FFF2-40B4-BE49-F238E27FC236}">
                  <a16:creationId xmlns:a16="http://schemas.microsoft.com/office/drawing/2014/main" id="{D2F71932-B49A-4E37-1294-49D798920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3864"/>
              <a:ext cx="1224" cy="33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AFD00"/>
                  </a:solidFill>
                </a:rPr>
                <a:t>a,&amp;IbmudkqdkvdkovJ</a:t>
              </a:r>
            </a:p>
          </p:txBody>
        </p:sp>
        <p:sp>
          <p:nvSpPr>
            <p:cNvPr id="61473" name="Rectangle 49">
              <a:extLst>
                <a:ext uri="{FF2B5EF4-FFF2-40B4-BE49-F238E27FC236}">
                  <a16:creationId xmlns:a16="http://schemas.microsoft.com/office/drawing/2014/main" id="{B98CB9D7-E8E6-8B6E-A7DB-25334C6D8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3715"/>
              <a:ext cx="617" cy="5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800">
                <a:solidFill>
                  <a:srgbClr val="FFEA18"/>
                </a:solidFill>
              </a:endParaRPr>
            </a:p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endParaRPr lang="en-US" altLang="en-US" sz="2000">
                <a:solidFill>
                  <a:srgbClr val="FFEA18"/>
                </a:solidFill>
              </a:endParaRPr>
            </a:p>
          </p:txBody>
        </p:sp>
      </p:grpSp>
      <p:sp>
        <p:nvSpPr>
          <p:cNvPr id="61466" name="Text Box 50">
            <a:extLst>
              <a:ext uri="{FF2B5EF4-FFF2-40B4-BE49-F238E27FC236}">
                <a16:creationId xmlns:a16="http://schemas.microsoft.com/office/drawing/2014/main" id="{5348B10D-0A8E-2D31-A029-BF2705E9A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467" name="Text Box 51">
            <a:extLst>
              <a:ext uri="{FF2B5EF4-FFF2-40B4-BE49-F238E27FC236}">
                <a16:creationId xmlns:a16="http://schemas.microsoft.com/office/drawing/2014/main" id="{1BEF1243-2BAC-53DE-A4B6-E069E8B99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613" y="7073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61468" name="Text Box 52">
            <a:extLst>
              <a:ext uri="{FF2B5EF4-FFF2-40B4-BE49-F238E27FC236}">
                <a16:creationId xmlns:a16="http://schemas.microsoft.com/office/drawing/2014/main" id="{001460BD-91C1-D21B-4FED-BF7A2D68F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40251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61469" name="Text Box 53">
            <a:extLst>
              <a:ext uri="{FF2B5EF4-FFF2-40B4-BE49-F238E27FC236}">
                <a16:creationId xmlns:a16="http://schemas.microsoft.com/office/drawing/2014/main" id="{3065FE45-0344-CD74-2CD0-3FCB70743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62678" name="Text Box 54">
            <a:extLst>
              <a:ext uri="{FF2B5EF4-FFF2-40B4-BE49-F238E27FC236}">
                <a16:creationId xmlns:a16="http://schemas.microsoft.com/office/drawing/2014/main" id="{AF519877-24E6-2F7B-594D-D640A0424B09}"/>
              </a:ext>
            </a:extLst>
          </p:cNvPr>
          <p:cNvSpPr txBox="1">
            <a:spLocks noChangeArrowheads="1"/>
          </p:cNvSpPr>
          <p:nvPr/>
        </p:nvSpPr>
        <p:spPr bwMode="auto">
          <a:xfrm rot="5284">
            <a:off x="1123950" y="254000"/>
            <a:ext cx="8072438" cy="58578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AFD00"/>
                </a:solidFill>
              </a:rPr>
              <a:t>&amp;Sifa,m[ef ; taMumif;t&amp;m jcHKiHkwifjyjcif; ...</a:t>
            </a:r>
          </a:p>
        </p:txBody>
      </p:sp>
      <p:sp>
        <p:nvSpPr>
          <p:cNvPr id="1562679" name="Text Box 55">
            <a:extLst>
              <a:ext uri="{FF2B5EF4-FFF2-40B4-BE49-F238E27FC236}">
                <a16:creationId xmlns:a16="http://schemas.microsoft.com/office/drawing/2014/main" id="{85FEC8A1-7213-C19C-86F3-A810ED8C1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00" y="2697163"/>
            <a:ext cx="1947863" cy="17335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500">
                <a:solidFill>
                  <a:srgbClr val="FFEA18"/>
                </a:solidFill>
              </a:rPr>
              <a:t>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56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62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62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62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62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2678" grpId="0" autoUpdateAnimBg="0"/>
      <p:bldP spid="1562679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Purple mesh">
            <a:extLst>
              <a:ext uri="{FF2B5EF4-FFF2-40B4-BE49-F238E27FC236}">
                <a16:creationId xmlns:a16="http://schemas.microsoft.com/office/drawing/2014/main" id="{24054E70-45E9-F9C3-8DB6-24E5D11FC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77813"/>
            <a:ext cx="9240838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3">
            <a:extLst>
              <a:ext uri="{FF2B5EF4-FFF2-40B4-BE49-F238E27FC236}">
                <a16:creationId xmlns:a16="http://schemas.microsoft.com/office/drawing/2014/main" id="{FD1AB4DB-5EB4-B3D2-A61F-6D5200CDC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7546975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63491" name="Rectangle 4">
            <a:extLst>
              <a:ext uri="{FF2B5EF4-FFF2-40B4-BE49-F238E27FC236}">
                <a16:creationId xmlns:a16="http://schemas.microsoft.com/office/drawing/2014/main" id="{4EE77B67-455A-2F7A-9875-5F1AC198A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957263"/>
            <a:ext cx="7481887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/>
          </a:p>
        </p:txBody>
      </p:sp>
      <p:sp>
        <p:nvSpPr>
          <p:cNvPr id="63492" name="Text Box 7">
            <a:extLst>
              <a:ext uri="{FF2B5EF4-FFF2-40B4-BE49-F238E27FC236}">
                <a16:creationId xmlns:a16="http://schemas.microsoft.com/office/drawing/2014/main" id="{5D946889-0A67-503B-90C2-BA1ABD00D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588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3493" name="Text Box 8">
            <a:extLst>
              <a:ext uri="{FF2B5EF4-FFF2-40B4-BE49-F238E27FC236}">
                <a16:creationId xmlns:a16="http://schemas.microsoft.com/office/drawing/2014/main" id="{43DD5AB3-0F5D-01E9-E7E8-808EDEF07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3" y="1693863"/>
            <a:ext cx="6365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200"/>
          </a:p>
        </p:txBody>
      </p:sp>
      <p:sp>
        <p:nvSpPr>
          <p:cNvPr id="63494" name="Text Box 9">
            <a:extLst>
              <a:ext uri="{FF2B5EF4-FFF2-40B4-BE49-F238E27FC236}">
                <a16:creationId xmlns:a16="http://schemas.microsoft.com/office/drawing/2014/main" id="{A117817B-3AA2-3E34-05D8-B4D3770B6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028700"/>
            <a:ext cx="9650412" cy="477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b="0">
                <a:solidFill>
                  <a:srgbClr val="FFFF00"/>
                </a:solidFill>
              </a:rPr>
              <a:t>tcef;BuD;(1) ; a,&amp;Ic&amp;pfawmf\ r[mppfrSef onfh t&amp;nfaoG;(6) csuf</a:t>
            </a:r>
          </a:p>
        </p:txBody>
      </p:sp>
      <p:sp>
        <p:nvSpPr>
          <p:cNvPr id="63495" name="Text Box 10">
            <a:extLst>
              <a:ext uri="{FF2B5EF4-FFF2-40B4-BE49-F238E27FC236}">
                <a16:creationId xmlns:a16="http://schemas.microsoft.com/office/drawing/2014/main" id="{5EFC008C-CC9D-CC2F-40B7-A102910AC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38" y="2693988"/>
            <a:ext cx="3556000" cy="930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300" i="1">
                <a:solidFill>
                  <a:srgbClr val="FFFF00"/>
                </a:solidFill>
              </a:rPr>
              <a:t>a,&amp;Ibk&amp;m;</a:t>
            </a:r>
          </a:p>
        </p:txBody>
      </p:sp>
      <p:sp>
        <p:nvSpPr>
          <p:cNvPr id="1235979" name="Text Box 11">
            <a:extLst>
              <a:ext uri="{FF2B5EF4-FFF2-40B4-BE49-F238E27FC236}">
                <a16:creationId xmlns:a16="http://schemas.microsoft.com/office/drawing/2014/main" id="{603805C2-141A-07FE-1A4B-2E77D3A0C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88" y="1827213"/>
            <a:ext cx="4108450" cy="27797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tcef;i,f(1) 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tptOD;üwnfawmfrljcif;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xif&amp;Sm;aomvljzpfjcif; ^ xl;jcm;jcif;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bk&amp;m;jzpfcJhjcif; ESifh jzpfaejcif;</a:t>
            </a:r>
          </a:p>
          <a:p>
            <a:pPr>
              <a:spcBef>
                <a:spcPct val="50000"/>
              </a:spcBef>
            </a:pPr>
            <a:endParaRPr lang="en-US" altLang="en-US" sz="2500">
              <a:solidFill>
                <a:srgbClr val="FFFF00"/>
              </a:solidFill>
            </a:endParaRPr>
          </a:p>
        </p:txBody>
      </p:sp>
      <p:sp>
        <p:nvSpPr>
          <p:cNvPr id="1235995" name="Oval 27">
            <a:extLst>
              <a:ext uri="{FF2B5EF4-FFF2-40B4-BE49-F238E27FC236}">
                <a16:creationId xmlns:a16="http://schemas.microsoft.com/office/drawing/2014/main" id="{B0AC1C50-07B7-37A4-5AFA-42B69B1F1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863" y="898525"/>
            <a:ext cx="4084637" cy="688975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63498" name="Text Box 36">
            <a:extLst>
              <a:ext uri="{FF2B5EF4-FFF2-40B4-BE49-F238E27FC236}">
                <a16:creationId xmlns:a16="http://schemas.microsoft.com/office/drawing/2014/main" id="{8B81DFA8-80EF-8343-F72F-AF4D4B1B2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338" y="7308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63499" name="AutoShape 38">
            <a:extLst>
              <a:ext uri="{FF2B5EF4-FFF2-40B4-BE49-F238E27FC236}">
                <a16:creationId xmlns:a16="http://schemas.microsoft.com/office/drawing/2014/main" id="{FDC4F7E5-F114-745C-066B-A35D5B098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4032250"/>
            <a:ext cx="3492500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FF"/>
              </a:gs>
              <a:gs pos="50000">
                <a:srgbClr val="000000"/>
              </a:gs>
              <a:gs pos="100000">
                <a:srgbClr val="0000FF"/>
              </a:gs>
            </a:gsLst>
            <a:lin ang="18900000" scaled="1"/>
          </a:gradFill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chemeClr val="hlink"/>
              </a:solidFill>
            </a:endParaRPr>
          </a:p>
        </p:txBody>
      </p:sp>
      <p:sp>
        <p:nvSpPr>
          <p:cNvPr id="1235997" name="Text Box 29">
            <a:extLst>
              <a:ext uri="{FF2B5EF4-FFF2-40B4-BE49-F238E27FC236}">
                <a16:creationId xmlns:a16="http://schemas.microsoft.com/office/drawing/2014/main" id="{38216AC4-17FB-98FF-A972-BB0F341D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0" y="4332288"/>
            <a:ext cx="3519488" cy="25542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tptOD;uwnf;u EIwfuywfawmf&amp;SdcJhonf/xdkEIwfuywfawmfonf bk&amp;m;ESifh,cktcsdeftxd &amp;Sdonf/</a:t>
            </a:r>
          </a:p>
        </p:txBody>
      </p:sp>
      <p:sp>
        <p:nvSpPr>
          <p:cNvPr id="63501" name="Text Box 40">
            <a:extLst>
              <a:ext uri="{FF2B5EF4-FFF2-40B4-BE49-F238E27FC236}">
                <a16:creationId xmlns:a16="http://schemas.microsoft.com/office/drawing/2014/main" id="{727CF761-05F8-B321-6D97-BE351171A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3263" y="708977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63502" name="Text Box 41">
            <a:extLst>
              <a:ext uri="{FF2B5EF4-FFF2-40B4-BE49-F238E27FC236}">
                <a16:creationId xmlns:a16="http://schemas.microsoft.com/office/drawing/2014/main" id="{16B824EC-BAA9-8F12-2F87-01CD20017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18388"/>
            <a:ext cx="2873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23</a:t>
            </a:r>
          </a:p>
        </p:txBody>
      </p:sp>
      <p:sp>
        <p:nvSpPr>
          <p:cNvPr id="63503" name="Text Box 42">
            <a:extLst>
              <a:ext uri="{FF2B5EF4-FFF2-40B4-BE49-F238E27FC236}">
                <a16:creationId xmlns:a16="http://schemas.microsoft.com/office/drawing/2014/main" id="{CCAC18EF-E06D-CB51-0EB3-B7A59EE9F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61238"/>
            <a:ext cx="2714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3504" name="Text Box 43">
            <a:extLst>
              <a:ext uri="{FF2B5EF4-FFF2-40B4-BE49-F238E27FC236}">
                <a16:creationId xmlns:a16="http://schemas.microsoft.com/office/drawing/2014/main" id="{CFE150DB-9F8C-CA9C-4327-FEA4B61B3B25}"/>
              </a:ext>
            </a:extLst>
          </p:cNvPr>
          <p:cNvSpPr txBox="1">
            <a:spLocks noChangeArrowheads="1"/>
          </p:cNvSpPr>
          <p:nvPr/>
        </p:nvSpPr>
        <p:spPr bwMode="auto">
          <a:xfrm rot="5284">
            <a:off x="1139825" y="268288"/>
            <a:ext cx="8178800" cy="13239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AFD00"/>
                </a:solidFill>
              </a:rPr>
              <a:t>&amp;Sifa,m[ef ; taMumif;t&amp;m jcHKiHkwifjyjcif; ...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AFD00"/>
              </a:solidFill>
            </a:endParaRPr>
          </a:p>
        </p:txBody>
      </p:sp>
      <p:sp>
        <p:nvSpPr>
          <p:cNvPr id="1235983" name="Text Box 15">
            <a:extLst>
              <a:ext uri="{FF2B5EF4-FFF2-40B4-BE49-F238E27FC236}">
                <a16:creationId xmlns:a16="http://schemas.microsoft.com/office/drawing/2014/main" id="{D22D5548-AB5F-4AE8-83F6-9518F2A93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6073775"/>
            <a:ext cx="2246313" cy="530225"/>
          </a:xfrm>
          <a:prstGeom prst="rect">
            <a:avLst/>
          </a:prstGeom>
          <a:solidFill>
            <a:srgbClr val="1822CD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oifaxmuful  22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5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5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3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35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35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979" grpId="0" autoUpdateAnimBg="0"/>
      <p:bldP spid="1235995" grpId="0" animBg="1"/>
      <p:bldP spid="1235997" grpId="0" autoUpdateAnimBg="0"/>
      <p:bldP spid="1235983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Purple mesh">
            <a:extLst>
              <a:ext uri="{FF2B5EF4-FFF2-40B4-BE49-F238E27FC236}">
                <a16:creationId xmlns:a16="http://schemas.microsoft.com/office/drawing/2014/main" id="{0D3E2318-D559-A7CF-B170-5BD01A392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61938"/>
            <a:ext cx="9240838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3">
            <a:extLst>
              <a:ext uri="{FF2B5EF4-FFF2-40B4-BE49-F238E27FC236}">
                <a16:creationId xmlns:a16="http://schemas.microsoft.com/office/drawing/2014/main" id="{A874C3BE-4608-D3EC-A92C-8E8DB8E3D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7531100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65539" name="Rectangle 4">
            <a:extLst>
              <a:ext uri="{FF2B5EF4-FFF2-40B4-BE49-F238E27FC236}">
                <a16:creationId xmlns:a16="http://schemas.microsoft.com/office/drawing/2014/main" id="{CD9D52AD-FE89-1A05-8185-AE494E345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/>
          </a:p>
        </p:txBody>
      </p:sp>
      <p:sp>
        <p:nvSpPr>
          <p:cNvPr id="65540" name="Text Box 7">
            <a:extLst>
              <a:ext uri="{FF2B5EF4-FFF2-40B4-BE49-F238E27FC236}">
                <a16:creationId xmlns:a16="http://schemas.microsoft.com/office/drawing/2014/main" id="{E933D5D2-5514-4CEE-2A06-511605883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5541" name="Text Box 8">
            <a:extLst>
              <a:ext uri="{FF2B5EF4-FFF2-40B4-BE49-F238E27FC236}">
                <a16:creationId xmlns:a16="http://schemas.microsoft.com/office/drawing/2014/main" id="{2A5A928D-BEF5-0321-438A-32ECAE708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3" y="1677988"/>
            <a:ext cx="6365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200"/>
          </a:p>
        </p:txBody>
      </p:sp>
      <p:sp>
        <p:nvSpPr>
          <p:cNvPr id="65542" name="Text Box 9">
            <a:extLst>
              <a:ext uri="{FF2B5EF4-FFF2-40B4-BE49-F238E27FC236}">
                <a16:creationId xmlns:a16="http://schemas.microsoft.com/office/drawing/2014/main" id="{7F9B6EF4-1D16-60B1-A70C-DE88E4A03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1012825"/>
            <a:ext cx="7880350" cy="896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b="0">
                <a:solidFill>
                  <a:srgbClr val="FFFF00"/>
                </a:solidFill>
              </a:rPr>
              <a:t>tcef;BuD;(1) ; a,&amp;Ic&amp;pfawm f\ r[mppfrSef onfh t&amp;nfaoG;(6) csuf</a:t>
            </a:r>
          </a:p>
          <a:p>
            <a:pPr>
              <a:spcBef>
                <a:spcPct val="50000"/>
              </a:spcBef>
            </a:pPr>
            <a:endParaRPr lang="en-US" altLang="en-US" sz="1800" b="0">
              <a:solidFill>
                <a:srgbClr val="FFFF00"/>
              </a:solidFill>
            </a:endParaRPr>
          </a:p>
        </p:txBody>
      </p:sp>
      <p:sp>
        <p:nvSpPr>
          <p:cNvPr id="65543" name="Text Box 10">
            <a:extLst>
              <a:ext uri="{FF2B5EF4-FFF2-40B4-BE49-F238E27FC236}">
                <a16:creationId xmlns:a16="http://schemas.microsoft.com/office/drawing/2014/main" id="{756EDFC4-C487-F6A4-0715-820207252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982788"/>
            <a:ext cx="3556000" cy="16462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300" i="1">
                <a:solidFill>
                  <a:srgbClr val="FFFF00"/>
                </a:solidFill>
              </a:rPr>
              <a:t>a,&amp;Ibk&amp;m;</a:t>
            </a:r>
          </a:p>
          <a:p>
            <a:pPr>
              <a:spcBef>
                <a:spcPct val="50000"/>
              </a:spcBef>
            </a:pPr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65544" name="Text Box 11">
            <a:extLst>
              <a:ext uri="{FF2B5EF4-FFF2-40B4-BE49-F238E27FC236}">
                <a16:creationId xmlns:a16="http://schemas.microsoft.com/office/drawing/2014/main" id="{8788B187-285B-0117-95D5-7AA65FC0A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88" y="1811338"/>
            <a:ext cx="4108450" cy="26749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tcef;i,f(1) 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tptOD;üwnfawmfrljcif;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xif&amp;Sm;aomvljzpfjcif; ^ xl;jcm;jcif;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bk&amp;m;jzpfcJhjcif; ESifh jzpfaejcif;</a:t>
            </a:r>
          </a:p>
          <a:p>
            <a:pPr>
              <a:spcBef>
                <a:spcPct val="50000"/>
              </a:spcBef>
            </a:pPr>
            <a:endParaRPr lang="en-US" altLang="en-US" sz="2000">
              <a:solidFill>
                <a:srgbClr val="FFFF00"/>
              </a:solidFill>
            </a:endParaRPr>
          </a:p>
        </p:txBody>
      </p:sp>
      <p:sp>
        <p:nvSpPr>
          <p:cNvPr id="65545" name="Text Box 12">
            <a:extLst>
              <a:ext uri="{FF2B5EF4-FFF2-40B4-BE49-F238E27FC236}">
                <a16:creationId xmlns:a16="http://schemas.microsoft.com/office/drawing/2014/main" id="{D82ECE9C-01DA-0330-5AF0-A2A9B2F5C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5" y="4025900"/>
            <a:ext cx="4505325" cy="10525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tcef;i,f(2)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tpOftjrJwnf&amp;Sdjcif;</a:t>
            </a:r>
          </a:p>
        </p:txBody>
      </p:sp>
      <p:sp>
        <p:nvSpPr>
          <p:cNvPr id="65546" name="Text Box 32">
            <a:extLst>
              <a:ext uri="{FF2B5EF4-FFF2-40B4-BE49-F238E27FC236}">
                <a16:creationId xmlns:a16="http://schemas.microsoft.com/office/drawing/2014/main" id="{78E0D214-BD68-70E0-CC12-2E42135C2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65547" name="Text Box 33">
            <a:extLst>
              <a:ext uri="{FF2B5EF4-FFF2-40B4-BE49-F238E27FC236}">
                <a16:creationId xmlns:a16="http://schemas.microsoft.com/office/drawing/2014/main" id="{9061123F-8ADC-A7E8-01C9-9D8D0263A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338" y="72929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65548" name="AutoShape 34">
            <a:extLst>
              <a:ext uri="{FF2B5EF4-FFF2-40B4-BE49-F238E27FC236}">
                <a16:creationId xmlns:a16="http://schemas.microsoft.com/office/drawing/2014/main" id="{2831BC9F-B7A8-6EB5-896E-42215FEA4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401637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FF"/>
              </a:gs>
              <a:gs pos="50000">
                <a:srgbClr val="000000"/>
              </a:gs>
              <a:gs pos="100000">
                <a:srgbClr val="0000FF"/>
              </a:gs>
            </a:gsLst>
            <a:lin ang="18900000" scaled="1"/>
          </a:gradFill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chemeClr val="hlink"/>
              </a:solidFill>
            </a:endParaRPr>
          </a:p>
        </p:txBody>
      </p:sp>
      <p:sp>
        <p:nvSpPr>
          <p:cNvPr id="1280029" name="Text Box 29">
            <a:extLst>
              <a:ext uri="{FF2B5EF4-FFF2-40B4-BE49-F238E27FC236}">
                <a16:creationId xmlns:a16="http://schemas.microsoft.com/office/drawing/2014/main" id="{A29FC67A-7148-6927-114E-CF148ACDB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4260850"/>
            <a:ext cx="2892425" cy="1077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tptOD; ü bk&amp;m;ESifhtwl &amp;Sd\/</a:t>
            </a:r>
          </a:p>
        </p:txBody>
      </p:sp>
      <p:sp>
        <p:nvSpPr>
          <p:cNvPr id="65550" name="Text Box 35">
            <a:extLst>
              <a:ext uri="{FF2B5EF4-FFF2-40B4-BE49-F238E27FC236}">
                <a16:creationId xmlns:a16="http://schemas.microsoft.com/office/drawing/2014/main" id="{C94BE187-EE12-B7F9-CA18-4AB6DBC68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5638" y="69977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65551" name="Text Box 36">
            <a:extLst>
              <a:ext uri="{FF2B5EF4-FFF2-40B4-BE49-F238E27FC236}">
                <a16:creationId xmlns:a16="http://schemas.microsoft.com/office/drawing/2014/main" id="{5A0D4933-A906-023C-2CC7-AA8C052C2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10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24</a:t>
            </a:r>
          </a:p>
        </p:txBody>
      </p:sp>
      <p:sp>
        <p:nvSpPr>
          <p:cNvPr id="65552" name="Text Box 37">
            <a:extLst>
              <a:ext uri="{FF2B5EF4-FFF2-40B4-BE49-F238E27FC236}">
                <a16:creationId xmlns:a16="http://schemas.microsoft.com/office/drawing/2014/main" id="{44BD76FC-1566-0CF5-7E6C-315C17A2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5553" name="Text Box 38">
            <a:extLst>
              <a:ext uri="{FF2B5EF4-FFF2-40B4-BE49-F238E27FC236}">
                <a16:creationId xmlns:a16="http://schemas.microsoft.com/office/drawing/2014/main" id="{62A37EC7-7A4A-B950-9C92-C988DCBB22CC}"/>
              </a:ext>
            </a:extLst>
          </p:cNvPr>
          <p:cNvSpPr txBox="1">
            <a:spLocks noChangeArrowheads="1"/>
          </p:cNvSpPr>
          <p:nvPr/>
        </p:nvSpPr>
        <p:spPr bwMode="auto">
          <a:xfrm rot="5284">
            <a:off x="1203325" y="-6350"/>
            <a:ext cx="8072438" cy="13239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AFD00"/>
                </a:solidFill>
              </a:rPr>
              <a:t>&amp;Sifa,m[ef \ taMumif;t&amp;m jcHKiHkwifjyjcif; ...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0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80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2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Purple mesh">
            <a:extLst>
              <a:ext uri="{FF2B5EF4-FFF2-40B4-BE49-F238E27FC236}">
                <a16:creationId xmlns:a16="http://schemas.microsoft.com/office/drawing/2014/main" id="{173DF1C9-28F2-EF08-41DA-EFE51D2B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61938"/>
            <a:ext cx="9240838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3">
            <a:extLst>
              <a:ext uri="{FF2B5EF4-FFF2-40B4-BE49-F238E27FC236}">
                <a16:creationId xmlns:a16="http://schemas.microsoft.com/office/drawing/2014/main" id="{2AAAFC52-0FAE-6D84-AE4C-9CDB75B36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7531100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67587" name="Rectangle 4">
            <a:extLst>
              <a:ext uri="{FF2B5EF4-FFF2-40B4-BE49-F238E27FC236}">
                <a16:creationId xmlns:a16="http://schemas.microsoft.com/office/drawing/2014/main" id="{E1EA7597-DB53-900A-0E59-91A8CB482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/>
          </a:p>
        </p:txBody>
      </p:sp>
      <p:sp>
        <p:nvSpPr>
          <p:cNvPr id="67588" name="Text Box 7">
            <a:extLst>
              <a:ext uri="{FF2B5EF4-FFF2-40B4-BE49-F238E27FC236}">
                <a16:creationId xmlns:a16="http://schemas.microsoft.com/office/drawing/2014/main" id="{429AB7D0-2E21-BDC2-8BBE-5DB5F21B7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7589" name="Text Box 8">
            <a:extLst>
              <a:ext uri="{FF2B5EF4-FFF2-40B4-BE49-F238E27FC236}">
                <a16:creationId xmlns:a16="http://schemas.microsoft.com/office/drawing/2014/main" id="{65AE5425-2D6A-ED7E-F626-416114BBA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3" y="1677988"/>
            <a:ext cx="6365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200"/>
          </a:p>
        </p:txBody>
      </p:sp>
      <p:sp>
        <p:nvSpPr>
          <p:cNvPr id="67590" name="Text Box 9">
            <a:extLst>
              <a:ext uri="{FF2B5EF4-FFF2-40B4-BE49-F238E27FC236}">
                <a16:creationId xmlns:a16="http://schemas.microsoft.com/office/drawing/2014/main" id="{EB025665-D8BC-FAFD-2706-52DC6130D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1012825"/>
            <a:ext cx="7880350" cy="477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b="0">
                <a:solidFill>
                  <a:srgbClr val="FFFF00"/>
                </a:solidFill>
              </a:rPr>
              <a:t>tcef;BuD;(1) ; a,&amp;Ic&amp;pfawm f\ r[mppfrSef onfh t&amp;nfaoG;(6) csuf</a:t>
            </a:r>
          </a:p>
        </p:txBody>
      </p:sp>
      <p:sp>
        <p:nvSpPr>
          <p:cNvPr id="67591" name="Text Box 10">
            <a:extLst>
              <a:ext uri="{FF2B5EF4-FFF2-40B4-BE49-F238E27FC236}">
                <a16:creationId xmlns:a16="http://schemas.microsoft.com/office/drawing/2014/main" id="{C30527A3-FB27-6286-2D1C-B399F3278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450" y="1700213"/>
            <a:ext cx="3556000" cy="16462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300" i="1">
                <a:solidFill>
                  <a:srgbClr val="FFFF00"/>
                </a:solidFill>
              </a:rPr>
              <a:t>a,&amp;Ibk&amp;m;</a:t>
            </a:r>
          </a:p>
          <a:p>
            <a:pPr>
              <a:spcBef>
                <a:spcPct val="50000"/>
              </a:spcBef>
            </a:pPr>
            <a:endParaRPr lang="en-US" altLang="en-US" b="0">
              <a:solidFill>
                <a:srgbClr val="FFFF00"/>
              </a:solidFill>
            </a:endParaRPr>
          </a:p>
        </p:txBody>
      </p:sp>
      <p:sp>
        <p:nvSpPr>
          <p:cNvPr id="67592" name="Text Box 11">
            <a:extLst>
              <a:ext uri="{FF2B5EF4-FFF2-40B4-BE49-F238E27FC236}">
                <a16:creationId xmlns:a16="http://schemas.microsoft.com/office/drawing/2014/main" id="{9FD89628-C385-E1C3-0FEB-8B5D13B97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88" y="1811338"/>
            <a:ext cx="4108450" cy="26749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FF00"/>
                </a:solidFill>
              </a:rPr>
              <a:t>tcef;i,f(1) 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tptOD;üwnfawmfrljcif;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xif&amp;Sm;aomvljzpfjcif; ^ xl;jcm;jcif;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bk&amp;m;jzpfcJhjcif; ESifh jzpfaejcif;</a:t>
            </a:r>
          </a:p>
          <a:p>
            <a:pPr>
              <a:spcBef>
                <a:spcPct val="50000"/>
              </a:spcBef>
            </a:pPr>
            <a:endParaRPr lang="en-US" altLang="en-US" sz="2000">
              <a:solidFill>
                <a:srgbClr val="FFFF00"/>
              </a:solidFill>
            </a:endParaRPr>
          </a:p>
        </p:txBody>
      </p:sp>
      <p:sp>
        <p:nvSpPr>
          <p:cNvPr id="67593" name="Text Box 12">
            <a:extLst>
              <a:ext uri="{FF2B5EF4-FFF2-40B4-BE49-F238E27FC236}">
                <a16:creationId xmlns:a16="http://schemas.microsoft.com/office/drawing/2014/main" id="{C70B1D05-9510-A0D9-F5A6-9095F7292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5" y="4025900"/>
            <a:ext cx="4505325" cy="10525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FF00"/>
                </a:solidFill>
              </a:rPr>
              <a:t>tcef;i,f(2)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tpOftjrJwnf&amp;Sdjcif;</a:t>
            </a:r>
          </a:p>
        </p:txBody>
      </p:sp>
      <p:sp>
        <p:nvSpPr>
          <p:cNvPr id="67594" name="Text Box 13">
            <a:extLst>
              <a:ext uri="{FF2B5EF4-FFF2-40B4-BE49-F238E27FC236}">
                <a16:creationId xmlns:a16="http://schemas.microsoft.com/office/drawing/2014/main" id="{7273A530-66DD-E6CC-A64D-739E6B03B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13338"/>
            <a:ext cx="4943475" cy="10525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FF00"/>
                </a:solidFill>
              </a:rPr>
              <a:t>tcef;i,f(3)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pMum0|m udk zefqif;&amp;Sif</a:t>
            </a:r>
          </a:p>
        </p:txBody>
      </p:sp>
      <p:sp>
        <p:nvSpPr>
          <p:cNvPr id="67595" name="Text Box 32">
            <a:extLst>
              <a:ext uri="{FF2B5EF4-FFF2-40B4-BE49-F238E27FC236}">
                <a16:creationId xmlns:a16="http://schemas.microsoft.com/office/drawing/2014/main" id="{73648776-7A9F-0ADA-6173-B9F90E339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67596" name="Text Box 33">
            <a:extLst>
              <a:ext uri="{FF2B5EF4-FFF2-40B4-BE49-F238E27FC236}">
                <a16:creationId xmlns:a16="http://schemas.microsoft.com/office/drawing/2014/main" id="{6D824720-92D7-E265-C9B8-158C5DFD2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338" y="72929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67597" name="AutoShape 35">
            <a:extLst>
              <a:ext uri="{FF2B5EF4-FFF2-40B4-BE49-F238E27FC236}">
                <a16:creationId xmlns:a16="http://schemas.microsoft.com/office/drawing/2014/main" id="{C8FCF739-97BE-FB49-0DED-B5ED2BB87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401637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FF"/>
              </a:gs>
              <a:gs pos="50000">
                <a:srgbClr val="000000"/>
              </a:gs>
              <a:gs pos="100000">
                <a:srgbClr val="0000FF"/>
              </a:gs>
            </a:gsLst>
            <a:lin ang="18900000" scaled="1"/>
          </a:gradFill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chemeClr val="hlink"/>
              </a:solidFill>
            </a:endParaRPr>
          </a:p>
        </p:txBody>
      </p:sp>
      <p:sp>
        <p:nvSpPr>
          <p:cNvPr id="1281060" name="Text Box 36">
            <a:extLst>
              <a:ext uri="{FF2B5EF4-FFF2-40B4-BE49-F238E27FC236}">
                <a16:creationId xmlns:a16="http://schemas.microsoft.com/office/drawing/2014/main" id="{0D3C8F5F-6CDD-32DC-C8DB-AF9A252D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4108450"/>
            <a:ext cx="3341688" cy="20621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zefqif;awmfrljcif; ESifh uif;vGwfvsuf jzpfaomt&amp;mwpfpHk wpfckrQr&amp;Sd</a:t>
            </a:r>
          </a:p>
        </p:txBody>
      </p:sp>
      <p:sp>
        <p:nvSpPr>
          <p:cNvPr id="67599" name="Text Box 37">
            <a:extLst>
              <a:ext uri="{FF2B5EF4-FFF2-40B4-BE49-F238E27FC236}">
                <a16:creationId xmlns:a16="http://schemas.microsoft.com/office/drawing/2014/main" id="{B7E4CC11-410C-EB76-77EA-377F6604B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7213" y="68675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67600" name="Text Box 38">
            <a:extLst>
              <a:ext uri="{FF2B5EF4-FFF2-40B4-BE49-F238E27FC236}">
                <a16:creationId xmlns:a16="http://schemas.microsoft.com/office/drawing/2014/main" id="{CDC1B059-862C-FA5F-2A7A-300EA7BD0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688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25</a:t>
            </a:r>
          </a:p>
        </p:txBody>
      </p:sp>
      <p:sp>
        <p:nvSpPr>
          <p:cNvPr id="67601" name="Text Box 39">
            <a:extLst>
              <a:ext uri="{FF2B5EF4-FFF2-40B4-BE49-F238E27FC236}">
                <a16:creationId xmlns:a16="http://schemas.microsoft.com/office/drawing/2014/main" id="{C39BFC72-F7EB-D69B-6BE8-A99C8CA22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7602" name="Text Box 40">
            <a:extLst>
              <a:ext uri="{FF2B5EF4-FFF2-40B4-BE49-F238E27FC236}">
                <a16:creationId xmlns:a16="http://schemas.microsoft.com/office/drawing/2014/main" id="{E3E6456E-9087-CE2C-142E-FA4557F37FE2}"/>
              </a:ext>
            </a:extLst>
          </p:cNvPr>
          <p:cNvSpPr txBox="1">
            <a:spLocks noChangeArrowheads="1"/>
          </p:cNvSpPr>
          <p:nvPr/>
        </p:nvSpPr>
        <p:spPr bwMode="auto">
          <a:xfrm rot="5284">
            <a:off x="1185863" y="257175"/>
            <a:ext cx="8072437" cy="13239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AFD00"/>
                </a:solidFill>
              </a:rPr>
              <a:t>&amp;Sifa,m[ef ; taMumif;t&amp;m jcHKiHkwifjyjcif; ...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1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8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106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Purple mesh">
            <a:extLst>
              <a:ext uri="{FF2B5EF4-FFF2-40B4-BE49-F238E27FC236}">
                <a16:creationId xmlns:a16="http://schemas.microsoft.com/office/drawing/2014/main" id="{CAF3DB21-00D4-2E37-EEA2-BD516BC87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61938"/>
            <a:ext cx="9240838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3">
            <a:extLst>
              <a:ext uri="{FF2B5EF4-FFF2-40B4-BE49-F238E27FC236}">
                <a16:creationId xmlns:a16="http://schemas.microsoft.com/office/drawing/2014/main" id="{4F27A1C3-9B50-9A2F-30C7-026F7F428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75" y="7531100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69635" name="Rectangle 4">
            <a:extLst>
              <a:ext uri="{FF2B5EF4-FFF2-40B4-BE49-F238E27FC236}">
                <a16:creationId xmlns:a16="http://schemas.microsoft.com/office/drawing/2014/main" id="{E29380D2-12E4-A933-61CA-B1FAE28B8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/>
          </a:p>
        </p:txBody>
      </p:sp>
      <p:sp>
        <p:nvSpPr>
          <p:cNvPr id="69636" name="Text Box 7">
            <a:extLst>
              <a:ext uri="{FF2B5EF4-FFF2-40B4-BE49-F238E27FC236}">
                <a16:creationId xmlns:a16="http://schemas.microsoft.com/office/drawing/2014/main" id="{386ABE60-7716-DCCE-4131-7B7B5DF13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9637" name="Text Box 8">
            <a:extLst>
              <a:ext uri="{FF2B5EF4-FFF2-40B4-BE49-F238E27FC236}">
                <a16:creationId xmlns:a16="http://schemas.microsoft.com/office/drawing/2014/main" id="{5ADA3D73-9B62-CE1F-9866-79C37B0AB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13" y="1677988"/>
            <a:ext cx="63658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200"/>
          </a:p>
        </p:txBody>
      </p:sp>
      <p:sp>
        <p:nvSpPr>
          <p:cNvPr id="69638" name="Text Box 9">
            <a:extLst>
              <a:ext uri="{FF2B5EF4-FFF2-40B4-BE49-F238E27FC236}">
                <a16:creationId xmlns:a16="http://schemas.microsoft.com/office/drawing/2014/main" id="{4174249A-FFE8-4DD6-B2DA-D7C2F764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1012825"/>
            <a:ext cx="7880350" cy="896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b="0">
                <a:solidFill>
                  <a:srgbClr val="FFFF00"/>
                </a:solidFill>
              </a:rPr>
              <a:t>tcef;BuD;(1) ; a,&amp;Ic&amp;pfawmf\ r[mppfrSef onfh t&amp;nfaoG;(6) csuf</a:t>
            </a:r>
          </a:p>
          <a:p>
            <a:pPr>
              <a:spcBef>
                <a:spcPct val="50000"/>
              </a:spcBef>
            </a:pPr>
            <a:endParaRPr lang="en-US" altLang="en-US" sz="1800" b="0">
              <a:solidFill>
                <a:srgbClr val="FFFF00"/>
              </a:solidFill>
            </a:endParaRPr>
          </a:p>
        </p:txBody>
      </p:sp>
      <p:sp>
        <p:nvSpPr>
          <p:cNvPr id="69639" name="Text Box 10">
            <a:extLst>
              <a:ext uri="{FF2B5EF4-FFF2-40B4-BE49-F238E27FC236}">
                <a16:creationId xmlns:a16="http://schemas.microsoft.com/office/drawing/2014/main" id="{4CE07BDD-C793-E13D-1F7F-EA0992F1A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450" y="1700213"/>
            <a:ext cx="3556000" cy="930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300" i="1">
                <a:solidFill>
                  <a:srgbClr val="FFFF00"/>
                </a:solidFill>
              </a:rPr>
              <a:t>a,&amp;Ibk&amp;m;</a:t>
            </a:r>
          </a:p>
        </p:txBody>
      </p:sp>
      <p:sp>
        <p:nvSpPr>
          <p:cNvPr id="69640" name="Text Box 11">
            <a:extLst>
              <a:ext uri="{FF2B5EF4-FFF2-40B4-BE49-F238E27FC236}">
                <a16:creationId xmlns:a16="http://schemas.microsoft.com/office/drawing/2014/main" id="{757A1112-1365-BF2D-3232-F2BF4A840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88" y="1811338"/>
            <a:ext cx="4108450" cy="26749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tcef;i,f(1) 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tptOD;üwnfawmfrljcif;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xif&amp;Sm;aomvljzpfjcif; ^ xl;jcm;jcif;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bk&amp;m;jzpfcJhjcif; ESifh jzpfaejcif;</a:t>
            </a:r>
          </a:p>
          <a:p>
            <a:pPr>
              <a:spcBef>
                <a:spcPct val="50000"/>
              </a:spcBef>
            </a:pPr>
            <a:endParaRPr lang="en-US" altLang="en-US" sz="2000">
              <a:solidFill>
                <a:srgbClr val="FFFF00"/>
              </a:solidFill>
            </a:endParaRPr>
          </a:p>
        </p:txBody>
      </p:sp>
      <p:sp>
        <p:nvSpPr>
          <p:cNvPr id="69641" name="Text Box 12">
            <a:extLst>
              <a:ext uri="{FF2B5EF4-FFF2-40B4-BE49-F238E27FC236}">
                <a16:creationId xmlns:a16="http://schemas.microsoft.com/office/drawing/2014/main" id="{7D92E69A-34D6-9E37-D1BD-116F93D31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5" y="4025900"/>
            <a:ext cx="4505325" cy="23082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tcef;i,f(2)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tpOftjrJwnf&amp;Sdjcif;</a:t>
            </a:r>
          </a:p>
          <a:p>
            <a:pPr>
              <a:spcBef>
                <a:spcPct val="50000"/>
              </a:spcBef>
            </a:pPr>
            <a:endParaRPr lang="en-US" altLang="en-US" sz="5300" i="1">
              <a:solidFill>
                <a:srgbClr val="FFFF00"/>
              </a:solidFill>
            </a:endParaRPr>
          </a:p>
        </p:txBody>
      </p:sp>
      <p:sp>
        <p:nvSpPr>
          <p:cNvPr id="69642" name="Text Box 13">
            <a:extLst>
              <a:ext uri="{FF2B5EF4-FFF2-40B4-BE49-F238E27FC236}">
                <a16:creationId xmlns:a16="http://schemas.microsoft.com/office/drawing/2014/main" id="{1A061090-1AFA-0E23-62F9-B66323035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113338"/>
            <a:ext cx="4943475" cy="15240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FF00"/>
                </a:solidFill>
              </a:rPr>
              <a:t>tcef;i,f(3)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pMum0|m udk zefqif;&amp;Sif</a:t>
            </a:r>
          </a:p>
          <a:p>
            <a:pPr>
              <a:spcBef>
                <a:spcPct val="50000"/>
              </a:spcBef>
            </a:pPr>
            <a:endParaRPr lang="en-US" altLang="en-US" sz="2000">
              <a:solidFill>
                <a:srgbClr val="FFFF00"/>
              </a:solidFill>
            </a:endParaRPr>
          </a:p>
        </p:txBody>
      </p:sp>
      <p:sp>
        <p:nvSpPr>
          <p:cNvPr id="69643" name="Text Box 14">
            <a:extLst>
              <a:ext uri="{FF2B5EF4-FFF2-40B4-BE49-F238E27FC236}">
                <a16:creationId xmlns:a16="http://schemas.microsoft.com/office/drawing/2014/main" id="{A5E19582-5F85-AF56-5B65-3DC893BC3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6069013"/>
            <a:ext cx="4187825" cy="10525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tcef;i,f(4^5^9)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touf ESifhtvif; \ t&amp;Sif</a:t>
            </a:r>
          </a:p>
        </p:txBody>
      </p:sp>
      <p:sp>
        <p:nvSpPr>
          <p:cNvPr id="69644" name="Text Box 32">
            <a:extLst>
              <a:ext uri="{FF2B5EF4-FFF2-40B4-BE49-F238E27FC236}">
                <a16:creationId xmlns:a16="http://schemas.microsoft.com/office/drawing/2014/main" id="{B6F39DBC-2487-483B-7B26-F0213EAA0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69645" name="Text Box 33">
            <a:extLst>
              <a:ext uri="{FF2B5EF4-FFF2-40B4-BE49-F238E27FC236}">
                <a16:creationId xmlns:a16="http://schemas.microsoft.com/office/drawing/2014/main" id="{EF2E476A-D647-5F7F-80D9-D6ECCF766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338" y="72929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69646" name="AutoShape 34">
            <a:extLst>
              <a:ext uri="{FF2B5EF4-FFF2-40B4-BE49-F238E27FC236}">
                <a16:creationId xmlns:a16="http://schemas.microsoft.com/office/drawing/2014/main" id="{5D822638-C325-6C28-FA93-92990B674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7638" y="401637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FF"/>
              </a:gs>
              <a:gs pos="50000">
                <a:srgbClr val="000000"/>
              </a:gs>
              <a:gs pos="100000">
                <a:srgbClr val="0000FF"/>
              </a:gs>
            </a:gsLst>
            <a:lin ang="18900000" scaled="1"/>
          </a:gradFill>
          <a:ln w="76200">
            <a:solidFill>
              <a:schemeClr val="hlink"/>
            </a:solidFill>
            <a:round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chemeClr val="hlink"/>
              </a:solidFill>
            </a:endParaRPr>
          </a:p>
        </p:txBody>
      </p:sp>
      <p:sp>
        <p:nvSpPr>
          <p:cNvPr id="1282079" name="Text Box 31">
            <a:extLst>
              <a:ext uri="{FF2B5EF4-FFF2-40B4-BE49-F238E27FC236}">
                <a16:creationId xmlns:a16="http://schemas.microsoft.com/office/drawing/2014/main" id="{D6F36B9E-36A9-8CB7-5E47-D222E12EB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5" y="4246563"/>
            <a:ext cx="3333750" cy="206216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cyfodrf;aom vltaygif;wdkhtm;t vif;udkay; aomol jzpf\/</a:t>
            </a:r>
          </a:p>
        </p:txBody>
      </p:sp>
      <p:sp>
        <p:nvSpPr>
          <p:cNvPr id="69648" name="Text Box 35">
            <a:extLst>
              <a:ext uri="{FF2B5EF4-FFF2-40B4-BE49-F238E27FC236}">
                <a16:creationId xmlns:a16="http://schemas.microsoft.com/office/drawing/2014/main" id="{33EAA988-235A-E4E7-D9EA-9F69E662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313" y="69881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69649" name="Text Box 36">
            <a:extLst>
              <a:ext uri="{FF2B5EF4-FFF2-40B4-BE49-F238E27FC236}">
                <a16:creationId xmlns:a16="http://schemas.microsoft.com/office/drawing/2014/main" id="{562A8D1D-9E4C-BEAE-6655-70E5788C4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688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26</a:t>
            </a:r>
          </a:p>
        </p:txBody>
      </p:sp>
      <p:sp>
        <p:nvSpPr>
          <p:cNvPr id="69650" name="Text Box 37">
            <a:extLst>
              <a:ext uri="{FF2B5EF4-FFF2-40B4-BE49-F238E27FC236}">
                <a16:creationId xmlns:a16="http://schemas.microsoft.com/office/drawing/2014/main" id="{A9AEAED2-781C-2759-1DA2-8C57E4884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9651" name="Text Box 38">
            <a:extLst>
              <a:ext uri="{FF2B5EF4-FFF2-40B4-BE49-F238E27FC236}">
                <a16:creationId xmlns:a16="http://schemas.microsoft.com/office/drawing/2014/main" id="{9D2AFD79-0AC3-BAFF-0D18-FE7B2C900A58}"/>
              </a:ext>
            </a:extLst>
          </p:cNvPr>
          <p:cNvSpPr txBox="1">
            <a:spLocks noChangeArrowheads="1"/>
          </p:cNvSpPr>
          <p:nvPr/>
        </p:nvSpPr>
        <p:spPr bwMode="auto">
          <a:xfrm rot="5284">
            <a:off x="958850" y="273050"/>
            <a:ext cx="8115300" cy="13239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AFD00"/>
                </a:solidFill>
              </a:rPr>
              <a:t>&amp;Sifa,m[ef ; taMumif;t&amp;m jcHKiHkwifjyjcif; 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2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8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207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Purple mesh">
            <a:extLst>
              <a:ext uri="{FF2B5EF4-FFF2-40B4-BE49-F238E27FC236}">
                <a16:creationId xmlns:a16="http://schemas.microsoft.com/office/drawing/2014/main" id="{B608F87F-829B-7013-8574-5EA0479BB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263525"/>
            <a:ext cx="9240837" cy="72548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3">
            <a:extLst>
              <a:ext uri="{FF2B5EF4-FFF2-40B4-BE49-F238E27FC236}">
                <a16:creationId xmlns:a16="http://schemas.microsoft.com/office/drawing/2014/main" id="{E1424A63-5C20-FAE8-1D11-88092EB47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71683" name="Rectangle 4">
            <a:extLst>
              <a:ext uri="{FF2B5EF4-FFF2-40B4-BE49-F238E27FC236}">
                <a16:creationId xmlns:a16="http://schemas.microsoft.com/office/drawing/2014/main" id="{8893777E-9619-999B-0732-25BD51046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71684" name="AutoShape 5">
            <a:extLst>
              <a:ext uri="{FF2B5EF4-FFF2-40B4-BE49-F238E27FC236}">
                <a16:creationId xmlns:a16="http://schemas.microsoft.com/office/drawing/2014/main" id="{C8327168-538C-49C1-C8A9-7DD7ED146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3" y="1008063"/>
            <a:ext cx="3303587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71685" name="AutoShape 6">
            <a:extLst>
              <a:ext uri="{FF2B5EF4-FFF2-40B4-BE49-F238E27FC236}">
                <a16:creationId xmlns:a16="http://schemas.microsoft.com/office/drawing/2014/main" id="{EC682D52-89EB-ED3B-5C99-C153862A2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238" y="4071938"/>
            <a:ext cx="3303587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71686" name="AutoShape 7">
            <a:extLst>
              <a:ext uri="{FF2B5EF4-FFF2-40B4-BE49-F238E27FC236}">
                <a16:creationId xmlns:a16="http://schemas.microsoft.com/office/drawing/2014/main" id="{CEB8DEA5-C51A-71A8-5DE1-17852D536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100012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71687" name="Rectangle 8">
            <a:extLst>
              <a:ext uri="{FF2B5EF4-FFF2-40B4-BE49-F238E27FC236}">
                <a16:creationId xmlns:a16="http://schemas.microsoft.com/office/drawing/2014/main" id="{960AEFBB-60CE-F1DA-6B35-70C080F11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8" y="4184650"/>
            <a:ext cx="2239962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&amp;Sifvkum</a:t>
            </a:r>
          </a:p>
        </p:txBody>
      </p:sp>
      <p:sp>
        <p:nvSpPr>
          <p:cNvPr id="71688" name="Rectangle 9">
            <a:extLst>
              <a:ext uri="{FF2B5EF4-FFF2-40B4-BE49-F238E27FC236}">
                <a16:creationId xmlns:a16="http://schemas.microsoft.com/office/drawing/2014/main" id="{8EB98548-F55D-CACA-9BC2-213CD6DDC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1138238"/>
            <a:ext cx="2590800" cy="649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&amp;SifroJ</a:t>
            </a:r>
          </a:p>
        </p:txBody>
      </p:sp>
      <p:sp>
        <p:nvSpPr>
          <p:cNvPr id="71689" name="Rectangle 10">
            <a:extLst>
              <a:ext uri="{FF2B5EF4-FFF2-40B4-BE49-F238E27FC236}">
                <a16:creationId xmlns:a16="http://schemas.microsoft.com/office/drawing/2014/main" id="{AE054CFC-2155-26A7-BEF0-610E92627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6800" y="1162050"/>
            <a:ext cx="2239963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&amp;Sifrmuk</a:t>
            </a:r>
          </a:p>
        </p:txBody>
      </p:sp>
      <p:sp>
        <p:nvSpPr>
          <p:cNvPr id="71690" name="Rectangle 11">
            <a:extLst>
              <a:ext uri="{FF2B5EF4-FFF2-40B4-BE49-F238E27FC236}">
                <a16:creationId xmlns:a16="http://schemas.microsoft.com/office/drawing/2014/main" id="{DD126DE3-6C19-B926-2432-1600ACB63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1768475"/>
            <a:ext cx="19431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   JEWS</a:t>
            </a:r>
          </a:p>
        </p:txBody>
      </p:sp>
      <p:sp>
        <p:nvSpPr>
          <p:cNvPr id="71691" name="Rectangle 12">
            <a:extLst>
              <a:ext uri="{FF2B5EF4-FFF2-40B4-BE49-F238E27FC236}">
                <a16:creationId xmlns:a16="http://schemas.microsoft.com/office/drawing/2014/main" id="{D78AB205-194A-A868-00FC-E176ED296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700" y="1779588"/>
            <a:ext cx="19431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ROMANS</a:t>
            </a:r>
          </a:p>
        </p:txBody>
      </p:sp>
      <p:sp>
        <p:nvSpPr>
          <p:cNvPr id="71692" name="Rectangle 13">
            <a:extLst>
              <a:ext uri="{FF2B5EF4-FFF2-40B4-BE49-F238E27FC236}">
                <a16:creationId xmlns:a16="http://schemas.microsoft.com/office/drawing/2014/main" id="{CBCBFDC5-E7B1-CAFE-16E1-3AE7E5129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4802188"/>
            <a:ext cx="19431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GREEKS</a:t>
            </a:r>
          </a:p>
        </p:txBody>
      </p:sp>
      <p:sp>
        <p:nvSpPr>
          <p:cNvPr id="71693" name="Rectangle 14">
            <a:extLst>
              <a:ext uri="{FF2B5EF4-FFF2-40B4-BE49-F238E27FC236}">
                <a16:creationId xmlns:a16="http://schemas.microsoft.com/office/drawing/2014/main" id="{4EC4599F-0B5F-9E9C-2EFE-81D004251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1866900"/>
            <a:ext cx="93186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>
                <a:solidFill>
                  <a:srgbClr val="0033CC"/>
                </a:solidFill>
              </a:rPr>
              <a:t>TO:</a:t>
            </a:r>
          </a:p>
        </p:txBody>
      </p:sp>
      <p:sp>
        <p:nvSpPr>
          <p:cNvPr id="71694" name="Rectangle 15">
            <a:extLst>
              <a:ext uri="{FF2B5EF4-FFF2-40B4-BE49-F238E27FC236}">
                <a16:creationId xmlns:a16="http://schemas.microsoft.com/office/drawing/2014/main" id="{6E0B54D6-77AE-004F-1586-04DC76E8E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688" y="2911475"/>
            <a:ext cx="979487" cy="23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FAFD00"/>
              </a:solidFill>
            </a:endParaRPr>
          </a:p>
        </p:txBody>
      </p:sp>
      <p:sp>
        <p:nvSpPr>
          <p:cNvPr id="71695" name="Rectangle 16">
            <a:extLst>
              <a:ext uri="{FF2B5EF4-FFF2-40B4-BE49-F238E27FC236}">
                <a16:creationId xmlns:a16="http://schemas.microsoft.com/office/drawing/2014/main" id="{7D485A57-90FB-CDEC-A324-1283428D0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6888" y="1879600"/>
            <a:ext cx="93186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>
                <a:solidFill>
                  <a:srgbClr val="0033CC"/>
                </a:solidFill>
              </a:rPr>
              <a:t>TO:</a:t>
            </a:r>
          </a:p>
        </p:txBody>
      </p:sp>
      <p:sp>
        <p:nvSpPr>
          <p:cNvPr id="71696" name="Rectangle 17">
            <a:extLst>
              <a:ext uri="{FF2B5EF4-FFF2-40B4-BE49-F238E27FC236}">
                <a16:creationId xmlns:a16="http://schemas.microsoft.com/office/drawing/2014/main" id="{3B8DAEF8-C75A-8026-2904-FB6BD6F92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6888" y="2924175"/>
            <a:ext cx="9794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0033CC"/>
              </a:solidFill>
            </a:endParaRPr>
          </a:p>
        </p:txBody>
      </p:sp>
      <p:grpSp>
        <p:nvGrpSpPr>
          <p:cNvPr id="71697" name="Group 18">
            <a:extLst>
              <a:ext uri="{FF2B5EF4-FFF2-40B4-BE49-F238E27FC236}">
                <a16:creationId xmlns:a16="http://schemas.microsoft.com/office/drawing/2014/main" id="{3386E242-C626-6A1D-738D-CDC79ED0CBE0}"/>
              </a:ext>
            </a:extLst>
          </p:cNvPr>
          <p:cNvGrpSpPr>
            <a:grpSpLocks/>
          </p:cNvGrpSpPr>
          <p:nvPr/>
        </p:nvGrpSpPr>
        <p:grpSpPr bwMode="auto">
          <a:xfrm>
            <a:off x="1817688" y="2346325"/>
            <a:ext cx="2792412" cy="538163"/>
            <a:chOff x="1145" y="1478"/>
            <a:chExt cx="1759" cy="339"/>
          </a:xfrm>
        </p:grpSpPr>
        <p:sp>
          <p:nvSpPr>
            <p:cNvPr id="71741" name="Rectangle 19">
              <a:extLst>
                <a:ext uri="{FF2B5EF4-FFF2-40B4-BE49-F238E27FC236}">
                  <a16:creationId xmlns:a16="http://schemas.microsoft.com/office/drawing/2014/main" id="{EF3565F0-CD87-5B0C-A92B-944107B72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530"/>
              <a:ext cx="5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AS:</a:t>
              </a:r>
            </a:p>
          </p:txBody>
        </p:sp>
        <p:sp>
          <p:nvSpPr>
            <p:cNvPr id="71742" name="Rectangle 20">
              <a:extLst>
                <a:ext uri="{FF2B5EF4-FFF2-40B4-BE49-F238E27FC236}">
                  <a16:creationId xmlns:a16="http://schemas.microsoft.com/office/drawing/2014/main" id="{7C0FD363-0786-3411-8E97-7607B3D89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478"/>
              <a:ext cx="122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0033CC"/>
                  </a:solidFill>
                </a:rPr>
                <a:t>KING</a:t>
              </a:r>
            </a:p>
          </p:txBody>
        </p:sp>
      </p:grpSp>
      <p:grpSp>
        <p:nvGrpSpPr>
          <p:cNvPr id="71698" name="Group 21">
            <a:extLst>
              <a:ext uri="{FF2B5EF4-FFF2-40B4-BE49-F238E27FC236}">
                <a16:creationId xmlns:a16="http://schemas.microsoft.com/office/drawing/2014/main" id="{4D324384-7262-1CE6-C6D8-21DCAE4B20C9}"/>
              </a:ext>
            </a:extLst>
          </p:cNvPr>
          <p:cNvGrpSpPr>
            <a:grpSpLocks/>
          </p:cNvGrpSpPr>
          <p:nvPr/>
        </p:nvGrpSpPr>
        <p:grpSpPr bwMode="auto">
          <a:xfrm>
            <a:off x="5576888" y="2339975"/>
            <a:ext cx="2836862" cy="538163"/>
            <a:chOff x="3513" y="1474"/>
            <a:chExt cx="1787" cy="339"/>
          </a:xfrm>
        </p:grpSpPr>
        <p:sp>
          <p:nvSpPr>
            <p:cNvPr id="71739" name="Rectangle 22">
              <a:extLst>
                <a:ext uri="{FF2B5EF4-FFF2-40B4-BE49-F238E27FC236}">
                  <a16:creationId xmlns:a16="http://schemas.microsoft.com/office/drawing/2014/main" id="{BE644D53-B641-14AB-06CF-2553D82B2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" y="1538"/>
              <a:ext cx="5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AS:</a:t>
              </a:r>
            </a:p>
          </p:txBody>
        </p:sp>
        <p:sp>
          <p:nvSpPr>
            <p:cNvPr id="71740" name="Rectangle 23">
              <a:extLst>
                <a:ext uri="{FF2B5EF4-FFF2-40B4-BE49-F238E27FC236}">
                  <a16:creationId xmlns:a16="http://schemas.microsoft.com/office/drawing/2014/main" id="{BEB3D5E0-B87B-5C49-8B71-F113867ED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1474"/>
              <a:ext cx="122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0033CC"/>
                  </a:solidFill>
                </a:rPr>
                <a:t>SERVANT</a:t>
              </a:r>
            </a:p>
          </p:txBody>
        </p:sp>
      </p:grpSp>
      <p:sp>
        <p:nvSpPr>
          <p:cNvPr id="71699" name="Rectangle 24">
            <a:extLst>
              <a:ext uri="{FF2B5EF4-FFF2-40B4-BE49-F238E27FC236}">
                <a16:creationId xmlns:a16="http://schemas.microsoft.com/office/drawing/2014/main" id="{756976FF-0BE0-26C8-F6CE-78757DD12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4902200"/>
            <a:ext cx="93186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>
                <a:solidFill>
                  <a:srgbClr val="0033CC"/>
                </a:solidFill>
              </a:rPr>
              <a:t>TO:</a:t>
            </a:r>
          </a:p>
        </p:txBody>
      </p:sp>
      <p:sp>
        <p:nvSpPr>
          <p:cNvPr id="71700" name="Rectangle 25">
            <a:extLst>
              <a:ext uri="{FF2B5EF4-FFF2-40B4-BE49-F238E27FC236}">
                <a16:creationId xmlns:a16="http://schemas.microsoft.com/office/drawing/2014/main" id="{752A5CE7-4070-FB28-D5F2-C82A15326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8" y="5946775"/>
            <a:ext cx="9794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0033CC"/>
              </a:solidFill>
            </a:endParaRPr>
          </a:p>
        </p:txBody>
      </p:sp>
      <p:grpSp>
        <p:nvGrpSpPr>
          <p:cNvPr id="71701" name="Group 26">
            <a:extLst>
              <a:ext uri="{FF2B5EF4-FFF2-40B4-BE49-F238E27FC236}">
                <a16:creationId xmlns:a16="http://schemas.microsoft.com/office/drawing/2014/main" id="{65167006-0021-05C2-FA1A-B74CD1CC0B5B}"/>
              </a:ext>
            </a:extLst>
          </p:cNvPr>
          <p:cNvGrpSpPr>
            <a:grpSpLocks/>
          </p:cNvGrpSpPr>
          <p:nvPr/>
        </p:nvGrpSpPr>
        <p:grpSpPr bwMode="auto">
          <a:xfrm>
            <a:off x="1843088" y="5367338"/>
            <a:ext cx="2784475" cy="538162"/>
            <a:chOff x="1161" y="3381"/>
            <a:chExt cx="1754" cy="339"/>
          </a:xfrm>
        </p:grpSpPr>
        <p:sp>
          <p:nvSpPr>
            <p:cNvPr id="71737" name="Rectangle 27">
              <a:extLst>
                <a:ext uri="{FF2B5EF4-FFF2-40B4-BE49-F238E27FC236}">
                  <a16:creationId xmlns:a16="http://schemas.microsoft.com/office/drawing/2014/main" id="{F71669F1-F51F-DC89-4DAD-D727EA387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442"/>
              <a:ext cx="5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AS:</a:t>
              </a:r>
            </a:p>
          </p:txBody>
        </p:sp>
        <p:sp>
          <p:nvSpPr>
            <p:cNvPr id="71738" name="Rectangle 28">
              <a:extLst>
                <a:ext uri="{FF2B5EF4-FFF2-40B4-BE49-F238E27FC236}">
                  <a16:creationId xmlns:a16="http://schemas.microsoft.com/office/drawing/2014/main" id="{24EA3130-1E02-3934-235C-E273EFCE27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3381"/>
              <a:ext cx="122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0033CC"/>
                  </a:solidFill>
                </a:rPr>
                <a:t>GOD/MAN</a:t>
              </a:r>
            </a:p>
          </p:txBody>
        </p:sp>
      </p:grpSp>
      <p:sp>
        <p:nvSpPr>
          <p:cNvPr id="71702" name="Rectangle 29">
            <a:extLst>
              <a:ext uri="{FF2B5EF4-FFF2-40B4-BE49-F238E27FC236}">
                <a16:creationId xmlns:a16="http://schemas.microsoft.com/office/drawing/2014/main" id="{2061E502-053A-5E7E-B2F3-1CBA9F70C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5946775"/>
            <a:ext cx="9794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35000"/>
              </a:lnSpc>
              <a:spcBef>
                <a:spcPct val="50000"/>
              </a:spcBef>
            </a:pPr>
            <a:endParaRPr lang="my-MM" altLang="en-US" sz="2000">
              <a:solidFill>
                <a:srgbClr val="0033CC"/>
              </a:solidFill>
            </a:endParaRPr>
          </a:p>
        </p:txBody>
      </p:sp>
      <p:grpSp>
        <p:nvGrpSpPr>
          <p:cNvPr id="71703" name="Group 30">
            <a:extLst>
              <a:ext uri="{FF2B5EF4-FFF2-40B4-BE49-F238E27FC236}">
                <a16:creationId xmlns:a16="http://schemas.microsoft.com/office/drawing/2014/main" id="{906D4437-B782-3E69-E828-D34086DE1F5A}"/>
              </a:ext>
            </a:extLst>
          </p:cNvPr>
          <p:cNvGrpSpPr>
            <a:grpSpLocks/>
          </p:cNvGrpSpPr>
          <p:nvPr/>
        </p:nvGrpSpPr>
        <p:grpSpPr bwMode="auto">
          <a:xfrm>
            <a:off x="1817688" y="2898775"/>
            <a:ext cx="2795587" cy="773113"/>
            <a:chOff x="1145" y="1826"/>
            <a:chExt cx="1761" cy="487"/>
          </a:xfrm>
        </p:grpSpPr>
        <p:sp>
          <p:nvSpPr>
            <p:cNvPr id="71735" name="Rectangle 31">
              <a:extLst>
                <a:ext uri="{FF2B5EF4-FFF2-40B4-BE49-F238E27FC236}">
                  <a16:creationId xmlns:a16="http://schemas.microsoft.com/office/drawing/2014/main" id="{53C2B043-1877-DC35-14D3-0EB2DC386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5" y="1826"/>
              <a:ext cx="61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WHAT</a:t>
              </a:r>
            </a:p>
            <a:p>
              <a:pPr algn="l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HE:</a:t>
              </a:r>
            </a:p>
          </p:txBody>
        </p:sp>
        <p:sp>
          <p:nvSpPr>
            <p:cNvPr id="71736" name="Rectangle 32">
              <a:extLst>
                <a:ext uri="{FF2B5EF4-FFF2-40B4-BE49-F238E27FC236}">
                  <a16:creationId xmlns:a16="http://schemas.microsoft.com/office/drawing/2014/main" id="{FCA3469C-B78A-4E1C-E648-CF8874A58E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2" y="1974"/>
              <a:ext cx="122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0033CC"/>
                  </a:solidFill>
                </a:rPr>
                <a:t>SAID</a:t>
              </a:r>
            </a:p>
          </p:txBody>
        </p:sp>
      </p:grpSp>
      <p:grpSp>
        <p:nvGrpSpPr>
          <p:cNvPr id="71704" name="Group 33">
            <a:extLst>
              <a:ext uri="{FF2B5EF4-FFF2-40B4-BE49-F238E27FC236}">
                <a16:creationId xmlns:a16="http://schemas.microsoft.com/office/drawing/2014/main" id="{4C8435C7-DCAF-E9FF-E6D0-4EFFB376A238}"/>
              </a:ext>
            </a:extLst>
          </p:cNvPr>
          <p:cNvGrpSpPr>
            <a:grpSpLocks/>
          </p:cNvGrpSpPr>
          <p:nvPr/>
        </p:nvGrpSpPr>
        <p:grpSpPr bwMode="auto">
          <a:xfrm>
            <a:off x="1843088" y="5899150"/>
            <a:ext cx="2276475" cy="755650"/>
            <a:chOff x="1161" y="3716"/>
            <a:chExt cx="1434" cy="476"/>
          </a:xfrm>
        </p:grpSpPr>
        <p:sp>
          <p:nvSpPr>
            <p:cNvPr id="71733" name="Rectangle 34">
              <a:extLst>
                <a:ext uri="{FF2B5EF4-FFF2-40B4-BE49-F238E27FC236}">
                  <a16:creationId xmlns:a16="http://schemas.microsoft.com/office/drawing/2014/main" id="{A23DCFB4-5041-FB06-B141-15C5E6A50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" y="3853"/>
              <a:ext cx="86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0033CC"/>
                  </a:solidFill>
                </a:rPr>
                <a:t>FELT</a:t>
              </a:r>
            </a:p>
          </p:txBody>
        </p:sp>
        <p:sp>
          <p:nvSpPr>
            <p:cNvPr id="71734" name="Rectangle 35">
              <a:extLst>
                <a:ext uri="{FF2B5EF4-FFF2-40B4-BE49-F238E27FC236}">
                  <a16:creationId xmlns:a16="http://schemas.microsoft.com/office/drawing/2014/main" id="{77D0997F-2729-B02E-83C7-48FA5016A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" y="3716"/>
              <a:ext cx="61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WHAT</a:t>
              </a:r>
            </a:p>
            <a:p>
              <a:pPr algn="l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HE:</a:t>
              </a:r>
            </a:p>
          </p:txBody>
        </p:sp>
      </p:grpSp>
      <p:grpSp>
        <p:nvGrpSpPr>
          <p:cNvPr id="71705" name="Group 36">
            <a:extLst>
              <a:ext uri="{FF2B5EF4-FFF2-40B4-BE49-F238E27FC236}">
                <a16:creationId xmlns:a16="http://schemas.microsoft.com/office/drawing/2014/main" id="{B511F808-90DD-979D-5846-4C90BA4A52DE}"/>
              </a:ext>
            </a:extLst>
          </p:cNvPr>
          <p:cNvGrpSpPr>
            <a:grpSpLocks/>
          </p:cNvGrpSpPr>
          <p:nvPr/>
        </p:nvGrpSpPr>
        <p:grpSpPr bwMode="auto">
          <a:xfrm>
            <a:off x="5576888" y="2898775"/>
            <a:ext cx="2198687" cy="747713"/>
            <a:chOff x="3513" y="1826"/>
            <a:chExt cx="1385" cy="471"/>
          </a:xfrm>
        </p:grpSpPr>
        <p:sp>
          <p:nvSpPr>
            <p:cNvPr id="71731" name="Rectangle 37">
              <a:extLst>
                <a:ext uri="{FF2B5EF4-FFF2-40B4-BE49-F238E27FC236}">
                  <a16:creationId xmlns:a16="http://schemas.microsoft.com/office/drawing/2014/main" id="{36436448-2633-0908-9109-08BBA3312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3" y="1826"/>
              <a:ext cx="61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WHAT</a:t>
              </a:r>
            </a:p>
            <a:p>
              <a:pPr algn="l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HE:</a:t>
              </a:r>
            </a:p>
          </p:txBody>
        </p:sp>
        <p:sp>
          <p:nvSpPr>
            <p:cNvPr id="71732" name="Rectangle 38">
              <a:extLst>
                <a:ext uri="{FF2B5EF4-FFF2-40B4-BE49-F238E27FC236}">
                  <a16:creationId xmlns:a16="http://schemas.microsoft.com/office/drawing/2014/main" id="{AEEBEDAB-65BA-8FEF-0A9F-880222D78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1958"/>
              <a:ext cx="808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0033CC"/>
                  </a:solidFill>
                </a:rPr>
                <a:t>DID</a:t>
              </a:r>
            </a:p>
          </p:txBody>
        </p:sp>
      </p:grpSp>
      <p:sp>
        <p:nvSpPr>
          <p:cNvPr id="71706" name="AutoShape 39">
            <a:extLst>
              <a:ext uri="{FF2B5EF4-FFF2-40B4-BE49-F238E27FC236}">
                <a16:creationId xmlns:a16="http://schemas.microsoft.com/office/drawing/2014/main" id="{9540A5FB-20C9-5E3E-F24C-6BEE30F8F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4017963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  <a:effectLst>
            <a:outerShdw dist="161645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rgbClr val="063DE8"/>
              </a:solidFill>
            </a:endParaRPr>
          </a:p>
        </p:txBody>
      </p:sp>
      <p:grpSp>
        <p:nvGrpSpPr>
          <p:cNvPr id="71707" name="Group 40">
            <a:extLst>
              <a:ext uri="{FF2B5EF4-FFF2-40B4-BE49-F238E27FC236}">
                <a16:creationId xmlns:a16="http://schemas.microsoft.com/office/drawing/2014/main" id="{EF9A6F02-0F3C-B81B-23FE-76F0EB89902A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1071563"/>
            <a:ext cx="4246562" cy="3783012"/>
            <a:chOff x="979" y="675"/>
            <a:chExt cx="2675" cy="2383"/>
          </a:xfrm>
        </p:grpSpPr>
        <p:sp>
          <p:nvSpPr>
            <p:cNvPr id="71727" name="Rectangle 41">
              <a:extLst>
                <a:ext uri="{FF2B5EF4-FFF2-40B4-BE49-F238E27FC236}">
                  <a16:creationId xmlns:a16="http://schemas.microsoft.com/office/drawing/2014/main" id="{B0648B59-9C89-DE0C-1249-FA1C50713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6" y="675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2</a:t>
              </a:r>
            </a:p>
          </p:txBody>
        </p:sp>
        <p:sp>
          <p:nvSpPr>
            <p:cNvPr id="71728" name="Rectangle 42">
              <a:extLst>
                <a:ext uri="{FF2B5EF4-FFF2-40B4-BE49-F238E27FC236}">
                  <a16:creationId xmlns:a16="http://schemas.microsoft.com/office/drawing/2014/main" id="{2C9A651E-AEDF-C28E-719E-0631EEAE1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" y="2598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3</a:t>
              </a:r>
            </a:p>
          </p:txBody>
        </p:sp>
        <p:sp>
          <p:nvSpPr>
            <p:cNvPr id="71729" name="Rectangle 43">
              <a:extLst>
                <a:ext uri="{FF2B5EF4-FFF2-40B4-BE49-F238E27FC236}">
                  <a16:creationId xmlns:a16="http://schemas.microsoft.com/office/drawing/2014/main" id="{E8DB7D06-6624-54A8-F78F-AC4852EC3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5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4</a:t>
              </a:r>
            </a:p>
          </p:txBody>
        </p:sp>
        <p:sp>
          <p:nvSpPr>
            <p:cNvPr id="71730" name="Rectangle 44">
              <a:extLst>
                <a:ext uri="{FF2B5EF4-FFF2-40B4-BE49-F238E27FC236}">
                  <a16:creationId xmlns:a16="http://schemas.microsoft.com/office/drawing/2014/main" id="{6CF46292-7EB3-DD13-6980-4236FB37F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" y="687"/>
              <a:ext cx="286" cy="46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FAFD00"/>
                  </a:solidFill>
                </a:rPr>
                <a:t>1</a:t>
              </a:r>
            </a:p>
          </p:txBody>
        </p:sp>
      </p:grpSp>
      <p:sp>
        <p:nvSpPr>
          <p:cNvPr id="71708" name="Rectangle 45">
            <a:extLst>
              <a:ext uri="{FF2B5EF4-FFF2-40B4-BE49-F238E27FC236}">
                <a16:creationId xmlns:a16="http://schemas.microsoft.com/office/drawing/2014/main" id="{6CA7431C-A9ED-5586-7E9A-C6102E780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713" y="4176713"/>
            <a:ext cx="2159000" cy="6492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66FF99"/>
                </a:solidFill>
              </a:rPr>
              <a:t>&amp;Sifa,m[ef</a:t>
            </a:r>
          </a:p>
        </p:txBody>
      </p:sp>
      <p:sp>
        <p:nvSpPr>
          <p:cNvPr id="71709" name="Rectangle 46">
            <a:extLst>
              <a:ext uri="{FF2B5EF4-FFF2-40B4-BE49-F238E27FC236}">
                <a16:creationId xmlns:a16="http://schemas.microsoft.com/office/drawing/2014/main" id="{16DF6C01-86F4-6597-67E6-B39E048EE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938" y="4806950"/>
            <a:ext cx="19431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0033CC"/>
                </a:solidFill>
              </a:rPr>
              <a:t>CHURCH</a:t>
            </a:r>
          </a:p>
        </p:txBody>
      </p:sp>
      <p:sp>
        <p:nvSpPr>
          <p:cNvPr id="71710" name="Rectangle 47">
            <a:extLst>
              <a:ext uri="{FF2B5EF4-FFF2-40B4-BE49-F238E27FC236}">
                <a16:creationId xmlns:a16="http://schemas.microsoft.com/office/drawing/2014/main" id="{904C97ED-E1DC-5C5E-E305-C447B0E1F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388" y="4902200"/>
            <a:ext cx="93186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>
                <a:solidFill>
                  <a:srgbClr val="0033CC"/>
                </a:solidFill>
              </a:rPr>
              <a:t>TO:</a:t>
            </a:r>
          </a:p>
        </p:txBody>
      </p:sp>
      <p:grpSp>
        <p:nvGrpSpPr>
          <p:cNvPr id="71711" name="Group 48">
            <a:extLst>
              <a:ext uri="{FF2B5EF4-FFF2-40B4-BE49-F238E27FC236}">
                <a16:creationId xmlns:a16="http://schemas.microsoft.com/office/drawing/2014/main" id="{5154696C-F085-EF17-5CB0-F26995A2B46F}"/>
              </a:ext>
            </a:extLst>
          </p:cNvPr>
          <p:cNvGrpSpPr>
            <a:grpSpLocks/>
          </p:cNvGrpSpPr>
          <p:nvPr/>
        </p:nvGrpSpPr>
        <p:grpSpPr bwMode="auto">
          <a:xfrm>
            <a:off x="5513388" y="5359400"/>
            <a:ext cx="2162175" cy="538163"/>
            <a:chOff x="3473" y="3376"/>
            <a:chExt cx="1362" cy="339"/>
          </a:xfrm>
        </p:grpSpPr>
        <p:sp>
          <p:nvSpPr>
            <p:cNvPr id="71725" name="Rectangle 49">
              <a:extLst>
                <a:ext uri="{FF2B5EF4-FFF2-40B4-BE49-F238E27FC236}">
                  <a16:creationId xmlns:a16="http://schemas.microsoft.com/office/drawing/2014/main" id="{75A02B4D-6405-CB02-778C-87545F40D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3" y="3442"/>
              <a:ext cx="5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AS:</a:t>
              </a:r>
            </a:p>
          </p:txBody>
        </p:sp>
        <p:sp>
          <p:nvSpPr>
            <p:cNvPr id="71726" name="Rectangle 50">
              <a:extLst>
                <a:ext uri="{FF2B5EF4-FFF2-40B4-BE49-F238E27FC236}">
                  <a16:creationId xmlns:a16="http://schemas.microsoft.com/office/drawing/2014/main" id="{B05BB9B6-77AF-4287-B2BC-86CD8436A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3376"/>
              <a:ext cx="74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0033CC"/>
                  </a:solidFill>
                </a:rPr>
                <a:t>GOD</a:t>
              </a:r>
            </a:p>
          </p:txBody>
        </p:sp>
      </p:grpSp>
      <p:grpSp>
        <p:nvGrpSpPr>
          <p:cNvPr id="71712" name="Group 51">
            <a:extLst>
              <a:ext uri="{FF2B5EF4-FFF2-40B4-BE49-F238E27FC236}">
                <a16:creationId xmlns:a16="http://schemas.microsoft.com/office/drawing/2014/main" id="{9B09B527-62FE-4FE6-A61A-A5CE808746B0}"/>
              </a:ext>
            </a:extLst>
          </p:cNvPr>
          <p:cNvGrpSpPr>
            <a:grpSpLocks/>
          </p:cNvGrpSpPr>
          <p:nvPr/>
        </p:nvGrpSpPr>
        <p:grpSpPr bwMode="auto">
          <a:xfrm>
            <a:off x="5492750" y="5897563"/>
            <a:ext cx="2947988" cy="774700"/>
            <a:chOff x="3460" y="3715"/>
            <a:chExt cx="1857" cy="488"/>
          </a:xfrm>
        </p:grpSpPr>
        <p:sp>
          <p:nvSpPr>
            <p:cNvPr id="71723" name="Rectangle 52">
              <a:extLst>
                <a:ext uri="{FF2B5EF4-FFF2-40B4-BE49-F238E27FC236}">
                  <a16:creationId xmlns:a16="http://schemas.microsoft.com/office/drawing/2014/main" id="{32887D68-B699-8418-280C-1DF0B184E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3" y="3864"/>
              <a:ext cx="1224" cy="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0033CC"/>
                  </a:solidFill>
                </a:rPr>
                <a:t>MEANT</a:t>
              </a:r>
            </a:p>
          </p:txBody>
        </p:sp>
        <p:sp>
          <p:nvSpPr>
            <p:cNvPr id="71724" name="Rectangle 53">
              <a:extLst>
                <a:ext uri="{FF2B5EF4-FFF2-40B4-BE49-F238E27FC236}">
                  <a16:creationId xmlns:a16="http://schemas.microsoft.com/office/drawing/2014/main" id="{97320A73-C6CB-4E5B-6CE4-B33577B83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3715"/>
              <a:ext cx="617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WHAT</a:t>
              </a:r>
            </a:p>
            <a:p>
              <a:pPr algn="l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0033CC"/>
                  </a:solidFill>
                </a:rPr>
                <a:t>HE:</a:t>
              </a:r>
            </a:p>
          </p:txBody>
        </p:sp>
      </p:grpSp>
      <p:sp>
        <p:nvSpPr>
          <p:cNvPr id="71713" name="Text Box 55">
            <a:extLst>
              <a:ext uri="{FF2B5EF4-FFF2-40B4-BE49-F238E27FC236}">
                <a16:creationId xmlns:a16="http://schemas.microsoft.com/office/drawing/2014/main" id="{78888143-EFF7-0C79-FC6F-EE127A86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29883" name="Text Box 59">
            <a:extLst>
              <a:ext uri="{FF2B5EF4-FFF2-40B4-BE49-F238E27FC236}">
                <a16:creationId xmlns:a16="http://schemas.microsoft.com/office/drawing/2014/main" id="{F73E3509-3BBA-CDED-0A8A-68C26C18F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4654550"/>
            <a:ext cx="2847975" cy="5842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at'D 57- 59 Mum;</a:t>
            </a:r>
          </a:p>
        </p:txBody>
      </p:sp>
      <p:sp>
        <p:nvSpPr>
          <p:cNvPr id="1229884" name="Text Box 60">
            <a:extLst>
              <a:ext uri="{FF2B5EF4-FFF2-40B4-BE49-F238E27FC236}">
                <a16:creationId xmlns:a16="http://schemas.microsoft.com/office/drawing/2014/main" id="{AF6E29F9-B695-1737-AF82-8E9ACC87D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325" y="4622800"/>
            <a:ext cx="3181350" cy="157003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at'D</a:t>
            </a:r>
            <a:r>
              <a:rPr lang="en-US" altLang="en-US">
                <a:solidFill>
                  <a:schemeClr val="bg1"/>
                </a:solidFill>
              </a:rPr>
              <a:t>69 tusOf;av.vmrI aemufydkif; </a:t>
            </a:r>
          </a:p>
        </p:txBody>
      </p:sp>
      <p:sp>
        <p:nvSpPr>
          <p:cNvPr id="1229881" name="Text Box 57">
            <a:extLst>
              <a:ext uri="{FF2B5EF4-FFF2-40B4-BE49-F238E27FC236}">
                <a16:creationId xmlns:a16="http://schemas.microsoft.com/office/drawing/2014/main" id="{FCF524EB-47B6-3DE7-325B-2F110CF66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238" y="1677988"/>
            <a:ext cx="2784475" cy="10779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at</a:t>
            </a:r>
            <a:r>
              <a:rPr lang="ja-JP" altLang="en-US" sz="1800">
                <a:solidFill>
                  <a:srgbClr val="FFEA18"/>
                </a:solidFill>
              </a:rPr>
              <a:t>‘</a:t>
            </a:r>
            <a:r>
              <a:rPr lang="en-US" altLang="ja-JP" sz="2800">
                <a:solidFill>
                  <a:srgbClr val="FFEA18"/>
                </a:solidFill>
              </a:rPr>
              <a:t>'D</a:t>
            </a:r>
            <a:r>
              <a:rPr lang="en-US" altLang="ja-JP">
                <a:solidFill>
                  <a:srgbClr val="FFEA18"/>
                </a:solidFill>
              </a:rPr>
              <a:t> 64 - 68 Mum;</a:t>
            </a:r>
            <a:endParaRPr lang="en-US" altLang="en-US">
              <a:solidFill>
                <a:srgbClr val="FFEA18"/>
              </a:solidFill>
            </a:endParaRPr>
          </a:p>
        </p:txBody>
      </p:sp>
      <p:sp>
        <p:nvSpPr>
          <p:cNvPr id="1229882" name="Text Box 58">
            <a:extLst>
              <a:ext uri="{FF2B5EF4-FFF2-40B4-BE49-F238E27FC236}">
                <a16:creationId xmlns:a16="http://schemas.microsoft.com/office/drawing/2014/main" id="{350BE9EC-53CD-307E-E9E3-2DC3524C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1724025"/>
            <a:ext cx="2847975" cy="5842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at'D 40 aemufydkif;</a:t>
            </a:r>
          </a:p>
        </p:txBody>
      </p:sp>
      <p:sp>
        <p:nvSpPr>
          <p:cNvPr id="71718" name="Text Box 65">
            <a:extLst>
              <a:ext uri="{FF2B5EF4-FFF2-40B4-BE49-F238E27FC236}">
                <a16:creationId xmlns:a16="http://schemas.microsoft.com/office/drawing/2014/main" id="{87631EE8-F04C-1ADF-15CD-44ABB013E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229890" name="Text Box 66">
            <a:extLst>
              <a:ext uri="{FF2B5EF4-FFF2-40B4-BE49-F238E27FC236}">
                <a16:creationId xmlns:a16="http://schemas.microsoft.com/office/drawing/2014/main" id="{6D262D0F-FC84-4D63-54E6-B49CA1E35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12725"/>
            <a:ext cx="8093075" cy="5842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a&amp;;om;xm;aom aeUpGJrsm; </a:t>
            </a:r>
          </a:p>
        </p:txBody>
      </p:sp>
      <p:sp>
        <p:nvSpPr>
          <p:cNvPr id="71720" name="Text Box 67">
            <a:extLst>
              <a:ext uri="{FF2B5EF4-FFF2-40B4-BE49-F238E27FC236}">
                <a16:creationId xmlns:a16="http://schemas.microsoft.com/office/drawing/2014/main" id="{7C23B68C-B63B-F09D-F4B5-D10581FF4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9310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71721" name="Text Box 68">
            <a:extLst>
              <a:ext uri="{FF2B5EF4-FFF2-40B4-BE49-F238E27FC236}">
                <a16:creationId xmlns:a16="http://schemas.microsoft.com/office/drawing/2014/main" id="{2E3ED789-E138-3849-F5F2-4B49D4976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402513"/>
            <a:ext cx="2873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27</a:t>
            </a:r>
          </a:p>
        </p:txBody>
      </p:sp>
      <p:sp>
        <p:nvSpPr>
          <p:cNvPr id="71722" name="Text Box 69">
            <a:extLst>
              <a:ext uri="{FF2B5EF4-FFF2-40B4-BE49-F238E27FC236}">
                <a16:creationId xmlns:a16="http://schemas.microsoft.com/office/drawing/2014/main" id="{6F28F5B5-1B58-5BDE-9D4C-49D979B61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29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29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83" grpId="0" autoUpdateAnimBg="0"/>
      <p:bldP spid="1229884" grpId="0" autoUpdateAnimBg="0"/>
      <p:bldP spid="1229881" grpId="0" autoUpdateAnimBg="0"/>
      <p:bldP spid="1229882" grpId="0" autoUpdateAnimBg="0"/>
      <p:bldP spid="122989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551" name="Picture 71">
            <a:extLst>
              <a:ext uri="{FF2B5EF4-FFF2-40B4-BE49-F238E27FC236}">
                <a16:creationId xmlns:a16="http://schemas.microsoft.com/office/drawing/2014/main" id="{45F941B4-6C60-997E-86FA-624D52F3E1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8611" b="1953"/>
          <a:stretch>
            <a:fillRect/>
          </a:stretch>
        </p:blipFill>
        <p:spPr bwMode="auto">
          <a:xfrm>
            <a:off x="2322513" y="1377950"/>
            <a:ext cx="522605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 descr="Purple mesh">
            <a:extLst>
              <a:ext uri="{FF2B5EF4-FFF2-40B4-BE49-F238E27FC236}">
                <a16:creationId xmlns:a16="http://schemas.microsoft.com/office/drawing/2014/main" id="{7FF0781F-1152-A0B2-EC95-6C1AE7E4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8962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>
            <a:extLst>
              <a:ext uri="{FF2B5EF4-FFF2-40B4-BE49-F238E27FC236}">
                <a16:creationId xmlns:a16="http://schemas.microsoft.com/office/drawing/2014/main" id="{D6DAFC2C-33CD-F709-87B5-B57AEC76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chemeClr val="bg1"/>
              </a:solidFill>
            </a:endParaRPr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7099D806-79F4-C38F-F3AC-3A896441C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825" y="855663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73733" name="AutoShape 5">
            <a:extLst>
              <a:ext uri="{FF2B5EF4-FFF2-40B4-BE49-F238E27FC236}">
                <a16:creationId xmlns:a16="http://schemas.microsoft.com/office/drawing/2014/main" id="{7FC46396-9E2F-2705-B5E3-1A97559FA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3" y="1008063"/>
            <a:ext cx="3303587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73734" name="AutoShape 6">
            <a:extLst>
              <a:ext uri="{FF2B5EF4-FFF2-40B4-BE49-F238E27FC236}">
                <a16:creationId xmlns:a16="http://schemas.microsoft.com/office/drawing/2014/main" id="{3B171782-43C8-D1F0-4B56-D96345449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0" y="4040188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73735" name="AutoShape 7">
            <a:extLst>
              <a:ext uri="{FF2B5EF4-FFF2-40B4-BE49-F238E27FC236}">
                <a16:creationId xmlns:a16="http://schemas.microsoft.com/office/drawing/2014/main" id="{F60F88C1-BD70-2013-F361-66F268A0D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7475" y="4017963"/>
            <a:ext cx="3303588" cy="28178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200" b="0">
              <a:solidFill>
                <a:schemeClr val="bg1"/>
              </a:solidFill>
            </a:endParaRPr>
          </a:p>
        </p:txBody>
      </p:sp>
      <p:sp>
        <p:nvSpPr>
          <p:cNvPr id="73736" name="AutoShape 8">
            <a:extLst>
              <a:ext uri="{FF2B5EF4-FFF2-40B4-BE49-F238E27FC236}">
                <a16:creationId xmlns:a16="http://schemas.microsoft.com/office/drawing/2014/main" id="{04502415-2780-1C25-CE85-ADD336BE7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1000125"/>
            <a:ext cx="3303587" cy="281781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E"/>
              </a:gs>
              <a:gs pos="50000">
                <a:srgbClr val="0066FF"/>
              </a:gs>
              <a:gs pos="100000">
                <a:srgbClr val="00122E"/>
              </a:gs>
            </a:gsLst>
            <a:lin ang="18900000" scaled="1"/>
          </a:gradFill>
          <a:ln w="76200">
            <a:solidFill>
              <a:srgbClr val="00279F"/>
            </a:solidFill>
            <a:round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28490" name="Rectangle 10">
            <a:extLst>
              <a:ext uri="{FF2B5EF4-FFF2-40B4-BE49-F238E27FC236}">
                <a16:creationId xmlns:a16="http://schemas.microsoft.com/office/drawing/2014/main" id="{F52C2D7E-EFD2-70AD-9996-EBCD590A8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1728788"/>
            <a:ext cx="3127375" cy="1225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 i="1">
                <a:solidFill>
                  <a:srgbClr val="5CF5F0"/>
                </a:solidFill>
              </a:rPr>
              <a:t>MATTHEW</a:t>
            </a:r>
          </a:p>
        </p:txBody>
      </p:sp>
      <p:sp>
        <p:nvSpPr>
          <p:cNvPr id="1428491" name="Rectangle 11">
            <a:extLst>
              <a:ext uri="{FF2B5EF4-FFF2-40B4-BE49-F238E27FC236}">
                <a16:creationId xmlns:a16="http://schemas.microsoft.com/office/drawing/2014/main" id="{8F2C193E-FB10-9C26-4451-492201334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1722438"/>
            <a:ext cx="2239963" cy="1225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 i="1">
                <a:solidFill>
                  <a:srgbClr val="F65B7D"/>
                </a:solidFill>
              </a:rPr>
              <a:t>MARK</a:t>
            </a:r>
          </a:p>
        </p:txBody>
      </p:sp>
      <p:sp>
        <p:nvSpPr>
          <p:cNvPr id="1428492" name="Rectangle 12">
            <a:extLst>
              <a:ext uri="{FF2B5EF4-FFF2-40B4-BE49-F238E27FC236}">
                <a16:creationId xmlns:a16="http://schemas.microsoft.com/office/drawing/2014/main" id="{B9C83495-73DF-BBF3-AD62-AE494A8A1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025" y="4802188"/>
            <a:ext cx="2530475" cy="1225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 i="1">
                <a:solidFill>
                  <a:srgbClr val="76F774"/>
                </a:solidFill>
              </a:rPr>
              <a:t>LUKE</a:t>
            </a:r>
          </a:p>
        </p:txBody>
      </p:sp>
      <p:sp>
        <p:nvSpPr>
          <p:cNvPr id="1428493" name="Rectangle 13">
            <a:extLst>
              <a:ext uri="{FF2B5EF4-FFF2-40B4-BE49-F238E27FC236}">
                <a16:creationId xmlns:a16="http://schemas.microsoft.com/office/drawing/2014/main" id="{2BE6B938-50CD-31FC-2A6D-EE0C4A137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5813" y="4808538"/>
            <a:ext cx="1835150" cy="1225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 i="1">
                <a:solidFill>
                  <a:schemeClr val="bg1"/>
                </a:solidFill>
              </a:rPr>
              <a:t>JOHN</a:t>
            </a:r>
          </a:p>
        </p:txBody>
      </p:sp>
      <p:sp>
        <p:nvSpPr>
          <p:cNvPr id="73741" name="Text Box 14">
            <a:extLst>
              <a:ext uri="{FF2B5EF4-FFF2-40B4-BE49-F238E27FC236}">
                <a16:creationId xmlns:a16="http://schemas.microsoft.com/office/drawing/2014/main" id="{A8122E21-9E9A-00D9-38D1-66F5F21F3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3742" name="Text Box 15">
            <a:extLst>
              <a:ext uri="{FF2B5EF4-FFF2-40B4-BE49-F238E27FC236}">
                <a16:creationId xmlns:a16="http://schemas.microsoft.com/office/drawing/2014/main" id="{7B68C28B-D6F8-BEA1-39C1-B95981911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chemeClr val="bg1"/>
              </a:solidFill>
            </a:endParaRPr>
          </a:p>
        </p:txBody>
      </p:sp>
      <p:sp>
        <p:nvSpPr>
          <p:cNvPr id="73743" name="Text Box 16">
            <a:extLst>
              <a:ext uri="{FF2B5EF4-FFF2-40B4-BE49-F238E27FC236}">
                <a16:creationId xmlns:a16="http://schemas.microsoft.com/office/drawing/2014/main" id="{5BC137A2-8E81-F84A-2FC9-BFA3634B0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688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73744" name="Text Box 18">
            <a:extLst>
              <a:ext uri="{FF2B5EF4-FFF2-40B4-BE49-F238E27FC236}">
                <a16:creationId xmlns:a16="http://schemas.microsoft.com/office/drawing/2014/main" id="{0998E9B7-606E-32A3-952D-1D761F687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25" y="7345363"/>
            <a:ext cx="350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428550" name="Rectangle 70">
            <a:extLst>
              <a:ext uri="{FF2B5EF4-FFF2-40B4-BE49-F238E27FC236}">
                <a16:creationId xmlns:a16="http://schemas.microsoft.com/office/drawing/2014/main" id="{5522E69B-E9FE-02AF-6C6B-A6DF6D9B4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625" y="523875"/>
            <a:ext cx="8210550" cy="6824663"/>
          </a:xfrm>
          <a:prstGeom prst="rect">
            <a:avLst/>
          </a:prstGeom>
          <a:solidFill>
            <a:srgbClr val="04040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28553" name="Text Box 73">
            <a:extLst>
              <a:ext uri="{FF2B5EF4-FFF2-40B4-BE49-F238E27FC236}">
                <a16:creationId xmlns:a16="http://schemas.microsoft.com/office/drawing/2014/main" id="{FF40283B-D2FA-8ACB-3578-C5DA1C95C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12725"/>
            <a:ext cx="8926513" cy="5842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5CF5F0"/>
                </a:solidFill>
              </a:rPr>
              <a:t>wifjyrINyD;ajrmufjcif;twGuf</a:t>
            </a:r>
          </a:p>
        </p:txBody>
      </p:sp>
      <p:pic>
        <p:nvPicPr>
          <p:cNvPr id="1428561" name="Picture 81">
            <a:extLst>
              <a:ext uri="{FF2B5EF4-FFF2-40B4-BE49-F238E27FC236}">
                <a16:creationId xmlns:a16="http://schemas.microsoft.com/office/drawing/2014/main" id="{FDECB3CC-8832-BCBE-0FD6-326C34BE511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8611" b="1953"/>
          <a:stretch>
            <a:fillRect/>
          </a:stretch>
        </p:blipFill>
        <p:spPr bwMode="auto">
          <a:xfrm>
            <a:off x="2290763" y="1433513"/>
            <a:ext cx="522605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8562" name="Picture 82">
            <a:extLst>
              <a:ext uri="{FF2B5EF4-FFF2-40B4-BE49-F238E27FC236}">
                <a16:creationId xmlns:a16="http://schemas.microsoft.com/office/drawing/2014/main" id="{248992DC-614B-7C25-4B9D-217D685571E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8611" b="1953"/>
          <a:stretch>
            <a:fillRect/>
          </a:stretch>
        </p:blipFill>
        <p:spPr bwMode="auto">
          <a:xfrm>
            <a:off x="2366963" y="1500188"/>
            <a:ext cx="5226050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8563" name="Text Box 83">
            <a:extLst>
              <a:ext uri="{FF2B5EF4-FFF2-40B4-BE49-F238E27FC236}">
                <a16:creationId xmlns:a16="http://schemas.microsoft.com/office/drawing/2014/main" id="{1A8E5F7C-C79E-CB97-AAE7-5D32F9571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736600"/>
            <a:ext cx="8189913" cy="862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 b="0">
                <a:solidFill>
                  <a:schemeClr val="bg1"/>
                </a:solidFill>
              </a:rPr>
              <a:t>12/ xdkodkYigESifYpum;aNymí toHjrnfaomol udk jrifjcif; iSm igonf vSnfYMunfY vQifa&amp;TrD;cGuf 7 vHk;udk 4if;</a:t>
            </a:r>
          </a:p>
        </p:txBody>
      </p:sp>
      <p:sp>
        <p:nvSpPr>
          <p:cNvPr id="1428564" name="Text Box 84">
            <a:extLst>
              <a:ext uri="{FF2B5EF4-FFF2-40B4-BE49-F238E27FC236}">
                <a16:creationId xmlns:a16="http://schemas.microsoft.com/office/drawing/2014/main" id="{C4A6D24D-6786-1674-B150-816B2B95D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1514475"/>
            <a:ext cx="8189912" cy="14366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 b="0">
                <a:solidFill>
                  <a:schemeClr val="bg1"/>
                </a:solidFill>
              </a:rPr>
              <a:t>13/  7vHk;tv,fü vlom;awmf ESifh wlaom vl wOD;udk 4if;</a:t>
            </a:r>
          </a:p>
          <a:p>
            <a:pPr algn="l">
              <a:spcBef>
                <a:spcPct val="50000"/>
              </a:spcBef>
            </a:pPr>
            <a:r>
              <a:rPr lang="en-US" altLang="en-US" sz="2500" b="0">
                <a:solidFill>
                  <a:schemeClr val="bg1"/>
                </a:solidFill>
              </a:rPr>
              <a:t>jrif\ xdkolonf ajcokdh wdkifatmif 0wfNcHK vQuf&amp;ifawmfü a&amp;Tcg;yef;udk pnf; vQuf jzpf\</a:t>
            </a:r>
          </a:p>
        </p:txBody>
      </p:sp>
      <p:sp>
        <p:nvSpPr>
          <p:cNvPr id="1428565" name="Text Box 85">
            <a:extLst>
              <a:ext uri="{FF2B5EF4-FFF2-40B4-BE49-F238E27FC236}">
                <a16:creationId xmlns:a16="http://schemas.microsoft.com/office/drawing/2014/main" id="{36479A1E-3999-3507-AC28-D510A0B13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8" y="2566988"/>
            <a:ext cx="8189912" cy="8620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 b="0">
                <a:solidFill>
                  <a:schemeClr val="bg1"/>
                </a:solidFill>
              </a:rPr>
              <a:t> 14/  acgif;awmf ESifh qHyifawmf onf jzlaomodk;arT; uJhodkY 4if; rdk;yGifh uJhodkY 4if; jzl\ rsufpdawmf onf vnf; rD;vQH uJhodkY jzpf\</a:t>
            </a:r>
          </a:p>
        </p:txBody>
      </p:sp>
      <p:sp>
        <p:nvSpPr>
          <p:cNvPr id="1428566" name="Text Box 86">
            <a:extLst>
              <a:ext uri="{FF2B5EF4-FFF2-40B4-BE49-F238E27FC236}">
                <a16:creationId xmlns:a16="http://schemas.microsoft.com/office/drawing/2014/main" id="{2E319468-54AA-CF32-EB21-A11C883B4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3309938"/>
            <a:ext cx="8189913" cy="8620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 b="0" baseline="40000">
                <a:solidFill>
                  <a:schemeClr val="bg1"/>
                </a:solidFill>
              </a:rPr>
              <a:t> </a:t>
            </a:r>
            <a:r>
              <a:rPr lang="en-US" altLang="en-US" sz="2500" b="0">
                <a:solidFill>
                  <a:schemeClr val="bg1"/>
                </a:solidFill>
              </a:rPr>
              <a:t>15/ ajcawmfonf vnf; rD;ücsGwfNyD;aom aMu;0gppf ESifh wl\  toHawmfonf vnf; ork&amp;m oH uJhodkh jzpf\</a:t>
            </a:r>
          </a:p>
        </p:txBody>
      </p:sp>
      <p:sp>
        <p:nvSpPr>
          <p:cNvPr id="1428567" name="Text Box 87">
            <a:extLst>
              <a:ext uri="{FF2B5EF4-FFF2-40B4-BE49-F238E27FC236}">
                <a16:creationId xmlns:a16="http://schemas.microsoft.com/office/drawing/2014/main" id="{E4E2E72F-C9A3-EAA5-7DD8-0DAD1CBF4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4046538"/>
            <a:ext cx="8189913" cy="12446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 b="0" baseline="40000">
                <a:solidFill>
                  <a:schemeClr val="bg1"/>
                </a:solidFill>
              </a:rPr>
              <a:t>Ffffffffffffffffffffffffffff</a:t>
            </a:r>
            <a:r>
              <a:rPr lang="en-US" altLang="en-US" sz="2500" b="0">
                <a:solidFill>
                  <a:schemeClr val="bg1"/>
                </a:solidFill>
              </a:rPr>
              <a:t>16/ vuf,mbufawmfonf vnff; Mu,f 7 vHk; udk udkif\ cHwGif;awmfxJuvnf; xufaom oefvQuf xGuf\  rsufESmawmfonf t&amp;Sdefwefcdk; ESifh xGef;awmufaom ae uJhodkYjzpf\</a:t>
            </a:r>
            <a:endParaRPr lang="en-US" altLang="en-US" sz="2500" b="0" baseline="40000">
              <a:solidFill>
                <a:schemeClr val="bg1"/>
              </a:solidFill>
            </a:endParaRPr>
          </a:p>
        </p:txBody>
      </p:sp>
      <p:sp>
        <p:nvSpPr>
          <p:cNvPr id="1428568" name="Text Box 88">
            <a:extLst>
              <a:ext uri="{FF2B5EF4-FFF2-40B4-BE49-F238E27FC236}">
                <a16:creationId xmlns:a16="http://schemas.microsoft.com/office/drawing/2014/main" id="{29089CB9-69CC-8AF8-4914-2F45BA5D9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4827588"/>
            <a:ext cx="8189913" cy="16287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 b="0">
                <a:solidFill>
                  <a:schemeClr val="bg1"/>
                </a:solidFill>
              </a:rPr>
              <a:t>17/  xdkoludk igjrifaomtcg aorwufjzpfí ajcawmf&amp;if;üvJvQufae\ xdkolonfvuf,mvufawmfudk ightay:odkYwifvQuf aMumuf&amp;THjcif;r&amp;SdESifh igonftOD;qHk;aom ol aemufqHk;aomoljzpf\</a:t>
            </a:r>
          </a:p>
          <a:p>
            <a:pPr algn="l"/>
            <a:r>
              <a:rPr lang="en-US" altLang="en-US" sz="2500" b="0" baseline="40000">
                <a:solidFill>
                  <a:schemeClr val="bg1"/>
                </a:solidFill>
              </a:rPr>
              <a:t> </a:t>
            </a:r>
            <a:r>
              <a:rPr lang="en-US" altLang="en-US" sz="2500" b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28569" name="Text Box 89">
            <a:extLst>
              <a:ext uri="{FF2B5EF4-FFF2-40B4-BE49-F238E27FC236}">
                <a16:creationId xmlns:a16="http://schemas.microsoft.com/office/drawing/2014/main" id="{FD800C9F-F62F-9505-EA11-2DEBD49FA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100" y="5942013"/>
            <a:ext cx="8189913" cy="8620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 b="0">
                <a:solidFill>
                  <a:schemeClr val="bg1"/>
                </a:solidFill>
              </a:rPr>
              <a:t>18/  touf&amp;Sifaomolvnf; jzpf\  igonf t&amp;ifaoonfjzpfíurÇmtqufquf toufESifh jynfYpHk\  r&amp;PmESifhr&amp;PmEdkifiHudkvnf; igtpdk;&amp;\</a:t>
            </a:r>
            <a:r>
              <a:rPr lang="en-US" altLang="en-US" sz="2500" b="0" baseline="40000">
                <a:solidFill>
                  <a:schemeClr val="bg1"/>
                </a:solidFill>
              </a:rPr>
              <a:t>                                                                                      </a:t>
            </a:r>
            <a:endParaRPr lang="en-US" altLang="en-US" sz="2500" b="0">
              <a:solidFill>
                <a:schemeClr val="bg1"/>
              </a:solidFill>
            </a:endParaRPr>
          </a:p>
        </p:txBody>
      </p:sp>
      <p:sp>
        <p:nvSpPr>
          <p:cNvPr id="1428570" name="Text Box 90">
            <a:extLst>
              <a:ext uri="{FF2B5EF4-FFF2-40B4-BE49-F238E27FC236}">
                <a16:creationId xmlns:a16="http://schemas.microsoft.com/office/drawing/2014/main" id="{19B31B13-0E65-1A29-C66A-FF6A29EDA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1614488"/>
            <a:ext cx="6408738" cy="36957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rgbClr val="FFEA18"/>
                </a:solidFill>
              </a:rPr>
              <a:t>c&amp;pfawmf wrefawmf &amp;Sifa,m[ef xH</a:t>
            </a:r>
          </a:p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rgbClr val="FFEA18"/>
                </a:solidFill>
              </a:rPr>
              <a:t>udk,fa,mifjyjcif;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28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28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28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28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28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28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28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8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28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28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28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28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28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28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28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28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42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42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2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28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428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28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28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2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2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42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42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428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428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90" grpId="0" autoUpdateAnimBg="0"/>
      <p:bldP spid="1428491" grpId="0" autoUpdateAnimBg="0"/>
      <p:bldP spid="1428492" grpId="0" autoUpdateAnimBg="0"/>
      <p:bldP spid="1428493" grpId="0" autoUpdateAnimBg="0"/>
      <p:bldP spid="1428550" grpId="0" animBg="1" autoUpdateAnimBg="0"/>
      <p:bldP spid="1428553" grpId="0" autoUpdateAnimBg="0"/>
      <p:bldP spid="1428563" grpId="0" autoUpdateAnimBg="0"/>
      <p:bldP spid="1428564" grpId="0" autoUpdateAnimBg="0"/>
      <p:bldP spid="1428565" grpId="0" autoUpdateAnimBg="0"/>
      <p:bldP spid="1428566" grpId="0" autoUpdateAnimBg="0"/>
      <p:bldP spid="1428567" grpId="0" autoUpdateAnimBg="0"/>
      <p:bldP spid="1428568" grpId="0" autoUpdateAnimBg="0"/>
      <p:bldP spid="1428569" grpId="0" autoUpdateAnimBg="0"/>
      <p:bldP spid="1428570" grpId="0" autoUpdateAnimBg="0"/>
      <p:bldP spid="1428570" grpId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Purple mesh">
            <a:extLst>
              <a:ext uri="{FF2B5EF4-FFF2-40B4-BE49-F238E27FC236}">
                <a16:creationId xmlns:a16="http://schemas.microsoft.com/office/drawing/2014/main" id="{72476F1C-E271-C0B3-6F12-BD4F0091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61938"/>
            <a:ext cx="9240838" cy="725487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3">
            <a:extLst>
              <a:ext uri="{FF2B5EF4-FFF2-40B4-BE49-F238E27FC236}">
                <a16:creationId xmlns:a16="http://schemas.microsoft.com/office/drawing/2014/main" id="{6454BAC4-8067-1936-8529-65395C6A5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005DC0"/>
              </a:solidFill>
            </a:endParaRPr>
          </a:p>
        </p:txBody>
      </p:sp>
      <p:sp>
        <p:nvSpPr>
          <p:cNvPr id="75779" name="Rectangle 4">
            <a:extLst>
              <a:ext uri="{FF2B5EF4-FFF2-40B4-BE49-F238E27FC236}">
                <a16:creationId xmlns:a16="http://schemas.microsoft.com/office/drawing/2014/main" id="{75FB53C0-0B82-3534-78FC-CDDC37FA5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863600"/>
            <a:ext cx="7481888" cy="618172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75780" name="Text Box 5">
            <a:extLst>
              <a:ext uri="{FF2B5EF4-FFF2-40B4-BE49-F238E27FC236}">
                <a16:creationId xmlns:a16="http://schemas.microsoft.com/office/drawing/2014/main" id="{8AEE3336-7C95-60BA-6C7A-7A2F990B1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005DC0"/>
                </a:solidFill>
              </a:rPr>
              <a:t> </a:t>
            </a:r>
          </a:p>
        </p:txBody>
      </p:sp>
      <p:sp>
        <p:nvSpPr>
          <p:cNvPr id="75781" name="Text Box 6">
            <a:extLst>
              <a:ext uri="{FF2B5EF4-FFF2-40B4-BE49-F238E27FC236}">
                <a16:creationId xmlns:a16="http://schemas.microsoft.com/office/drawing/2014/main" id="{D620BABA-F2BF-9BE5-3D47-450D9CB9D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005DC0"/>
              </a:solidFill>
            </a:endParaRPr>
          </a:p>
        </p:txBody>
      </p:sp>
      <p:sp>
        <p:nvSpPr>
          <p:cNvPr id="75782" name="Text Box 7">
            <a:extLst>
              <a:ext uri="{FF2B5EF4-FFF2-40B4-BE49-F238E27FC236}">
                <a16:creationId xmlns:a16="http://schemas.microsoft.com/office/drawing/2014/main" id="{B6BC95F3-DF6A-6CEB-30C0-4C67ECBBA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688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005DC0"/>
                </a:solidFill>
              </a:rPr>
              <a:t>28</a:t>
            </a:r>
          </a:p>
        </p:txBody>
      </p:sp>
      <p:sp>
        <p:nvSpPr>
          <p:cNvPr id="75783" name="Text Box 10">
            <a:extLst>
              <a:ext uri="{FF2B5EF4-FFF2-40B4-BE49-F238E27FC236}">
                <a16:creationId xmlns:a16="http://schemas.microsoft.com/office/drawing/2014/main" id="{2350D6EE-359C-6CA8-2FB7-D6041C0EB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788" y="7391400"/>
            <a:ext cx="3000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29</a:t>
            </a:r>
          </a:p>
        </p:txBody>
      </p:sp>
      <p:pic>
        <p:nvPicPr>
          <p:cNvPr id="75784" name="Picture 11" descr="Sunset from Kursi, tb n111800 sr">
            <a:extLst>
              <a:ext uri="{FF2B5EF4-FFF2-40B4-BE49-F238E27FC236}">
                <a16:creationId xmlns:a16="http://schemas.microsoft.com/office/drawing/2014/main" id="{EFA336B4-BDA5-7FD8-3C2A-842C4855EDC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795338"/>
            <a:ext cx="7605712" cy="62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3433" name="Rectangle 9">
            <a:extLst>
              <a:ext uri="{FF2B5EF4-FFF2-40B4-BE49-F238E27FC236}">
                <a16:creationId xmlns:a16="http://schemas.microsoft.com/office/drawing/2014/main" id="{F187B370-E87F-1769-5359-344210EA3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2088" y="1566863"/>
            <a:ext cx="7167562" cy="33242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8000" i="1">
                <a:solidFill>
                  <a:srgbClr val="65B6CB"/>
                </a:solidFill>
              </a:rPr>
              <a:t>a,&amp;I c&amp;pfawmf \ toufwmudkazmfjy NyD;ajrSmufonf/</a:t>
            </a:r>
          </a:p>
        </p:txBody>
      </p:sp>
      <p:sp>
        <p:nvSpPr>
          <p:cNvPr id="1383436" name="Text Box 12">
            <a:extLst>
              <a:ext uri="{FF2B5EF4-FFF2-40B4-BE49-F238E27FC236}">
                <a16:creationId xmlns:a16="http://schemas.microsoft.com/office/drawing/2014/main" id="{FB6090D4-19E0-4ECB-8D8E-B3A1C13B9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3" y="5370513"/>
            <a:ext cx="7138987" cy="11842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vlrsdK;taygif;wdk honf aumif;BuD; r*Fvm udk cH&amp;Muvdrf. rnf...</a:t>
            </a:r>
          </a:p>
          <a:p>
            <a:pPr algn="r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urÇmOD;usrf; 12;3</a:t>
            </a:r>
          </a:p>
        </p:txBody>
      </p:sp>
      <p:sp>
        <p:nvSpPr>
          <p:cNvPr id="75787" name="Text Box 13">
            <a:extLst>
              <a:ext uri="{FF2B5EF4-FFF2-40B4-BE49-F238E27FC236}">
                <a16:creationId xmlns:a16="http://schemas.microsoft.com/office/drawing/2014/main" id="{82C43C5F-F50D-ADE9-22C9-9E6B8A40D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433" grpId="0" autoUpdateAnimBg="0"/>
      <p:bldP spid="138343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>
            <a:extLst>
              <a:ext uri="{FF2B5EF4-FFF2-40B4-BE49-F238E27FC236}">
                <a16:creationId xmlns:a16="http://schemas.microsoft.com/office/drawing/2014/main" id="{15D099EB-A7F1-4D61-BD02-997565FF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2019300"/>
            <a:ext cx="7138988" cy="4957763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1" name="Oval 31">
            <a:extLst>
              <a:ext uri="{FF2B5EF4-FFF2-40B4-BE49-F238E27FC236}">
                <a16:creationId xmlns:a16="http://schemas.microsoft.com/office/drawing/2014/main" id="{684F96BD-1B78-C75D-F90A-4787D42A7B48}"/>
              </a:ext>
            </a:extLst>
          </p:cNvPr>
          <p:cNvSpPr>
            <a:spLocks noChangeArrowheads="1"/>
          </p:cNvSpPr>
          <p:nvPr/>
        </p:nvSpPr>
        <p:spPr bwMode="auto">
          <a:xfrm rot="3254610">
            <a:off x="4905375" y="2813050"/>
            <a:ext cx="2889250" cy="3841750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7D18779-8B59-7082-BD71-93D508E85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830888"/>
            <a:ext cx="898525" cy="660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577167C6-C7FE-D411-353F-F5A4693C2E96}"/>
              </a:ext>
            </a:extLst>
          </p:cNvPr>
          <p:cNvSpPr>
            <a:spLocks noChangeArrowheads="1"/>
          </p:cNvSpPr>
          <p:nvPr/>
        </p:nvSpPr>
        <p:spPr bwMode="auto">
          <a:xfrm rot="1625832">
            <a:off x="1930400" y="4876800"/>
            <a:ext cx="900113" cy="6604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D0A8CC7F-9444-DAEA-A87F-2055C5128BCE}"/>
              </a:ext>
            </a:extLst>
          </p:cNvPr>
          <p:cNvSpPr>
            <a:spLocks noChangeArrowheads="1"/>
          </p:cNvSpPr>
          <p:nvPr/>
        </p:nvSpPr>
        <p:spPr bwMode="auto">
          <a:xfrm rot="3692806">
            <a:off x="2571750" y="4618038"/>
            <a:ext cx="2695575" cy="6477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2534" name="Rectangle 6">
            <a:extLst>
              <a:ext uri="{FF2B5EF4-FFF2-40B4-BE49-F238E27FC236}">
                <a16:creationId xmlns:a16="http://schemas.microsoft.com/office/drawing/2014/main" id="{3BBCD581-E875-DAC1-C042-21C6E4F9C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3036888"/>
            <a:ext cx="898525" cy="5905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22535" name="Rectangle 7">
            <a:extLst>
              <a:ext uri="{FF2B5EF4-FFF2-40B4-BE49-F238E27FC236}">
                <a16:creationId xmlns:a16="http://schemas.microsoft.com/office/drawing/2014/main" id="{2B939550-EFDB-AEAD-5A36-83D585B17E27}"/>
              </a:ext>
            </a:extLst>
          </p:cNvPr>
          <p:cNvSpPr>
            <a:spLocks noChangeArrowheads="1"/>
          </p:cNvSpPr>
          <p:nvPr/>
        </p:nvSpPr>
        <p:spPr bwMode="auto">
          <a:xfrm rot="-3225791">
            <a:off x="5964237" y="3238501"/>
            <a:ext cx="898525" cy="57150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22536" name="Rectangle 8">
            <a:extLst>
              <a:ext uri="{FF2B5EF4-FFF2-40B4-BE49-F238E27FC236}">
                <a16:creationId xmlns:a16="http://schemas.microsoft.com/office/drawing/2014/main" id="{337B750C-24CB-470E-2D69-B191509E0F8C}"/>
              </a:ext>
            </a:extLst>
          </p:cNvPr>
          <p:cNvSpPr>
            <a:spLocks noChangeArrowheads="1"/>
          </p:cNvSpPr>
          <p:nvPr/>
        </p:nvSpPr>
        <p:spPr bwMode="auto">
          <a:xfrm rot="-1746969">
            <a:off x="6762750" y="4014788"/>
            <a:ext cx="898525" cy="5905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02D7B1B9-2A0D-1145-0461-43ED6CD26886}"/>
              </a:ext>
            </a:extLst>
          </p:cNvPr>
          <p:cNvSpPr>
            <a:spLocks noChangeArrowheads="1"/>
          </p:cNvSpPr>
          <p:nvPr/>
        </p:nvSpPr>
        <p:spPr bwMode="auto">
          <a:xfrm rot="-1549272">
            <a:off x="7351713" y="4667250"/>
            <a:ext cx="898525" cy="5905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22538" name="Line 10">
            <a:extLst>
              <a:ext uri="{FF2B5EF4-FFF2-40B4-BE49-F238E27FC236}">
                <a16:creationId xmlns:a16="http://schemas.microsoft.com/office/drawing/2014/main" id="{6D23C5E0-3B36-932F-4A4D-09678D320B0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5213" y="5638800"/>
            <a:ext cx="1606550" cy="777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39" name="Line 11">
            <a:extLst>
              <a:ext uri="{FF2B5EF4-FFF2-40B4-BE49-F238E27FC236}">
                <a16:creationId xmlns:a16="http://schemas.microsoft.com/office/drawing/2014/main" id="{E0931ABA-4EC8-4A66-5E97-654D48BDB2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4138" y="4725988"/>
            <a:ext cx="1489075" cy="6207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40" name="Line 12">
            <a:extLst>
              <a:ext uri="{FF2B5EF4-FFF2-40B4-BE49-F238E27FC236}">
                <a16:creationId xmlns:a16="http://schemas.microsoft.com/office/drawing/2014/main" id="{66A1660E-D2A4-4998-14ED-9DDB94A9D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3" y="3848100"/>
            <a:ext cx="1114425" cy="13223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41" name="Line 13">
            <a:extLst>
              <a:ext uri="{FF2B5EF4-FFF2-40B4-BE49-F238E27FC236}">
                <a16:creationId xmlns:a16="http://schemas.microsoft.com/office/drawing/2014/main" id="{26591661-F364-069F-3B6E-0DE976476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5788" y="3427413"/>
            <a:ext cx="433387" cy="18319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42" name="Line 14">
            <a:extLst>
              <a:ext uri="{FF2B5EF4-FFF2-40B4-BE49-F238E27FC236}">
                <a16:creationId xmlns:a16="http://schemas.microsoft.com/office/drawing/2014/main" id="{A11C23B6-B6F2-97FF-1412-B71427DEEB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70513" y="3813175"/>
            <a:ext cx="919162" cy="11985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43" name="Line 15">
            <a:extLst>
              <a:ext uri="{FF2B5EF4-FFF2-40B4-BE49-F238E27FC236}">
                <a16:creationId xmlns:a16="http://schemas.microsoft.com/office/drawing/2014/main" id="{26597E1C-4B21-349A-88D9-F74D45293D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41975" y="4268788"/>
            <a:ext cx="1243013" cy="901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44" name="Line 16">
            <a:extLst>
              <a:ext uri="{FF2B5EF4-FFF2-40B4-BE49-F238E27FC236}">
                <a16:creationId xmlns:a16="http://schemas.microsoft.com/office/drawing/2014/main" id="{F4F4BEDD-F0CB-01A1-01BC-E9A8100D54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41988" y="5114925"/>
            <a:ext cx="1760537" cy="403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45" name="Line 17">
            <a:extLst>
              <a:ext uri="{FF2B5EF4-FFF2-40B4-BE49-F238E27FC236}">
                <a16:creationId xmlns:a16="http://schemas.microsoft.com/office/drawing/2014/main" id="{9DB065BE-B08C-FB04-6973-5593867F13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9313" y="5789613"/>
            <a:ext cx="1568450" cy="23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46" name="Rectangle 18">
            <a:extLst>
              <a:ext uri="{FF2B5EF4-FFF2-40B4-BE49-F238E27FC236}">
                <a16:creationId xmlns:a16="http://schemas.microsoft.com/office/drawing/2014/main" id="{DDB7A249-4B72-BFCE-CD24-BB81533CE5D5}"/>
              </a:ext>
            </a:extLst>
          </p:cNvPr>
          <p:cNvSpPr>
            <a:spLocks noChangeArrowheads="1"/>
          </p:cNvSpPr>
          <p:nvPr/>
        </p:nvSpPr>
        <p:spPr bwMode="auto">
          <a:xfrm rot="-948114">
            <a:off x="7904163" y="5910263"/>
            <a:ext cx="900112" cy="5905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10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22547" name="Rectangle 19">
            <a:extLst>
              <a:ext uri="{FF2B5EF4-FFF2-40B4-BE49-F238E27FC236}">
                <a16:creationId xmlns:a16="http://schemas.microsoft.com/office/drawing/2014/main" id="{9D48AD1D-F7AE-21FD-A568-296CB8331F14}"/>
              </a:ext>
            </a:extLst>
          </p:cNvPr>
          <p:cNvSpPr>
            <a:spLocks noChangeArrowheads="1"/>
          </p:cNvSpPr>
          <p:nvPr/>
        </p:nvSpPr>
        <p:spPr bwMode="auto">
          <a:xfrm rot="240000">
            <a:off x="2257425" y="6021388"/>
            <a:ext cx="1960563" cy="538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</a:rPr>
              <a:t>ynwfw&amp;m;</a:t>
            </a:r>
          </a:p>
        </p:txBody>
      </p:sp>
      <p:sp>
        <p:nvSpPr>
          <p:cNvPr id="22548" name="Rectangle 20">
            <a:extLst>
              <a:ext uri="{FF2B5EF4-FFF2-40B4-BE49-F238E27FC236}">
                <a16:creationId xmlns:a16="http://schemas.microsoft.com/office/drawing/2014/main" id="{1FD7C252-3225-FC4E-E21B-CFA8FA74DC00}"/>
              </a:ext>
            </a:extLst>
          </p:cNvPr>
          <p:cNvSpPr>
            <a:spLocks noChangeArrowheads="1"/>
          </p:cNvSpPr>
          <p:nvPr/>
        </p:nvSpPr>
        <p:spPr bwMode="auto">
          <a:xfrm rot="2715250">
            <a:off x="2498726" y="5205412"/>
            <a:ext cx="3871912" cy="5318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</a:rPr>
              <a:t>ta&amp;; tom;rsm;</a:t>
            </a:r>
          </a:p>
        </p:txBody>
      </p:sp>
      <p:sp>
        <p:nvSpPr>
          <p:cNvPr id="22549" name="Rectangle 21">
            <a:extLst>
              <a:ext uri="{FF2B5EF4-FFF2-40B4-BE49-F238E27FC236}">
                <a16:creationId xmlns:a16="http://schemas.microsoft.com/office/drawing/2014/main" id="{DAA1EBDA-A19F-97F1-D428-717166339D3C}"/>
              </a:ext>
            </a:extLst>
          </p:cNvPr>
          <p:cNvSpPr>
            <a:spLocks noChangeArrowheads="1"/>
          </p:cNvSpPr>
          <p:nvPr/>
        </p:nvSpPr>
        <p:spPr bwMode="auto">
          <a:xfrm rot="4846779">
            <a:off x="3561556" y="4509295"/>
            <a:ext cx="2320925" cy="5318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</a:rPr>
              <a:t>za&amp;mzufrsm;</a:t>
            </a:r>
          </a:p>
        </p:txBody>
      </p:sp>
      <p:sp>
        <p:nvSpPr>
          <p:cNvPr id="22550" name="Rectangle 22">
            <a:extLst>
              <a:ext uri="{FF2B5EF4-FFF2-40B4-BE49-F238E27FC236}">
                <a16:creationId xmlns:a16="http://schemas.microsoft.com/office/drawing/2014/main" id="{2AAE239D-6DAD-B057-DA28-C11510452F57}"/>
              </a:ext>
            </a:extLst>
          </p:cNvPr>
          <p:cNvSpPr>
            <a:spLocks noChangeArrowheads="1"/>
          </p:cNvSpPr>
          <p:nvPr/>
        </p:nvSpPr>
        <p:spPr bwMode="auto">
          <a:xfrm rot="-3498783">
            <a:off x="4148932" y="4761706"/>
            <a:ext cx="3376612" cy="485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c&amp;pf0ifusrf;rsm;</a:t>
            </a:r>
          </a:p>
        </p:txBody>
      </p:sp>
      <p:sp>
        <p:nvSpPr>
          <p:cNvPr id="22551" name="Rectangle 23">
            <a:extLst>
              <a:ext uri="{FF2B5EF4-FFF2-40B4-BE49-F238E27FC236}">
                <a16:creationId xmlns:a16="http://schemas.microsoft.com/office/drawing/2014/main" id="{48FA2B81-CCC2-8352-5CF5-4BB81FAF378D}"/>
              </a:ext>
            </a:extLst>
          </p:cNvPr>
          <p:cNvSpPr>
            <a:spLocks noChangeArrowheads="1"/>
          </p:cNvSpPr>
          <p:nvPr/>
        </p:nvSpPr>
        <p:spPr bwMode="auto">
          <a:xfrm rot="-2587500">
            <a:off x="5267325" y="4784725"/>
            <a:ext cx="2562225" cy="608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wrefawmf0w¬L</a:t>
            </a:r>
          </a:p>
        </p:txBody>
      </p:sp>
      <p:sp>
        <p:nvSpPr>
          <p:cNvPr id="22552" name="Rectangle 24">
            <a:extLst>
              <a:ext uri="{FF2B5EF4-FFF2-40B4-BE49-F238E27FC236}">
                <a16:creationId xmlns:a16="http://schemas.microsoft.com/office/drawing/2014/main" id="{A3439DE4-5809-D8BB-C9CA-02AEAE954EAF}"/>
              </a:ext>
            </a:extLst>
          </p:cNvPr>
          <p:cNvSpPr>
            <a:spLocks noChangeArrowheads="1"/>
          </p:cNvSpPr>
          <p:nvPr/>
        </p:nvSpPr>
        <p:spPr bwMode="auto">
          <a:xfrm rot="-1551702">
            <a:off x="5719763" y="5235575"/>
            <a:ext cx="3176587" cy="608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pmaqmifrsm;</a:t>
            </a:r>
          </a:p>
        </p:txBody>
      </p:sp>
      <p:sp>
        <p:nvSpPr>
          <p:cNvPr id="22553" name="Rectangle 25">
            <a:extLst>
              <a:ext uri="{FF2B5EF4-FFF2-40B4-BE49-F238E27FC236}">
                <a16:creationId xmlns:a16="http://schemas.microsoft.com/office/drawing/2014/main" id="{39B85D90-2404-F902-3487-82D78FE287DC}"/>
              </a:ext>
            </a:extLst>
          </p:cNvPr>
          <p:cNvSpPr>
            <a:spLocks noChangeArrowheads="1"/>
          </p:cNvSpPr>
          <p:nvPr/>
        </p:nvSpPr>
        <p:spPr bwMode="auto">
          <a:xfrm rot="1456222">
            <a:off x="2420938" y="5389563"/>
            <a:ext cx="1466850" cy="11922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hlink"/>
                </a:solidFill>
              </a:rPr>
              <a:t>ordkif;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chemeClr val="hlink"/>
              </a:solidFill>
            </a:endParaRPr>
          </a:p>
        </p:txBody>
      </p:sp>
      <p:grpSp>
        <p:nvGrpSpPr>
          <p:cNvPr id="22554" name="Group 26">
            <a:extLst>
              <a:ext uri="{FF2B5EF4-FFF2-40B4-BE49-F238E27FC236}">
                <a16:creationId xmlns:a16="http://schemas.microsoft.com/office/drawing/2014/main" id="{5F4C01D8-20F0-8A15-1213-D89FBB36FF12}"/>
              </a:ext>
            </a:extLst>
          </p:cNvPr>
          <p:cNvGrpSpPr>
            <a:grpSpLocks/>
          </p:cNvGrpSpPr>
          <p:nvPr/>
        </p:nvGrpSpPr>
        <p:grpSpPr bwMode="auto">
          <a:xfrm rot="1689751">
            <a:off x="5710238" y="1665288"/>
            <a:ext cx="1006475" cy="1425575"/>
            <a:chOff x="4392" y="752"/>
            <a:chExt cx="576" cy="792"/>
          </a:xfrm>
        </p:grpSpPr>
        <p:sp>
          <p:nvSpPr>
            <p:cNvPr id="22565" name="Rectangle 27">
              <a:extLst>
                <a:ext uri="{FF2B5EF4-FFF2-40B4-BE49-F238E27FC236}">
                  <a16:creationId xmlns:a16="http://schemas.microsoft.com/office/drawing/2014/main" id="{DB070DEF-F873-3D2F-862E-B2B13FBD2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752"/>
              <a:ext cx="152" cy="792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22566" name="Rectangle 28">
              <a:extLst>
                <a:ext uri="{FF2B5EF4-FFF2-40B4-BE49-F238E27FC236}">
                  <a16:creationId xmlns:a16="http://schemas.microsoft.com/office/drawing/2014/main" id="{A6513792-774E-05EC-836B-6EE7524E1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" y="888"/>
              <a:ext cx="576" cy="144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22555" name="Rectangle 30">
            <a:extLst>
              <a:ext uri="{FF2B5EF4-FFF2-40B4-BE49-F238E27FC236}">
                <a16:creationId xmlns:a16="http://schemas.microsoft.com/office/drawing/2014/main" id="{453FC7DC-0EA1-E12D-4491-0FDD357A6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6221413"/>
            <a:ext cx="2316163" cy="608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Asm'dwfawmf</a:t>
            </a:r>
          </a:p>
        </p:txBody>
      </p:sp>
      <p:sp>
        <p:nvSpPr>
          <p:cNvPr id="22556" name="Text Box 32">
            <a:extLst>
              <a:ext uri="{FF2B5EF4-FFF2-40B4-BE49-F238E27FC236}">
                <a16:creationId xmlns:a16="http://schemas.microsoft.com/office/drawing/2014/main" id="{33D31212-75BF-4D64-3CCB-EF10F440F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2557" name="AutoShape 35">
            <a:extLst>
              <a:ext uri="{FF2B5EF4-FFF2-40B4-BE49-F238E27FC236}">
                <a16:creationId xmlns:a16="http://schemas.microsoft.com/office/drawing/2014/main" id="{E772F042-E3FD-9806-0298-27AAB276F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825" y="3486150"/>
            <a:ext cx="2949575" cy="286543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22558" name="Rectangle 36">
            <a:extLst>
              <a:ext uri="{FF2B5EF4-FFF2-40B4-BE49-F238E27FC236}">
                <a16:creationId xmlns:a16="http://schemas.microsoft.com/office/drawing/2014/main" id="{1F2335CE-1A1B-DA1B-8294-7E8787193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88" y="6794500"/>
            <a:ext cx="3716337" cy="654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chemeClr val="bg1"/>
                </a:solidFill>
              </a:rPr>
              <a:t> </a:t>
            </a:r>
            <a:r>
              <a:rPr lang="ja-JP" altLang="en-US" sz="3600">
                <a:solidFill>
                  <a:schemeClr val="bg1"/>
                </a:solidFill>
              </a:rPr>
              <a:t>“</a:t>
            </a:r>
            <a:r>
              <a:rPr lang="en-US" altLang="ja-JP" sz="3600">
                <a:solidFill>
                  <a:schemeClr val="bg1"/>
                </a:solidFill>
              </a:rPr>
              <a:t>zGifhxm;aom</a:t>
            </a:r>
            <a:r>
              <a:rPr lang="ja-JP" altLang="en-US" sz="3600">
                <a:solidFill>
                  <a:schemeClr val="bg1"/>
                </a:solidFill>
              </a:rPr>
              <a:t>”</a:t>
            </a:r>
            <a:r>
              <a:rPr lang="en-US" altLang="ja-JP" sz="3600">
                <a:solidFill>
                  <a:schemeClr val="bg1"/>
                </a:solidFill>
              </a:rPr>
              <a:t> usrf;pm</a:t>
            </a:r>
            <a:endParaRPr lang="en-US" altLang="en-US" sz="3600">
              <a:solidFill>
                <a:schemeClr val="bg1"/>
              </a:solidFill>
            </a:endParaRPr>
          </a:p>
        </p:txBody>
      </p:sp>
      <p:sp>
        <p:nvSpPr>
          <p:cNvPr id="22559" name="Line 43">
            <a:extLst>
              <a:ext uri="{FF2B5EF4-FFF2-40B4-BE49-F238E27FC236}">
                <a16:creationId xmlns:a16="http://schemas.microsoft.com/office/drawing/2014/main" id="{F4E97D67-AB16-7A82-4AE5-B6AD54432F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68988" y="4565650"/>
            <a:ext cx="771525" cy="51435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60" name="Line 44">
            <a:extLst>
              <a:ext uri="{FF2B5EF4-FFF2-40B4-BE49-F238E27FC236}">
                <a16:creationId xmlns:a16="http://schemas.microsoft.com/office/drawing/2014/main" id="{EADFDDF0-AF9C-0991-8375-399F8E9FB8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5525" y="4525963"/>
            <a:ext cx="661988" cy="4651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61" name="Line 45">
            <a:extLst>
              <a:ext uri="{FF2B5EF4-FFF2-40B4-BE49-F238E27FC236}">
                <a16:creationId xmlns:a16="http://schemas.microsoft.com/office/drawing/2014/main" id="{51384CEB-2D97-A108-64EF-C3AE86FA76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4535488"/>
            <a:ext cx="661988" cy="4651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22562" name="Text Box 47">
            <a:extLst>
              <a:ext uri="{FF2B5EF4-FFF2-40B4-BE49-F238E27FC236}">
                <a16:creationId xmlns:a16="http://schemas.microsoft.com/office/drawing/2014/main" id="{D261D3F9-FAC5-3839-74D5-A1E7BD217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22563" name="Rectangle 49">
            <a:extLst>
              <a:ext uri="{FF2B5EF4-FFF2-40B4-BE49-F238E27FC236}">
                <a16:creationId xmlns:a16="http://schemas.microsoft.com/office/drawing/2014/main" id="{44299AFD-B9B0-5B2E-7645-F86B7EE34A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9900" y="1135063"/>
            <a:ext cx="9051925" cy="1263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sz="3000">
                <a:solidFill>
                  <a:srgbClr val="FFEA18"/>
                </a:solidFill>
                <a:latin typeface="WinInnwa" pitchFamily="2" charset="0"/>
                <a:ea typeface="ＭＳ Ｐゴシック" panose="020B0600070205080204" pitchFamily="34" charset="-128"/>
              </a:rPr>
              <a:t>“</a:t>
            </a:r>
            <a:r>
              <a:rPr lang="en-US" altLang="ja-JP" sz="3000">
                <a:solidFill>
                  <a:srgbClr val="FFEA18"/>
                </a:solidFill>
                <a:latin typeface="WinInnwa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ja-JP" sz="3200" b="1">
                <a:solidFill>
                  <a:srgbClr val="FFEA18"/>
                </a:solidFill>
                <a:latin typeface="WinInnwa" pitchFamily="2" charset="0"/>
                <a:ea typeface="ＭＳ Ｐゴシック" panose="020B0600070205080204" pitchFamily="34" charset="-128"/>
              </a:rPr>
              <a:t>"</a:t>
            </a:r>
            <a:r>
              <a:rPr lang="en-US" altLang="ja-JP" sz="3000" b="1">
                <a:solidFill>
                  <a:srgbClr val="FFEA18"/>
                </a:solidFill>
                <a:latin typeface="WinInnwa" pitchFamily="2" charset="0"/>
                <a:ea typeface="ＭＳ Ｐゴシック" panose="020B0600070205080204" pitchFamily="34" charset="-128"/>
              </a:rPr>
              <a:t>r®opfusrf;tm;avhvmNcif; ^ </a:t>
            </a:r>
            <a:r>
              <a:rPr lang="en-US" altLang="ja-JP" sz="3200" b="1">
                <a:solidFill>
                  <a:srgbClr val="FFEA18"/>
                </a:solidFill>
                <a:latin typeface="WinInnwa" pitchFamily="2" charset="0"/>
                <a:ea typeface="ＭＳ Ｐゴシック" panose="020B0600070205080204" pitchFamily="34" charset="-128"/>
              </a:rPr>
              <a:t>"</a:t>
            </a:r>
            <a:r>
              <a:rPr lang="en-US" altLang="ja-JP" sz="3000" b="1">
                <a:solidFill>
                  <a:srgbClr val="FFEA18"/>
                </a:solidFill>
                <a:latin typeface="WinInnwa" pitchFamily="2" charset="0"/>
                <a:ea typeface="ＭＳ Ｐゴシック" panose="020B0600070205080204" pitchFamily="34" charset="-128"/>
              </a:rPr>
              <a:t>r®opfusrf</a:t>
            </a:r>
            <a:r>
              <a:rPr lang="en-US" altLang="ja-JP" sz="3000">
                <a:solidFill>
                  <a:srgbClr val="FFEA18"/>
                </a:solidFill>
                <a:latin typeface="WinInnwa" pitchFamily="2" charset="0"/>
                <a:ea typeface="ＭＳ Ｐゴシック" panose="020B0600070205080204" pitchFamily="34" charset="-128"/>
              </a:rPr>
              <a:t>;</a:t>
            </a:r>
            <a:r>
              <a:rPr lang="ja-JP" altLang="en-US" sz="3000">
                <a:solidFill>
                  <a:srgbClr val="FFEA18"/>
                </a:solidFill>
                <a:latin typeface="WinInnwa" pitchFamily="2" charset="0"/>
                <a:ea typeface="ＭＳ Ｐゴシック" panose="020B0600070205080204" pitchFamily="34" charset="-128"/>
              </a:rPr>
              <a:t>”</a:t>
            </a:r>
            <a:br>
              <a:rPr lang="en-US" altLang="ja-JP" sz="3000">
                <a:solidFill>
                  <a:srgbClr val="FFEA18"/>
                </a:solidFill>
                <a:latin typeface="WinInnwa" pitchFamily="2" charset="0"/>
                <a:ea typeface="ＭＳ Ｐゴシック" panose="020B0600070205080204" pitchFamily="34" charset="-128"/>
              </a:rPr>
            </a:br>
            <a:endParaRPr lang="en-US" altLang="en-US" sz="3000">
              <a:solidFill>
                <a:srgbClr val="FFEA18"/>
              </a:solidFill>
              <a:latin typeface="WinInnw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2564" name="Text Box 50">
            <a:extLst>
              <a:ext uri="{FF2B5EF4-FFF2-40B4-BE49-F238E27FC236}">
                <a16:creationId xmlns:a16="http://schemas.microsoft.com/office/drawing/2014/main" id="{41C5B08A-B294-82D0-6B7F-C3EAE490D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8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8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8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8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410" name="Rectangle 2">
            <a:extLst>
              <a:ext uri="{FF2B5EF4-FFF2-40B4-BE49-F238E27FC236}">
                <a16:creationId xmlns:a16="http://schemas.microsoft.com/office/drawing/2014/main" id="{701954D6-542A-50A4-2F8D-B9D69E9C9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3641725"/>
            <a:ext cx="1862138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8379EE4E-270E-3393-647F-3F78697B0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3201988"/>
            <a:ext cx="2047875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(4 tkyf )</a:t>
            </a:r>
          </a:p>
        </p:txBody>
      </p:sp>
      <p:sp>
        <p:nvSpPr>
          <p:cNvPr id="77827" name="Rectangle 4">
            <a:extLst>
              <a:ext uri="{FF2B5EF4-FFF2-40B4-BE49-F238E27FC236}">
                <a16:creationId xmlns:a16="http://schemas.microsoft.com/office/drawing/2014/main" id="{ECFF76AB-ED8C-24CB-1F89-63618E29D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600450"/>
            <a:ext cx="1900238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tjzpftysufrsm; ESifh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oDtdk&amp;D</a:t>
            </a:r>
          </a:p>
        </p:txBody>
      </p:sp>
      <p:sp>
        <p:nvSpPr>
          <p:cNvPr id="1425413" name="Rectangle 5">
            <a:extLst>
              <a:ext uri="{FF2B5EF4-FFF2-40B4-BE49-F238E27FC236}">
                <a16:creationId xmlns:a16="http://schemas.microsoft.com/office/drawing/2014/main" id="{7F4A3B2C-46DD-77E0-9A0B-164F9F041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388" y="3652838"/>
            <a:ext cx="1711325" cy="90963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77829" name="Rectangle 6">
            <a:extLst>
              <a:ext uri="{FF2B5EF4-FFF2-40B4-BE49-F238E27FC236}">
                <a16:creationId xmlns:a16="http://schemas.microsoft.com/office/drawing/2014/main" id="{FA7688BF-556C-7E99-DEAF-218A17765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363" y="3692525"/>
            <a:ext cx="1490662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toif;awmf\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ordkif;</a:t>
            </a:r>
          </a:p>
        </p:txBody>
      </p:sp>
      <p:sp>
        <p:nvSpPr>
          <p:cNvPr id="1425415" name="Rectangle 7">
            <a:extLst>
              <a:ext uri="{FF2B5EF4-FFF2-40B4-BE49-F238E27FC236}">
                <a16:creationId xmlns:a16="http://schemas.microsoft.com/office/drawing/2014/main" id="{141F821E-C58B-EF4B-1D0E-DC6F4738E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3638550"/>
            <a:ext cx="1795462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77831" name="Rectangle 8">
            <a:extLst>
              <a:ext uri="{FF2B5EF4-FFF2-40B4-BE49-F238E27FC236}">
                <a16:creationId xmlns:a16="http://schemas.microsoft.com/office/drawing/2014/main" id="{E73BAD63-42BE-A900-A086-186718A12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3819525"/>
            <a:ext cx="1490663" cy="817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toif;awmf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jyoemrsm;</a:t>
            </a:r>
          </a:p>
        </p:txBody>
      </p:sp>
      <p:sp>
        <p:nvSpPr>
          <p:cNvPr id="1425417" name="Rectangle 9">
            <a:extLst>
              <a:ext uri="{FF2B5EF4-FFF2-40B4-BE49-F238E27FC236}">
                <a16:creationId xmlns:a16="http://schemas.microsoft.com/office/drawing/2014/main" id="{5DB96D47-0AD5-B4DE-E900-F0BEEEE79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163" y="3638550"/>
            <a:ext cx="1785937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77833" name="Rectangle 10">
            <a:extLst>
              <a:ext uri="{FF2B5EF4-FFF2-40B4-BE49-F238E27FC236}">
                <a16:creationId xmlns:a16="http://schemas.microsoft.com/office/drawing/2014/main" id="{40DC06C1-3775-F1E5-D10C-CAB3FFBA5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3819525"/>
            <a:ext cx="1490662" cy="817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xm0&amp;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tem*wf</a:t>
            </a:r>
          </a:p>
        </p:txBody>
      </p:sp>
      <p:grpSp>
        <p:nvGrpSpPr>
          <p:cNvPr id="77834" name="Group 11">
            <a:extLst>
              <a:ext uri="{FF2B5EF4-FFF2-40B4-BE49-F238E27FC236}">
                <a16:creationId xmlns:a16="http://schemas.microsoft.com/office/drawing/2014/main" id="{E739E4CA-5E48-0DC2-BA12-0D1450BA821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41850"/>
            <a:ext cx="8291512" cy="1963738"/>
            <a:chOff x="489" y="2600"/>
            <a:chExt cx="5223" cy="1237"/>
          </a:xfrm>
        </p:grpSpPr>
        <p:sp>
          <p:nvSpPr>
            <p:cNvPr id="1425420" name="Line 12">
              <a:extLst>
                <a:ext uri="{FF2B5EF4-FFF2-40B4-BE49-F238E27FC236}">
                  <a16:creationId xmlns:a16="http://schemas.microsoft.com/office/drawing/2014/main" id="{43955936-44DF-65DD-8B88-450E32322A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" y="2628"/>
              <a:ext cx="5221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5421" name="Line 13">
              <a:extLst>
                <a:ext uri="{FF2B5EF4-FFF2-40B4-BE49-F238E27FC236}">
                  <a16:creationId xmlns:a16="http://schemas.microsoft.com/office/drawing/2014/main" id="{EA6EFF18-67E5-5BA0-D5BC-C421A6E131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2632"/>
              <a:ext cx="0" cy="93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5422" name="Line 14">
              <a:extLst>
                <a:ext uri="{FF2B5EF4-FFF2-40B4-BE49-F238E27FC236}">
                  <a16:creationId xmlns:a16="http://schemas.microsoft.com/office/drawing/2014/main" id="{613DF916-BB49-1656-8616-EC10A7F31C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632"/>
              <a:ext cx="0" cy="81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5423" name="Line 15">
              <a:extLst>
                <a:ext uri="{FF2B5EF4-FFF2-40B4-BE49-F238E27FC236}">
                  <a16:creationId xmlns:a16="http://schemas.microsoft.com/office/drawing/2014/main" id="{A0505116-D732-20B5-B212-42D2273969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" y="2632"/>
              <a:ext cx="0" cy="1205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5424" name="Line 16">
              <a:extLst>
                <a:ext uri="{FF2B5EF4-FFF2-40B4-BE49-F238E27FC236}">
                  <a16:creationId xmlns:a16="http://schemas.microsoft.com/office/drawing/2014/main" id="{89B36BE0-8E2C-7ACC-6431-EECF84B63B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2" y="2600"/>
              <a:ext cx="0" cy="109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5425" name="Line 17">
              <a:extLst>
                <a:ext uri="{FF2B5EF4-FFF2-40B4-BE49-F238E27FC236}">
                  <a16:creationId xmlns:a16="http://schemas.microsoft.com/office/drawing/2014/main" id="{89EF9CC1-48E7-F2C2-27AC-684214B5D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9" y="2632"/>
              <a:ext cx="0" cy="99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35" name="Rectangle 18">
            <a:extLst>
              <a:ext uri="{FF2B5EF4-FFF2-40B4-BE49-F238E27FC236}">
                <a16:creationId xmlns:a16="http://schemas.microsoft.com/office/drawing/2014/main" id="{35F89D66-B2A0-F318-3DE0-A538F36D7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3182938"/>
            <a:ext cx="2047875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(1 tkyf )</a:t>
            </a:r>
          </a:p>
        </p:txBody>
      </p:sp>
      <p:sp>
        <p:nvSpPr>
          <p:cNvPr id="77836" name="Rectangle 19">
            <a:extLst>
              <a:ext uri="{FF2B5EF4-FFF2-40B4-BE49-F238E27FC236}">
                <a16:creationId xmlns:a16="http://schemas.microsoft.com/office/drawing/2014/main" id="{7077BA4D-58EC-6DB7-4514-48B21AC9B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3" y="3182938"/>
            <a:ext cx="2679700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(21 tkyf )</a:t>
            </a:r>
          </a:p>
        </p:txBody>
      </p:sp>
      <p:sp>
        <p:nvSpPr>
          <p:cNvPr id="77837" name="Rectangle 20">
            <a:extLst>
              <a:ext uri="{FF2B5EF4-FFF2-40B4-BE49-F238E27FC236}">
                <a16:creationId xmlns:a16="http://schemas.microsoft.com/office/drawing/2014/main" id="{BDD5037B-2E34-7EE5-FB94-90DC70D4C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3184525"/>
            <a:ext cx="2047875" cy="417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(1 tkyf )</a:t>
            </a:r>
          </a:p>
        </p:txBody>
      </p:sp>
      <p:sp>
        <p:nvSpPr>
          <p:cNvPr id="77838" name="Rectangle 21">
            <a:extLst>
              <a:ext uri="{FF2B5EF4-FFF2-40B4-BE49-F238E27FC236}">
                <a16:creationId xmlns:a16="http://schemas.microsoft.com/office/drawing/2014/main" id="{B86CD79B-CFD4-68F8-9628-95BAFF58B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8" y="5005388"/>
            <a:ext cx="1927225" cy="9636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EA18"/>
                </a:solidFill>
              </a:rPr>
              <a:t>c&amp;pf0ifusrf; rsm;</a:t>
            </a:r>
          </a:p>
        </p:txBody>
      </p:sp>
      <p:sp>
        <p:nvSpPr>
          <p:cNvPr id="77839" name="Rectangle 22">
            <a:extLst>
              <a:ext uri="{FF2B5EF4-FFF2-40B4-BE49-F238E27FC236}">
                <a16:creationId xmlns:a16="http://schemas.microsoft.com/office/drawing/2014/main" id="{92929D68-E508-D014-55CA-047D7C991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5006975"/>
            <a:ext cx="1706563" cy="12080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</a:rPr>
              <a:t>wref fawmf0w¬L</a:t>
            </a:r>
          </a:p>
        </p:txBody>
      </p:sp>
      <p:sp>
        <p:nvSpPr>
          <p:cNvPr id="77840" name="Rectangle 23">
            <a:extLst>
              <a:ext uri="{FF2B5EF4-FFF2-40B4-BE49-F238E27FC236}">
                <a16:creationId xmlns:a16="http://schemas.microsoft.com/office/drawing/2014/main" id="{AFBCE46A-0C31-D96D-EDA1-8E372CE5F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0150" y="5267325"/>
            <a:ext cx="1927225" cy="10334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EA18"/>
                </a:solidFill>
              </a:rPr>
              <a:t>{zufBo0g</a:t>
            </a:r>
            <a:r>
              <a:rPr lang="en-US" altLang="en-US">
                <a:solidFill>
                  <a:srgbClr val="FFEA18"/>
                </a:solidFill>
              </a:rPr>
              <a:t>'</a:t>
            </a:r>
            <a:r>
              <a:rPr lang="en-US" altLang="en-US" sz="2800">
                <a:solidFill>
                  <a:srgbClr val="FFEA18"/>
                </a:solidFill>
              </a:rPr>
              <a:t>pm</a:t>
            </a:r>
            <a:endParaRPr lang="en-US" altLang="en-US" sz="2800" b="0" u="sng">
              <a:solidFill>
                <a:srgbClr val="A7FFA7"/>
              </a:solidFill>
            </a:endParaRPr>
          </a:p>
          <a:p>
            <a:endParaRPr lang="en-US" altLang="en-US" sz="2800" b="0" u="sng">
              <a:solidFill>
                <a:srgbClr val="A7FFA7"/>
              </a:solidFill>
            </a:endParaRPr>
          </a:p>
        </p:txBody>
      </p:sp>
      <p:sp>
        <p:nvSpPr>
          <p:cNvPr id="77841" name="Rectangle 24">
            <a:extLst>
              <a:ext uri="{FF2B5EF4-FFF2-40B4-BE49-F238E27FC236}">
                <a16:creationId xmlns:a16="http://schemas.microsoft.com/office/drawing/2014/main" id="{571A6EC3-4F84-1D5E-90F2-9388559EA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4991100"/>
            <a:ext cx="2638425" cy="10334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</a:rPr>
              <a:t>Asm</a:t>
            </a:r>
            <a:r>
              <a:rPr lang="en-US" altLang="en-US" sz="2000" b="0">
                <a:solidFill>
                  <a:srgbClr val="FFEA18"/>
                </a:solidFill>
              </a:rPr>
              <a:t> </a:t>
            </a:r>
            <a:r>
              <a:rPr lang="en-US" altLang="en-US">
                <a:solidFill>
                  <a:srgbClr val="FFEA18"/>
                </a:solidFill>
              </a:rPr>
              <a:t>'d</a:t>
            </a:r>
            <a:r>
              <a:rPr lang="en-US" altLang="en-US" sz="3600">
                <a:solidFill>
                  <a:srgbClr val="FFEA18"/>
                </a:solidFill>
              </a:rPr>
              <a:t>wfusrf;</a:t>
            </a:r>
          </a:p>
          <a:p>
            <a:endParaRPr lang="en-US" altLang="en-US" sz="2500" i="1">
              <a:solidFill>
                <a:srgbClr val="A7FFA7"/>
              </a:solidFill>
            </a:endParaRPr>
          </a:p>
        </p:txBody>
      </p:sp>
      <p:sp>
        <p:nvSpPr>
          <p:cNvPr id="77842" name="Rectangle 25">
            <a:extLst>
              <a:ext uri="{FF2B5EF4-FFF2-40B4-BE49-F238E27FC236}">
                <a16:creationId xmlns:a16="http://schemas.microsoft.com/office/drawing/2014/main" id="{6D5EFB6A-FF22-22E3-98DE-5DCCF344B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190625"/>
            <a:ext cx="6042025" cy="13557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"r¨opftydk</a:t>
            </a:r>
            <a:r>
              <a:rPr lang="en-US" altLang="en-US" sz="1800">
                <a:solidFill>
                  <a:srgbClr val="FFEA18"/>
                </a:solidFill>
              </a:rPr>
              <a:t>if;</a:t>
            </a:r>
            <a:r>
              <a:rPr lang="en-US" altLang="en-US" sz="1600">
                <a:solidFill>
                  <a:srgbClr val="FFEA18"/>
                </a:solidFill>
              </a:rPr>
              <a:t> </a:t>
            </a:r>
            <a:r>
              <a:rPr lang="en-US" altLang="en-US">
                <a:solidFill>
                  <a:srgbClr val="FFEA18"/>
                </a:solidFill>
              </a:rPr>
              <a:t>(4) ydkif;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at'D50 ESif h 90 Mum; a&amp;;om;csuf rsm;</a:t>
            </a:r>
          </a:p>
        </p:txBody>
      </p:sp>
      <p:sp>
        <p:nvSpPr>
          <p:cNvPr id="1425434" name="Oval 26">
            <a:extLst>
              <a:ext uri="{FF2B5EF4-FFF2-40B4-BE49-F238E27FC236}">
                <a16:creationId xmlns:a16="http://schemas.microsoft.com/office/drawing/2014/main" id="{AF76CC04-EFD3-592D-47D0-6F06BEEFE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75" y="2765425"/>
            <a:ext cx="2197100" cy="4191000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dist="99190" dir="238833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400" b="0">
              <a:solidFill>
                <a:schemeClr val="hlink"/>
              </a:solidFill>
            </a:endParaRPr>
          </a:p>
        </p:txBody>
      </p:sp>
      <p:sp>
        <p:nvSpPr>
          <p:cNvPr id="77844" name="Text Box 27">
            <a:extLst>
              <a:ext uri="{FF2B5EF4-FFF2-40B4-BE49-F238E27FC236}">
                <a16:creationId xmlns:a16="http://schemas.microsoft.com/office/drawing/2014/main" id="{5989079A-B280-E7C0-A9B4-9A8F617D7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7845" name="Text Box 28">
            <a:extLst>
              <a:ext uri="{FF2B5EF4-FFF2-40B4-BE49-F238E27FC236}">
                <a16:creationId xmlns:a16="http://schemas.microsoft.com/office/drawing/2014/main" id="{E185B008-E050-F5BE-8E12-15D59BA6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77846" name="Text Box 29">
            <a:extLst>
              <a:ext uri="{FF2B5EF4-FFF2-40B4-BE49-F238E27FC236}">
                <a16:creationId xmlns:a16="http://schemas.microsoft.com/office/drawing/2014/main" id="{A077B63B-C745-E29E-AF00-E6D8C86D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40251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30</a:t>
            </a:r>
          </a:p>
        </p:txBody>
      </p:sp>
      <p:sp>
        <p:nvSpPr>
          <p:cNvPr id="77847" name="Text Box 34">
            <a:extLst>
              <a:ext uri="{FF2B5EF4-FFF2-40B4-BE49-F238E27FC236}">
                <a16:creationId xmlns:a16="http://schemas.microsoft.com/office/drawing/2014/main" id="{60F50063-B108-D49E-D138-74DDE66D9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5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5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25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25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543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>
            <a:extLst>
              <a:ext uri="{FF2B5EF4-FFF2-40B4-BE49-F238E27FC236}">
                <a16:creationId xmlns:a16="http://schemas.microsoft.com/office/drawing/2014/main" id="{07605BA5-8BE3-92DD-BD50-DFF237249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3636963"/>
            <a:ext cx="1711325" cy="90963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6CF5418A-694E-D66F-97B0-3462E4E56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863" y="3819525"/>
            <a:ext cx="1490662" cy="625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toif;awmf ordkif;</a:t>
            </a:r>
          </a:p>
        </p:txBody>
      </p:sp>
      <p:sp>
        <p:nvSpPr>
          <p:cNvPr id="79875" name="Rectangle 4">
            <a:extLst>
              <a:ext uri="{FF2B5EF4-FFF2-40B4-BE49-F238E27FC236}">
                <a16:creationId xmlns:a16="http://schemas.microsoft.com/office/drawing/2014/main" id="{12A967FA-57E8-1507-C2D6-A82CD9A65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3230563"/>
            <a:ext cx="2047875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(1 tkyf)</a:t>
            </a:r>
          </a:p>
        </p:txBody>
      </p:sp>
      <p:sp>
        <p:nvSpPr>
          <p:cNvPr id="79876" name="Rectangle 5">
            <a:extLst>
              <a:ext uri="{FF2B5EF4-FFF2-40B4-BE49-F238E27FC236}">
                <a16:creationId xmlns:a16="http://schemas.microsoft.com/office/drawing/2014/main" id="{8231699E-E2ED-CF92-CE10-BF8FB012C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5006975"/>
            <a:ext cx="1706563" cy="6397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i="1">
                <a:solidFill>
                  <a:srgbClr val="A7FFA7"/>
                </a:solidFill>
              </a:rPr>
              <a:t>wrefawmf 0w¬K</a:t>
            </a:r>
          </a:p>
        </p:txBody>
      </p:sp>
      <p:sp>
        <p:nvSpPr>
          <p:cNvPr id="1220614" name="Rectangle 6">
            <a:extLst>
              <a:ext uri="{FF2B5EF4-FFF2-40B4-BE49-F238E27FC236}">
                <a16:creationId xmlns:a16="http://schemas.microsoft.com/office/drawing/2014/main" id="{C9431DE1-BC3B-9F93-B25B-390F84659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1414463"/>
            <a:ext cx="7826375" cy="441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FF"/>
                </a:solidFill>
              </a:rPr>
              <a:t>xGufvmaom tjzpftysufrsm; \ ordkif;</a:t>
            </a:r>
          </a:p>
        </p:txBody>
      </p:sp>
      <p:sp>
        <p:nvSpPr>
          <p:cNvPr id="1220615" name="Text Box 7">
            <a:extLst>
              <a:ext uri="{FF2B5EF4-FFF2-40B4-BE49-F238E27FC236}">
                <a16:creationId xmlns:a16="http://schemas.microsoft.com/office/drawing/2014/main" id="{C60EBA5F-C8C7-DAD2-F0FA-92B666DC2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02038"/>
            <a:ext cx="3251200" cy="13541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i="1">
                <a:solidFill>
                  <a:srgbClr val="FFEA18"/>
                </a:solidFill>
              </a:rPr>
              <a:t>a'gufwm ^ q&amp;m0ef  ]vkum} rS </a:t>
            </a:r>
            <a:r>
              <a:rPr lang="en-US" altLang="en-US">
                <a:solidFill>
                  <a:srgbClr val="FFEA18"/>
                </a:solidFill>
              </a:rPr>
              <a:t>at</a:t>
            </a:r>
            <a:r>
              <a:rPr lang="en-US" altLang="en-US" sz="1800">
                <a:solidFill>
                  <a:srgbClr val="FFEA18"/>
                </a:solidFill>
              </a:rPr>
              <a:t> </a:t>
            </a:r>
            <a:r>
              <a:rPr lang="en-US" altLang="en-US">
                <a:solidFill>
                  <a:srgbClr val="FFEA18"/>
                </a:solidFill>
              </a:rPr>
              <a:t>'D</a:t>
            </a:r>
            <a:r>
              <a:rPr lang="en-US" altLang="en-US" sz="2500" i="1">
                <a:solidFill>
                  <a:srgbClr val="FFEA18"/>
                </a:solidFill>
              </a:rPr>
              <a:t>50 aemufydkif;wGif a&amp;;om;xm; onf/</a:t>
            </a:r>
          </a:p>
        </p:txBody>
      </p:sp>
      <p:sp>
        <p:nvSpPr>
          <p:cNvPr id="1220616" name="Rectangle 8">
            <a:extLst>
              <a:ext uri="{FF2B5EF4-FFF2-40B4-BE49-F238E27FC236}">
                <a16:creationId xmlns:a16="http://schemas.microsoft.com/office/drawing/2014/main" id="{C6657DA7-61A8-CDFC-6C01-5F91213E5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3173413"/>
            <a:ext cx="3684587" cy="5962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i="1">
                <a:solidFill>
                  <a:srgbClr val="FFB3C0"/>
                </a:solidFill>
              </a:rPr>
              <a:t>aygvk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i="1">
                <a:solidFill>
                  <a:srgbClr val="FFB3C0"/>
                </a:solidFill>
              </a:rPr>
              <a:t>ayw&amp;k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i="1">
                <a:solidFill>
                  <a:srgbClr val="FFB3C0"/>
                </a:solidFill>
              </a:rPr>
              <a:t>AmvA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i="1">
                <a:solidFill>
                  <a:srgbClr val="FFB3C0"/>
                </a:solidFill>
              </a:rPr>
              <a:t>wdarmao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i="1">
                <a:solidFill>
                  <a:srgbClr val="FFB3C0"/>
                </a:solidFill>
              </a:rPr>
              <a:t>vkum (usrf;a&amp;; q&amp;m)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i="1">
                <a:solidFill>
                  <a:srgbClr val="FFB3C0"/>
                </a:solidFill>
              </a:rPr>
              <a:t>a,m[efrmuk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r>
              <a:rPr lang="en-US" altLang="en-US" i="1">
                <a:solidFill>
                  <a:srgbClr val="FFB3C0"/>
                </a:solidFill>
              </a:rPr>
              <a:t>zdvdyÜK</a:t>
            </a: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altLang="en-US" i="1">
              <a:solidFill>
                <a:srgbClr val="FFB3C0"/>
              </a:solidFill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</a:pPr>
            <a:endParaRPr lang="en-US" altLang="en-US" i="1">
              <a:solidFill>
                <a:srgbClr val="FFB3C0"/>
              </a:solidFill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endParaRPr lang="en-US" altLang="en-US" i="1">
              <a:solidFill>
                <a:srgbClr val="FFB3C0"/>
              </a:solidFill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endParaRPr lang="en-US" altLang="en-US" i="1">
              <a:solidFill>
                <a:srgbClr val="FFB3C0"/>
              </a:solidFill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Tx/>
              <a:buChar char="•"/>
            </a:pPr>
            <a:endParaRPr lang="en-US" altLang="en-US" i="1">
              <a:solidFill>
                <a:schemeClr val="hlink"/>
              </a:solidFill>
            </a:endParaRPr>
          </a:p>
        </p:txBody>
      </p:sp>
      <p:sp>
        <p:nvSpPr>
          <p:cNvPr id="1220618" name="Line 10">
            <a:extLst>
              <a:ext uri="{FF2B5EF4-FFF2-40B4-BE49-F238E27FC236}">
                <a16:creationId xmlns:a16="http://schemas.microsoft.com/office/drawing/2014/main" id="{987D0E23-251F-5644-07C2-6868752CC4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1275" y="4548188"/>
            <a:ext cx="2619375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20619" name="Line 11">
            <a:extLst>
              <a:ext uri="{FF2B5EF4-FFF2-40B4-BE49-F238E27FC236}">
                <a16:creationId xmlns:a16="http://schemas.microsoft.com/office/drawing/2014/main" id="{B6D69DC7-DADE-175C-4C29-1E07F4D35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2663" y="4572000"/>
            <a:ext cx="0" cy="19129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20620" name="Line 12">
            <a:extLst>
              <a:ext uri="{FF2B5EF4-FFF2-40B4-BE49-F238E27FC236}">
                <a16:creationId xmlns:a16="http://schemas.microsoft.com/office/drawing/2014/main" id="{0141C43B-9E3E-F158-E145-64CA282C1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4675" y="4600575"/>
            <a:ext cx="0" cy="157321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79883" name="Text Box 13">
            <a:extLst>
              <a:ext uri="{FF2B5EF4-FFF2-40B4-BE49-F238E27FC236}">
                <a16:creationId xmlns:a16="http://schemas.microsoft.com/office/drawing/2014/main" id="{7CA2BE5C-4E37-3657-DD88-7C5D15F5A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9884" name="Text Box 18">
            <a:extLst>
              <a:ext uri="{FF2B5EF4-FFF2-40B4-BE49-F238E27FC236}">
                <a16:creationId xmlns:a16="http://schemas.microsoft.com/office/drawing/2014/main" id="{F0FAD65B-AA86-04DA-3325-A1E224201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163" y="6953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79885" name="Text Box 19">
            <a:extLst>
              <a:ext uri="{FF2B5EF4-FFF2-40B4-BE49-F238E27FC236}">
                <a16:creationId xmlns:a16="http://schemas.microsoft.com/office/drawing/2014/main" id="{CD88FDBE-222B-91F5-A72B-53866E99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399338"/>
            <a:ext cx="3095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31</a:t>
            </a:r>
          </a:p>
        </p:txBody>
      </p:sp>
      <p:sp>
        <p:nvSpPr>
          <p:cNvPr id="79886" name="Text Box 20">
            <a:extLst>
              <a:ext uri="{FF2B5EF4-FFF2-40B4-BE49-F238E27FC236}">
                <a16:creationId xmlns:a16="http://schemas.microsoft.com/office/drawing/2014/main" id="{606DC964-C70B-D952-D20E-0E22EFEC9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220629" name="Text Box 21">
            <a:extLst>
              <a:ext uri="{FF2B5EF4-FFF2-40B4-BE49-F238E27FC236}">
                <a16:creationId xmlns:a16="http://schemas.microsoft.com/office/drawing/2014/main" id="{79AFF0CC-164C-FF38-1D06-D04711470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1463" y="1966913"/>
            <a:ext cx="3390900" cy="7223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 i="1">
                <a:solidFill>
                  <a:srgbClr val="08F2EE"/>
                </a:solidFill>
              </a:rPr>
              <a:t>t</a:t>
            </a:r>
            <a:r>
              <a:rPr lang="en-US" altLang="en-US" sz="4000">
                <a:solidFill>
                  <a:srgbClr val="68EEFC"/>
                </a:solidFill>
              </a:rPr>
              <a:t>"d</a:t>
            </a:r>
            <a:r>
              <a:rPr lang="en-US" altLang="en-US" sz="4000" i="1">
                <a:solidFill>
                  <a:srgbClr val="08F2EE"/>
                </a:solidFill>
              </a:rPr>
              <a:t>uvlrsm;</a:t>
            </a:r>
          </a:p>
        </p:txBody>
      </p:sp>
      <p:sp>
        <p:nvSpPr>
          <p:cNvPr id="79888" name="Text Box 23">
            <a:extLst>
              <a:ext uri="{FF2B5EF4-FFF2-40B4-BE49-F238E27FC236}">
                <a16:creationId xmlns:a16="http://schemas.microsoft.com/office/drawing/2014/main" id="{B1BA9187-30B4-CBE0-6D8B-8AC20867C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20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220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220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2206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2206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2206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2206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2206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3" presetClass="entr" presetSubtype="3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20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20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20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20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614" grpId="0" build="p" autoUpdateAnimBg="0" advAuto="0"/>
      <p:bldP spid="1220615" grpId="0" autoUpdateAnimBg="0"/>
      <p:bldP spid="1220616" grpId="0" build="p" autoUpdateAnimBg="0"/>
      <p:bldP spid="122062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2">
            <a:extLst>
              <a:ext uri="{FF2B5EF4-FFF2-40B4-BE49-F238E27FC236}">
                <a16:creationId xmlns:a16="http://schemas.microsoft.com/office/drawing/2014/main" id="{5B5A5BED-DAAB-83DC-B067-CE4D1D129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1922" name="Text Box 3">
            <a:extLst>
              <a:ext uri="{FF2B5EF4-FFF2-40B4-BE49-F238E27FC236}">
                <a16:creationId xmlns:a16="http://schemas.microsoft.com/office/drawing/2014/main" id="{BA64C00F-0A50-9966-A5CA-9F5095F06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3197225"/>
            <a:ext cx="2433637" cy="15700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solidFill>
                  <a:srgbClr val="08F2EE"/>
                </a:solidFill>
              </a:rPr>
              <a:t>AN INDEX TO                              THE ACTS OF THE APOSTLES</a:t>
            </a:r>
          </a:p>
        </p:txBody>
      </p:sp>
      <p:sp>
        <p:nvSpPr>
          <p:cNvPr id="1371140" name="Text Box 4">
            <a:extLst>
              <a:ext uri="{FF2B5EF4-FFF2-40B4-BE49-F238E27FC236}">
                <a16:creationId xmlns:a16="http://schemas.microsoft.com/office/drawing/2014/main" id="{07E30252-7BEC-CE82-A970-46F4DC4F4D98}"/>
              </a:ext>
            </a:extLst>
          </p:cNvPr>
          <p:cNvSpPr txBox="1">
            <a:spLocks noChangeArrowheads="1"/>
          </p:cNvSpPr>
          <p:nvPr/>
        </p:nvSpPr>
        <p:spPr bwMode="auto">
          <a:xfrm rot="-53058">
            <a:off x="7456488" y="1928813"/>
            <a:ext cx="2314575" cy="14366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EA18"/>
                </a:solidFill>
              </a:rPr>
              <a:t>ygvifpwdkif; ESifh qD;&amp;D;,m;</a:t>
            </a:r>
          </a:p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EA18"/>
                </a:solidFill>
              </a:rPr>
              <a:t>tcef;BuD; (8-12)</a:t>
            </a:r>
          </a:p>
        </p:txBody>
      </p:sp>
      <p:sp>
        <p:nvSpPr>
          <p:cNvPr id="1371141" name="Text Box 5">
            <a:extLst>
              <a:ext uri="{FF2B5EF4-FFF2-40B4-BE49-F238E27FC236}">
                <a16:creationId xmlns:a16="http://schemas.microsoft.com/office/drawing/2014/main" id="{7BA33745-44FE-7036-4D12-1E3DAF36B15B}"/>
              </a:ext>
            </a:extLst>
          </p:cNvPr>
          <p:cNvSpPr txBox="1">
            <a:spLocks noChangeArrowheads="1"/>
          </p:cNvSpPr>
          <p:nvPr/>
        </p:nvSpPr>
        <p:spPr bwMode="auto">
          <a:xfrm rot="-26520">
            <a:off x="7621588" y="4945063"/>
            <a:ext cx="2290762" cy="10525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EA18"/>
                </a:solidFill>
              </a:rPr>
              <a:t>urÇmw0Srf;vHk;odkY</a:t>
            </a:r>
          </a:p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EA18"/>
                </a:solidFill>
              </a:rPr>
              <a:t>tcef;BuD; (13-28) </a:t>
            </a:r>
          </a:p>
        </p:txBody>
      </p:sp>
      <p:sp>
        <p:nvSpPr>
          <p:cNvPr id="1371142" name="Text Box 6">
            <a:extLst>
              <a:ext uri="{FF2B5EF4-FFF2-40B4-BE49-F238E27FC236}">
                <a16:creationId xmlns:a16="http://schemas.microsoft.com/office/drawing/2014/main" id="{AAA24D9B-5313-97D0-05D5-1CFE0CD5E95D}"/>
              </a:ext>
            </a:extLst>
          </p:cNvPr>
          <p:cNvSpPr txBox="1">
            <a:spLocks noChangeArrowheads="1"/>
          </p:cNvSpPr>
          <p:nvPr/>
        </p:nvSpPr>
        <p:spPr bwMode="auto">
          <a:xfrm rot="-15546">
            <a:off x="7112000" y="-63500"/>
            <a:ext cx="2946400" cy="22050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EA18"/>
                </a:solidFill>
              </a:rPr>
              <a:t>a,&amp;I&amp;Svif</a:t>
            </a:r>
          </a:p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EA18"/>
                </a:solidFill>
              </a:rPr>
              <a:t>ü</a:t>
            </a:r>
          </a:p>
          <a:p>
            <a:pPr>
              <a:spcBef>
                <a:spcPct val="50000"/>
              </a:spcBef>
            </a:pPr>
            <a:r>
              <a:rPr lang="en-US" altLang="en-US" sz="2500" u="sng">
                <a:solidFill>
                  <a:srgbClr val="FFEA18"/>
                </a:solidFill>
              </a:rPr>
              <a:t>tcef;BuD; (1-7)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EA18"/>
                </a:solidFill>
              </a:rPr>
              <a:t> </a:t>
            </a:r>
          </a:p>
        </p:txBody>
      </p:sp>
      <p:sp>
        <p:nvSpPr>
          <p:cNvPr id="81926" name="Text Box 9">
            <a:extLst>
              <a:ext uri="{FF2B5EF4-FFF2-40B4-BE49-F238E27FC236}">
                <a16:creationId xmlns:a16="http://schemas.microsoft.com/office/drawing/2014/main" id="{70703465-1E7A-93A0-2103-66DD90B9E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9863" y="2278063"/>
            <a:ext cx="5080000" cy="55689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 marL="457200" indent="-4572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  <a:buFont typeface="Win Innwa" pitchFamily="2" charset="0"/>
              <a:buNone/>
            </a:pPr>
            <a:endParaRPr lang="en-US" altLang="en-US" sz="2500">
              <a:solidFill>
                <a:schemeClr val="bg1"/>
              </a:solidFill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13/  </a:t>
            </a:r>
            <a:r>
              <a:rPr lang="en-US" altLang="en-US" sz="1400" u="sng">
                <a:solidFill>
                  <a:schemeClr val="bg1"/>
                </a:solidFill>
              </a:rPr>
              <a:t>yxromoem c&amp;D;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14/         /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15/         /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16/  </a:t>
            </a:r>
            <a:r>
              <a:rPr lang="en-US" altLang="en-US" sz="1400" u="sng">
                <a:solidFill>
                  <a:schemeClr val="bg1"/>
                </a:solidFill>
              </a:rPr>
              <a:t>a,&amp;k&amp;Ivif aumifpD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17/  </a:t>
            </a:r>
            <a:r>
              <a:rPr lang="en-US" altLang="en-US" sz="1400" u="sng">
                <a:solidFill>
                  <a:schemeClr val="bg1"/>
                </a:solidFill>
              </a:rPr>
              <a:t>wd, oóemc&amp;D;</a:t>
            </a:r>
            <a:endParaRPr lang="en-US" altLang="en-US" sz="1400">
              <a:solidFill>
                <a:schemeClr val="bg1"/>
              </a:solidFill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18/          /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19/          /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20/  </a:t>
            </a:r>
            <a:r>
              <a:rPr lang="en-US" altLang="en-US" sz="1400" u="sng">
                <a:solidFill>
                  <a:schemeClr val="bg1"/>
                </a:solidFill>
              </a:rPr>
              <a:t>wwd, omoem c&amp;D;l </a:t>
            </a:r>
            <a:endParaRPr lang="en-US" altLang="en-US" sz="1400">
              <a:solidFill>
                <a:schemeClr val="bg1"/>
              </a:solidFill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21/         /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22/         /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23/  aygvk ; a,&amp;I&amp;Svifü 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24/  aygvk ; vltkyfBuD;a&amp;ShwGiftjypfr&amp;SdaMumif; 0efcHjcif;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25/  aygvk ; a,&amp;I&amp;Svif cHk&amp;Hk;la&amp;ShwGif tjypfr&amp;SdaMumif;0efcHjcif;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26/  aygvk ; azvZfa&amp;Sh ü 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27/  aygvk ; azwÅKa&amp;Sh ü 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28/  aygvk ; tN*dyÜ rif;BuD;a&amp;Sh ü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     </a:t>
            </a:r>
            <a:r>
              <a:rPr lang="en-US" altLang="en-US" sz="1400" u="sng">
                <a:solidFill>
                  <a:schemeClr val="bg1"/>
                </a:solidFill>
              </a:rPr>
              <a:t>a&amp;mrodkYa&amp;vrf;c&amp;D;jzi</a:t>
            </a:r>
            <a:r>
              <a:rPr lang="en-US" altLang="en-US" sz="1400">
                <a:solidFill>
                  <a:schemeClr val="bg1"/>
                </a:solidFill>
              </a:rPr>
              <a:t>fh ; </a:t>
            </a:r>
            <a:r>
              <a:rPr lang="en-US" altLang="en-US" sz="1400" u="sng">
                <a:solidFill>
                  <a:schemeClr val="bg1"/>
                </a:solidFill>
              </a:rPr>
              <a:t>oabFmysufpD;jcif;</a:t>
            </a:r>
          </a:p>
        </p:txBody>
      </p:sp>
      <p:sp>
        <p:nvSpPr>
          <p:cNvPr id="81927" name="Text Box 12">
            <a:extLst>
              <a:ext uri="{FF2B5EF4-FFF2-40B4-BE49-F238E27FC236}">
                <a16:creationId xmlns:a16="http://schemas.microsoft.com/office/drawing/2014/main" id="{DFE0F834-1622-38A7-9726-08C07C81A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138" y="4040188"/>
            <a:ext cx="558800" cy="39211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endParaRPr lang="en-US" altLang="en-US" sz="1200">
              <a:solidFill>
                <a:schemeClr val="bg1"/>
              </a:solidFill>
            </a:endParaRP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13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14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15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16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17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18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19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20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21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22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23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24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25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26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27</a:t>
            </a:r>
          </a:p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altLang="en-US" sz="120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1371149" name="Text Box 13">
            <a:extLst>
              <a:ext uri="{FF2B5EF4-FFF2-40B4-BE49-F238E27FC236}">
                <a16:creationId xmlns:a16="http://schemas.microsoft.com/office/drawing/2014/main" id="{5EFE6CDB-61A7-DEDD-C608-48C8EACF9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1544638"/>
            <a:ext cx="2709862" cy="530225"/>
          </a:xfrm>
          <a:prstGeom prst="rect">
            <a:avLst/>
          </a:prstGeom>
          <a:solidFill>
            <a:srgbClr val="1822CD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040404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STUDY HELP #23</a:t>
            </a:r>
          </a:p>
        </p:txBody>
      </p:sp>
      <p:sp>
        <p:nvSpPr>
          <p:cNvPr id="1371150" name="AutoShape 14">
            <a:extLst>
              <a:ext uri="{FF2B5EF4-FFF2-40B4-BE49-F238E27FC236}">
                <a16:creationId xmlns:a16="http://schemas.microsoft.com/office/drawing/2014/main" id="{E6C50DDD-1557-7E84-8F0E-AB8F2533CC5A}"/>
              </a:ext>
            </a:extLst>
          </p:cNvPr>
          <p:cNvSpPr>
            <a:spLocks/>
          </p:cNvSpPr>
          <p:nvPr/>
        </p:nvSpPr>
        <p:spPr bwMode="auto">
          <a:xfrm>
            <a:off x="7405688" y="3825875"/>
            <a:ext cx="400050" cy="3751263"/>
          </a:xfrm>
          <a:prstGeom prst="rightBrace">
            <a:avLst>
              <a:gd name="adj1" fmla="val 78142"/>
              <a:gd name="adj2" fmla="val 50000"/>
            </a:avLst>
          </a:prstGeom>
          <a:noFill/>
          <a:ln w="38100">
            <a:solidFill>
              <a:srgbClr val="FFEA18"/>
            </a:solidFill>
            <a:round/>
            <a:headEnd/>
            <a:tailEnd/>
          </a:ln>
          <a:effectLst>
            <a:outerShdw dist="85194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6F9CE599-6B14-A7BF-DF5C-DD8DB6E9DC9F}"/>
              </a:ext>
            </a:extLst>
          </p:cNvPr>
          <p:cNvGrpSpPr>
            <a:grpSpLocks/>
          </p:cNvGrpSpPr>
          <p:nvPr/>
        </p:nvGrpSpPr>
        <p:grpSpPr bwMode="auto">
          <a:xfrm>
            <a:off x="4284663" y="442913"/>
            <a:ext cx="3525837" cy="1770062"/>
            <a:chOff x="2699" y="147"/>
            <a:chExt cx="2221" cy="1115"/>
          </a:xfrm>
        </p:grpSpPr>
        <p:sp>
          <p:nvSpPr>
            <p:cNvPr id="81952" name="AutoShape 16">
              <a:extLst>
                <a:ext uri="{FF2B5EF4-FFF2-40B4-BE49-F238E27FC236}">
                  <a16:creationId xmlns:a16="http://schemas.microsoft.com/office/drawing/2014/main" id="{8AB33F1B-ABBC-1343-7865-24485AAE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" y="147"/>
              <a:ext cx="252" cy="1070"/>
            </a:xfrm>
            <a:prstGeom prst="rightBrace">
              <a:avLst>
                <a:gd name="adj1" fmla="val 35384"/>
                <a:gd name="adj2" fmla="val 50000"/>
              </a:avLst>
            </a:prstGeom>
            <a:noFill/>
            <a:ln w="38100">
              <a:solidFill>
                <a:srgbClr val="FFEA18"/>
              </a:solidFill>
              <a:round/>
              <a:headEnd/>
              <a:tailEnd/>
            </a:ln>
            <a:effectLst>
              <a:outerShdw dist="85194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371153" name="Line 17">
              <a:extLst>
                <a:ext uri="{FF2B5EF4-FFF2-40B4-BE49-F238E27FC236}">
                  <a16:creationId xmlns:a16="http://schemas.microsoft.com/office/drawing/2014/main" id="{C5F2464C-7A60-F4B1-0E18-E1BC8BFB2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9" y="1262"/>
              <a:ext cx="1900" cy="0"/>
            </a:xfrm>
            <a:prstGeom prst="line">
              <a:avLst/>
            </a:prstGeom>
            <a:noFill/>
            <a:ln w="76200">
              <a:solidFill>
                <a:srgbClr val="08F2EE"/>
              </a:solidFill>
              <a:prstDash val="sysDot"/>
              <a:round/>
              <a:headEnd/>
              <a:tailEnd/>
            </a:ln>
            <a:effectLst>
              <a:outerShdw dist="17961" dir="2700000" algn="ctr" rotWithShape="0">
                <a:srgbClr val="040404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BD2F967E-BC45-9293-58D1-C38B2C67927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2100263"/>
            <a:ext cx="3540125" cy="1482725"/>
            <a:chOff x="2684" y="1255"/>
            <a:chExt cx="2230" cy="934"/>
          </a:xfrm>
        </p:grpSpPr>
        <p:sp>
          <p:nvSpPr>
            <p:cNvPr id="1371155" name="Line 19">
              <a:extLst>
                <a:ext uri="{FF2B5EF4-FFF2-40B4-BE49-F238E27FC236}">
                  <a16:creationId xmlns:a16="http://schemas.microsoft.com/office/drawing/2014/main" id="{965DEB03-EA96-6FB7-3F5E-668E8BB5F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4" y="2181"/>
              <a:ext cx="1873" cy="8"/>
            </a:xfrm>
            <a:prstGeom prst="line">
              <a:avLst/>
            </a:prstGeom>
            <a:noFill/>
            <a:ln w="76200">
              <a:solidFill>
                <a:srgbClr val="08F2EE"/>
              </a:solidFill>
              <a:prstDash val="sysDot"/>
              <a:round/>
              <a:headEnd/>
              <a:tailEnd/>
            </a:ln>
            <a:effectLst>
              <a:outerShdw dist="17961" dir="2700000" algn="ctr" rotWithShape="0">
                <a:srgbClr val="040404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1" name="AutoShape 20">
              <a:extLst>
                <a:ext uri="{FF2B5EF4-FFF2-40B4-BE49-F238E27FC236}">
                  <a16:creationId xmlns:a16="http://schemas.microsoft.com/office/drawing/2014/main" id="{3E4CD661-F076-7D42-98DD-4AE0058E9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" y="1255"/>
              <a:ext cx="252" cy="890"/>
            </a:xfrm>
            <a:prstGeom prst="rightBrace">
              <a:avLst>
                <a:gd name="adj1" fmla="val 29431"/>
                <a:gd name="adj2" fmla="val 50000"/>
              </a:avLst>
            </a:prstGeom>
            <a:noFill/>
            <a:ln w="38100">
              <a:solidFill>
                <a:srgbClr val="FFEA18"/>
              </a:solidFill>
              <a:round/>
              <a:headEnd/>
              <a:tailEnd/>
            </a:ln>
            <a:effectLst>
              <a:outerShdw dist="85194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81932" name="Text Box 21">
            <a:extLst>
              <a:ext uri="{FF2B5EF4-FFF2-40B4-BE49-F238E27FC236}">
                <a16:creationId xmlns:a16="http://schemas.microsoft.com/office/drawing/2014/main" id="{7EEA08CB-72C1-86D0-A3CB-027FDC1AE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81933" name="Text Box 22">
            <a:extLst>
              <a:ext uri="{FF2B5EF4-FFF2-40B4-BE49-F238E27FC236}">
                <a16:creationId xmlns:a16="http://schemas.microsoft.com/office/drawing/2014/main" id="{213F3B33-E014-75BF-2E1C-8B284B278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2288" y="69532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81934" name="Text Box 23">
            <a:extLst>
              <a:ext uri="{FF2B5EF4-FFF2-40B4-BE49-F238E27FC236}">
                <a16:creationId xmlns:a16="http://schemas.microsoft.com/office/drawing/2014/main" id="{6D5B082E-FF16-F672-D98F-0F8A7D843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81935" name="Text Box 24">
            <a:extLst>
              <a:ext uri="{FF2B5EF4-FFF2-40B4-BE49-F238E27FC236}">
                <a16:creationId xmlns:a16="http://schemas.microsoft.com/office/drawing/2014/main" id="{1F2F1F18-C0B9-7532-B45F-142538185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338" y="7399338"/>
            <a:ext cx="3095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32</a:t>
            </a:r>
          </a:p>
        </p:txBody>
      </p:sp>
      <p:sp>
        <p:nvSpPr>
          <p:cNvPr id="81936" name="Text Box 25">
            <a:extLst>
              <a:ext uri="{FF2B5EF4-FFF2-40B4-BE49-F238E27FC236}">
                <a16:creationId xmlns:a16="http://schemas.microsoft.com/office/drawing/2014/main" id="{9FCA092D-090B-9065-895B-0DB4C9DC3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81937" name="Group 47">
            <a:extLst>
              <a:ext uri="{FF2B5EF4-FFF2-40B4-BE49-F238E27FC236}">
                <a16:creationId xmlns:a16="http://schemas.microsoft.com/office/drawing/2014/main" id="{94E2E05D-7CB0-8D14-2B73-0E41662EAEED}"/>
              </a:ext>
            </a:extLst>
          </p:cNvPr>
          <p:cNvGrpSpPr>
            <a:grpSpLocks/>
          </p:cNvGrpSpPr>
          <p:nvPr/>
        </p:nvGrpSpPr>
        <p:grpSpPr bwMode="auto">
          <a:xfrm>
            <a:off x="398463" y="0"/>
            <a:ext cx="3471862" cy="7772400"/>
            <a:chOff x="251" y="0"/>
            <a:chExt cx="2187" cy="4896"/>
          </a:xfrm>
        </p:grpSpPr>
        <p:sp>
          <p:nvSpPr>
            <p:cNvPr id="1371164" name="AutoShape 28">
              <a:extLst>
                <a:ext uri="{FF2B5EF4-FFF2-40B4-BE49-F238E27FC236}">
                  <a16:creationId xmlns:a16="http://schemas.microsoft.com/office/drawing/2014/main" id="{4FB874FF-1E4D-D119-3AA9-0642E5EA4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" y="154"/>
              <a:ext cx="2187" cy="474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81948" name="Text Box 29">
              <a:extLst>
                <a:ext uri="{FF2B5EF4-FFF2-40B4-BE49-F238E27FC236}">
                  <a16:creationId xmlns:a16="http://schemas.microsoft.com/office/drawing/2014/main" id="{14316C8D-11BB-5F0C-BBB7-7B207EFEEC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" y="633"/>
              <a:ext cx="19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th-TH" altLang="en-US"/>
            </a:p>
          </p:txBody>
        </p:sp>
        <p:sp>
          <p:nvSpPr>
            <p:cNvPr id="81949" name="Text Box 30">
              <a:extLst>
                <a:ext uri="{FF2B5EF4-FFF2-40B4-BE49-F238E27FC236}">
                  <a16:creationId xmlns:a16="http://schemas.microsoft.com/office/drawing/2014/main" id="{EA0FF71A-F735-DCFD-30B7-E8795BA53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" y="0"/>
              <a:ext cx="1916" cy="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rgbClr val="FFFFFF"/>
                  </a:solidFill>
                </a:rPr>
                <a:t>“</a:t>
              </a:r>
              <a:r>
                <a:rPr lang="en-US" altLang="ja-JP">
                  <a:solidFill>
                    <a:srgbClr val="FFFFFF"/>
                  </a:solidFill>
                </a:rPr>
                <a:t>... a,&amp;I&amp;SvifNrdkY rSpaom ,kjynf? &amp;Srm&amp;djynf? ajrBuD;pGef;wdkifatmif ig\oufao jzpfMuvdrfhrnf[k rdefYawmfrl\</a:t>
              </a:r>
              <a:r>
                <a:rPr lang="ja-JP" altLang="en-US">
                  <a:solidFill>
                    <a:srgbClr val="FFFFFF"/>
                  </a:solidFill>
                </a:rPr>
                <a:t>”</a:t>
              </a:r>
              <a:r>
                <a:rPr lang="en-US" altLang="ja-JP">
                  <a:solidFill>
                    <a:srgbClr val="FFFFFF"/>
                  </a:solidFill>
                </a:rPr>
                <a:t> wrefawmf 1;8</a:t>
              </a:r>
              <a:endParaRPr lang="en-US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E0F23E14-3C68-DC3F-F236-C512A947B8CC}"/>
              </a:ext>
            </a:extLst>
          </p:cNvPr>
          <p:cNvGrpSpPr>
            <a:grpSpLocks/>
          </p:cNvGrpSpPr>
          <p:nvPr/>
        </p:nvGrpSpPr>
        <p:grpSpPr bwMode="auto">
          <a:xfrm>
            <a:off x="0" y="244475"/>
            <a:ext cx="4011613" cy="7527925"/>
            <a:chOff x="-1094" y="154"/>
            <a:chExt cx="2187" cy="4742"/>
          </a:xfrm>
        </p:grpSpPr>
        <p:sp>
          <p:nvSpPr>
            <p:cNvPr id="1371168" name="AutoShape 32">
              <a:extLst>
                <a:ext uri="{FF2B5EF4-FFF2-40B4-BE49-F238E27FC236}">
                  <a16:creationId xmlns:a16="http://schemas.microsoft.com/office/drawing/2014/main" id="{1586AD71-8109-BF55-50A6-498700E4B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94" y="154"/>
              <a:ext cx="2187" cy="474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81945" name="Text Box 33">
              <a:extLst>
                <a:ext uri="{FF2B5EF4-FFF2-40B4-BE49-F238E27FC236}">
                  <a16:creationId xmlns:a16="http://schemas.microsoft.com/office/drawing/2014/main" id="{5401BD24-06ED-F1B8-A204-28FF9DDA7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59" y="524"/>
              <a:ext cx="1917" cy="3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00"/>
                <a:t>aumif;uifwref rygaom tjzpfysufoHk;ck/ 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4300"/>
                <a:t>toif;awmf arG;zGm;cJ.jyD/--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4000"/>
                <a:t>xdkUaBumif.uGsefkyfwdkUþae&amp;mwGif&amp;Sdae Buonf/</a:t>
              </a:r>
            </a:p>
          </p:txBody>
        </p:sp>
        <p:sp>
          <p:nvSpPr>
            <p:cNvPr id="81946" name="Text Box 34">
              <a:extLst>
                <a:ext uri="{FF2B5EF4-FFF2-40B4-BE49-F238E27FC236}">
                  <a16:creationId xmlns:a16="http://schemas.microsoft.com/office/drawing/2014/main" id="{B5FE7B3A-1644-853E-DD6D-EA70191853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28" y="565"/>
              <a:ext cx="19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th-TH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371176" name="AutoShape 40">
            <a:extLst>
              <a:ext uri="{FF2B5EF4-FFF2-40B4-BE49-F238E27FC236}">
                <a16:creationId xmlns:a16="http://schemas.microsoft.com/office/drawing/2014/main" id="{B229E632-A895-63B2-F41F-72CF17B86BE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1576388" y="3405188"/>
            <a:ext cx="7451725" cy="12827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762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1940" name="Line 42">
            <a:extLst>
              <a:ext uri="{FF2B5EF4-FFF2-40B4-BE49-F238E27FC236}">
                <a16:creationId xmlns:a16="http://schemas.microsoft.com/office/drawing/2014/main" id="{F0A931FB-94E4-3B2C-5EE7-34A82C04C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925888"/>
            <a:ext cx="3721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699" rIns="91398" bIns="45699"/>
          <a:lstStyle/>
          <a:p>
            <a:endParaRPr lang="en-US"/>
          </a:p>
        </p:txBody>
      </p:sp>
      <p:sp>
        <p:nvSpPr>
          <p:cNvPr id="81941" name="Line 43">
            <a:extLst>
              <a:ext uri="{FF2B5EF4-FFF2-40B4-BE49-F238E27FC236}">
                <a16:creationId xmlns:a16="http://schemas.microsoft.com/office/drawing/2014/main" id="{15F959F5-8985-ED72-C837-EB7D03E92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16875" y="38862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398" tIns="45699" rIns="91398" bIns="45699"/>
          <a:lstStyle/>
          <a:p>
            <a:endParaRPr lang="en-US"/>
          </a:p>
        </p:txBody>
      </p:sp>
      <p:sp>
        <p:nvSpPr>
          <p:cNvPr id="81942" name="Rectangle 45">
            <a:extLst>
              <a:ext uri="{FF2B5EF4-FFF2-40B4-BE49-F238E27FC236}">
                <a16:creationId xmlns:a16="http://schemas.microsoft.com/office/drawing/2014/main" id="{3575C175-CFCB-A68C-3E38-E7A325353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063" y="0"/>
            <a:ext cx="3309937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 marL="455613" indent="-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1/  </a:t>
            </a:r>
            <a:r>
              <a:rPr lang="en-US" altLang="en-US" sz="1800">
                <a:solidFill>
                  <a:schemeClr val="bg1"/>
                </a:solidFill>
              </a:rPr>
              <a:t>a,&amp;I \ r,mappm;csuf ESif h &lt;uawmfrljcif;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</a:rPr>
              <a:t>2/  yifw£Kyf ; toif;awmf\ arG;ae h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</a:rPr>
              <a:t>3/  ajcrpGrf;ol usef;rmjciff;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</a:rPr>
              <a:t>4/  yxrtBudrf nSif;qJcH&amp;jcif;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</a:rPr>
              <a:t>5/  tmeed ESif h &amp;Izda&amp;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800">
                <a:solidFill>
                  <a:schemeClr val="bg1"/>
                </a:solidFill>
              </a:rPr>
              <a:t>6/  yxr</a:t>
            </a:r>
            <a:r>
              <a:rPr lang="en-US" altLang="en-US" sz="1400">
                <a:solidFill>
                  <a:schemeClr val="bg1"/>
                </a:solidFill>
              </a:rPr>
              <a:t> </a:t>
            </a:r>
            <a:r>
              <a:rPr lang="en-US" altLang="en-US" sz="3600">
                <a:solidFill>
                  <a:schemeClr val="bg1"/>
                </a:solidFill>
              </a:rPr>
              <a:t>toif;awmfvlBuD</a:t>
            </a:r>
            <a:r>
              <a:rPr lang="en-US" altLang="en-US" sz="1400">
                <a:solidFill>
                  <a:schemeClr val="bg1"/>
                </a:solidFill>
              </a:rPr>
              <a:t>; pwDAif ESif h ol\ toufay;jcif;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</a:rPr>
              <a:t>7/   </a:t>
            </a:r>
          </a:p>
        </p:txBody>
      </p:sp>
      <p:sp>
        <p:nvSpPr>
          <p:cNvPr id="81943" name="Rectangle 46">
            <a:extLst>
              <a:ext uri="{FF2B5EF4-FFF2-40B4-BE49-F238E27FC236}">
                <a16:creationId xmlns:a16="http://schemas.microsoft.com/office/drawing/2014/main" id="{D90D4F3F-7F51-408B-D689-E52E9A387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25" y="2239963"/>
            <a:ext cx="345598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000">
                <a:solidFill>
                  <a:schemeClr val="bg1"/>
                </a:solidFill>
              </a:rPr>
              <a:t>8/   zdvdyÜK ESif h tJoa,mtrwf</a:t>
            </a:r>
          </a:p>
          <a:p>
            <a:pPr algn="l"/>
            <a:r>
              <a:rPr lang="en-US" altLang="en-US" sz="2000">
                <a:solidFill>
                  <a:schemeClr val="bg1"/>
                </a:solidFill>
              </a:rPr>
              <a:t>9/   aqmvktoufwm ajymif;vJjcif;</a:t>
            </a:r>
          </a:p>
          <a:p>
            <a:pPr algn="l"/>
            <a:r>
              <a:rPr lang="en-US" altLang="en-US" sz="2000">
                <a:solidFill>
                  <a:schemeClr val="bg1"/>
                </a:solidFill>
              </a:rPr>
              <a:t>10/  Ayw&amp;k ESif h aumffaevd</a:t>
            </a:r>
          </a:p>
          <a:p>
            <a:pPr algn="l"/>
            <a:r>
              <a:rPr lang="en-US" altLang="en-US" sz="2000">
                <a:solidFill>
                  <a:schemeClr val="bg1"/>
                </a:solidFill>
              </a:rPr>
              <a:t>11/  ayw7k a[vw ómoem c7Dl               </a:t>
            </a:r>
          </a:p>
          <a:p>
            <a:pPr algn="l"/>
            <a:r>
              <a:rPr lang="en-US" altLang="en-US" sz="2000">
                <a:solidFill>
                  <a:schemeClr val="bg1"/>
                </a:solidFill>
              </a:rPr>
              <a:t>12/  a[&amp;k c&amp;pf,mefrsm; udk nSif;qJol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7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7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7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37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37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40" grpId="0" autoUpdateAnimBg="0"/>
      <p:bldP spid="1371141" grpId="0" autoUpdateAnimBg="0"/>
      <p:bldP spid="1371142" grpId="0" autoUpdateAnimBg="0"/>
      <p:bldP spid="1371149" grpId="0" animBg="1" autoUpdateAnimBg="0"/>
      <p:bldP spid="13711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706" name="Rectangle 2">
            <a:extLst>
              <a:ext uri="{FF2B5EF4-FFF2-40B4-BE49-F238E27FC236}">
                <a16:creationId xmlns:a16="http://schemas.microsoft.com/office/drawing/2014/main" id="{7F3FCC05-1CC8-45A8-EA45-5BF0E7E91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" y="3641725"/>
            <a:ext cx="1862138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3C56D26A-9D1A-72D5-53C0-920BEC007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3201988"/>
            <a:ext cx="2047875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(4 tkyf )</a:t>
            </a:r>
          </a:p>
        </p:txBody>
      </p:sp>
      <p:sp>
        <p:nvSpPr>
          <p:cNvPr id="83971" name="Rectangle 4">
            <a:extLst>
              <a:ext uri="{FF2B5EF4-FFF2-40B4-BE49-F238E27FC236}">
                <a16:creationId xmlns:a16="http://schemas.microsoft.com/office/drawing/2014/main" id="{B7F6FAE6-9004-EE39-C56A-1CEC49883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" y="3617913"/>
            <a:ext cx="17907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tjzpftysufrsm; ESifh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oDtdk&amp;D</a:t>
            </a:r>
          </a:p>
        </p:txBody>
      </p:sp>
      <p:sp>
        <p:nvSpPr>
          <p:cNvPr id="1224709" name="Rectangle 5">
            <a:extLst>
              <a:ext uri="{FF2B5EF4-FFF2-40B4-BE49-F238E27FC236}">
                <a16:creationId xmlns:a16="http://schemas.microsoft.com/office/drawing/2014/main" id="{E6AEE2C8-29F3-21BB-3CAB-62B91A21D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3636963"/>
            <a:ext cx="1711325" cy="90963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83973" name="Rectangle 6">
            <a:extLst>
              <a:ext uri="{FF2B5EF4-FFF2-40B4-BE49-F238E27FC236}">
                <a16:creationId xmlns:a16="http://schemas.microsoft.com/office/drawing/2014/main" id="{97D86B83-F54E-FD24-1544-767055ECC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363" y="3644900"/>
            <a:ext cx="1490662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toif;awmf\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ordkif;</a:t>
            </a:r>
          </a:p>
        </p:txBody>
      </p:sp>
      <p:sp>
        <p:nvSpPr>
          <p:cNvPr id="1224711" name="Rectangle 7">
            <a:extLst>
              <a:ext uri="{FF2B5EF4-FFF2-40B4-BE49-F238E27FC236}">
                <a16:creationId xmlns:a16="http://schemas.microsoft.com/office/drawing/2014/main" id="{7C4487F3-2A40-D15F-1B2E-D5FE7F9F8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3638550"/>
            <a:ext cx="1795462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83975" name="Rectangle 8">
            <a:extLst>
              <a:ext uri="{FF2B5EF4-FFF2-40B4-BE49-F238E27FC236}">
                <a16:creationId xmlns:a16="http://schemas.microsoft.com/office/drawing/2014/main" id="{4B963B72-C9DC-6E34-30C7-F3A1FCAD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3787775"/>
            <a:ext cx="1490663" cy="817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toif;awmf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jyoemrsm;</a:t>
            </a:r>
          </a:p>
        </p:txBody>
      </p:sp>
      <p:sp>
        <p:nvSpPr>
          <p:cNvPr id="1224713" name="Rectangle 9">
            <a:extLst>
              <a:ext uri="{FF2B5EF4-FFF2-40B4-BE49-F238E27FC236}">
                <a16:creationId xmlns:a16="http://schemas.microsoft.com/office/drawing/2014/main" id="{1DF29C12-EBD1-CFDC-EB5A-DDBFDD5AE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163" y="3638550"/>
            <a:ext cx="1785937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83977" name="Rectangle 10">
            <a:extLst>
              <a:ext uri="{FF2B5EF4-FFF2-40B4-BE49-F238E27FC236}">
                <a16:creationId xmlns:a16="http://schemas.microsoft.com/office/drawing/2014/main" id="{9743F0B6-8DBE-F56D-4ECF-AEBC7DBB0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888" y="3741738"/>
            <a:ext cx="1490662" cy="8175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xm0&amp;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tem*wf</a:t>
            </a:r>
          </a:p>
        </p:txBody>
      </p:sp>
      <p:grpSp>
        <p:nvGrpSpPr>
          <p:cNvPr id="83978" name="Group 11">
            <a:extLst>
              <a:ext uri="{FF2B5EF4-FFF2-40B4-BE49-F238E27FC236}">
                <a16:creationId xmlns:a16="http://schemas.microsoft.com/office/drawing/2014/main" id="{CCDD623B-6223-174E-197D-41F1E64435B4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41850"/>
            <a:ext cx="8291512" cy="1963738"/>
            <a:chOff x="489" y="2600"/>
            <a:chExt cx="5223" cy="1237"/>
          </a:xfrm>
        </p:grpSpPr>
        <p:sp>
          <p:nvSpPr>
            <p:cNvPr id="1224716" name="Line 12">
              <a:extLst>
                <a:ext uri="{FF2B5EF4-FFF2-40B4-BE49-F238E27FC236}">
                  <a16:creationId xmlns:a16="http://schemas.microsoft.com/office/drawing/2014/main" id="{B701F081-2678-3E78-AD2B-D46F1DFA3C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" y="2628"/>
              <a:ext cx="5221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4717" name="Line 13">
              <a:extLst>
                <a:ext uri="{FF2B5EF4-FFF2-40B4-BE49-F238E27FC236}">
                  <a16:creationId xmlns:a16="http://schemas.microsoft.com/office/drawing/2014/main" id="{5A60FD70-8C60-FA52-4053-EBE85A1A57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2632"/>
              <a:ext cx="0" cy="93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4718" name="Line 14">
              <a:extLst>
                <a:ext uri="{FF2B5EF4-FFF2-40B4-BE49-F238E27FC236}">
                  <a16:creationId xmlns:a16="http://schemas.microsoft.com/office/drawing/2014/main" id="{DBE8E6DD-9D14-6067-EE48-310B684A9E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632"/>
              <a:ext cx="0" cy="81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4719" name="Line 15">
              <a:extLst>
                <a:ext uri="{FF2B5EF4-FFF2-40B4-BE49-F238E27FC236}">
                  <a16:creationId xmlns:a16="http://schemas.microsoft.com/office/drawing/2014/main" id="{AB52CEFC-E5F3-2186-644E-0265480F7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" y="2632"/>
              <a:ext cx="0" cy="1205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4720" name="Line 16">
              <a:extLst>
                <a:ext uri="{FF2B5EF4-FFF2-40B4-BE49-F238E27FC236}">
                  <a16:creationId xmlns:a16="http://schemas.microsoft.com/office/drawing/2014/main" id="{6A5C994B-6548-46B7-2486-D11461D36F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2" y="2600"/>
              <a:ext cx="0" cy="109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4721" name="Line 17">
              <a:extLst>
                <a:ext uri="{FF2B5EF4-FFF2-40B4-BE49-F238E27FC236}">
                  <a16:creationId xmlns:a16="http://schemas.microsoft.com/office/drawing/2014/main" id="{138C457A-16BE-091C-C1BB-F0159D940F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9" y="2632"/>
              <a:ext cx="0" cy="99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9" name="Rectangle 18">
            <a:extLst>
              <a:ext uri="{FF2B5EF4-FFF2-40B4-BE49-F238E27FC236}">
                <a16:creationId xmlns:a16="http://schemas.microsoft.com/office/drawing/2014/main" id="{7580ED28-5803-2C0D-5F83-582E6DA82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3182938"/>
            <a:ext cx="2047875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(1 tkyf )</a:t>
            </a:r>
          </a:p>
        </p:txBody>
      </p:sp>
      <p:sp>
        <p:nvSpPr>
          <p:cNvPr id="83980" name="Rectangle 19">
            <a:extLst>
              <a:ext uri="{FF2B5EF4-FFF2-40B4-BE49-F238E27FC236}">
                <a16:creationId xmlns:a16="http://schemas.microsoft.com/office/drawing/2014/main" id="{BF23480A-89A3-9A7D-89D2-A5A5145DC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3" y="3182938"/>
            <a:ext cx="2679700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(21 tkyf )</a:t>
            </a:r>
          </a:p>
        </p:txBody>
      </p:sp>
      <p:sp>
        <p:nvSpPr>
          <p:cNvPr id="83981" name="Rectangle 20">
            <a:extLst>
              <a:ext uri="{FF2B5EF4-FFF2-40B4-BE49-F238E27FC236}">
                <a16:creationId xmlns:a16="http://schemas.microsoft.com/office/drawing/2014/main" id="{3BC9E8B8-6179-3B11-9D27-A2432E979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3184525"/>
            <a:ext cx="2047875" cy="417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(1 tkyf )</a:t>
            </a:r>
          </a:p>
        </p:txBody>
      </p:sp>
      <p:sp>
        <p:nvSpPr>
          <p:cNvPr id="83982" name="Rectangle 21">
            <a:extLst>
              <a:ext uri="{FF2B5EF4-FFF2-40B4-BE49-F238E27FC236}">
                <a16:creationId xmlns:a16="http://schemas.microsoft.com/office/drawing/2014/main" id="{2266A897-C76A-E51E-FA70-9871C67A5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5005388"/>
            <a:ext cx="1958975" cy="9636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EA18"/>
                </a:solidFill>
              </a:rPr>
              <a:t>c&amp;pf0ifusrf; rsm;</a:t>
            </a:r>
          </a:p>
        </p:txBody>
      </p:sp>
      <p:sp>
        <p:nvSpPr>
          <p:cNvPr id="83983" name="Rectangle 22">
            <a:extLst>
              <a:ext uri="{FF2B5EF4-FFF2-40B4-BE49-F238E27FC236}">
                <a16:creationId xmlns:a16="http://schemas.microsoft.com/office/drawing/2014/main" id="{6EA2B497-89E9-ACC9-2667-5C577ED8A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5006975"/>
            <a:ext cx="1706563" cy="12080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</a:rPr>
              <a:t>wref awmf0w¬L</a:t>
            </a:r>
          </a:p>
        </p:txBody>
      </p:sp>
      <p:sp>
        <p:nvSpPr>
          <p:cNvPr id="83984" name="Rectangle 23">
            <a:extLst>
              <a:ext uri="{FF2B5EF4-FFF2-40B4-BE49-F238E27FC236}">
                <a16:creationId xmlns:a16="http://schemas.microsoft.com/office/drawing/2014/main" id="{CA3FF4A0-D248-8214-568C-79EDF7352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4953000"/>
            <a:ext cx="1957388" cy="9636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EA18"/>
                </a:solidFill>
              </a:rPr>
              <a:t>{zufBo0g</a:t>
            </a:r>
            <a:r>
              <a:rPr lang="en-US" altLang="en-US" sz="1800">
                <a:solidFill>
                  <a:srgbClr val="FFEA18"/>
                </a:solidFill>
              </a:rPr>
              <a:t>3</a:t>
            </a:r>
            <a:r>
              <a:rPr lang="en-US" altLang="en-US" sz="2800">
                <a:solidFill>
                  <a:srgbClr val="FFEA18"/>
                </a:solidFill>
              </a:rPr>
              <a:t>pm</a:t>
            </a:r>
            <a:endParaRPr lang="en-US" altLang="en-US" sz="2800" b="0" u="sng">
              <a:solidFill>
                <a:srgbClr val="A7FFA7"/>
              </a:solidFill>
            </a:endParaRPr>
          </a:p>
          <a:p>
            <a:endParaRPr lang="en-US" altLang="en-US" sz="2800" b="0" u="sng">
              <a:solidFill>
                <a:srgbClr val="A7FFA7"/>
              </a:solidFill>
            </a:endParaRPr>
          </a:p>
        </p:txBody>
      </p:sp>
      <p:sp>
        <p:nvSpPr>
          <p:cNvPr id="83985" name="Rectangle 24">
            <a:extLst>
              <a:ext uri="{FF2B5EF4-FFF2-40B4-BE49-F238E27FC236}">
                <a16:creationId xmlns:a16="http://schemas.microsoft.com/office/drawing/2014/main" id="{3DF16420-4C0C-E9F7-A883-57AE0500A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4991100"/>
            <a:ext cx="2638425" cy="6492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</a:rPr>
              <a:t>Asm'dwfusrf;</a:t>
            </a:r>
          </a:p>
        </p:txBody>
      </p:sp>
      <p:sp>
        <p:nvSpPr>
          <p:cNvPr id="83986" name="Rectangle 25">
            <a:extLst>
              <a:ext uri="{FF2B5EF4-FFF2-40B4-BE49-F238E27FC236}">
                <a16:creationId xmlns:a16="http://schemas.microsoft.com/office/drawing/2014/main" id="{4DA6ABB2-F99D-97F2-73E6-17E237C7D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4900" y="1077913"/>
            <a:ext cx="6042025" cy="13557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"r®opftydkif; (4) ydkif;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at</a:t>
            </a:r>
            <a:r>
              <a:rPr lang="en-US" altLang="en-US" sz="1800">
                <a:solidFill>
                  <a:srgbClr val="FFEA18"/>
                </a:solidFill>
              </a:rPr>
              <a:t>3</a:t>
            </a:r>
            <a:r>
              <a:rPr lang="en-US" altLang="en-US">
                <a:solidFill>
                  <a:srgbClr val="FFEA18"/>
                </a:solidFill>
              </a:rPr>
              <a:t>D 50 ESif h 90 Mum; a&amp;;om;csuf rsm;</a:t>
            </a:r>
          </a:p>
        </p:txBody>
      </p:sp>
      <p:sp>
        <p:nvSpPr>
          <p:cNvPr id="1224731" name="Oval 27">
            <a:extLst>
              <a:ext uri="{FF2B5EF4-FFF2-40B4-BE49-F238E27FC236}">
                <a16:creationId xmlns:a16="http://schemas.microsoft.com/office/drawing/2014/main" id="{23C29C2F-82EF-9BF8-810A-5A46ADAFE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2650" y="2781300"/>
            <a:ext cx="2433638" cy="3844925"/>
          </a:xfrm>
          <a:prstGeom prst="ellips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dist="99190" dir="238833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400" b="0">
              <a:solidFill>
                <a:schemeClr val="hlink"/>
              </a:solidFill>
            </a:endParaRPr>
          </a:p>
        </p:txBody>
      </p:sp>
      <p:sp>
        <p:nvSpPr>
          <p:cNvPr id="83988" name="Text Box 28">
            <a:extLst>
              <a:ext uri="{FF2B5EF4-FFF2-40B4-BE49-F238E27FC236}">
                <a16:creationId xmlns:a16="http://schemas.microsoft.com/office/drawing/2014/main" id="{C15315FF-B406-CC13-9991-0492D7FE7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3989" name="Text Box 32">
            <a:extLst>
              <a:ext uri="{FF2B5EF4-FFF2-40B4-BE49-F238E27FC236}">
                <a16:creationId xmlns:a16="http://schemas.microsoft.com/office/drawing/2014/main" id="{D517D236-E66C-26FF-4D02-B193C2C58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83990" name="Text Box 33">
            <a:extLst>
              <a:ext uri="{FF2B5EF4-FFF2-40B4-BE49-F238E27FC236}">
                <a16:creationId xmlns:a16="http://schemas.microsoft.com/office/drawing/2014/main" id="{32CF0A1C-92FA-D0A5-9A38-AD844D65C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399338"/>
            <a:ext cx="309562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33</a:t>
            </a:r>
          </a:p>
        </p:txBody>
      </p:sp>
      <p:sp>
        <p:nvSpPr>
          <p:cNvPr id="83991" name="Text Box 37">
            <a:extLst>
              <a:ext uri="{FF2B5EF4-FFF2-40B4-BE49-F238E27FC236}">
                <a16:creationId xmlns:a16="http://schemas.microsoft.com/office/drawing/2014/main" id="{4C8885FA-7BC8-21AE-6409-06041ED60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4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4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4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4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4731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7139D36B-5695-7C61-7106-74A038B10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238019" name="Line 3">
            <a:extLst>
              <a:ext uri="{FF2B5EF4-FFF2-40B4-BE49-F238E27FC236}">
                <a16:creationId xmlns:a16="http://schemas.microsoft.com/office/drawing/2014/main" id="{2477CF91-43A1-4468-1767-34C1D9658C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6019" name="Text Box 4">
            <a:extLst>
              <a:ext uri="{FF2B5EF4-FFF2-40B4-BE49-F238E27FC236}">
                <a16:creationId xmlns:a16="http://schemas.microsoft.com/office/drawing/2014/main" id="{E19211C8-0605-8540-1FDD-023A9E3F0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4863" y="-17463"/>
            <a:ext cx="185737" cy="400051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238021" name="Rectangle 5">
            <a:extLst>
              <a:ext uri="{FF2B5EF4-FFF2-40B4-BE49-F238E27FC236}">
                <a16:creationId xmlns:a16="http://schemas.microsoft.com/office/drawing/2014/main" id="{E91A6418-19DC-3E0E-7BD8-F2575D646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650" y="1533525"/>
            <a:ext cx="7826375" cy="1527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en-US" sz="4300" i="1">
                <a:solidFill>
                  <a:srgbClr val="FFFF00"/>
                </a:solidFill>
              </a:rPr>
              <a:t>aygvk\ c&amp;D;pOfudk ajzmifhwef;atmifwifjyjcif;</a:t>
            </a:r>
            <a:endParaRPr lang="en-US" altLang="en-US" sz="4300">
              <a:solidFill>
                <a:srgbClr val="FFFF00"/>
              </a:solidFill>
            </a:endParaRPr>
          </a:p>
        </p:txBody>
      </p:sp>
      <p:sp>
        <p:nvSpPr>
          <p:cNvPr id="1238026" name="Rectangle 10">
            <a:extLst>
              <a:ext uri="{FF2B5EF4-FFF2-40B4-BE49-F238E27FC236}">
                <a16:creationId xmlns:a16="http://schemas.microsoft.com/office/drawing/2014/main" id="{15EE5645-7229-9495-D95D-49C2756D0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4284663"/>
            <a:ext cx="6691312" cy="24780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oifh&amp;J h or®musrf; taemufbufjcrf; &amp;Sd trSwftom; </a:t>
            </a:r>
          </a:p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trsdkK;rsdK;? ta&amp;miftrsdK;rsdK; wck ESif h wck tay:trSwftom; 0dkif;cwfxm; onf h ajryHkudk owdxm;rdygovm;/</a:t>
            </a:r>
          </a:p>
        </p:txBody>
      </p:sp>
      <p:graphicFrame>
        <p:nvGraphicFramePr>
          <p:cNvPr id="86022" name="Object 11">
            <a:extLst>
              <a:ext uri="{FF2B5EF4-FFF2-40B4-BE49-F238E27FC236}">
                <a16:creationId xmlns:a16="http://schemas.microsoft.com/office/drawing/2014/main" id="{5263F721-23AD-005F-BC80-E85A78B87F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5000" y="3216275"/>
          <a:ext cx="1866900" cy="401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66900" imgH="4013200" progId="MS_ClipArt_Gallery">
                  <p:embed/>
                </p:oleObj>
              </mc:Choice>
              <mc:Fallback>
                <p:oleObj r:id="rId3" imgW="1866900" imgH="4013200" progId="MS_ClipArt_Gallery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3216275"/>
                        <a:ext cx="1866900" cy="401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3" name="Text Box 13">
            <a:extLst>
              <a:ext uri="{FF2B5EF4-FFF2-40B4-BE49-F238E27FC236}">
                <a16:creationId xmlns:a16="http://schemas.microsoft.com/office/drawing/2014/main" id="{9AAB004E-8058-A328-FAB8-F0C4F7B26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9913" y="70199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86024" name="Text Box 14">
            <a:extLst>
              <a:ext uri="{FF2B5EF4-FFF2-40B4-BE49-F238E27FC236}">
                <a16:creationId xmlns:a16="http://schemas.microsoft.com/office/drawing/2014/main" id="{2B70BA1C-B00D-8464-B738-5294C1749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925" y="7402513"/>
            <a:ext cx="312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34</a:t>
            </a:r>
          </a:p>
        </p:txBody>
      </p:sp>
      <p:sp>
        <p:nvSpPr>
          <p:cNvPr id="86025" name="Text Box 15">
            <a:extLst>
              <a:ext uri="{FF2B5EF4-FFF2-40B4-BE49-F238E27FC236}">
                <a16:creationId xmlns:a16="http://schemas.microsoft.com/office/drawing/2014/main" id="{E9E60548-5C8A-4182-A477-908A64598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86026" name="Text Box 16">
            <a:extLst>
              <a:ext uri="{FF2B5EF4-FFF2-40B4-BE49-F238E27FC236}">
                <a16:creationId xmlns:a16="http://schemas.microsoft.com/office/drawing/2014/main" id="{9C970A46-54E0-3DAB-0853-5B2B3459E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427038"/>
            <a:ext cx="5426075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1700">
              <a:solidFill>
                <a:srgbClr val="FFEA18"/>
              </a:solidFill>
            </a:endParaRPr>
          </a:p>
        </p:txBody>
      </p:sp>
      <p:sp>
        <p:nvSpPr>
          <p:cNvPr id="86027" name="Text Box 17">
            <a:extLst>
              <a:ext uri="{FF2B5EF4-FFF2-40B4-BE49-F238E27FC236}">
                <a16:creationId xmlns:a16="http://schemas.microsoft.com/office/drawing/2014/main" id="{9FFD9833-E49D-C898-9729-BA07BDBA0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38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38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8021" grpId="0" build="p" autoUpdateAnimBg="0" advAuto="0"/>
      <p:bldP spid="123802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>
            <a:extLst>
              <a:ext uri="{FF2B5EF4-FFF2-40B4-BE49-F238E27FC236}">
                <a16:creationId xmlns:a16="http://schemas.microsoft.com/office/drawing/2014/main" id="{35361AB3-9886-60D4-30C5-A843BE885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542925"/>
            <a:ext cx="8745538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7">
            <a:extLst>
              <a:ext uri="{FF2B5EF4-FFF2-40B4-BE49-F238E27FC236}">
                <a16:creationId xmlns:a16="http://schemas.microsoft.com/office/drawing/2014/main" id="{5A3FADB5-FB95-335F-5023-D450AD6C0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5945188"/>
            <a:ext cx="2876550" cy="7318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tmz&amp;du</a:t>
            </a:r>
          </a:p>
        </p:txBody>
      </p:sp>
      <p:sp>
        <p:nvSpPr>
          <p:cNvPr id="88067" name="Text Box 8">
            <a:extLst>
              <a:ext uri="{FF2B5EF4-FFF2-40B4-BE49-F238E27FC236}">
                <a16:creationId xmlns:a16="http://schemas.microsoft.com/office/drawing/2014/main" id="{B5F24766-883E-8065-B5BB-A3EC5D5BD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5570538"/>
            <a:ext cx="2362200" cy="7318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tma&amp;As</a:t>
            </a:r>
          </a:p>
        </p:txBody>
      </p:sp>
      <p:sp>
        <p:nvSpPr>
          <p:cNvPr id="88068" name="Text Box 9">
            <a:extLst>
              <a:ext uri="{FF2B5EF4-FFF2-40B4-BE49-F238E27FC236}">
                <a16:creationId xmlns:a16="http://schemas.microsoft.com/office/drawing/2014/main" id="{43F0193A-477E-A878-6914-44F5DD147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2374900"/>
            <a:ext cx="1635125" cy="7318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tm&amp;S</a:t>
            </a:r>
          </a:p>
        </p:txBody>
      </p:sp>
      <p:sp>
        <p:nvSpPr>
          <p:cNvPr id="88069" name="Text Box 10">
            <a:extLst>
              <a:ext uri="{FF2B5EF4-FFF2-40B4-BE49-F238E27FC236}">
                <a16:creationId xmlns:a16="http://schemas.microsoft.com/office/drawing/2014/main" id="{309882D4-F282-4BC0-0227-69195789F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1411288"/>
            <a:ext cx="3170238" cy="7318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Oa&amp;my</a:t>
            </a:r>
          </a:p>
        </p:txBody>
      </p:sp>
      <p:sp>
        <p:nvSpPr>
          <p:cNvPr id="88070" name="Text Box 11">
            <a:extLst>
              <a:ext uri="{FF2B5EF4-FFF2-40B4-BE49-F238E27FC236}">
                <a16:creationId xmlns:a16="http://schemas.microsoft.com/office/drawing/2014/main" id="{0400DF61-881E-15E1-55E1-E095AEBDCBA4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817938" y="4432300"/>
            <a:ext cx="23193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rD</a:t>
            </a:r>
            <a:r>
              <a:rPr lang="ja-JP" altLang="en-US" sz="2800">
                <a:solidFill>
                  <a:schemeClr val="bg1"/>
                </a:solidFill>
              </a:rPr>
              <a:t>”</a:t>
            </a:r>
            <a:r>
              <a:rPr lang="en-US" altLang="ja-JP" sz="2800">
                <a:solidFill>
                  <a:schemeClr val="bg1"/>
                </a:solidFill>
              </a:rPr>
              <a:t>aw a&amp;;eD;,rf; yifv,f</a:t>
            </a:r>
            <a:endParaRPr lang="en-US" altLang="en-US" sz="2800">
              <a:solidFill>
                <a:schemeClr val="bg1"/>
              </a:solidFill>
            </a:endParaRPr>
          </a:p>
        </p:txBody>
      </p:sp>
      <p:sp>
        <p:nvSpPr>
          <p:cNvPr id="88071" name="Text Box 12">
            <a:extLst>
              <a:ext uri="{FF2B5EF4-FFF2-40B4-BE49-F238E27FC236}">
                <a16:creationId xmlns:a16="http://schemas.microsoft.com/office/drawing/2014/main" id="{1F0EF95A-BF05-DC3D-40ED-44525685034C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530225" y="1400175"/>
            <a:ext cx="1500188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tx2"/>
                </a:solidFill>
              </a:rPr>
              <a:t>twÅvEÅdwf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tx2"/>
                </a:solidFill>
              </a:rPr>
              <a:t>or</a:t>
            </a:r>
            <a:r>
              <a:rPr lang="en-US" altLang="en-US">
                <a:solidFill>
                  <a:schemeClr val="tx2"/>
                </a:solidFill>
              </a:rPr>
              <a:t>k</a:t>
            </a:r>
            <a:r>
              <a:rPr lang="en-US" altLang="en-US" sz="1600" i="1">
                <a:solidFill>
                  <a:schemeClr val="tx2"/>
                </a:solidFill>
              </a:rPr>
              <a:t>'</a:t>
            </a:r>
            <a:r>
              <a:rPr lang="en-US" altLang="en-US" sz="1200" i="1">
                <a:solidFill>
                  <a:schemeClr val="tx2"/>
                </a:solidFill>
              </a:rPr>
              <a:t>´</a:t>
            </a:r>
            <a:r>
              <a:rPr lang="en-US" altLang="en-US" sz="2000" i="1">
                <a:solidFill>
                  <a:schemeClr val="tx2"/>
                </a:solidFill>
              </a:rPr>
              <a:t>&amp;m</a:t>
            </a:r>
          </a:p>
        </p:txBody>
      </p:sp>
      <p:sp>
        <p:nvSpPr>
          <p:cNvPr id="88072" name="Freeform 17" descr="Purple mesh">
            <a:extLst>
              <a:ext uri="{FF2B5EF4-FFF2-40B4-BE49-F238E27FC236}">
                <a16:creationId xmlns:a16="http://schemas.microsoft.com/office/drawing/2014/main" id="{6D947C50-B4AB-E26B-3EB3-B973DD9969A7}"/>
              </a:ext>
            </a:extLst>
          </p:cNvPr>
          <p:cNvSpPr>
            <a:spLocks/>
          </p:cNvSpPr>
          <p:nvPr/>
        </p:nvSpPr>
        <p:spPr bwMode="auto">
          <a:xfrm>
            <a:off x="6877050" y="6064250"/>
            <a:ext cx="1004888" cy="1131888"/>
          </a:xfrm>
          <a:custGeom>
            <a:avLst/>
            <a:gdLst>
              <a:gd name="T0" fmla="*/ 2147483647 w 576"/>
              <a:gd name="T1" fmla="*/ 2147483647 h 629"/>
              <a:gd name="T2" fmla="*/ 2147483647 w 576"/>
              <a:gd name="T3" fmla="*/ 2147483647 h 629"/>
              <a:gd name="T4" fmla="*/ 2147483647 w 576"/>
              <a:gd name="T5" fmla="*/ 2147483647 h 629"/>
              <a:gd name="T6" fmla="*/ 2147483647 w 576"/>
              <a:gd name="T7" fmla="*/ 2147483647 h 629"/>
              <a:gd name="T8" fmla="*/ 2147483647 w 576"/>
              <a:gd name="T9" fmla="*/ 2147483647 h 629"/>
              <a:gd name="T10" fmla="*/ 2147483647 w 576"/>
              <a:gd name="T11" fmla="*/ 2147483647 h 629"/>
              <a:gd name="T12" fmla="*/ 2147483647 w 576"/>
              <a:gd name="T13" fmla="*/ 2147483647 h 629"/>
              <a:gd name="T14" fmla="*/ 2147483647 w 576"/>
              <a:gd name="T15" fmla="*/ 2147483647 h 629"/>
              <a:gd name="T16" fmla="*/ 2147483647 w 576"/>
              <a:gd name="T17" fmla="*/ 2147483647 h 629"/>
              <a:gd name="T18" fmla="*/ 2147483647 w 576"/>
              <a:gd name="T19" fmla="*/ 2147483647 h 629"/>
              <a:gd name="T20" fmla="*/ 2147483647 w 576"/>
              <a:gd name="T21" fmla="*/ 2147483647 h 629"/>
              <a:gd name="T22" fmla="*/ 2147483647 w 576"/>
              <a:gd name="T23" fmla="*/ 2147483647 h 629"/>
              <a:gd name="T24" fmla="*/ 2147483647 w 576"/>
              <a:gd name="T25" fmla="*/ 2147483647 h 629"/>
              <a:gd name="T26" fmla="*/ 2147483647 w 576"/>
              <a:gd name="T27" fmla="*/ 2147483647 h 629"/>
              <a:gd name="T28" fmla="*/ 2147483647 w 576"/>
              <a:gd name="T29" fmla="*/ 2147483647 h 629"/>
              <a:gd name="T30" fmla="*/ 2147483647 w 576"/>
              <a:gd name="T31" fmla="*/ 2147483647 h 629"/>
              <a:gd name="T32" fmla="*/ 2147483647 w 576"/>
              <a:gd name="T33" fmla="*/ 2147483647 h 629"/>
              <a:gd name="T34" fmla="*/ 2147483647 w 576"/>
              <a:gd name="T35" fmla="*/ 2147483647 h 629"/>
              <a:gd name="T36" fmla="*/ 2147483647 w 576"/>
              <a:gd name="T37" fmla="*/ 2147483647 h 629"/>
              <a:gd name="T38" fmla="*/ 2147483647 w 576"/>
              <a:gd name="T39" fmla="*/ 2147483647 h 629"/>
              <a:gd name="T40" fmla="*/ 2147483647 w 576"/>
              <a:gd name="T41" fmla="*/ 2147483647 h 629"/>
              <a:gd name="T42" fmla="*/ 2147483647 w 576"/>
              <a:gd name="T43" fmla="*/ 2147483647 h 629"/>
              <a:gd name="T44" fmla="*/ 2147483647 w 576"/>
              <a:gd name="T45" fmla="*/ 2147483647 h 629"/>
              <a:gd name="T46" fmla="*/ 2147483647 w 576"/>
              <a:gd name="T47" fmla="*/ 2147483647 h 629"/>
              <a:gd name="T48" fmla="*/ 2147483647 w 576"/>
              <a:gd name="T49" fmla="*/ 2147483647 h 629"/>
              <a:gd name="T50" fmla="*/ 2147483647 w 576"/>
              <a:gd name="T51" fmla="*/ 2147483647 h 629"/>
              <a:gd name="T52" fmla="*/ 2147483647 w 576"/>
              <a:gd name="T53" fmla="*/ 2147483647 h 629"/>
              <a:gd name="T54" fmla="*/ 2147483647 w 576"/>
              <a:gd name="T55" fmla="*/ 2147483647 h 629"/>
              <a:gd name="T56" fmla="*/ 2147483647 w 576"/>
              <a:gd name="T57" fmla="*/ 214748364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073" name="Rectangle 18">
            <a:extLst>
              <a:ext uri="{FF2B5EF4-FFF2-40B4-BE49-F238E27FC236}">
                <a16:creationId xmlns:a16="http://schemas.microsoft.com/office/drawing/2014/main" id="{47278DD6-38AF-BBC8-79AF-7143A97CA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561975"/>
            <a:ext cx="8950325" cy="6605588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88074" name="Rectangle 24">
            <a:extLst>
              <a:ext uri="{FF2B5EF4-FFF2-40B4-BE49-F238E27FC236}">
                <a16:creationId xmlns:a16="http://schemas.microsoft.com/office/drawing/2014/main" id="{FD15972F-D180-5009-13E9-A81B4D1BF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713" y="4391025"/>
            <a:ext cx="1582737" cy="715963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88075" name="AutoShape 25">
            <a:extLst>
              <a:ext uri="{FF2B5EF4-FFF2-40B4-BE49-F238E27FC236}">
                <a16:creationId xmlns:a16="http://schemas.microsoft.com/office/drawing/2014/main" id="{B249957E-605B-54D5-B45B-6B319C05B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1188" y="3814763"/>
            <a:ext cx="1423987" cy="7381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88076" name="Line 27">
            <a:extLst>
              <a:ext uri="{FF2B5EF4-FFF2-40B4-BE49-F238E27FC236}">
                <a16:creationId xmlns:a16="http://schemas.microsoft.com/office/drawing/2014/main" id="{E4C1323C-BE99-C931-3CE4-39B1CA650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4364038"/>
            <a:ext cx="95091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077" name="Rectangle 28">
            <a:extLst>
              <a:ext uri="{FF2B5EF4-FFF2-40B4-BE49-F238E27FC236}">
                <a16:creationId xmlns:a16="http://schemas.microsoft.com/office/drawing/2014/main" id="{E83ECDA3-E11D-AEBD-A71F-5264DAD52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963" y="4538663"/>
            <a:ext cx="1598612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500">
                <a:solidFill>
                  <a:srgbClr val="000000"/>
                </a:solidFill>
              </a:rPr>
              <a:t>a&amp;mrenf;pepf</a:t>
            </a:r>
          </a:p>
        </p:txBody>
      </p:sp>
      <p:sp>
        <p:nvSpPr>
          <p:cNvPr id="88078" name="Rectangle 29">
            <a:extLst>
              <a:ext uri="{FF2B5EF4-FFF2-40B4-BE49-F238E27FC236}">
                <a16:creationId xmlns:a16="http://schemas.microsoft.com/office/drawing/2014/main" id="{63279E0E-72BA-CC22-E93D-B3762838B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3313" y="4059238"/>
            <a:ext cx="4968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500">
                <a:solidFill>
                  <a:srgbClr val="000000"/>
                </a:solidFill>
              </a:rPr>
              <a:t>*&amp;D</a:t>
            </a:r>
          </a:p>
        </p:txBody>
      </p:sp>
      <p:sp>
        <p:nvSpPr>
          <p:cNvPr id="88079" name="Rectangle 30">
            <a:extLst>
              <a:ext uri="{FF2B5EF4-FFF2-40B4-BE49-F238E27FC236}">
                <a16:creationId xmlns:a16="http://schemas.microsoft.com/office/drawing/2014/main" id="{5751EDD1-8E8F-13F3-795B-55049311B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3886200"/>
            <a:ext cx="13858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73" tIns="49503" rIns="100773" bIns="49503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000">
                <a:solidFill>
                  <a:srgbClr val="000000"/>
                </a:solidFill>
              </a:rPr>
              <a:t>rwuf&lt;u aom</a:t>
            </a:r>
          </a:p>
        </p:txBody>
      </p:sp>
      <p:sp>
        <p:nvSpPr>
          <p:cNvPr id="88080" name="Text Box 31">
            <a:extLst>
              <a:ext uri="{FF2B5EF4-FFF2-40B4-BE49-F238E27FC236}">
                <a16:creationId xmlns:a16="http://schemas.microsoft.com/office/drawing/2014/main" id="{C7E7CC2E-2230-5DDB-75BA-5BF21E637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80963"/>
            <a:ext cx="2047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11751" name="Rectangle 39">
            <a:extLst>
              <a:ext uri="{FF2B5EF4-FFF2-40B4-BE49-F238E27FC236}">
                <a16:creationId xmlns:a16="http://schemas.microsoft.com/office/drawing/2014/main" id="{959D9219-7B3D-B6F9-60DE-697705F6E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935038"/>
            <a:ext cx="7748587" cy="25114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100" i="1">
                <a:solidFill>
                  <a:srgbClr val="FFFF00"/>
                </a:solidFill>
              </a:rPr>
              <a:t>aygvkonf wu,f hc&amp;D;onf rD</a:t>
            </a:r>
            <a:r>
              <a:rPr lang="en-US" altLang="en-US" sz="1800">
                <a:solidFill>
                  <a:srgbClr val="FFEA18"/>
                </a:solidFill>
              </a:rPr>
              <a:t>Q</a:t>
            </a:r>
            <a:r>
              <a:rPr lang="en-US" altLang="en-US" sz="5100" i="1">
                <a:solidFill>
                  <a:srgbClr val="FFFF00"/>
                </a:solidFill>
              </a:rPr>
              <a:t>awa&amp;; eD;,rf; jrpf0Srf;wavQmuf c&amp;D;vGefaeoljzpfonf/</a:t>
            </a:r>
          </a:p>
        </p:txBody>
      </p:sp>
      <p:sp>
        <p:nvSpPr>
          <p:cNvPr id="1011752" name="Oval 40">
            <a:extLst>
              <a:ext uri="{FF2B5EF4-FFF2-40B4-BE49-F238E27FC236}">
                <a16:creationId xmlns:a16="http://schemas.microsoft.com/office/drawing/2014/main" id="{640E5375-EAD9-6045-7DC5-47C24623C6D0}"/>
              </a:ext>
            </a:extLst>
          </p:cNvPr>
          <p:cNvSpPr>
            <a:spLocks noChangeArrowheads="1"/>
          </p:cNvSpPr>
          <p:nvPr/>
        </p:nvSpPr>
        <p:spPr bwMode="auto">
          <a:xfrm rot="1210626">
            <a:off x="2717800" y="3689350"/>
            <a:ext cx="5197475" cy="20574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11753" name="Oval 41">
            <a:extLst>
              <a:ext uri="{FF2B5EF4-FFF2-40B4-BE49-F238E27FC236}">
                <a16:creationId xmlns:a16="http://schemas.microsoft.com/office/drawing/2014/main" id="{5B31B646-08CE-FAD7-4349-06DFAB2748FF}"/>
              </a:ext>
            </a:extLst>
          </p:cNvPr>
          <p:cNvSpPr>
            <a:spLocks noChangeArrowheads="1"/>
          </p:cNvSpPr>
          <p:nvPr/>
        </p:nvSpPr>
        <p:spPr bwMode="auto">
          <a:xfrm rot="1210626">
            <a:off x="2725738" y="3675063"/>
            <a:ext cx="5197475" cy="2087562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11754" name="Oval 42">
            <a:extLst>
              <a:ext uri="{FF2B5EF4-FFF2-40B4-BE49-F238E27FC236}">
                <a16:creationId xmlns:a16="http://schemas.microsoft.com/office/drawing/2014/main" id="{AC468204-573B-F407-CCB8-75060D1DB76F}"/>
              </a:ext>
            </a:extLst>
          </p:cNvPr>
          <p:cNvSpPr>
            <a:spLocks noChangeArrowheads="1"/>
          </p:cNvSpPr>
          <p:nvPr/>
        </p:nvSpPr>
        <p:spPr bwMode="auto">
          <a:xfrm rot="1210626">
            <a:off x="2689225" y="3673475"/>
            <a:ext cx="5197475" cy="2043113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11755" name="Oval 43">
            <a:extLst>
              <a:ext uri="{FF2B5EF4-FFF2-40B4-BE49-F238E27FC236}">
                <a16:creationId xmlns:a16="http://schemas.microsoft.com/office/drawing/2014/main" id="{C9E1678D-369B-313A-178A-FB7EA01B3145}"/>
              </a:ext>
            </a:extLst>
          </p:cNvPr>
          <p:cNvSpPr>
            <a:spLocks noChangeArrowheads="1"/>
          </p:cNvSpPr>
          <p:nvPr/>
        </p:nvSpPr>
        <p:spPr bwMode="auto">
          <a:xfrm rot="1210626">
            <a:off x="2701925" y="3662363"/>
            <a:ext cx="5197475" cy="207327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88086" name="Text Box 44">
            <a:extLst>
              <a:ext uri="{FF2B5EF4-FFF2-40B4-BE49-F238E27FC236}">
                <a16:creationId xmlns:a16="http://schemas.microsoft.com/office/drawing/2014/main" id="{1B52C1A6-9BA5-604D-CB8E-0B26C3DB4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88087" name="Text Box 46">
            <a:extLst>
              <a:ext uri="{FF2B5EF4-FFF2-40B4-BE49-F238E27FC236}">
                <a16:creationId xmlns:a16="http://schemas.microsoft.com/office/drawing/2014/main" id="{25B4A839-F302-7E79-4477-6D1E9DEA9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400925"/>
            <a:ext cx="3127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35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17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1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1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01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11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11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01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1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1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01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1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1751" grpId="0" build="p" autoUpdateAnimBg="0" advAuto="0"/>
      <p:bldP spid="1011752" grpId="0" animBg="1"/>
      <p:bldP spid="1011753" grpId="0" animBg="1"/>
      <p:bldP spid="1011754" grpId="0" animBg="1"/>
      <p:bldP spid="101175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>
            <a:extLst>
              <a:ext uri="{FF2B5EF4-FFF2-40B4-BE49-F238E27FC236}">
                <a16:creationId xmlns:a16="http://schemas.microsoft.com/office/drawing/2014/main" id="{6C07BEB8-5A9D-DC97-277C-FD9783D35E93}"/>
              </a:ext>
            </a:extLst>
          </p:cNvPr>
          <p:cNvGrpSpPr>
            <a:grpSpLocks/>
          </p:cNvGrpSpPr>
          <p:nvPr/>
        </p:nvGrpSpPr>
        <p:grpSpPr bwMode="auto">
          <a:xfrm>
            <a:off x="23813" y="-31750"/>
            <a:ext cx="10034587" cy="7804150"/>
            <a:chOff x="-11" y="-143"/>
            <a:chExt cx="6391" cy="5139"/>
          </a:xfrm>
        </p:grpSpPr>
        <p:pic>
          <p:nvPicPr>
            <p:cNvPr id="90124" name="Picture 24">
              <a:extLst>
                <a:ext uri="{FF2B5EF4-FFF2-40B4-BE49-F238E27FC236}">
                  <a16:creationId xmlns:a16="http://schemas.microsoft.com/office/drawing/2014/main" id="{FCC7BF34-63F3-F8A0-4114-AA18163CE75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161" y="-62"/>
              <a:ext cx="5458" cy="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25" name="Rectangle 25">
              <a:extLst>
                <a:ext uri="{FF2B5EF4-FFF2-40B4-BE49-F238E27FC236}">
                  <a16:creationId xmlns:a16="http://schemas.microsoft.com/office/drawing/2014/main" id="{403A6E4A-99A1-9B38-C4DE-6512D823E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2" y="-135"/>
              <a:ext cx="768" cy="5075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90126" name="Rectangle 26">
              <a:extLst>
                <a:ext uri="{FF2B5EF4-FFF2-40B4-BE49-F238E27FC236}">
                  <a16:creationId xmlns:a16="http://schemas.microsoft.com/office/drawing/2014/main" id="{4DA6AF88-B766-5E64-459E-88FB029F4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-66"/>
              <a:ext cx="458" cy="4962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90127" name="Rectangle 27">
              <a:extLst>
                <a:ext uri="{FF2B5EF4-FFF2-40B4-BE49-F238E27FC236}">
                  <a16:creationId xmlns:a16="http://schemas.microsoft.com/office/drawing/2014/main" id="{105C1034-7404-A927-5A8A-E58FC17CD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" y="4708"/>
              <a:ext cx="5887" cy="288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90128" name="Rectangle 28">
              <a:extLst>
                <a:ext uri="{FF2B5EF4-FFF2-40B4-BE49-F238E27FC236}">
                  <a16:creationId xmlns:a16="http://schemas.microsoft.com/office/drawing/2014/main" id="{0354551F-C44A-0484-8F6F-6044B9220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" y="-143"/>
              <a:ext cx="5887" cy="143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90129" name="Rectangle 29">
              <a:extLst>
                <a:ext uri="{FF2B5EF4-FFF2-40B4-BE49-F238E27FC236}">
                  <a16:creationId xmlns:a16="http://schemas.microsoft.com/office/drawing/2014/main" id="{E898362A-B6BA-1CCF-74BB-6B748015A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" y="4707"/>
              <a:ext cx="5887" cy="288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90114" name="Rectangle 30">
            <a:extLst>
              <a:ext uri="{FF2B5EF4-FFF2-40B4-BE49-F238E27FC236}">
                <a16:creationId xmlns:a16="http://schemas.microsoft.com/office/drawing/2014/main" id="{28DA2A34-3B3C-81BC-2383-A83CBD83E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800"/>
            <a:ext cx="10058400" cy="7721600"/>
          </a:xfrm>
          <a:prstGeom prst="rect">
            <a:avLst/>
          </a:prstGeom>
          <a:solidFill>
            <a:srgbClr val="040404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8642" name="Line 2">
            <a:extLst>
              <a:ext uri="{FF2B5EF4-FFF2-40B4-BE49-F238E27FC236}">
                <a16:creationId xmlns:a16="http://schemas.microsoft.com/office/drawing/2014/main" id="{7DCDF5E4-26E6-0D2E-938B-BFEA10980D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08655" name="Rectangle 15">
            <a:extLst>
              <a:ext uri="{FF2B5EF4-FFF2-40B4-BE49-F238E27FC236}">
                <a16:creationId xmlns:a16="http://schemas.microsoft.com/office/drawing/2014/main" id="{5EFFEA25-FB6E-3630-E3B5-62D74FF85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1417638"/>
            <a:ext cx="7826375" cy="7588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en-US" sz="4000">
                <a:solidFill>
                  <a:srgbClr val="FFFF00"/>
                </a:solidFill>
              </a:rPr>
              <a:t>bmjzpfvdkUþt&amp;mwifjy&amp;ovJ</a:t>
            </a:r>
          </a:p>
        </p:txBody>
      </p:sp>
      <p:sp>
        <p:nvSpPr>
          <p:cNvPr id="1008656" name="Rectangle 16">
            <a:extLst>
              <a:ext uri="{FF2B5EF4-FFF2-40B4-BE49-F238E27FC236}">
                <a16:creationId xmlns:a16="http://schemas.microsoft.com/office/drawing/2014/main" id="{52FFB15F-6362-49C3-2F3E-50C675064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8" y="2455863"/>
            <a:ext cx="7826375" cy="7588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en-US" sz="4000">
                <a:solidFill>
                  <a:srgbClr val="FFFF00"/>
                </a:solidFill>
              </a:rPr>
              <a:t>qdk&amp;ifawm h...</a:t>
            </a:r>
          </a:p>
        </p:txBody>
      </p:sp>
      <p:sp>
        <p:nvSpPr>
          <p:cNvPr id="1008657" name="Rectangle 17">
            <a:extLst>
              <a:ext uri="{FF2B5EF4-FFF2-40B4-BE49-F238E27FC236}">
                <a16:creationId xmlns:a16="http://schemas.microsoft.com/office/drawing/2014/main" id="{803A9913-131F-FC67-30A0-ECE96C0EA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563" y="4159250"/>
            <a:ext cx="8945562" cy="14176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en-US" sz="4000">
                <a:solidFill>
                  <a:srgbClr val="FFFF00"/>
                </a:solidFill>
              </a:rPr>
              <a:t>wrefawmf 0w¦K[m urÇm homoem\ tpueOD; jzpfaomaMumif.wifjy&amp;jcif;jzpfygonf/</a:t>
            </a:r>
          </a:p>
        </p:txBody>
      </p:sp>
      <p:sp>
        <p:nvSpPr>
          <p:cNvPr id="90119" name="Rectangle 41">
            <a:extLst>
              <a:ext uri="{FF2B5EF4-FFF2-40B4-BE49-F238E27FC236}">
                <a16:creationId xmlns:a16="http://schemas.microsoft.com/office/drawing/2014/main" id="{305DBA38-8AC2-95FE-4CE9-C3CEBC0F7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3313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90120" name="Text Box 42">
            <a:extLst>
              <a:ext uri="{FF2B5EF4-FFF2-40B4-BE49-F238E27FC236}">
                <a16:creationId xmlns:a16="http://schemas.microsoft.com/office/drawing/2014/main" id="{DCB6210D-0133-F7DD-2F06-4837FD607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90121" name="Text Box 43">
            <a:extLst>
              <a:ext uri="{FF2B5EF4-FFF2-40B4-BE49-F238E27FC236}">
                <a16:creationId xmlns:a16="http://schemas.microsoft.com/office/drawing/2014/main" id="{F01316F7-4EA8-B02F-3811-9C4A2F4E0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313" y="6908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90122" name="Text Box 44">
            <a:extLst>
              <a:ext uri="{FF2B5EF4-FFF2-40B4-BE49-F238E27FC236}">
                <a16:creationId xmlns:a16="http://schemas.microsoft.com/office/drawing/2014/main" id="{C9A552E2-5677-082B-F7DC-418FB57AE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40251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36</a:t>
            </a:r>
          </a:p>
        </p:txBody>
      </p:sp>
      <p:sp>
        <p:nvSpPr>
          <p:cNvPr id="90123" name="Text Box 45">
            <a:extLst>
              <a:ext uri="{FF2B5EF4-FFF2-40B4-BE49-F238E27FC236}">
                <a16:creationId xmlns:a16="http://schemas.microsoft.com/office/drawing/2014/main" id="{E46298D7-39E3-8811-6836-80F500ED1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08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0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8655" grpId="0" autoUpdateAnimBg="0"/>
      <p:bldP spid="1008656" grpId="0" build="p" autoUpdateAnimBg="0" advAuto="0"/>
      <p:bldP spid="1008657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8B3D4468-1971-D714-F0B6-22AA77454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0"/>
            <a:ext cx="9102725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61AFD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0387" name="Line 3">
            <a:extLst>
              <a:ext uri="{FF2B5EF4-FFF2-40B4-BE49-F238E27FC236}">
                <a16:creationId xmlns:a16="http://schemas.microsoft.com/office/drawing/2014/main" id="{ED2732F5-D4A8-BE52-121B-F77C4696D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aphicFrame>
        <p:nvGraphicFramePr>
          <p:cNvPr id="92163" name="Object 7">
            <a:extLst>
              <a:ext uri="{FF2B5EF4-FFF2-40B4-BE49-F238E27FC236}">
                <a16:creationId xmlns:a16="http://schemas.microsoft.com/office/drawing/2014/main" id="{3F60FA21-E598-887B-FFFC-C253D551514F}"/>
              </a:ext>
            </a:extLst>
          </p:cNvPr>
          <p:cNvGraphicFramePr>
            <a:graphicFrameLocks/>
          </p:cNvGraphicFramePr>
          <p:nvPr/>
        </p:nvGraphicFramePr>
        <p:xfrm>
          <a:off x="2592388" y="127000"/>
          <a:ext cx="958850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3" imgW="2146300" imgH="5803900" progId="MS_ClipArt_Gallery">
                  <p:embed/>
                </p:oleObj>
              </mc:Choice>
              <mc:Fallback>
                <p:oleObj name="Microsoft ClipArt Gallery" r:id="rId3" imgW="2146300" imgH="5803900" progId="MS_ClipArt_Gallery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127000"/>
                        <a:ext cx="958850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chemeClr val="tx1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395" name="Text Box 11">
            <a:extLst>
              <a:ext uri="{FF2B5EF4-FFF2-40B4-BE49-F238E27FC236}">
                <a16:creationId xmlns:a16="http://schemas.microsoft.com/office/drawing/2014/main" id="{9D752536-514C-2084-C64D-8297CD977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579438"/>
            <a:ext cx="1149350" cy="12271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>
                <a:solidFill>
                  <a:srgbClr val="FFEA18"/>
                </a:solidFill>
              </a:rPr>
              <a:t>?</a:t>
            </a:r>
          </a:p>
        </p:txBody>
      </p:sp>
      <p:sp>
        <p:nvSpPr>
          <p:cNvPr id="1040397" name="Text Box 13">
            <a:extLst>
              <a:ext uri="{FF2B5EF4-FFF2-40B4-BE49-F238E27FC236}">
                <a16:creationId xmlns:a16="http://schemas.microsoft.com/office/drawing/2014/main" id="{DC974D09-59A4-71C8-B798-7D479A8AE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0"/>
            <a:ext cx="1149350" cy="13493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>
                <a:solidFill>
                  <a:srgbClr val="19FF21"/>
                </a:solidFill>
              </a:rPr>
              <a:t>?</a:t>
            </a:r>
          </a:p>
        </p:txBody>
      </p:sp>
      <p:sp>
        <p:nvSpPr>
          <p:cNvPr id="1040398" name="Text Box 14">
            <a:extLst>
              <a:ext uri="{FF2B5EF4-FFF2-40B4-BE49-F238E27FC236}">
                <a16:creationId xmlns:a16="http://schemas.microsoft.com/office/drawing/2014/main" id="{E18DC3AF-1F80-CA0F-287F-332636910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75" y="611188"/>
            <a:ext cx="1149350" cy="11223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rgbClr val="FF5757"/>
                </a:solidFill>
              </a:rPr>
              <a:t>?</a:t>
            </a:r>
          </a:p>
        </p:txBody>
      </p:sp>
      <p:sp>
        <p:nvSpPr>
          <p:cNvPr id="1040399" name="Text Box 15">
            <a:extLst>
              <a:ext uri="{FF2B5EF4-FFF2-40B4-BE49-F238E27FC236}">
                <a16:creationId xmlns:a16="http://schemas.microsoft.com/office/drawing/2014/main" id="{EFA4A037-9777-45DE-602F-2ABEEEBA1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95250"/>
            <a:ext cx="727075" cy="844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chemeClr val="hlink"/>
                </a:solidFill>
              </a:rPr>
              <a:t>?</a:t>
            </a:r>
          </a:p>
        </p:txBody>
      </p:sp>
      <p:sp>
        <p:nvSpPr>
          <p:cNvPr id="1040400" name="Text Box 16">
            <a:extLst>
              <a:ext uri="{FF2B5EF4-FFF2-40B4-BE49-F238E27FC236}">
                <a16:creationId xmlns:a16="http://schemas.microsoft.com/office/drawing/2014/main" id="{2184A8FB-7B5A-0333-F464-D7332956F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138" y="-142875"/>
            <a:ext cx="1149350" cy="11223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1040403" name="Text Box 19">
            <a:extLst>
              <a:ext uri="{FF2B5EF4-FFF2-40B4-BE49-F238E27FC236}">
                <a16:creationId xmlns:a16="http://schemas.microsoft.com/office/drawing/2014/main" id="{D2B9F94C-F350-39C2-F8F0-21F1ACC7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2735263"/>
            <a:ext cx="7378700" cy="17748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6600">
                <a:solidFill>
                  <a:schemeClr val="bg1"/>
                </a:solidFill>
              </a:rPr>
              <a:t>oifb,fvdk þc&amp;D;pOf(4)ckudkpDpOfrvJ</a:t>
            </a:r>
          </a:p>
        </p:txBody>
      </p:sp>
      <p:sp>
        <p:nvSpPr>
          <p:cNvPr id="92170" name="Rectangle 39">
            <a:extLst>
              <a:ext uri="{FF2B5EF4-FFF2-40B4-BE49-F238E27FC236}">
                <a16:creationId xmlns:a16="http://schemas.microsoft.com/office/drawing/2014/main" id="{6A1AC812-D807-B8B7-FECB-A9CECC8A8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3313" y="7400925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92171" name="Text Box 40">
            <a:extLst>
              <a:ext uri="{FF2B5EF4-FFF2-40B4-BE49-F238E27FC236}">
                <a16:creationId xmlns:a16="http://schemas.microsoft.com/office/drawing/2014/main" id="{5DB688DC-8853-EA8B-679D-3628149BB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92172" name="Text Box 41">
            <a:extLst>
              <a:ext uri="{FF2B5EF4-FFF2-40B4-BE49-F238E27FC236}">
                <a16:creationId xmlns:a16="http://schemas.microsoft.com/office/drawing/2014/main" id="{566AF09D-88F5-2CC9-5D2D-56B0E92E0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2100" y="7399338"/>
            <a:ext cx="3095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37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0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0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0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40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40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40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0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0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0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0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40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40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0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0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0395" grpId="0" autoUpdateAnimBg="0"/>
      <p:bldP spid="1040397" grpId="0" autoUpdateAnimBg="0"/>
      <p:bldP spid="1040398" grpId="0" autoUpdateAnimBg="0"/>
      <p:bldP spid="1040399" grpId="0" autoUpdateAnimBg="0"/>
      <p:bldP spid="1040400" grpId="0" autoUpdateAnimBg="0"/>
      <p:bldP spid="1040403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026">
            <a:extLst>
              <a:ext uri="{FF2B5EF4-FFF2-40B4-BE49-F238E27FC236}">
                <a16:creationId xmlns:a16="http://schemas.microsoft.com/office/drawing/2014/main" id="{93C6E02D-CB18-E42C-48E8-B6B64600B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0"/>
            <a:ext cx="9102725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61AFD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800" b="0"/>
          </a:p>
        </p:txBody>
      </p:sp>
      <p:sp>
        <p:nvSpPr>
          <p:cNvPr id="1231875" name="Line 1027">
            <a:extLst>
              <a:ext uri="{FF2B5EF4-FFF2-40B4-BE49-F238E27FC236}">
                <a16:creationId xmlns:a16="http://schemas.microsoft.com/office/drawing/2014/main" id="{A132E23E-63DA-EA23-6711-A2A0DC504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31876" name="Text Box 1028">
            <a:extLst>
              <a:ext uri="{FF2B5EF4-FFF2-40B4-BE49-F238E27FC236}">
                <a16:creationId xmlns:a16="http://schemas.microsoft.com/office/drawing/2014/main" id="{18849F35-6F57-3DD6-CF80-9A909435F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5" y="346075"/>
            <a:ext cx="2887663" cy="75930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FFEA18"/>
              </a:solidFill>
            </a:endParaRPr>
          </a:p>
          <a:p>
            <a:r>
              <a:rPr lang="en-US" altLang="en-US" sz="1800">
                <a:solidFill>
                  <a:srgbClr val="FFEA18"/>
                </a:solidFill>
              </a:rPr>
              <a:t>&amp;S&amp;djynftEÅdtkwf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wma&amp;m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a3a&amp;aA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vkwÅ&amp;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tdkufudkeD,rf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ydod3djynf tEÅdtkwfNrdKY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jzK* djynf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*vmwdjynf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rkod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wma&amp;m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omarmo&amp;uf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emaygvd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zdvdyÜK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tHzdaygvd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oufoavmedwf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aA&amp;d</a:t>
            </a:r>
          </a:p>
          <a:p>
            <a:r>
              <a:rPr lang="en-US" altLang="en-US" sz="1800" i="1" u="sng">
                <a:solidFill>
                  <a:srgbClr val="FFEA18"/>
                </a:solidFill>
              </a:rPr>
              <a:t>tmoi</a:t>
            </a:r>
            <a:r>
              <a:rPr lang="en-US" altLang="en-US" sz="1800">
                <a:solidFill>
                  <a:srgbClr val="FFEA18"/>
                </a:solidFill>
              </a:rPr>
              <a:t>f</a:t>
            </a:r>
          </a:p>
          <a:p>
            <a:r>
              <a:rPr lang="en-US" altLang="en-US" sz="1800" i="1" u="sng">
                <a:solidFill>
                  <a:srgbClr val="FFEA18"/>
                </a:solidFill>
              </a:rPr>
              <a:t>aum&amp;dEÅK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pc&amp;D;,m;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{zuf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uJo&amp;d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a,&amp;I &amp;Svif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uJo&amp;d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&amp;Sdrm&amp;djynf tEÅdtkwfNrdKY</a:t>
            </a:r>
          </a:p>
          <a:p>
            <a:endParaRPr lang="en-US" altLang="en-US" sz="1800" i="1" u="sng">
              <a:solidFill>
                <a:srgbClr val="FFEA18"/>
              </a:solidFill>
            </a:endParaRPr>
          </a:p>
          <a:p>
            <a:endParaRPr lang="en-US" altLang="en-US" sz="1800">
              <a:solidFill>
                <a:srgbClr val="FFEA18"/>
              </a:solidFill>
            </a:endParaRPr>
          </a:p>
        </p:txBody>
      </p:sp>
      <p:sp>
        <p:nvSpPr>
          <p:cNvPr id="1231877" name="Text Box 1029">
            <a:extLst>
              <a:ext uri="{FF2B5EF4-FFF2-40B4-BE49-F238E27FC236}">
                <a16:creationId xmlns:a16="http://schemas.microsoft.com/office/drawing/2014/main" id="{DBDE5A7F-89DB-E492-0397-8108E3185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5" y="1101725"/>
            <a:ext cx="2452688" cy="62325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rgbClr val="FFEA18"/>
                </a:solidFill>
              </a:rPr>
              <a:t>&amp;Sdrm&amp;djynf tEÅdtkwfNrdKY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*vmw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jzK*djynf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tpOfwdkif;</a:t>
            </a:r>
          </a:p>
          <a:p>
            <a:r>
              <a:rPr lang="en-US" altLang="en-US" sz="2500" u="sng">
                <a:solidFill>
                  <a:srgbClr val="FFEA18"/>
                </a:solidFill>
              </a:rPr>
              <a:t>{zuf</a:t>
            </a:r>
            <a:endParaRPr lang="en-US" altLang="en-US" sz="2500">
              <a:solidFill>
                <a:srgbClr val="FFEA18"/>
              </a:solidFill>
            </a:endParaRPr>
          </a:p>
          <a:p>
            <a:r>
              <a:rPr lang="en-US" altLang="en-US" sz="2500">
                <a:solidFill>
                  <a:srgbClr val="FFEA18"/>
                </a:solidFill>
              </a:rPr>
              <a:t>rmauaumed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wma&amp;m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tók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rdvuf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aumouRef;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a&amp;m</a:t>
            </a:r>
            <a:r>
              <a:rPr lang="en-US" altLang="en-US" sz="1400">
                <a:solidFill>
                  <a:srgbClr val="FFEA18"/>
                </a:solidFill>
              </a:rPr>
              <a:t>3</a:t>
            </a:r>
            <a:r>
              <a:rPr lang="en-US" altLang="en-US" sz="2500">
                <a:solidFill>
                  <a:srgbClr val="FFEA18"/>
                </a:solidFill>
              </a:rPr>
              <a:t>kuRef;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aygw&amp;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wk&amp;k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yawmvif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uJo&amp;d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a,&amp;I &amp;Svif</a:t>
            </a:r>
            <a:endParaRPr lang="en-US" altLang="en-US" sz="1600" u="sng">
              <a:solidFill>
                <a:srgbClr val="FFEA18"/>
              </a:solidFill>
            </a:endParaRPr>
          </a:p>
        </p:txBody>
      </p:sp>
      <p:graphicFrame>
        <p:nvGraphicFramePr>
          <p:cNvPr id="94213" name="Object 1030">
            <a:extLst>
              <a:ext uri="{FF2B5EF4-FFF2-40B4-BE49-F238E27FC236}">
                <a16:creationId xmlns:a16="http://schemas.microsoft.com/office/drawing/2014/main" id="{F7B87980-58D0-8C7A-2390-4B5C87D03A96}"/>
              </a:ext>
            </a:extLst>
          </p:cNvPr>
          <p:cNvGraphicFramePr>
            <a:graphicFrameLocks/>
          </p:cNvGraphicFramePr>
          <p:nvPr/>
        </p:nvGraphicFramePr>
        <p:xfrm>
          <a:off x="2592388" y="127000"/>
          <a:ext cx="958850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3" imgW="2146300" imgH="5803900" progId="MS_ClipArt_Gallery">
                  <p:embed/>
                </p:oleObj>
              </mc:Choice>
              <mc:Fallback>
                <p:oleObj name="Microsoft ClipArt Gallery" r:id="rId3" imgW="2146300" imgH="5803900" progId="MS_ClipArt_Gallery">
                  <p:embed/>
                  <p:pic>
                    <p:nvPicPr>
                      <p:cNvPr id="0" name="Object 103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127000"/>
                        <a:ext cx="958850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chemeClr val="tx1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1879" name="Text Box 1031">
            <a:extLst>
              <a:ext uri="{FF2B5EF4-FFF2-40B4-BE49-F238E27FC236}">
                <a16:creationId xmlns:a16="http://schemas.microsoft.com/office/drawing/2014/main" id="{433AD77A-6F7A-2986-A7DA-B18BF4ED3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8263" y="2473325"/>
            <a:ext cx="2039937" cy="5518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19FF21"/>
                </a:solidFill>
              </a:rPr>
              <a:t> </a:t>
            </a:r>
            <a:r>
              <a:rPr lang="en-US" altLang="en-US" sz="2500">
                <a:solidFill>
                  <a:srgbClr val="FFEA18"/>
                </a:solidFill>
              </a:rPr>
              <a:t>uJo&amp;d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Zd</a:t>
            </a:r>
            <a:r>
              <a:rPr lang="en-US" altLang="en-US" sz="2000">
                <a:solidFill>
                  <a:srgbClr val="FFEA18"/>
                </a:solidFill>
              </a:rPr>
              <a:t>'k</a:t>
            </a:r>
            <a:r>
              <a:rPr lang="en-US" altLang="en-US" sz="2500">
                <a:solidFill>
                  <a:srgbClr val="FFEA18"/>
                </a:solidFill>
              </a:rPr>
              <a:t>ef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uky&amp;kuRef; eD;w0dkuf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rk&amp;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ua&amp;aw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umvkvd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rJvdom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ok&amp;ukwf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a&amp;*sLef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aygwa,mvd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tyÜdaps;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oHk;p&amp;yf</a:t>
            </a:r>
          </a:p>
          <a:p>
            <a:r>
              <a:rPr lang="en-US" altLang="en-US" sz="2800" u="sng">
                <a:solidFill>
                  <a:srgbClr val="FFEA18"/>
                </a:solidFill>
              </a:rPr>
              <a:t>a&amp;mr</a:t>
            </a:r>
          </a:p>
        </p:txBody>
      </p:sp>
      <p:sp>
        <p:nvSpPr>
          <p:cNvPr id="1231880" name="Text Box 1032">
            <a:extLst>
              <a:ext uri="{FF2B5EF4-FFF2-40B4-BE49-F238E27FC236}">
                <a16:creationId xmlns:a16="http://schemas.microsoft.com/office/drawing/2014/main" id="{2F974F26-2799-4F1C-B286-3D302401E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5300" y="1630363"/>
            <a:ext cx="1943100" cy="806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19FF21"/>
                </a:solidFill>
              </a:rPr>
              <a:t>pwkw¦c&amp;D;pOf (a&amp;mrodkY)</a:t>
            </a:r>
          </a:p>
        </p:txBody>
      </p:sp>
      <p:sp>
        <p:nvSpPr>
          <p:cNvPr id="94216" name="Text Box 1033">
            <a:extLst>
              <a:ext uri="{FF2B5EF4-FFF2-40B4-BE49-F238E27FC236}">
                <a16:creationId xmlns:a16="http://schemas.microsoft.com/office/drawing/2014/main" id="{31837AA4-BCAB-1223-3C47-96B04F7FE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579438"/>
            <a:ext cx="1149350" cy="12271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>
                <a:solidFill>
                  <a:srgbClr val="FFEA18"/>
                </a:solidFill>
              </a:rPr>
              <a:t>?</a:t>
            </a:r>
          </a:p>
        </p:txBody>
      </p:sp>
      <p:sp>
        <p:nvSpPr>
          <p:cNvPr id="1231882" name="Text Box 1034">
            <a:extLst>
              <a:ext uri="{FF2B5EF4-FFF2-40B4-BE49-F238E27FC236}">
                <a16:creationId xmlns:a16="http://schemas.microsoft.com/office/drawing/2014/main" id="{29AC144F-BC8F-9690-6772-03F8699D7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88" y="4254500"/>
            <a:ext cx="1784350" cy="31702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rgbClr val="FFEA18"/>
                </a:solidFill>
              </a:rPr>
              <a:t>&amp;S&amp;djynftEÅdwf</a:t>
            </a:r>
            <a:endParaRPr lang="en-US" altLang="en-US" sz="1600">
              <a:solidFill>
                <a:srgbClr val="FFEA18"/>
              </a:solidFill>
            </a:endParaRPr>
          </a:p>
          <a:p>
            <a:r>
              <a:rPr lang="en-US" altLang="en-US" sz="2500">
                <a:solidFill>
                  <a:srgbClr val="FFEA18"/>
                </a:solidFill>
              </a:rPr>
              <a:t>zdedwf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&amp;Srm&amp;d</a:t>
            </a:r>
          </a:p>
          <a:p>
            <a:r>
              <a:rPr lang="en-US" altLang="en-US" sz="2500" u="sng">
                <a:solidFill>
                  <a:srgbClr val="19FFF4"/>
                </a:solidFill>
              </a:rPr>
              <a:t>a,&amp;I&amp;Svif</a:t>
            </a:r>
            <a:endParaRPr lang="en-US" altLang="en-US" sz="1600" i="1" u="sng">
              <a:solidFill>
                <a:schemeClr val="bg1"/>
              </a:solidFill>
            </a:endParaRPr>
          </a:p>
          <a:p>
            <a:r>
              <a:rPr lang="en-US" altLang="en-US" sz="2500">
                <a:solidFill>
                  <a:srgbClr val="FFEA18"/>
                </a:solidFill>
              </a:rPr>
              <a:t>&amp;Srm&amp;d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zdedwf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&amp;S&amp;djynftEÅd tkwf</a:t>
            </a:r>
          </a:p>
        </p:txBody>
      </p:sp>
      <p:sp>
        <p:nvSpPr>
          <p:cNvPr id="94218" name="Text Box 1035">
            <a:extLst>
              <a:ext uri="{FF2B5EF4-FFF2-40B4-BE49-F238E27FC236}">
                <a16:creationId xmlns:a16="http://schemas.microsoft.com/office/drawing/2014/main" id="{A2C686EB-E206-53BA-E4BB-99E370CC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0"/>
            <a:ext cx="1149350" cy="13493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>
                <a:solidFill>
                  <a:srgbClr val="19FF21"/>
                </a:solidFill>
              </a:rPr>
              <a:t>?</a:t>
            </a:r>
          </a:p>
        </p:txBody>
      </p:sp>
      <p:sp>
        <p:nvSpPr>
          <p:cNvPr id="94219" name="Text Box 1036">
            <a:extLst>
              <a:ext uri="{FF2B5EF4-FFF2-40B4-BE49-F238E27FC236}">
                <a16:creationId xmlns:a16="http://schemas.microsoft.com/office/drawing/2014/main" id="{65563344-0733-37D9-228A-05BF6524F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75" y="611188"/>
            <a:ext cx="1149350" cy="11223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rgbClr val="FF5757"/>
                </a:solidFill>
              </a:rPr>
              <a:t>?</a:t>
            </a:r>
          </a:p>
        </p:txBody>
      </p:sp>
      <p:sp>
        <p:nvSpPr>
          <p:cNvPr id="94220" name="Text Box 1037">
            <a:extLst>
              <a:ext uri="{FF2B5EF4-FFF2-40B4-BE49-F238E27FC236}">
                <a16:creationId xmlns:a16="http://schemas.microsoft.com/office/drawing/2014/main" id="{05FFE668-67B9-5395-9171-E7B9FA2E2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95250"/>
            <a:ext cx="727075" cy="844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chemeClr val="hlink"/>
                </a:solidFill>
              </a:rPr>
              <a:t>?</a:t>
            </a:r>
          </a:p>
        </p:txBody>
      </p:sp>
      <p:sp>
        <p:nvSpPr>
          <p:cNvPr id="94221" name="Text Box 1038">
            <a:extLst>
              <a:ext uri="{FF2B5EF4-FFF2-40B4-BE49-F238E27FC236}">
                <a16:creationId xmlns:a16="http://schemas.microsoft.com/office/drawing/2014/main" id="{996F97CD-0FFB-E9DA-8738-195BAF293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138" y="-142875"/>
            <a:ext cx="1149350" cy="11223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1231887" name="Text Box 1039">
            <a:extLst>
              <a:ext uri="{FF2B5EF4-FFF2-40B4-BE49-F238E27FC236}">
                <a16:creationId xmlns:a16="http://schemas.microsoft.com/office/drawing/2014/main" id="{EB49069C-46BE-281C-7D7B-6F7506EA3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709613"/>
            <a:ext cx="1123950" cy="7207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19FF21"/>
                </a:solidFill>
              </a:rPr>
              <a:t>yxr c&amp;D;pOf</a:t>
            </a:r>
          </a:p>
        </p:txBody>
      </p:sp>
      <p:sp>
        <p:nvSpPr>
          <p:cNvPr id="1231888" name="Text Box 1040">
            <a:extLst>
              <a:ext uri="{FF2B5EF4-FFF2-40B4-BE49-F238E27FC236}">
                <a16:creationId xmlns:a16="http://schemas.microsoft.com/office/drawing/2014/main" id="{D07323A1-2079-989D-FDCE-C030435D8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484438"/>
            <a:ext cx="1952625" cy="13954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200">
                <a:solidFill>
                  <a:srgbClr val="19FFF4"/>
                </a:solidFill>
              </a:rPr>
              <a:t>a,&amp;I&amp;Svif aumifpD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200">
                <a:solidFill>
                  <a:srgbClr val="19FFF4"/>
                </a:solidFill>
              </a:rPr>
              <a:t>(toif;awmfudk xm0&amp;ajymif; apaom tjrefc&amp;D;)</a:t>
            </a:r>
          </a:p>
        </p:txBody>
      </p:sp>
      <p:sp>
        <p:nvSpPr>
          <p:cNvPr id="1231889" name="Text Box 1041">
            <a:extLst>
              <a:ext uri="{FF2B5EF4-FFF2-40B4-BE49-F238E27FC236}">
                <a16:creationId xmlns:a16="http://schemas.microsoft.com/office/drawing/2014/main" id="{7B2979AE-EC21-5EE0-1FB3-0D4E0D634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338" y="0"/>
            <a:ext cx="3063875" cy="4143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19FF21"/>
                </a:solidFill>
              </a:rPr>
              <a:t>'kwd, c&amp;D;pOf</a:t>
            </a:r>
            <a:endParaRPr lang="en-US" altLang="en-US" sz="1600">
              <a:solidFill>
                <a:srgbClr val="19FF21"/>
              </a:solidFill>
            </a:endParaRPr>
          </a:p>
        </p:txBody>
      </p:sp>
      <p:sp>
        <p:nvSpPr>
          <p:cNvPr id="1231890" name="Text Box 1042">
            <a:extLst>
              <a:ext uri="{FF2B5EF4-FFF2-40B4-BE49-F238E27FC236}">
                <a16:creationId xmlns:a16="http://schemas.microsoft.com/office/drawing/2014/main" id="{066FE248-A899-5A9C-B1CB-652530346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5825" y="695325"/>
            <a:ext cx="205263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19FF21"/>
                </a:solidFill>
              </a:rPr>
              <a:t>wwd, c&amp;D;pOf</a:t>
            </a:r>
          </a:p>
        </p:txBody>
      </p:sp>
      <p:grpSp>
        <p:nvGrpSpPr>
          <p:cNvPr id="2" name="Group 1043">
            <a:extLst>
              <a:ext uri="{FF2B5EF4-FFF2-40B4-BE49-F238E27FC236}">
                <a16:creationId xmlns:a16="http://schemas.microsoft.com/office/drawing/2014/main" id="{BEBE5816-4C97-15E6-FDC9-CD207CD29814}"/>
              </a:ext>
            </a:extLst>
          </p:cNvPr>
          <p:cNvGrpSpPr>
            <a:grpSpLocks/>
          </p:cNvGrpSpPr>
          <p:nvPr/>
        </p:nvGrpSpPr>
        <p:grpSpPr bwMode="auto">
          <a:xfrm>
            <a:off x="279400" y="1112838"/>
            <a:ext cx="2206625" cy="5370512"/>
            <a:chOff x="364" y="701"/>
            <a:chExt cx="1093" cy="2693"/>
          </a:xfrm>
        </p:grpSpPr>
        <p:sp>
          <p:nvSpPr>
            <p:cNvPr id="94249" name="Text Box 1044">
              <a:extLst>
                <a:ext uri="{FF2B5EF4-FFF2-40B4-BE49-F238E27FC236}">
                  <a16:creationId xmlns:a16="http://schemas.microsoft.com/office/drawing/2014/main" id="{1776F0C5-849D-41FA-454F-7E6CE986E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" y="701"/>
              <a:ext cx="1093" cy="2693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600">
                <a:solidFill>
                  <a:srgbClr val="FFEA18"/>
                </a:solidFill>
              </a:endParaRP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&amp;S&amp;djynftEÅdtkwf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aovkud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&amp;Smvrd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ygzk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ao&amp;a*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ydod'djynf tEÅdtkwfNrdKY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£aumed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vkwÅ&amp;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a3a&amp;aA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vkwÅ&amp;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£aumed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ydod'djynf tEÅdtkwfNrd ao&amp;a*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&amp;Smvrd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ygzk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&amp;S&amp;djynftEÅdtkwf</a:t>
              </a:r>
            </a:p>
          </p:txBody>
        </p:sp>
        <p:sp>
          <p:nvSpPr>
            <p:cNvPr id="94250" name="AutoShape 1045">
              <a:extLst>
                <a:ext uri="{FF2B5EF4-FFF2-40B4-BE49-F238E27FC236}">
                  <a16:creationId xmlns:a16="http://schemas.microsoft.com/office/drawing/2014/main" id="{BFE38B9A-BDB4-E152-B883-6B7FC7ECD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" y="2558"/>
              <a:ext cx="439" cy="4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49 w 21600"/>
                <a:gd name="T19" fmla="*/ 3142 h 21600"/>
                <a:gd name="T20" fmla="*/ 18451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27" name="Text Box 1051">
            <a:extLst>
              <a:ext uri="{FF2B5EF4-FFF2-40B4-BE49-F238E27FC236}">
                <a16:creationId xmlns:a16="http://schemas.microsoft.com/office/drawing/2014/main" id="{BD56DFF4-045F-B9E9-7753-9747D3F4F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3888" y="69786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94228" name="Rectangle 1053">
            <a:extLst>
              <a:ext uri="{FF2B5EF4-FFF2-40B4-BE49-F238E27FC236}">
                <a16:creationId xmlns:a16="http://schemas.microsoft.com/office/drawing/2014/main" id="{8629530C-D661-9D0F-78CD-09EEA0CC1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0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94229" name="Text Box 1054">
            <a:extLst>
              <a:ext uri="{FF2B5EF4-FFF2-40B4-BE49-F238E27FC236}">
                <a16:creationId xmlns:a16="http://schemas.microsoft.com/office/drawing/2014/main" id="{D38F1B70-6D8B-0B2D-169D-FD3D5EBAA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94230" name="Text Box 1055">
            <a:extLst>
              <a:ext uri="{FF2B5EF4-FFF2-40B4-BE49-F238E27FC236}">
                <a16:creationId xmlns:a16="http://schemas.microsoft.com/office/drawing/2014/main" id="{12EE7454-EB2F-DBD2-237D-1FC863CFE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40251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38</a:t>
            </a:r>
          </a:p>
        </p:txBody>
      </p:sp>
      <p:sp>
        <p:nvSpPr>
          <p:cNvPr id="94231" name="Text Box 1056">
            <a:extLst>
              <a:ext uri="{FF2B5EF4-FFF2-40B4-BE49-F238E27FC236}">
                <a16:creationId xmlns:a16="http://schemas.microsoft.com/office/drawing/2014/main" id="{44323596-908A-E33D-1F8D-EFABA5039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7353300"/>
            <a:ext cx="557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31905" name="AutoShape 1057">
            <a:extLst>
              <a:ext uri="{FF2B5EF4-FFF2-40B4-BE49-F238E27FC236}">
                <a16:creationId xmlns:a16="http://schemas.microsoft.com/office/drawing/2014/main" id="{218647B6-CDDF-8C94-EB1D-03A6C99DB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63" y="1347788"/>
            <a:ext cx="1865312" cy="442912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07" name="AutoShape 1059">
            <a:extLst>
              <a:ext uri="{FF2B5EF4-FFF2-40B4-BE49-F238E27FC236}">
                <a16:creationId xmlns:a16="http://schemas.microsoft.com/office/drawing/2014/main" id="{F77B11E4-FABA-3FEF-BC14-61F082D22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88" y="5942013"/>
            <a:ext cx="1652587" cy="458787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08" name="AutoShape 1060">
            <a:extLst>
              <a:ext uri="{FF2B5EF4-FFF2-40B4-BE49-F238E27FC236}">
                <a16:creationId xmlns:a16="http://schemas.microsoft.com/office/drawing/2014/main" id="{F19256A9-CC2D-B7D2-5E75-B84F55BD1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4311650"/>
            <a:ext cx="1819275" cy="414338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09" name="AutoShape 1061">
            <a:extLst>
              <a:ext uri="{FF2B5EF4-FFF2-40B4-BE49-F238E27FC236}">
                <a16:creationId xmlns:a16="http://schemas.microsoft.com/office/drawing/2014/main" id="{9DA0C539-8B3D-19B9-D52B-92202E7B4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5416550"/>
            <a:ext cx="1576387" cy="3683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10" name="AutoShape 1062">
            <a:extLst>
              <a:ext uri="{FF2B5EF4-FFF2-40B4-BE49-F238E27FC236}">
                <a16:creationId xmlns:a16="http://schemas.microsoft.com/office/drawing/2014/main" id="{9E2A45C3-FB83-77B5-CE02-1036D94E5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5" y="539750"/>
            <a:ext cx="1724025" cy="4445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12" name="AutoShape 1064">
            <a:extLst>
              <a:ext uri="{FF2B5EF4-FFF2-40B4-BE49-F238E27FC236}">
                <a16:creationId xmlns:a16="http://schemas.microsoft.com/office/drawing/2014/main" id="{F3956051-C7E3-1747-36DA-59551C2B5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1098550"/>
            <a:ext cx="2486025" cy="78105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13" name="AutoShape 1065">
            <a:extLst>
              <a:ext uri="{FF2B5EF4-FFF2-40B4-BE49-F238E27FC236}">
                <a16:creationId xmlns:a16="http://schemas.microsoft.com/office/drawing/2014/main" id="{34257627-A2A6-195C-71C7-BB913D33D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0" y="6889750"/>
            <a:ext cx="1446213" cy="6445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14" name="AutoShape 1066">
            <a:extLst>
              <a:ext uri="{FF2B5EF4-FFF2-40B4-BE49-F238E27FC236}">
                <a16:creationId xmlns:a16="http://schemas.microsoft.com/office/drawing/2014/main" id="{5927535C-92C2-0985-A657-7AECEC25F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7688" y="2476500"/>
            <a:ext cx="1149350" cy="414338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15" name="AutoShape 1067">
            <a:extLst>
              <a:ext uri="{FF2B5EF4-FFF2-40B4-BE49-F238E27FC236}">
                <a16:creationId xmlns:a16="http://schemas.microsoft.com/office/drawing/2014/main" id="{B559E355-0EF0-EA7A-D45F-9521792F5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975" y="6894513"/>
            <a:ext cx="1149350" cy="446087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17" name="AutoShape 1069">
            <a:extLst>
              <a:ext uri="{FF2B5EF4-FFF2-40B4-BE49-F238E27FC236}">
                <a16:creationId xmlns:a16="http://schemas.microsoft.com/office/drawing/2014/main" id="{28A611D3-76B0-D3FE-9076-3E742894B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808788"/>
            <a:ext cx="1878013" cy="46037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000"/>
          </a:p>
        </p:txBody>
      </p:sp>
      <p:sp>
        <p:nvSpPr>
          <p:cNvPr id="1231918" name="AutoShape 1070">
            <a:extLst>
              <a:ext uri="{FF2B5EF4-FFF2-40B4-BE49-F238E27FC236}">
                <a16:creationId xmlns:a16="http://schemas.microsoft.com/office/drawing/2014/main" id="{40B3F0F7-EFC1-CCE2-A737-1F0CA08AB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338" y="2411413"/>
            <a:ext cx="1876425" cy="19050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EA18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31919" name="Line 1071">
            <a:extLst>
              <a:ext uri="{FF2B5EF4-FFF2-40B4-BE49-F238E27FC236}">
                <a16:creationId xmlns:a16="http://schemas.microsoft.com/office/drawing/2014/main" id="{EE799807-AECE-A64C-4EC8-F35B52AF74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9863" y="1843088"/>
            <a:ext cx="0" cy="4124325"/>
          </a:xfrm>
          <a:prstGeom prst="line">
            <a:avLst/>
          </a:prstGeom>
          <a:noFill/>
          <a:ln w="76200">
            <a:solidFill>
              <a:srgbClr val="76F774"/>
            </a:solidFill>
            <a:round/>
            <a:headEnd/>
            <a:tailEnd type="stealth" w="med" len="med"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31920" name="Line 1072">
            <a:extLst>
              <a:ext uri="{FF2B5EF4-FFF2-40B4-BE49-F238E27FC236}">
                <a16:creationId xmlns:a16="http://schemas.microsoft.com/office/drawing/2014/main" id="{D0DBE46F-1E83-A7C3-D82D-10645CBA725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1975" y="4338638"/>
            <a:ext cx="0" cy="1093787"/>
          </a:xfrm>
          <a:prstGeom prst="line">
            <a:avLst/>
          </a:prstGeom>
          <a:noFill/>
          <a:ln w="76200">
            <a:solidFill>
              <a:srgbClr val="76F774"/>
            </a:solidFill>
            <a:round/>
            <a:headEnd/>
            <a:tailEnd type="stealth" w="med" len="med"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31921" name="Line 1073">
            <a:extLst>
              <a:ext uri="{FF2B5EF4-FFF2-40B4-BE49-F238E27FC236}">
                <a16:creationId xmlns:a16="http://schemas.microsoft.com/office/drawing/2014/main" id="{ADCDFC19-EE3B-E262-D122-FF4FC800FB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2525" y="1004888"/>
            <a:ext cx="15875" cy="5827712"/>
          </a:xfrm>
          <a:prstGeom prst="line">
            <a:avLst/>
          </a:prstGeom>
          <a:noFill/>
          <a:ln w="76200">
            <a:solidFill>
              <a:srgbClr val="76F774"/>
            </a:solidFill>
            <a:round/>
            <a:headEnd/>
            <a:tailEnd type="stealth" w="med" len="med"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31922" name="Line 1074">
            <a:extLst>
              <a:ext uri="{FF2B5EF4-FFF2-40B4-BE49-F238E27FC236}">
                <a16:creationId xmlns:a16="http://schemas.microsoft.com/office/drawing/2014/main" id="{7729A077-5CB7-A58A-5017-C19551A2B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78650" y="1852613"/>
            <a:ext cx="1588" cy="4959350"/>
          </a:xfrm>
          <a:prstGeom prst="line">
            <a:avLst/>
          </a:prstGeom>
          <a:noFill/>
          <a:ln w="76200">
            <a:solidFill>
              <a:srgbClr val="76F774"/>
            </a:solidFill>
            <a:round/>
            <a:headEnd/>
            <a:tailEnd type="stealth" w="med" len="med"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31923" name="Line 1075">
            <a:extLst>
              <a:ext uri="{FF2B5EF4-FFF2-40B4-BE49-F238E27FC236}">
                <a16:creationId xmlns:a16="http://schemas.microsoft.com/office/drawing/2014/main" id="{974A40D3-2638-FC72-11D1-EE652574CA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59825" y="2949575"/>
            <a:ext cx="17463" cy="4052888"/>
          </a:xfrm>
          <a:prstGeom prst="line">
            <a:avLst/>
          </a:prstGeom>
          <a:noFill/>
          <a:ln w="76200">
            <a:solidFill>
              <a:srgbClr val="76F774"/>
            </a:solidFill>
            <a:round/>
            <a:headEnd/>
            <a:tailEnd type="stealth" w="med" len="med"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4248" name="Rectangle 1076">
            <a:extLst>
              <a:ext uri="{FF2B5EF4-FFF2-40B4-BE49-F238E27FC236}">
                <a16:creationId xmlns:a16="http://schemas.microsoft.com/office/drawing/2014/main" id="{C8A7A26C-0775-3CF8-3E45-E876A9501E0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41375" y="779463"/>
            <a:ext cx="8534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/>
          <a:lstStyle/>
          <a:p>
            <a:r>
              <a:rPr lang="en-US" altLang="en-US">
                <a:latin typeface="WinInnwa" pitchFamily="2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1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1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31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1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1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1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31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31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31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31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3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231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231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231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231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231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5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231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231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231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2318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31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31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31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1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31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31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31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31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31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31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31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31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31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31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31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31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31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31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31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31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31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31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3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3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231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231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23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23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3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3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876" grpId="0" autoUpdateAnimBg="0"/>
      <p:bldP spid="1231877" grpId="0" autoUpdateAnimBg="0"/>
      <p:bldP spid="1231879" grpId="0" autoUpdateAnimBg="0"/>
      <p:bldP spid="1231880" grpId="0" autoUpdateAnimBg="0"/>
      <p:bldP spid="1231882" grpId="0" autoUpdateAnimBg="0"/>
      <p:bldP spid="1231887" grpId="0" autoUpdateAnimBg="0"/>
      <p:bldP spid="1231888" grpId="0" autoUpdateAnimBg="0"/>
      <p:bldP spid="1231889" grpId="0" autoUpdateAnimBg="0"/>
      <p:bldP spid="1231890" grpId="0" autoUpdateAnimBg="0"/>
      <p:bldP spid="1231905" grpId="0" animBg="1" autoUpdateAnimBg="0"/>
      <p:bldP spid="1231907" grpId="0" animBg="1" autoUpdateAnimBg="0"/>
      <p:bldP spid="1231908" grpId="0" animBg="1" autoUpdateAnimBg="0"/>
      <p:bldP spid="1231909" grpId="0" animBg="1" autoUpdateAnimBg="0"/>
      <p:bldP spid="1231910" grpId="0" animBg="1" autoUpdateAnimBg="0"/>
      <p:bldP spid="1231912" grpId="0" animBg="1" autoUpdateAnimBg="0"/>
      <p:bldP spid="1231913" grpId="0" animBg="1" autoUpdateAnimBg="0"/>
      <p:bldP spid="1231914" grpId="0" animBg="1" autoUpdateAnimBg="0"/>
      <p:bldP spid="1231915" grpId="0" animBg="1" autoUpdateAnimBg="0"/>
      <p:bldP spid="1231917" grpId="0" animBg="1" autoUpdateAnimBg="0"/>
      <p:bldP spid="1231918" grpId="0" animBg="1" autoUpdateAnimBg="0"/>
      <p:bldP spid="1231918" grpId="1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2BE494B8-9F8E-401E-6358-BC58B164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0"/>
            <a:ext cx="9102725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61AFD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7555" name="Line 3">
            <a:extLst>
              <a:ext uri="{FF2B5EF4-FFF2-40B4-BE49-F238E27FC236}">
                <a16:creationId xmlns:a16="http://schemas.microsoft.com/office/drawing/2014/main" id="{093F8904-D215-D055-2161-E20CA3616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6259" name="Text Box 4">
            <a:extLst>
              <a:ext uri="{FF2B5EF4-FFF2-40B4-BE49-F238E27FC236}">
                <a16:creationId xmlns:a16="http://schemas.microsoft.com/office/drawing/2014/main" id="{FF4CF5A3-AFD9-3096-4BE0-213059E34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5" y="346075"/>
            <a:ext cx="2887663" cy="70358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161AFD"/>
              </a:solidFill>
            </a:endParaRPr>
          </a:p>
          <a:p>
            <a:r>
              <a:rPr lang="en-US" altLang="en-US" sz="1800">
                <a:solidFill>
                  <a:srgbClr val="FFEA18"/>
                </a:solidFill>
              </a:rPr>
              <a:t>&amp;S&amp;djynftEÅdtkwf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wma&amp;m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a3a&amp;aA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vkwÅ&amp;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tdkufudkeD,rf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ydod3djynf tEÅdtkwfNrdKY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jzK* djynf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*vmwdjynf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rkod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wma&amp;m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omarmo&amp;uf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emaygvd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zdvdyÜK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tHzdaygvd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oufoavmedwf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aA&amp;d</a:t>
            </a:r>
          </a:p>
          <a:p>
            <a:r>
              <a:rPr lang="en-US" altLang="en-US" sz="1800" i="1" u="sng">
                <a:solidFill>
                  <a:srgbClr val="FFEA18"/>
                </a:solidFill>
              </a:rPr>
              <a:t>tmoi</a:t>
            </a:r>
            <a:r>
              <a:rPr lang="en-US" altLang="en-US" sz="1800">
                <a:solidFill>
                  <a:srgbClr val="FFEA18"/>
                </a:solidFill>
              </a:rPr>
              <a:t>f</a:t>
            </a:r>
          </a:p>
          <a:p>
            <a:r>
              <a:rPr lang="en-US" altLang="en-US" sz="1800" i="1" u="sng">
                <a:solidFill>
                  <a:srgbClr val="FFEA18"/>
                </a:solidFill>
              </a:rPr>
              <a:t>aum&amp;dEÅK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pc&amp;D;,m;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{zuf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uJo&amp;d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a,&amp;I &amp;Svif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uJo&amp;d</a:t>
            </a:r>
          </a:p>
          <a:p>
            <a:r>
              <a:rPr lang="en-US" altLang="en-US" sz="1800">
                <a:solidFill>
                  <a:srgbClr val="FFEA18"/>
                </a:solidFill>
              </a:rPr>
              <a:t>ydod3djynf tEÅdtkwfNrdKY</a:t>
            </a:r>
          </a:p>
        </p:txBody>
      </p:sp>
      <p:sp>
        <p:nvSpPr>
          <p:cNvPr id="96260" name="Text Box 5">
            <a:extLst>
              <a:ext uri="{FF2B5EF4-FFF2-40B4-BE49-F238E27FC236}">
                <a16:creationId xmlns:a16="http://schemas.microsoft.com/office/drawing/2014/main" id="{29B9AB40-D755-8652-661E-19333BD0C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5" y="1101725"/>
            <a:ext cx="2041525" cy="69135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600">
              <a:solidFill>
                <a:srgbClr val="161AFD"/>
              </a:solidFill>
            </a:endParaRPr>
          </a:p>
          <a:p>
            <a:r>
              <a:rPr lang="en-US" altLang="en-US" sz="2500">
                <a:solidFill>
                  <a:srgbClr val="FFEA18"/>
                </a:solidFill>
              </a:rPr>
              <a:t>ydod</a:t>
            </a:r>
            <a:r>
              <a:rPr lang="en-US" altLang="en-US" sz="1400">
                <a:solidFill>
                  <a:srgbClr val="FFEA18"/>
                </a:solidFill>
              </a:rPr>
              <a:t>3</a:t>
            </a:r>
            <a:r>
              <a:rPr lang="en-US" altLang="en-US" sz="2500">
                <a:solidFill>
                  <a:srgbClr val="FFEA18"/>
                </a:solidFill>
              </a:rPr>
              <a:t>djynf tEÅdtkwfNrdKY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*vmw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jzK*djynf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tpOfwdkif;</a:t>
            </a:r>
          </a:p>
          <a:p>
            <a:r>
              <a:rPr lang="en-US" altLang="en-US" sz="2500" u="sng">
                <a:solidFill>
                  <a:srgbClr val="FFEA18"/>
                </a:solidFill>
              </a:rPr>
              <a:t>{zuf</a:t>
            </a:r>
            <a:endParaRPr lang="en-US" altLang="en-US" sz="2500">
              <a:solidFill>
                <a:srgbClr val="FFEA18"/>
              </a:solidFill>
            </a:endParaRPr>
          </a:p>
          <a:p>
            <a:r>
              <a:rPr lang="en-US" altLang="en-US" sz="2500">
                <a:solidFill>
                  <a:srgbClr val="FFEA18"/>
                </a:solidFill>
              </a:rPr>
              <a:t>rmauaumed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wma&amp;m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tók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rdvuf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aumouRef;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a&amp;m</a:t>
            </a:r>
            <a:r>
              <a:rPr lang="en-US" altLang="en-US" sz="2800">
                <a:solidFill>
                  <a:srgbClr val="FFEA18"/>
                </a:solidFill>
              </a:rPr>
              <a:t>r</a:t>
            </a:r>
            <a:r>
              <a:rPr lang="en-US" altLang="en-US" sz="2500">
                <a:solidFill>
                  <a:srgbClr val="FFEA18"/>
                </a:solidFill>
              </a:rPr>
              <a:t>uRef;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aygw&amp;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wk&amp;k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yawmvif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uJo&amp;d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a,&amp;I &amp;Svif</a:t>
            </a:r>
          </a:p>
        </p:txBody>
      </p:sp>
      <p:graphicFrame>
        <p:nvGraphicFramePr>
          <p:cNvPr id="96261" name="Object 6">
            <a:extLst>
              <a:ext uri="{FF2B5EF4-FFF2-40B4-BE49-F238E27FC236}">
                <a16:creationId xmlns:a16="http://schemas.microsoft.com/office/drawing/2014/main" id="{E15DCF3C-36BE-12F3-B63A-4DFF7C70D4C6}"/>
              </a:ext>
            </a:extLst>
          </p:cNvPr>
          <p:cNvGraphicFramePr>
            <a:graphicFrameLocks/>
          </p:cNvGraphicFramePr>
          <p:nvPr/>
        </p:nvGraphicFramePr>
        <p:xfrm>
          <a:off x="2592388" y="127000"/>
          <a:ext cx="958850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icrosoft ClipArt Gallery" r:id="rId3" imgW="2146300" imgH="5803900" progId="MS_ClipArt_Gallery">
                  <p:embed/>
                </p:oleObj>
              </mc:Choice>
              <mc:Fallback>
                <p:oleObj name="Microsoft ClipArt Gallery" r:id="rId3" imgW="2146300" imgH="5803900" progId="MS_ClipArt_Gallery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388" y="127000"/>
                        <a:ext cx="958850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07763" dir="2700000" algn="ctr" rotWithShape="0">
                          <a:schemeClr val="tx1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2" name="Text Box 7">
            <a:extLst>
              <a:ext uri="{FF2B5EF4-FFF2-40B4-BE49-F238E27FC236}">
                <a16:creationId xmlns:a16="http://schemas.microsoft.com/office/drawing/2014/main" id="{B4A93A4F-16F5-BA47-4B25-C85BF22AD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8263" y="2473325"/>
            <a:ext cx="2039937" cy="5518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161AFD"/>
                </a:solidFill>
              </a:rPr>
              <a:t> </a:t>
            </a:r>
            <a:r>
              <a:rPr lang="en-US" altLang="en-US" sz="2500">
                <a:solidFill>
                  <a:srgbClr val="FFEA18"/>
                </a:solidFill>
              </a:rPr>
              <a:t>uJo&amp;d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Zd'kef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uky&amp;kuRef; eD;w0dkuf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rk&amp;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ua&amp;aw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umvkvd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rJvdom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ok&amp;ukwf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a&amp;*sLef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aygwa,mvd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tyÜdaps;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oHk;p&amp;yf</a:t>
            </a:r>
          </a:p>
          <a:p>
            <a:r>
              <a:rPr lang="en-US" altLang="en-US" sz="2800" u="sng">
                <a:solidFill>
                  <a:srgbClr val="FFEA18"/>
                </a:solidFill>
              </a:rPr>
              <a:t>a&amp;mr</a:t>
            </a:r>
          </a:p>
        </p:txBody>
      </p:sp>
      <p:sp>
        <p:nvSpPr>
          <p:cNvPr id="96263" name="Text Box 9">
            <a:extLst>
              <a:ext uri="{FF2B5EF4-FFF2-40B4-BE49-F238E27FC236}">
                <a16:creationId xmlns:a16="http://schemas.microsoft.com/office/drawing/2014/main" id="{8F1535BE-B8E1-4C03-D363-2186ABE40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579438"/>
            <a:ext cx="1149350" cy="12271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7200">
                <a:solidFill>
                  <a:srgbClr val="FFEA18"/>
                </a:solidFill>
              </a:rPr>
              <a:t>?</a:t>
            </a:r>
          </a:p>
        </p:txBody>
      </p:sp>
      <p:sp>
        <p:nvSpPr>
          <p:cNvPr id="96264" name="Text Box 10">
            <a:extLst>
              <a:ext uri="{FF2B5EF4-FFF2-40B4-BE49-F238E27FC236}">
                <a16:creationId xmlns:a16="http://schemas.microsoft.com/office/drawing/2014/main" id="{54A1A30A-D451-64F5-336C-60759BB8D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88" y="3379788"/>
            <a:ext cx="2089150" cy="27797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rgbClr val="FFEA18"/>
                </a:solidFill>
              </a:rPr>
              <a:t>&amp;S&amp;djynftEÅdtkwf</a:t>
            </a:r>
            <a:endParaRPr lang="en-US" altLang="en-US" sz="1600">
              <a:solidFill>
                <a:srgbClr val="FFEA18"/>
              </a:solidFill>
            </a:endParaRPr>
          </a:p>
          <a:p>
            <a:r>
              <a:rPr lang="en-US" altLang="en-US" sz="2500">
                <a:solidFill>
                  <a:srgbClr val="FFEA18"/>
                </a:solidFill>
              </a:rPr>
              <a:t>zdedwf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&amp;Srm&amp;d</a:t>
            </a:r>
          </a:p>
          <a:p>
            <a:r>
              <a:rPr lang="en-US" altLang="en-US" sz="2500" u="sng">
                <a:solidFill>
                  <a:srgbClr val="19FFF4"/>
                </a:solidFill>
              </a:rPr>
              <a:t>a,&amp;I&amp;Svif</a:t>
            </a:r>
            <a:endParaRPr lang="en-US" altLang="en-US" sz="1600" i="1" u="sng">
              <a:solidFill>
                <a:schemeClr val="bg1"/>
              </a:solidFill>
            </a:endParaRPr>
          </a:p>
          <a:p>
            <a:r>
              <a:rPr lang="en-US" altLang="en-US" sz="2500">
                <a:solidFill>
                  <a:srgbClr val="FFEA18"/>
                </a:solidFill>
              </a:rPr>
              <a:t>&amp;Srm&amp;d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zdedwf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&amp;S&amp;djynftEÅdtkwf</a:t>
            </a:r>
          </a:p>
        </p:txBody>
      </p:sp>
      <p:sp>
        <p:nvSpPr>
          <p:cNvPr id="96265" name="Text Box 11">
            <a:extLst>
              <a:ext uri="{FF2B5EF4-FFF2-40B4-BE49-F238E27FC236}">
                <a16:creationId xmlns:a16="http://schemas.microsoft.com/office/drawing/2014/main" id="{E7C0494D-E046-2F04-CB1A-271205681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0"/>
            <a:ext cx="1149350" cy="13493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>
                <a:solidFill>
                  <a:srgbClr val="19FF21"/>
                </a:solidFill>
              </a:rPr>
              <a:t>?</a:t>
            </a:r>
          </a:p>
        </p:txBody>
      </p:sp>
      <p:sp>
        <p:nvSpPr>
          <p:cNvPr id="96266" name="Text Box 12">
            <a:extLst>
              <a:ext uri="{FF2B5EF4-FFF2-40B4-BE49-F238E27FC236}">
                <a16:creationId xmlns:a16="http://schemas.microsoft.com/office/drawing/2014/main" id="{38E1B454-314C-68EF-5B22-29E81F955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75" y="611188"/>
            <a:ext cx="1149350" cy="11223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rgbClr val="FF5757"/>
                </a:solidFill>
              </a:rPr>
              <a:t>?</a:t>
            </a:r>
          </a:p>
        </p:txBody>
      </p:sp>
      <p:sp>
        <p:nvSpPr>
          <p:cNvPr id="96267" name="Text Box 13">
            <a:extLst>
              <a:ext uri="{FF2B5EF4-FFF2-40B4-BE49-F238E27FC236}">
                <a16:creationId xmlns:a16="http://schemas.microsoft.com/office/drawing/2014/main" id="{D4CD3C79-2C9A-6421-6B67-C69663D2D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95250"/>
            <a:ext cx="727075" cy="844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chemeClr val="hlink"/>
                </a:solidFill>
              </a:rPr>
              <a:t>?</a:t>
            </a:r>
          </a:p>
        </p:txBody>
      </p:sp>
      <p:sp>
        <p:nvSpPr>
          <p:cNvPr id="96268" name="Text Box 14">
            <a:extLst>
              <a:ext uri="{FF2B5EF4-FFF2-40B4-BE49-F238E27FC236}">
                <a16:creationId xmlns:a16="http://schemas.microsoft.com/office/drawing/2014/main" id="{BA645882-F354-CE6A-B866-3EF9FF9CA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138" y="-142875"/>
            <a:ext cx="1149350" cy="11223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96269" name="Text Box 15">
            <a:extLst>
              <a:ext uri="{FF2B5EF4-FFF2-40B4-BE49-F238E27FC236}">
                <a16:creationId xmlns:a16="http://schemas.microsoft.com/office/drawing/2014/main" id="{3E966EA2-4026-A85A-4EC3-642BE8275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0"/>
            <a:ext cx="1123950" cy="1219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19FF21"/>
                </a:solidFill>
              </a:rPr>
              <a:t>yxr c&amp;D;pOf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en-US" altLang="en-US" sz="2500">
              <a:solidFill>
                <a:srgbClr val="19FF21"/>
              </a:solidFill>
            </a:endParaRPr>
          </a:p>
        </p:txBody>
      </p:sp>
      <p:sp>
        <p:nvSpPr>
          <p:cNvPr id="96270" name="Text Box 16">
            <a:extLst>
              <a:ext uri="{FF2B5EF4-FFF2-40B4-BE49-F238E27FC236}">
                <a16:creationId xmlns:a16="http://schemas.microsoft.com/office/drawing/2014/main" id="{FB718D1A-B987-DF27-D99C-D19B1A139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1965325"/>
            <a:ext cx="1952625" cy="18367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19FFF4"/>
                </a:solidFill>
              </a:rPr>
              <a:t>a,&amp;I&amp;SvifaumifpD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19FFF4"/>
                </a:solidFill>
              </a:rPr>
              <a:t>(toif;awmfudkxm0&amp;ajymifapaom tjrefc&amp;D;)</a:t>
            </a:r>
          </a:p>
        </p:txBody>
      </p:sp>
      <p:sp>
        <p:nvSpPr>
          <p:cNvPr id="96271" name="Text Box 17">
            <a:extLst>
              <a:ext uri="{FF2B5EF4-FFF2-40B4-BE49-F238E27FC236}">
                <a16:creationId xmlns:a16="http://schemas.microsoft.com/office/drawing/2014/main" id="{551CBC25-05CF-F937-B69F-5A4BA920A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338" y="0"/>
            <a:ext cx="3063875" cy="4143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19FF21"/>
                </a:solidFill>
              </a:rPr>
              <a:t>'k</a:t>
            </a:r>
            <a:r>
              <a:rPr lang="en-US" altLang="en-US" sz="2500">
                <a:solidFill>
                  <a:srgbClr val="19FF21"/>
                </a:solidFill>
              </a:rPr>
              <a:t>wd, c&amp;D;pOf</a:t>
            </a:r>
          </a:p>
        </p:txBody>
      </p:sp>
      <p:sp>
        <p:nvSpPr>
          <p:cNvPr id="96272" name="Text Box 18">
            <a:extLst>
              <a:ext uri="{FF2B5EF4-FFF2-40B4-BE49-F238E27FC236}">
                <a16:creationId xmlns:a16="http://schemas.microsoft.com/office/drawing/2014/main" id="{055513F9-903B-03D1-E94A-752A72A92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96875"/>
            <a:ext cx="1627187" cy="806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19FF21"/>
                </a:solidFill>
              </a:rPr>
              <a:t>wwd, c&amp;D;pOf</a:t>
            </a:r>
          </a:p>
        </p:txBody>
      </p:sp>
      <p:grpSp>
        <p:nvGrpSpPr>
          <p:cNvPr id="96273" name="Group 19">
            <a:extLst>
              <a:ext uri="{FF2B5EF4-FFF2-40B4-BE49-F238E27FC236}">
                <a16:creationId xmlns:a16="http://schemas.microsoft.com/office/drawing/2014/main" id="{F6B22EB6-9F09-55D0-586C-54B5949D1567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623888"/>
            <a:ext cx="1735138" cy="5686425"/>
            <a:chOff x="364" y="701"/>
            <a:chExt cx="1093" cy="3582"/>
          </a:xfrm>
        </p:grpSpPr>
        <p:sp>
          <p:nvSpPr>
            <p:cNvPr id="96304" name="Text Box 20">
              <a:extLst>
                <a:ext uri="{FF2B5EF4-FFF2-40B4-BE49-F238E27FC236}">
                  <a16:creationId xmlns:a16="http://schemas.microsoft.com/office/drawing/2014/main" id="{BFC46302-A0E8-6918-DF9E-A07C593B4D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" y="701"/>
              <a:ext cx="1093" cy="358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600">
                <a:solidFill>
                  <a:srgbClr val="161AFD"/>
                </a:solidFill>
              </a:endParaRP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&amp;S&amp;djynftEÅdtkwf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aovkud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&amp;Smvrd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ygzk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ao&amp;a*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ydod3djynf tEÅdtkwfNrdKY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£aumed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vkwÅ&amp;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a3a&amp;aA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vkwÅ&amp;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£aumed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ydod3djynf tEÅdtkwfNrd ao&amp;a*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&amp;Smvrd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ygzk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&amp;S&amp;djynftEÅdtkwf</a:t>
              </a:r>
            </a:p>
          </p:txBody>
        </p:sp>
        <p:sp>
          <p:nvSpPr>
            <p:cNvPr id="96305" name="AutoShape 21">
              <a:extLst>
                <a:ext uri="{FF2B5EF4-FFF2-40B4-BE49-F238E27FC236}">
                  <a16:creationId xmlns:a16="http://schemas.microsoft.com/office/drawing/2014/main" id="{D34E1361-B138-FAE9-FF6B-FB23DB864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" y="2558"/>
              <a:ext cx="439" cy="4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49 w 21600"/>
                <a:gd name="T19" fmla="*/ 3142 h 21600"/>
                <a:gd name="T20" fmla="*/ 18451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74" name="Text Box 22">
            <a:extLst>
              <a:ext uri="{FF2B5EF4-FFF2-40B4-BE49-F238E27FC236}">
                <a16:creationId xmlns:a16="http://schemas.microsoft.com/office/drawing/2014/main" id="{45CB9296-FDCD-8DE0-6FA8-CF4DB88AC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1300" y="1511300"/>
            <a:ext cx="1943100" cy="1023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19FF21"/>
                </a:solidFill>
              </a:rPr>
              <a:t>pwkw¦ c&amp;D;pOf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19FF21"/>
                </a:solidFill>
              </a:rPr>
              <a:t>(a&amp;mr odkY)</a:t>
            </a:r>
          </a:p>
        </p:txBody>
      </p:sp>
      <p:sp>
        <p:nvSpPr>
          <p:cNvPr id="1047585" name="Oval 33">
            <a:extLst>
              <a:ext uri="{FF2B5EF4-FFF2-40B4-BE49-F238E27FC236}">
                <a16:creationId xmlns:a16="http://schemas.microsoft.com/office/drawing/2014/main" id="{8813A301-0356-6D7E-490C-09C2FE97B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4410075"/>
            <a:ext cx="1863725" cy="617538"/>
          </a:xfrm>
          <a:prstGeom prst="ellipse">
            <a:avLst/>
          </a:prstGeom>
          <a:noFill/>
          <a:ln w="76200">
            <a:solidFill>
              <a:srgbClr val="FFEA18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96276" name="Text Box 42">
            <a:extLst>
              <a:ext uri="{FF2B5EF4-FFF2-40B4-BE49-F238E27FC236}">
                <a16:creationId xmlns:a16="http://schemas.microsoft.com/office/drawing/2014/main" id="{8BDB51E2-E3C9-169D-AFA8-8AA7DB2F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grpSp>
        <p:nvGrpSpPr>
          <p:cNvPr id="3" name="Group 76">
            <a:extLst>
              <a:ext uri="{FF2B5EF4-FFF2-40B4-BE49-F238E27FC236}">
                <a16:creationId xmlns:a16="http://schemas.microsoft.com/office/drawing/2014/main" id="{CAF4D54C-F989-9FF2-1EE1-0C8ECA33997D}"/>
              </a:ext>
            </a:extLst>
          </p:cNvPr>
          <p:cNvGrpSpPr>
            <a:grpSpLocks/>
          </p:cNvGrpSpPr>
          <p:nvPr/>
        </p:nvGrpSpPr>
        <p:grpSpPr bwMode="auto">
          <a:xfrm>
            <a:off x="3451225" y="6411913"/>
            <a:ext cx="2393950" cy="1227137"/>
            <a:chOff x="2315" y="4048"/>
            <a:chExt cx="1141" cy="773"/>
          </a:xfrm>
        </p:grpSpPr>
        <p:sp>
          <p:nvSpPr>
            <p:cNvPr id="96302" name="Rectangle 69">
              <a:extLst>
                <a:ext uri="{FF2B5EF4-FFF2-40B4-BE49-F238E27FC236}">
                  <a16:creationId xmlns:a16="http://schemas.microsoft.com/office/drawing/2014/main" id="{1F3539DB-381D-C0F0-1E75-A7DCE7626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9" y="4048"/>
              <a:ext cx="1127" cy="65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2828FF"/>
                </a:gs>
              </a:gsLst>
              <a:lin ang="5400000" scaled="1"/>
            </a:gradFill>
            <a:ln w="76200">
              <a:solidFill>
                <a:schemeClr val="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/>
                <a:t> </a:t>
              </a:r>
            </a:p>
          </p:txBody>
        </p:sp>
        <p:sp>
          <p:nvSpPr>
            <p:cNvPr id="96303" name="Text Box 60">
              <a:extLst>
                <a:ext uri="{FF2B5EF4-FFF2-40B4-BE49-F238E27FC236}">
                  <a16:creationId xmlns:a16="http://schemas.microsoft.com/office/drawing/2014/main" id="{E2FE259D-E5F4-A8BA-4382-BF42B1354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5" y="4101"/>
              <a:ext cx="1117" cy="72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Oa&amp;myom;</a:t>
              </a:r>
            </a:p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wGef;tm;zdtm;</a:t>
              </a:r>
            </a:p>
          </p:txBody>
        </p:sp>
      </p:grpSp>
      <p:grpSp>
        <p:nvGrpSpPr>
          <p:cNvPr id="4" name="Group 92">
            <a:extLst>
              <a:ext uri="{FF2B5EF4-FFF2-40B4-BE49-F238E27FC236}">
                <a16:creationId xmlns:a16="http://schemas.microsoft.com/office/drawing/2014/main" id="{792EDA1F-C204-0272-636E-53C08093EC0D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6346825"/>
            <a:ext cx="2327275" cy="1041400"/>
            <a:chOff x="303" y="4047"/>
            <a:chExt cx="1466" cy="656"/>
          </a:xfrm>
        </p:grpSpPr>
        <p:sp>
          <p:nvSpPr>
            <p:cNvPr id="96300" name="Rectangle 67">
              <a:extLst>
                <a:ext uri="{FF2B5EF4-FFF2-40B4-BE49-F238E27FC236}">
                  <a16:creationId xmlns:a16="http://schemas.microsoft.com/office/drawing/2014/main" id="{28572E1D-A175-40B3-14C7-225635464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" y="4047"/>
              <a:ext cx="1437" cy="65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2828FF"/>
                </a:gs>
              </a:gsLst>
              <a:lin ang="5400000" scaled="1"/>
            </a:gradFill>
            <a:ln w="76200">
              <a:solidFill>
                <a:schemeClr val="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96301" name="Text Box 70">
              <a:extLst>
                <a:ext uri="{FF2B5EF4-FFF2-40B4-BE49-F238E27FC236}">
                  <a16:creationId xmlns:a16="http://schemas.microsoft.com/office/drawing/2014/main" id="{798994D8-F966-B31A-C204-62344F272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" y="4113"/>
              <a:ext cx="1466" cy="368"/>
            </a:xfrm>
            <a:prstGeom prst="rect">
              <a:avLst/>
            </a:prstGeom>
            <a:noFill/>
            <a:ln>
              <a:noFill/>
            </a:ln>
            <a:effectLst>
              <a:outerShdw dist="74053" dir="3542175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prf;oyfjcif;</a:t>
              </a:r>
            </a:p>
          </p:txBody>
        </p:sp>
      </p:grpSp>
      <p:grpSp>
        <p:nvGrpSpPr>
          <p:cNvPr id="5" name="Group 78">
            <a:extLst>
              <a:ext uri="{FF2B5EF4-FFF2-40B4-BE49-F238E27FC236}">
                <a16:creationId xmlns:a16="http://schemas.microsoft.com/office/drawing/2014/main" id="{DA1132A9-C42B-5D38-3E92-5478B6333896}"/>
              </a:ext>
            </a:extLst>
          </p:cNvPr>
          <p:cNvGrpSpPr>
            <a:grpSpLocks/>
          </p:cNvGrpSpPr>
          <p:nvPr/>
        </p:nvGrpSpPr>
        <p:grpSpPr bwMode="auto">
          <a:xfrm>
            <a:off x="5981700" y="6407150"/>
            <a:ext cx="1806575" cy="1249363"/>
            <a:chOff x="3756" y="4034"/>
            <a:chExt cx="1138" cy="787"/>
          </a:xfrm>
        </p:grpSpPr>
        <p:sp>
          <p:nvSpPr>
            <p:cNvPr id="96298" name="Rectangle 71">
              <a:extLst>
                <a:ext uri="{FF2B5EF4-FFF2-40B4-BE49-F238E27FC236}">
                  <a16:creationId xmlns:a16="http://schemas.microsoft.com/office/drawing/2014/main" id="{75877A5A-634A-20E0-6F04-11E7F1A7D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" y="4034"/>
              <a:ext cx="1138" cy="65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2828FF"/>
                </a:gs>
              </a:gsLst>
              <a:lin ang="5400000" scaled="1"/>
            </a:gradFill>
            <a:ln w="76200">
              <a:solidFill>
                <a:schemeClr val="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/>
                <a:t> </a:t>
              </a:r>
            </a:p>
          </p:txBody>
        </p:sp>
        <p:sp>
          <p:nvSpPr>
            <p:cNvPr id="96299" name="Text Box 72">
              <a:extLst>
                <a:ext uri="{FF2B5EF4-FFF2-40B4-BE49-F238E27FC236}">
                  <a16:creationId xmlns:a16="http://schemas.microsoft.com/office/drawing/2014/main" id="{1C4069F6-4D51-33A9-CA03-2AFB2BA9C0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5" y="4087"/>
              <a:ext cx="1117" cy="73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tm&amp;Som; wGef;tm;jznfYtm;</a:t>
              </a:r>
            </a:p>
          </p:txBody>
        </p:sp>
      </p:grpSp>
      <p:grpSp>
        <p:nvGrpSpPr>
          <p:cNvPr id="6" name="Group 77">
            <a:extLst>
              <a:ext uri="{FF2B5EF4-FFF2-40B4-BE49-F238E27FC236}">
                <a16:creationId xmlns:a16="http://schemas.microsoft.com/office/drawing/2014/main" id="{DBE41D03-8DE4-2A87-E375-ABA699F43EA7}"/>
              </a:ext>
            </a:extLst>
          </p:cNvPr>
          <p:cNvGrpSpPr>
            <a:grpSpLocks/>
          </p:cNvGrpSpPr>
          <p:nvPr/>
        </p:nvGrpSpPr>
        <p:grpSpPr bwMode="auto">
          <a:xfrm>
            <a:off x="7913688" y="6399213"/>
            <a:ext cx="1806575" cy="1041400"/>
            <a:chOff x="5018" y="4031"/>
            <a:chExt cx="1138" cy="656"/>
          </a:xfrm>
        </p:grpSpPr>
        <p:sp>
          <p:nvSpPr>
            <p:cNvPr id="96296" name="Rectangle 73">
              <a:extLst>
                <a:ext uri="{FF2B5EF4-FFF2-40B4-BE49-F238E27FC236}">
                  <a16:creationId xmlns:a16="http://schemas.microsoft.com/office/drawing/2014/main" id="{DB15B421-88FC-AB0F-3F13-CDB5101F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8" y="4031"/>
              <a:ext cx="1138" cy="656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2828FF"/>
                </a:gs>
              </a:gsLst>
              <a:lin ang="5400000" scaled="1"/>
            </a:gradFill>
            <a:ln w="76200">
              <a:solidFill>
                <a:schemeClr val="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/>
                <a:t> </a:t>
              </a:r>
            </a:p>
          </p:txBody>
        </p:sp>
        <p:sp>
          <p:nvSpPr>
            <p:cNvPr id="96297" name="Text Box 74">
              <a:extLst>
                <a:ext uri="{FF2B5EF4-FFF2-40B4-BE49-F238E27FC236}">
                  <a16:creationId xmlns:a16="http://schemas.microsoft.com/office/drawing/2014/main" id="{384C2CD1-498A-39D7-C1E1-5BC6CC57BF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7" y="4084"/>
              <a:ext cx="1117" cy="51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a&amp;mrudk atmifjrif&amp;ef</a:t>
              </a:r>
            </a:p>
          </p:txBody>
        </p:sp>
      </p:grpSp>
      <p:grpSp>
        <p:nvGrpSpPr>
          <p:cNvPr id="7" name="Group 88">
            <a:extLst>
              <a:ext uri="{FF2B5EF4-FFF2-40B4-BE49-F238E27FC236}">
                <a16:creationId xmlns:a16="http://schemas.microsoft.com/office/drawing/2014/main" id="{B8B5CD59-CAB8-9FAD-D629-C60665697580}"/>
              </a:ext>
            </a:extLst>
          </p:cNvPr>
          <p:cNvGrpSpPr>
            <a:grpSpLocks/>
          </p:cNvGrpSpPr>
          <p:nvPr/>
        </p:nvGrpSpPr>
        <p:grpSpPr bwMode="auto">
          <a:xfrm>
            <a:off x="369888" y="3960813"/>
            <a:ext cx="2568575" cy="3625850"/>
            <a:chOff x="233" y="2495"/>
            <a:chExt cx="1618" cy="2284"/>
          </a:xfrm>
        </p:grpSpPr>
        <p:sp>
          <p:nvSpPr>
            <p:cNvPr id="96294" name="Oval 29">
              <a:extLst>
                <a:ext uri="{FF2B5EF4-FFF2-40B4-BE49-F238E27FC236}">
                  <a16:creationId xmlns:a16="http://schemas.microsoft.com/office/drawing/2014/main" id="{ABFFC28B-1EED-AAED-3B5C-879F23FC8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" y="2495"/>
              <a:ext cx="738" cy="486"/>
            </a:xfrm>
            <a:prstGeom prst="ellipse">
              <a:avLst/>
            </a:prstGeom>
            <a:noFill/>
            <a:ln w="76200">
              <a:solidFill>
                <a:srgbClr val="FFEA18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>
                <a:solidFill>
                  <a:srgbClr val="FFEA18"/>
                </a:solidFill>
              </a:endParaRPr>
            </a:p>
          </p:txBody>
        </p:sp>
        <p:sp>
          <p:nvSpPr>
            <p:cNvPr id="96295" name="Rectangle 49">
              <a:extLst>
                <a:ext uri="{FF2B5EF4-FFF2-40B4-BE49-F238E27FC236}">
                  <a16:creationId xmlns:a16="http://schemas.microsoft.com/office/drawing/2014/main" id="{2FDD013D-AAD1-588F-E214-D2452E262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3963"/>
              <a:ext cx="1618" cy="816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grpSp>
        <p:nvGrpSpPr>
          <p:cNvPr id="8" name="Group 85">
            <a:extLst>
              <a:ext uri="{FF2B5EF4-FFF2-40B4-BE49-F238E27FC236}">
                <a16:creationId xmlns:a16="http://schemas.microsoft.com/office/drawing/2014/main" id="{2DC07C1E-ADDB-D81D-E4F9-4E47254BED64}"/>
              </a:ext>
            </a:extLst>
          </p:cNvPr>
          <p:cNvGrpSpPr>
            <a:grpSpLocks/>
          </p:cNvGrpSpPr>
          <p:nvPr/>
        </p:nvGrpSpPr>
        <p:grpSpPr bwMode="auto">
          <a:xfrm>
            <a:off x="5829300" y="2406650"/>
            <a:ext cx="2085975" cy="5170488"/>
            <a:chOff x="3664" y="1509"/>
            <a:chExt cx="1314" cy="3257"/>
          </a:xfrm>
        </p:grpSpPr>
        <p:sp>
          <p:nvSpPr>
            <p:cNvPr id="96292" name="Oval 31">
              <a:extLst>
                <a:ext uri="{FF2B5EF4-FFF2-40B4-BE49-F238E27FC236}">
                  <a16:creationId xmlns:a16="http://schemas.microsoft.com/office/drawing/2014/main" id="{FECEBE27-145E-33D6-0D14-A86D21820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6" y="1509"/>
              <a:ext cx="738" cy="401"/>
            </a:xfrm>
            <a:prstGeom prst="ellipse">
              <a:avLst/>
            </a:prstGeom>
            <a:noFill/>
            <a:ln w="76200">
              <a:solidFill>
                <a:srgbClr val="FFEA18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96293" name="Rectangle 52">
              <a:extLst>
                <a:ext uri="{FF2B5EF4-FFF2-40B4-BE49-F238E27FC236}">
                  <a16:creationId xmlns:a16="http://schemas.microsoft.com/office/drawing/2014/main" id="{2A6406EA-B27C-55DC-872F-078CEF2EA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3963"/>
              <a:ext cx="1314" cy="803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</p:grpSp>
      <p:grpSp>
        <p:nvGrpSpPr>
          <p:cNvPr id="9" name="Group 94">
            <a:extLst>
              <a:ext uri="{FF2B5EF4-FFF2-40B4-BE49-F238E27FC236}">
                <a16:creationId xmlns:a16="http://schemas.microsoft.com/office/drawing/2014/main" id="{B0DBDFC9-691B-8D6B-C24A-5661899F9E55}"/>
              </a:ext>
            </a:extLst>
          </p:cNvPr>
          <p:cNvGrpSpPr>
            <a:grpSpLocks/>
          </p:cNvGrpSpPr>
          <p:nvPr/>
        </p:nvGrpSpPr>
        <p:grpSpPr bwMode="auto">
          <a:xfrm>
            <a:off x="7772400" y="5838825"/>
            <a:ext cx="2085975" cy="1727200"/>
            <a:chOff x="4907" y="3678"/>
            <a:chExt cx="1314" cy="1088"/>
          </a:xfrm>
        </p:grpSpPr>
        <p:sp>
          <p:nvSpPr>
            <p:cNvPr id="96290" name="Rectangle 82">
              <a:extLst>
                <a:ext uri="{FF2B5EF4-FFF2-40B4-BE49-F238E27FC236}">
                  <a16:creationId xmlns:a16="http://schemas.microsoft.com/office/drawing/2014/main" id="{107A6D39-5940-4036-E8CF-A0FAFCFCB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7" y="3963"/>
              <a:ext cx="1314" cy="803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96291" name="Oval 32">
              <a:extLst>
                <a:ext uri="{FF2B5EF4-FFF2-40B4-BE49-F238E27FC236}">
                  <a16:creationId xmlns:a16="http://schemas.microsoft.com/office/drawing/2014/main" id="{34788676-9B36-E322-3CFA-E611E24E8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5" y="3678"/>
              <a:ext cx="738" cy="353"/>
            </a:xfrm>
            <a:prstGeom prst="ellipse">
              <a:avLst/>
            </a:prstGeom>
            <a:noFill/>
            <a:ln w="76200">
              <a:solidFill>
                <a:srgbClr val="FFEA18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grpSp>
        <p:nvGrpSpPr>
          <p:cNvPr id="10" name="Group 93">
            <a:extLst>
              <a:ext uri="{FF2B5EF4-FFF2-40B4-BE49-F238E27FC236}">
                <a16:creationId xmlns:a16="http://schemas.microsoft.com/office/drawing/2014/main" id="{CD2A7E40-9C1D-1645-FE5F-E4221B2135B5}"/>
              </a:ext>
            </a:extLst>
          </p:cNvPr>
          <p:cNvGrpSpPr>
            <a:grpSpLocks/>
          </p:cNvGrpSpPr>
          <p:nvPr/>
        </p:nvGrpSpPr>
        <p:grpSpPr bwMode="auto">
          <a:xfrm>
            <a:off x="3527425" y="5337175"/>
            <a:ext cx="2354263" cy="2195513"/>
            <a:chOff x="2460" y="3392"/>
            <a:chExt cx="1314" cy="1383"/>
          </a:xfrm>
        </p:grpSpPr>
        <p:sp>
          <p:nvSpPr>
            <p:cNvPr id="96288" name="Oval 90">
              <a:extLst>
                <a:ext uri="{FF2B5EF4-FFF2-40B4-BE49-F238E27FC236}">
                  <a16:creationId xmlns:a16="http://schemas.microsoft.com/office/drawing/2014/main" id="{0D7CAB8C-DAD3-A043-3EE8-A9B45AF9E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3392"/>
              <a:ext cx="1124" cy="486"/>
            </a:xfrm>
            <a:prstGeom prst="ellipse">
              <a:avLst/>
            </a:prstGeom>
            <a:noFill/>
            <a:ln w="76200">
              <a:solidFill>
                <a:srgbClr val="FFEA18"/>
              </a:solidFill>
              <a:round/>
              <a:headEnd/>
              <a:tailEnd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96289" name="Rectangle 91">
              <a:extLst>
                <a:ext uri="{FF2B5EF4-FFF2-40B4-BE49-F238E27FC236}">
                  <a16:creationId xmlns:a16="http://schemas.microsoft.com/office/drawing/2014/main" id="{7A575F62-3A64-CA94-DB9A-D6EB8D0F36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0" y="3972"/>
              <a:ext cx="1314" cy="803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</p:grpSp>
      <p:sp>
        <p:nvSpPr>
          <p:cNvPr id="96285" name="Rectangle 41">
            <a:extLst>
              <a:ext uri="{FF2B5EF4-FFF2-40B4-BE49-F238E27FC236}">
                <a16:creationId xmlns:a16="http://schemas.microsoft.com/office/drawing/2014/main" id="{50B68396-C09F-DC70-2AE3-72C90E73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138" y="7400925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FFEA18"/>
                </a:solidFill>
              </a:rPr>
              <a:t>8.0.08.</a:t>
            </a:r>
          </a:p>
        </p:txBody>
      </p:sp>
      <p:sp>
        <p:nvSpPr>
          <p:cNvPr id="96286" name="Text Box 43">
            <a:extLst>
              <a:ext uri="{FF2B5EF4-FFF2-40B4-BE49-F238E27FC236}">
                <a16:creationId xmlns:a16="http://schemas.microsoft.com/office/drawing/2014/main" id="{9C311FF3-0F9A-7DBA-D21A-E840C7268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513" y="7402513"/>
            <a:ext cx="312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EA18"/>
                </a:solidFill>
              </a:rPr>
              <a:t>39</a:t>
            </a:r>
          </a:p>
        </p:txBody>
      </p:sp>
      <p:sp>
        <p:nvSpPr>
          <p:cNvPr id="96287" name="Text Box 44">
            <a:extLst>
              <a:ext uri="{FF2B5EF4-FFF2-40B4-BE49-F238E27FC236}">
                <a16:creationId xmlns:a16="http://schemas.microsoft.com/office/drawing/2014/main" id="{2998BDDC-31A7-E52D-4BFB-D0E9CBD31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EA18"/>
                </a:solidFill>
              </a:rPr>
              <a:t>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47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7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5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0">
            <a:extLst>
              <a:ext uri="{FF2B5EF4-FFF2-40B4-BE49-F238E27FC236}">
                <a16:creationId xmlns:a16="http://schemas.microsoft.com/office/drawing/2014/main" id="{6C9A1E92-0C35-71E9-92E2-15E0B613E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270000"/>
            <a:ext cx="4281488" cy="5619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1320" dir="3080412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10">
            <a:extLst>
              <a:ext uri="{FF2B5EF4-FFF2-40B4-BE49-F238E27FC236}">
                <a16:creationId xmlns:a16="http://schemas.microsoft.com/office/drawing/2014/main" id="{EAC48A67-CEAF-E9D4-B7F6-7B1ADE14D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300" y="4243388"/>
            <a:ext cx="3548063" cy="142240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endParaRPr lang="en-US" altLang="en-US" sz="2500"/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altLang="en-US" sz="1800"/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altLang="en-US" sz="1800"/>
          </a:p>
          <a:p>
            <a:pPr>
              <a:lnSpc>
                <a:spcPct val="70000"/>
              </a:lnSpc>
              <a:spcBef>
                <a:spcPct val="50000"/>
              </a:spcBef>
            </a:pPr>
            <a:endParaRPr lang="en-US" altLang="en-US" sz="2000">
              <a:solidFill>
                <a:srgbClr val="063DE8"/>
              </a:solidFill>
            </a:endParaRPr>
          </a:p>
        </p:txBody>
      </p:sp>
      <p:sp>
        <p:nvSpPr>
          <p:cNvPr id="24579" name="Rectangle 11">
            <a:extLst>
              <a:ext uri="{FF2B5EF4-FFF2-40B4-BE49-F238E27FC236}">
                <a16:creationId xmlns:a16="http://schemas.microsoft.com/office/drawing/2014/main" id="{EB0E07C4-7BD8-17A0-4D34-A6418EAD4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2282825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0" name="Rectangle 12">
            <a:extLst>
              <a:ext uri="{FF2B5EF4-FFF2-40B4-BE49-F238E27FC236}">
                <a16:creationId xmlns:a16="http://schemas.microsoft.com/office/drawing/2014/main" id="{BD637EE9-629C-DBB0-C948-297C846A8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406900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1" name="Rectangle 13">
            <a:extLst>
              <a:ext uri="{FF2B5EF4-FFF2-40B4-BE49-F238E27FC236}">
                <a16:creationId xmlns:a16="http://schemas.microsoft.com/office/drawing/2014/main" id="{5F52F2A9-4CC6-480E-95E6-3D976A2FC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4662488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2" name="Rectangle 14">
            <a:extLst>
              <a:ext uri="{FF2B5EF4-FFF2-40B4-BE49-F238E27FC236}">
                <a16:creationId xmlns:a16="http://schemas.microsoft.com/office/drawing/2014/main" id="{61E1A566-5DB9-5974-C66E-34FE9C4F0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4965700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3" name="Rectangle 15">
            <a:extLst>
              <a:ext uri="{FF2B5EF4-FFF2-40B4-BE49-F238E27FC236}">
                <a16:creationId xmlns:a16="http://schemas.microsoft.com/office/drawing/2014/main" id="{311B059C-C578-4CE8-5421-7C232583A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5175250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4" name="Rectangle 16">
            <a:extLst>
              <a:ext uri="{FF2B5EF4-FFF2-40B4-BE49-F238E27FC236}">
                <a16:creationId xmlns:a16="http://schemas.microsoft.com/office/drawing/2014/main" id="{7FAE526B-453E-04F2-669D-B5FCF797F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2933700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5" name="Rectangle 17">
            <a:extLst>
              <a:ext uri="{FF2B5EF4-FFF2-40B4-BE49-F238E27FC236}">
                <a16:creationId xmlns:a16="http://schemas.microsoft.com/office/drawing/2014/main" id="{D672E0DA-4C96-45E8-CA11-95049A8AA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1765300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6" name="Rectangle 18">
            <a:extLst>
              <a:ext uri="{FF2B5EF4-FFF2-40B4-BE49-F238E27FC236}">
                <a16:creationId xmlns:a16="http://schemas.microsoft.com/office/drawing/2014/main" id="{BDBE875B-6C07-6E15-9DF0-63397C46A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2052638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7" name="Rectangle 19">
            <a:extLst>
              <a:ext uri="{FF2B5EF4-FFF2-40B4-BE49-F238E27FC236}">
                <a16:creationId xmlns:a16="http://schemas.microsoft.com/office/drawing/2014/main" id="{AA7E9200-DCA3-8C96-8B10-6DDEE55D6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138" y="2244725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8" name="Rectangle 20">
            <a:extLst>
              <a:ext uri="{FF2B5EF4-FFF2-40B4-BE49-F238E27FC236}">
                <a16:creationId xmlns:a16="http://schemas.microsoft.com/office/drawing/2014/main" id="{C2EA9689-8A05-7CC7-D527-C387FA028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4350" y="2898775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89" name="Rectangle 21">
            <a:extLst>
              <a:ext uri="{FF2B5EF4-FFF2-40B4-BE49-F238E27FC236}">
                <a16:creationId xmlns:a16="http://schemas.microsoft.com/office/drawing/2014/main" id="{B48CC9F5-8C21-89B1-30E2-982543898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3683000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0" name="Rectangle 22">
            <a:extLst>
              <a:ext uri="{FF2B5EF4-FFF2-40B4-BE49-F238E27FC236}">
                <a16:creationId xmlns:a16="http://schemas.microsoft.com/office/drawing/2014/main" id="{57267424-C118-D83F-F555-E176FB095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3827463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1" name="Rectangle 23">
            <a:extLst>
              <a:ext uri="{FF2B5EF4-FFF2-40B4-BE49-F238E27FC236}">
                <a16:creationId xmlns:a16="http://schemas.microsoft.com/office/drawing/2014/main" id="{28226A04-BBB7-587F-E943-63D4F34C7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263" y="3459163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2" name="Rectangle 24">
            <a:extLst>
              <a:ext uri="{FF2B5EF4-FFF2-40B4-BE49-F238E27FC236}">
                <a16:creationId xmlns:a16="http://schemas.microsoft.com/office/drawing/2014/main" id="{D215F508-8248-DC9B-7F7E-B84086BF5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3170238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3" name="Rectangle 25">
            <a:extLst>
              <a:ext uri="{FF2B5EF4-FFF2-40B4-BE49-F238E27FC236}">
                <a16:creationId xmlns:a16="http://schemas.microsoft.com/office/drawing/2014/main" id="{41A9115E-5B22-F93F-7C32-05FBE2451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4624388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4" name="Rectangle 26">
            <a:extLst>
              <a:ext uri="{FF2B5EF4-FFF2-40B4-BE49-F238E27FC236}">
                <a16:creationId xmlns:a16="http://schemas.microsoft.com/office/drawing/2014/main" id="{33913A80-1B9A-47AB-7D17-2DCBCE95F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138" y="4927600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5" name="Rectangle 27">
            <a:extLst>
              <a:ext uri="{FF2B5EF4-FFF2-40B4-BE49-F238E27FC236}">
                <a16:creationId xmlns:a16="http://schemas.microsoft.com/office/drawing/2014/main" id="{DCABEC97-EA81-BC77-21A1-B8C439158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138" y="5137150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6" name="Rectangle 28">
            <a:extLst>
              <a:ext uri="{FF2B5EF4-FFF2-40B4-BE49-F238E27FC236}">
                <a16:creationId xmlns:a16="http://schemas.microsoft.com/office/drawing/2014/main" id="{1C7B48FC-6CA7-BFD9-08C3-7B62A555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5807075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7" name="Rectangle 29">
            <a:extLst>
              <a:ext uri="{FF2B5EF4-FFF2-40B4-BE49-F238E27FC236}">
                <a16:creationId xmlns:a16="http://schemas.microsoft.com/office/drawing/2014/main" id="{7A2BBEFE-8467-C64E-4AAA-4B4D5C57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725" y="6094413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8" name="Rectangle 30">
            <a:extLst>
              <a:ext uri="{FF2B5EF4-FFF2-40B4-BE49-F238E27FC236}">
                <a16:creationId xmlns:a16="http://schemas.microsoft.com/office/drawing/2014/main" id="{E761D4B9-32EB-9ADF-CDBA-686D8F04B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4638" y="6956425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599" name="Rectangle 31">
            <a:extLst>
              <a:ext uri="{FF2B5EF4-FFF2-40B4-BE49-F238E27FC236}">
                <a16:creationId xmlns:a16="http://schemas.microsoft.com/office/drawing/2014/main" id="{EC0FE3E4-F13B-CB2E-F93B-51455D023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7227888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600" name="Rectangle 32">
            <a:extLst>
              <a:ext uri="{FF2B5EF4-FFF2-40B4-BE49-F238E27FC236}">
                <a16:creationId xmlns:a16="http://schemas.microsoft.com/office/drawing/2014/main" id="{596B8BEB-3A77-0506-600F-C6793676D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75" y="2387600"/>
            <a:ext cx="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400" b="0"/>
          </a:p>
        </p:txBody>
      </p:sp>
      <p:sp>
        <p:nvSpPr>
          <p:cNvPr id="24601" name="Text Box 35">
            <a:extLst>
              <a:ext uri="{FF2B5EF4-FFF2-40B4-BE49-F238E27FC236}">
                <a16:creationId xmlns:a16="http://schemas.microsoft.com/office/drawing/2014/main" id="{B43930CB-8055-E8AC-26DC-0A281BC99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4602" name="Rectangle 42">
            <a:extLst>
              <a:ext uri="{FF2B5EF4-FFF2-40B4-BE49-F238E27FC236}">
                <a16:creationId xmlns:a16="http://schemas.microsoft.com/office/drawing/2014/main" id="{E5F4896F-E245-C5C4-ECF7-3ED3FD4830E1}"/>
              </a:ext>
            </a:extLst>
          </p:cNvPr>
          <p:cNvSpPr>
            <a:spLocks noChangeArrowheads="1"/>
          </p:cNvSpPr>
          <p:nvPr/>
        </p:nvSpPr>
        <p:spPr bwMode="auto">
          <a:xfrm rot="-88947">
            <a:off x="3352800" y="5626100"/>
            <a:ext cx="547688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"/>
              <a:t>Nahum</a:t>
            </a:r>
          </a:p>
        </p:txBody>
      </p:sp>
      <p:sp>
        <p:nvSpPr>
          <p:cNvPr id="24603" name="Text Box 43">
            <a:extLst>
              <a:ext uri="{FF2B5EF4-FFF2-40B4-BE49-F238E27FC236}">
                <a16:creationId xmlns:a16="http://schemas.microsoft.com/office/drawing/2014/main" id="{980B2D63-93C4-3368-585E-4117AA0BB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713" y="5673725"/>
            <a:ext cx="9207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"/>
              <a:t>(Niveveh)</a:t>
            </a:r>
          </a:p>
        </p:txBody>
      </p:sp>
      <p:sp>
        <p:nvSpPr>
          <p:cNvPr id="24604" name="Rectangle 44">
            <a:extLst>
              <a:ext uri="{FF2B5EF4-FFF2-40B4-BE49-F238E27FC236}">
                <a16:creationId xmlns:a16="http://schemas.microsoft.com/office/drawing/2014/main" id="{650995C5-3397-BEC4-E1D7-DC06B8ECF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5813425"/>
            <a:ext cx="836612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"/>
              <a:t>Zephaniah</a:t>
            </a:r>
          </a:p>
        </p:txBody>
      </p:sp>
      <p:sp>
        <p:nvSpPr>
          <p:cNvPr id="24605" name="Rectangle 47">
            <a:extLst>
              <a:ext uri="{FF2B5EF4-FFF2-40B4-BE49-F238E27FC236}">
                <a16:creationId xmlns:a16="http://schemas.microsoft.com/office/drawing/2014/main" id="{F582AC56-186C-0A0E-8B2B-69B6B8541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600" y="534988"/>
            <a:ext cx="6451600" cy="527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ttkyfvdkufydkif;jcm;jcif;</a:t>
            </a:r>
          </a:p>
        </p:txBody>
      </p:sp>
      <p:grpSp>
        <p:nvGrpSpPr>
          <p:cNvPr id="2" name="Group 55">
            <a:extLst>
              <a:ext uri="{FF2B5EF4-FFF2-40B4-BE49-F238E27FC236}">
                <a16:creationId xmlns:a16="http://schemas.microsoft.com/office/drawing/2014/main" id="{333FE07F-BF02-6906-ECD9-34E4B650AAC2}"/>
              </a:ext>
            </a:extLst>
          </p:cNvPr>
          <p:cNvGrpSpPr>
            <a:grpSpLocks/>
          </p:cNvGrpSpPr>
          <p:nvPr/>
        </p:nvGrpSpPr>
        <p:grpSpPr bwMode="auto">
          <a:xfrm>
            <a:off x="5667375" y="2784475"/>
            <a:ext cx="3630613" cy="2065338"/>
            <a:chOff x="3432" y="1999"/>
            <a:chExt cx="2287" cy="1301"/>
          </a:xfrm>
        </p:grpSpPr>
        <p:sp>
          <p:nvSpPr>
            <p:cNvPr id="24617" name="Text Box 56">
              <a:extLst>
                <a:ext uri="{FF2B5EF4-FFF2-40B4-BE49-F238E27FC236}">
                  <a16:creationId xmlns:a16="http://schemas.microsoft.com/office/drawing/2014/main" id="{A34CC616-68F3-3981-52C4-9A6599FD4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6" y="1999"/>
              <a:ext cx="2253" cy="52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endParaRPr lang="my-MM" altLang="en-US" sz="6600" i="1">
                <a:solidFill>
                  <a:srgbClr val="99FF99"/>
                </a:solidFill>
              </a:endParaRPr>
            </a:p>
          </p:txBody>
        </p:sp>
        <p:sp>
          <p:nvSpPr>
            <p:cNvPr id="24618" name="Text Box 57">
              <a:extLst>
                <a:ext uri="{FF2B5EF4-FFF2-40B4-BE49-F238E27FC236}">
                  <a16:creationId xmlns:a16="http://schemas.microsoft.com/office/drawing/2014/main" id="{EEE2EBD8-8382-5974-9585-484FD6763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" y="2586"/>
              <a:ext cx="2253" cy="71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6600" i="1">
                <a:solidFill>
                  <a:srgbClr val="99FF99"/>
                </a:solidFill>
              </a:endParaRPr>
            </a:p>
          </p:txBody>
        </p:sp>
      </p:grpSp>
      <p:sp>
        <p:nvSpPr>
          <p:cNvPr id="24607" name="Rectangle 59">
            <a:extLst>
              <a:ext uri="{FF2B5EF4-FFF2-40B4-BE49-F238E27FC236}">
                <a16:creationId xmlns:a16="http://schemas.microsoft.com/office/drawing/2014/main" id="{19784504-9765-56B7-4490-FDBFBDB8B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7450" y="7397750"/>
            <a:ext cx="1841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000">
              <a:solidFill>
                <a:schemeClr val="bg1"/>
              </a:solidFill>
            </a:endParaRPr>
          </a:p>
        </p:txBody>
      </p:sp>
      <p:sp>
        <p:nvSpPr>
          <p:cNvPr id="24608" name="Text Box 60">
            <a:extLst>
              <a:ext uri="{FF2B5EF4-FFF2-40B4-BE49-F238E27FC236}">
                <a16:creationId xmlns:a16="http://schemas.microsoft.com/office/drawing/2014/main" id="{18138AC3-3513-6EF6-A2C0-AB5CE481B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1183805" name="Picture 61">
            <a:extLst>
              <a:ext uri="{FF2B5EF4-FFF2-40B4-BE49-F238E27FC236}">
                <a16:creationId xmlns:a16="http://schemas.microsoft.com/office/drawing/2014/main" id="{77248510-E269-2CDC-E443-121666887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4050"/>
            <a:ext cx="4089400" cy="55610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9250" dir="3267739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3798" name="Text Box 54">
            <a:extLst>
              <a:ext uri="{FF2B5EF4-FFF2-40B4-BE49-F238E27FC236}">
                <a16:creationId xmlns:a16="http://schemas.microsoft.com/office/drawing/2014/main" id="{A5782F8D-309B-F252-7D79-6094103BC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942975"/>
            <a:ext cx="4329112" cy="11223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000">
                <a:solidFill>
                  <a:schemeClr val="hlink"/>
                </a:solidFill>
              </a:rPr>
              <a:t>taxmuftu</a:t>
            </a:r>
            <a:r>
              <a:rPr lang="en-US" altLang="en-US" sz="6600">
                <a:solidFill>
                  <a:schemeClr val="hlink"/>
                </a:solidFill>
              </a:rPr>
              <a:t>l</a:t>
            </a:r>
          </a:p>
        </p:txBody>
      </p:sp>
      <p:sp>
        <p:nvSpPr>
          <p:cNvPr id="1183797" name="Oval 53">
            <a:extLst>
              <a:ext uri="{FF2B5EF4-FFF2-40B4-BE49-F238E27FC236}">
                <a16:creationId xmlns:a16="http://schemas.microsoft.com/office/drawing/2014/main" id="{6FE2CB8D-792B-AEAF-49C0-D5B3D00F2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1236663"/>
            <a:ext cx="4843462" cy="100647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3" name="Group 65">
            <a:extLst>
              <a:ext uri="{FF2B5EF4-FFF2-40B4-BE49-F238E27FC236}">
                <a16:creationId xmlns:a16="http://schemas.microsoft.com/office/drawing/2014/main" id="{7252CFB0-B45B-60E8-3603-B5073BE16DF6}"/>
              </a:ext>
            </a:extLst>
          </p:cNvPr>
          <p:cNvGrpSpPr>
            <a:grpSpLocks/>
          </p:cNvGrpSpPr>
          <p:nvPr/>
        </p:nvGrpSpPr>
        <p:grpSpPr bwMode="auto">
          <a:xfrm>
            <a:off x="5821363" y="2281238"/>
            <a:ext cx="3662362" cy="3279775"/>
            <a:chOff x="3432" y="1999"/>
            <a:chExt cx="2287" cy="3592"/>
          </a:xfrm>
        </p:grpSpPr>
        <p:sp>
          <p:nvSpPr>
            <p:cNvPr id="24615" name="Text Box 66">
              <a:extLst>
                <a:ext uri="{FF2B5EF4-FFF2-40B4-BE49-F238E27FC236}">
                  <a16:creationId xmlns:a16="http://schemas.microsoft.com/office/drawing/2014/main" id="{D06F4DE8-3404-1458-49D0-9CEC1B07C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6" y="1999"/>
              <a:ext cx="2253" cy="1103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rgbClr val="99FF99"/>
                  </a:solidFill>
                </a:rPr>
                <a:t>tydkif; (27) &amp;Sdaom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endParaRPr lang="en-US" altLang="en-US">
                <a:solidFill>
                  <a:srgbClr val="99FF99"/>
                </a:solidFill>
              </a:endParaRPr>
            </a:p>
          </p:txBody>
        </p:sp>
        <p:sp>
          <p:nvSpPr>
            <p:cNvPr id="24616" name="Text Box 67">
              <a:extLst>
                <a:ext uri="{FF2B5EF4-FFF2-40B4-BE49-F238E27FC236}">
                  <a16:creationId xmlns:a16="http://schemas.microsoft.com/office/drawing/2014/main" id="{C06A2EBA-4501-7F15-5633-F3564215BF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" y="2583"/>
              <a:ext cx="2253" cy="300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300" i="1">
                  <a:solidFill>
                    <a:srgbClr val="99FF99"/>
                  </a:solidFill>
                </a:rPr>
                <a:t>"r®opfusrf;rsm; ESifh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4000" i="1">
                  <a:solidFill>
                    <a:srgbClr val="F177E2"/>
                  </a:solidFill>
                </a:rPr>
                <a:t>tydkif;(39) &amp;Sdaom</a:t>
              </a:r>
              <a:r>
                <a:rPr lang="en-US" altLang="en-US" sz="4300" i="1">
                  <a:solidFill>
                    <a:srgbClr val="F177E2"/>
                  </a:solidFill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4000" i="1">
                  <a:solidFill>
                    <a:srgbClr val="F177E2"/>
                  </a:solidFill>
                </a:rPr>
                <a:t>"r®a[miff;usrf;rsm;</a:t>
              </a:r>
            </a:p>
          </p:txBody>
        </p:sp>
      </p:grpSp>
      <p:sp>
        <p:nvSpPr>
          <p:cNvPr id="24613" name="Text Box 68">
            <a:extLst>
              <a:ext uri="{FF2B5EF4-FFF2-40B4-BE49-F238E27FC236}">
                <a16:creationId xmlns:a16="http://schemas.microsoft.com/office/drawing/2014/main" id="{D1D07589-B29C-6678-2087-39A16E506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24614" name="Rectangle 72">
            <a:extLst>
              <a:ext uri="{FF2B5EF4-FFF2-40B4-BE49-F238E27FC236}">
                <a16:creationId xmlns:a16="http://schemas.microsoft.com/office/drawing/2014/main" id="{00E3F910-0352-549A-4F3B-DE36C9CD2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4033838" cy="1209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AFA1E"/>
                </a:solidFill>
              </a:rPr>
              <a:t>waygif;wnf;&amp;Sdaom "r®opfusrf;pm</a:t>
            </a:r>
            <a:endParaRPr lang="my-MM" altLang="en-US" sz="3600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8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8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8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3798" grpId="0" autoUpdateAnimBg="0"/>
      <p:bldP spid="1183797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6">
            <a:extLst>
              <a:ext uri="{FF2B5EF4-FFF2-40B4-BE49-F238E27FC236}">
                <a16:creationId xmlns:a16="http://schemas.microsoft.com/office/drawing/2014/main" id="{FF85E81F-EDF5-8036-58C5-C798B67D9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214313"/>
            <a:ext cx="3297237" cy="541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98306" name="Picture 2">
            <a:extLst>
              <a:ext uri="{FF2B5EF4-FFF2-40B4-BE49-F238E27FC236}">
                <a16:creationId xmlns:a16="http://schemas.microsoft.com/office/drawing/2014/main" id="{7550E9B3-8638-3A58-63D6-9E2EA4F81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42925"/>
            <a:ext cx="8745538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 Box 3">
            <a:extLst>
              <a:ext uri="{FF2B5EF4-FFF2-40B4-BE49-F238E27FC236}">
                <a16:creationId xmlns:a16="http://schemas.microsoft.com/office/drawing/2014/main" id="{27EAB905-B2AC-0F65-352F-25105CD51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5945188"/>
            <a:ext cx="2876550" cy="7318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tmz&amp;du</a:t>
            </a:r>
          </a:p>
        </p:txBody>
      </p:sp>
      <p:sp>
        <p:nvSpPr>
          <p:cNvPr id="98308" name="Text Box 4">
            <a:extLst>
              <a:ext uri="{FF2B5EF4-FFF2-40B4-BE49-F238E27FC236}">
                <a16:creationId xmlns:a16="http://schemas.microsoft.com/office/drawing/2014/main" id="{17EBE383-C87B-DEB5-B8C3-206E495EA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5570538"/>
            <a:ext cx="2362200" cy="7318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tma&amp;As</a:t>
            </a:r>
          </a:p>
        </p:txBody>
      </p:sp>
      <p:sp>
        <p:nvSpPr>
          <p:cNvPr id="98309" name="Text Box 5">
            <a:extLst>
              <a:ext uri="{FF2B5EF4-FFF2-40B4-BE49-F238E27FC236}">
                <a16:creationId xmlns:a16="http://schemas.microsoft.com/office/drawing/2014/main" id="{C75FFEAC-3BE4-987A-4074-0CF568D19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425" y="2374900"/>
            <a:ext cx="1635125" cy="7318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tm&amp;S</a:t>
            </a:r>
          </a:p>
        </p:txBody>
      </p:sp>
      <p:sp>
        <p:nvSpPr>
          <p:cNvPr id="98310" name="Text Box 6">
            <a:extLst>
              <a:ext uri="{FF2B5EF4-FFF2-40B4-BE49-F238E27FC236}">
                <a16:creationId xmlns:a16="http://schemas.microsoft.com/office/drawing/2014/main" id="{1B4D8DFD-55FF-B314-16C6-199866E86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1411288"/>
            <a:ext cx="3170238" cy="7318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Oa&amp;my</a:t>
            </a:r>
          </a:p>
        </p:txBody>
      </p:sp>
      <p:sp>
        <p:nvSpPr>
          <p:cNvPr id="98311" name="Text Box 7">
            <a:extLst>
              <a:ext uri="{FF2B5EF4-FFF2-40B4-BE49-F238E27FC236}">
                <a16:creationId xmlns:a16="http://schemas.microsoft.com/office/drawing/2014/main" id="{D2ECC66C-DF1E-2C8B-24B6-E5385F604E74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573463" y="4643438"/>
            <a:ext cx="2319337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rD</a:t>
            </a:r>
            <a:r>
              <a:rPr lang="ja-JP" altLang="en-US" sz="2800">
                <a:solidFill>
                  <a:schemeClr val="bg1"/>
                </a:solidFill>
              </a:rPr>
              <a:t>”</a:t>
            </a:r>
            <a:r>
              <a:rPr lang="en-US" altLang="ja-JP" sz="2800">
                <a:solidFill>
                  <a:schemeClr val="bg1"/>
                </a:solidFill>
              </a:rPr>
              <a:t> awa&amp;;eD;,rf;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yifv,f</a:t>
            </a:r>
          </a:p>
        </p:txBody>
      </p:sp>
      <p:sp>
        <p:nvSpPr>
          <p:cNvPr id="98312" name="Text Box 8">
            <a:extLst>
              <a:ext uri="{FF2B5EF4-FFF2-40B4-BE49-F238E27FC236}">
                <a16:creationId xmlns:a16="http://schemas.microsoft.com/office/drawing/2014/main" id="{4C80E6D0-37F4-E5E4-DD59-486BB62D14B6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466725" y="1362075"/>
            <a:ext cx="150018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tx2"/>
                </a:solidFill>
              </a:rPr>
              <a:t>twÅvEÅdwf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tx2"/>
                </a:solidFill>
              </a:rPr>
              <a:t>ork</a:t>
            </a:r>
            <a:r>
              <a:rPr lang="en-US" altLang="en-US" sz="1200" i="1">
                <a:solidFill>
                  <a:schemeClr val="tx2"/>
                </a:solidFill>
              </a:rPr>
              <a:t>3</a:t>
            </a:r>
            <a:r>
              <a:rPr lang="en-US" altLang="en-US" sz="2000" i="1">
                <a:solidFill>
                  <a:schemeClr val="tx2"/>
                </a:solidFill>
              </a:rPr>
              <a:t>´&amp;m</a:t>
            </a:r>
          </a:p>
          <a:p>
            <a:pPr>
              <a:spcBef>
                <a:spcPct val="50000"/>
              </a:spcBef>
            </a:pPr>
            <a:endParaRPr lang="en-US" altLang="en-US" sz="2500">
              <a:solidFill>
                <a:schemeClr val="tx2"/>
              </a:solidFill>
            </a:endParaRP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BAC3ADAE-3A47-B44F-6FAF-919329A40D3F}"/>
              </a:ext>
            </a:extLst>
          </p:cNvPr>
          <p:cNvGrpSpPr>
            <a:grpSpLocks/>
          </p:cNvGrpSpPr>
          <p:nvPr/>
        </p:nvGrpSpPr>
        <p:grpSpPr bwMode="auto">
          <a:xfrm>
            <a:off x="6962775" y="5143500"/>
            <a:ext cx="441325" cy="750888"/>
            <a:chOff x="4386" y="3240"/>
            <a:chExt cx="278" cy="473"/>
          </a:xfrm>
        </p:grpSpPr>
        <p:sp>
          <p:nvSpPr>
            <p:cNvPr id="98320" name="Oval 10">
              <a:extLst>
                <a:ext uri="{FF2B5EF4-FFF2-40B4-BE49-F238E27FC236}">
                  <a16:creationId xmlns:a16="http://schemas.microsoft.com/office/drawing/2014/main" id="{F339822E-D93A-DE36-A554-90A2E36D8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" y="3240"/>
              <a:ext cx="278" cy="473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01882" tIns="50941" rIns="101882" bIns="50941" anchor="ctr"/>
            <a:lstStyle>
              <a:lvl1pPr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1800" b="0">
                <a:solidFill>
                  <a:schemeClr val="bg1"/>
                </a:solidFill>
              </a:endParaRPr>
            </a:p>
          </p:txBody>
        </p:sp>
        <p:sp>
          <p:nvSpPr>
            <p:cNvPr id="98321" name="Oval 11">
              <a:extLst>
                <a:ext uri="{FF2B5EF4-FFF2-40B4-BE49-F238E27FC236}">
                  <a16:creationId xmlns:a16="http://schemas.microsoft.com/office/drawing/2014/main" id="{32D8098C-7AFB-9B1B-39C3-CD6FB52363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3" y="3317"/>
              <a:ext cx="180" cy="319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</p:spPr>
          <p:txBody>
            <a:bodyPr wrap="none" lIns="101882" tIns="50941" rIns="101882" bIns="50941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98314" name="Freeform 12" descr="Purple mesh">
            <a:extLst>
              <a:ext uri="{FF2B5EF4-FFF2-40B4-BE49-F238E27FC236}">
                <a16:creationId xmlns:a16="http://schemas.microsoft.com/office/drawing/2014/main" id="{76401ACC-585E-8F4B-240F-E2DBF98E31E7}"/>
              </a:ext>
            </a:extLst>
          </p:cNvPr>
          <p:cNvSpPr>
            <a:spLocks/>
          </p:cNvSpPr>
          <p:nvPr/>
        </p:nvSpPr>
        <p:spPr bwMode="auto">
          <a:xfrm>
            <a:off x="6877050" y="6064250"/>
            <a:ext cx="1004888" cy="1131888"/>
          </a:xfrm>
          <a:custGeom>
            <a:avLst/>
            <a:gdLst>
              <a:gd name="T0" fmla="*/ 2147483647 w 576"/>
              <a:gd name="T1" fmla="*/ 2147483647 h 629"/>
              <a:gd name="T2" fmla="*/ 2147483647 w 576"/>
              <a:gd name="T3" fmla="*/ 2147483647 h 629"/>
              <a:gd name="T4" fmla="*/ 2147483647 w 576"/>
              <a:gd name="T5" fmla="*/ 2147483647 h 629"/>
              <a:gd name="T6" fmla="*/ 2147483647 w 576"/>
              <a:gd name="T7" fmla="*/ 2147483647 h 629"/>
              <a:gd name="T8" fmla="*/ 2147483647 w 576"/>
              <a:gd name="T9" fmla="*/ 2147483647 h 629"/>
              <a:gd name="T10" fmla="*/ 2147483647 w 576"/>
              <a:gd name="T11" fmla="*/ 2147483647 h 629"/>
              <a:gd name="T12" fmla="*/ 2147483647 w 576"/>
              <a:gd name="T13" fmla="*/ 2147483647 h 629"/>
              <a:gd name="T14" fmla="*/ 2147483647 w 576"/>
              <a:gd name="T15" fmla="*/ 2147483647 h 629"/>
              <a:gd name="T16" fmla="*/ 2147483647 w 576"/>
              <a:gd name="T17" fmla="*/ 2147483647 h 629"/>
              <a:gd name="T18" fmla="*/ 2147483647 w 576"/>
              <a:gd name="T19" fmla="*/ 2147483647 h 629"/>
              <a:gd name="T20" fmla="*/ 2147483647 w 576"/>
              <a:gd name="T21" fmla="*/ 2147483647 h 629"/>
              <a:gd name="T22" fmla="*/ 2147483647 w 576"/>
              <a:gd name="T23" fmla="*/ 2147483647 h 629"/>
              <a:gd name="T24" fmla="*/ 2147483647 w 576"/>
              <a:gd name="T25" fmla="*/ 2147483647 h 629"/>
              <a:gd name="T26" fmla="*/ 2147483647 w 576"/>
              <a:gd name="T27" fmla="*/ 2147483647 h 629"/>
              <a:gd name="T28" fmla="*/ 2147483647 w 576"/>
              <a:gd name="T29" fmla="*/ 2147483647 h 629"/>
              <a:gd name="T30" fmla="*/ 2147483647 w 576"/>
              <a:gd name="T31" fmla="*/ 2147483647 h 629"/>
              <a:gd name="T32" fmla="*/ 2147483647 w 576"/>
              <a:gd name="T33" fmla="*/ 2147483647 h 629"/>
              <a:gd name="T34" fmla="*/ 2147483647 w 576"/>
              <a:gd name="T35" fmla="*/ 2147483647 h 629"/>
              <a:gd name="T36" fmla="*/ 2147483647 w 576"/>
              <a:gd name="T37" fmla="*/ 2147483647 h 629"/>
              <a:gd name="T38" fmla="*/ 2147483647 w 576"/>
              <a:gd name="T39" fmla="*/ 2147483647 h 629"/>
              <a:gd name="T40" fmla="*/ 2147483647 w 576"/>
              <a:gd name="T41" fmla="*/ 2147483647 h 629"/>
              <a:gd name="T42" fmla="*/ 2147483647 w 576"/>
              <a:gd name="T43" fmla="*/ 2147483647 h 629"/>
              <a:gd name="T44" fmla="*/ 2147483647 w 576"/>
              <a:gd name="T45" fmla="*/ 2147483647 h 629"/>
              <a:gd name="T46" fmla="*/ 2147483647 w 576"/>
              <a:gd name="T47" fmla="*/ 2147483647 h 629"/>
              <a:gd name="T48" fmla="*/ 2147483647 w 576"/>
              <a:gd name="T49" fmla="*/ 2147483647 h 629"/>
              <a:gd name="T50" fmla="*/ 2147483647 w 576"/>
              <a:gd name="T51" fmla="*/ 2147483647 h 629"/>
              <a:gd name="T52" fmla="*/ 2147483647 w 576"/>
              <a:gd name="T53" fmla="*/ 2147483647 h 629"/>
              <a:gd name="T54" fmla="*/ 2147483647 w 576"/>
              <a:gd name="T55" fmla="*/ 2147483647 h 629"/>
              <a:gd name="T56" fmla="*/ 2147483647 w 576"/>
              <a:gd name="T57" fmla="*/ 214748364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8315" name="Rectangle 13">
            <a:extLst>
              <a:ext uri="{FF2B5EF4-FFF2-40B4-BE49-F238E27FC236}">
                <a16:creationId xmlns:a16="http://schemas.microsoft.com/office/drawing/2014/main" id="{DD360C4C-D7FD-7B28-8DB0-4170EF2E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561975"/>
            <a:ext cx="8745538" cy="6605588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240078" name="Text Box 14">
            <a:extLst>
              <a:ext uri="{FF2B5EF4-FFF2-40B4-BE49-F238E27FC236}">
                <a16:creationId xmlns:a16="http://schemas.microsoft.com/office/drawing/2014/main" id="{DA693E5B-38B2-95AB-8885-D99C9D4E5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575" y="4459288"/>
            <a:ext cx="2039938" cy="541337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dist="81320" dir="3080412" algn="ctr" rotWithShape="0">
              <a:schemeClr val="tx1"/>
            </a:outerShdw>
          </a:effec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66CCFF"/>
                </a:solidFill>
              </a:rPr>
              <a:t>ygvufpwdkif;</a:t>
            </a:r>
          </a:p>
        </p:txBody>
      </p:sp>
      <p:sp>
        <p:nvSpPr>
          <p:cNvPr id="98317" name="Text Box 23">
            <a:extLst>
              <a:ext uri="{FF2B5EF4-FFF2-40B4-BE49-F238E27FC236}">
                <a16:creationId xmlns:a16="http://schemas.microsoft.com/office/drawing/2014/main" id="{C86061EE-E44A-30B1-1852-EBA3ECD52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80963"/>
            <a:ext cx="2047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8318" name="Text Box 27">
            <a:extLst>
              <a:ext uri="{FF2B5EF4-FFF2-40B4-BE49-F238E27FC236}">
                <a16:creationId xmlns:a16="http://schemas.microsoft.com/office/drawing/2014/main" id="{A9055D7A-C510-2A53-56E8-C11D94E71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98319" name="Text Box 28">
            <a:extLst>
              <a:ext uri="{FF2B5EF4-FFF2-40B4-BE49-F238E27FC236}">
                <a16:creationId xmlns:a16="http://schemas.microsoft.com/office/drawing/2014/main" id="{11CB25F4-1DA8-1389-A9B6-E7CECE510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40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0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0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0078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62">
            <a:extLst>
              <a:ext uri="{FF2B5EF4-FFF2-40B4-BE49-F238E27FC236}">
                <a16:creationId xmlns:a16="http://schemas.microsoft.com/office/drawing/2014/main" id="{4658FBAB-6299-7A35-F03C-AC600E1ED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214313"/>
            <a:ext cx="3297237" cy="541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00354" name="Picture 2">
            <a:extLst>
              <a:ext uri="{FF2B5EF4-FFF2-40B4-BE49-F238E27FC236}">
                <a16:creationId xmlns:a16="http://schemas.microsoft.com/office/drawing/2014/main" id="{15843393-C100-E859-5BF5-43D8334CC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74675"/>
            <a:ext cx="8745538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4">
            <a:extLst>
              <a:ext uri="{FF2B5EF4-FFF2-40B4-BE49-F238E27FC236}">
                <a16:creationId xmlns:a16="http://schemas.microsoft.com/office/drawing/2014/main" id="{8CF9E7E2-5184-7EFD-11D1-8E9298FCA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3900" y="2697163"/>
            <a:ext cx="1633538" cy="7318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tm&amp;S</a:t>
            </a:r>
          </a:p>
        </p:txBody>
      </p:sp>
      <p:sp>
        <p:nvSpPr>
          <p:cNvPr id="100356" name="Text Box 5">
            <a:extLst>
              <a:ext uri="{FF2B5EF4-FFF2-40B4-BE49-F238E27FC236}">
                <a16:creationId xmlns:a16="http://schemas.microsoft.com/office/drawing/2014/main" id="{E4962DC3-E9D7-F1A7-91D7-39A6DA16C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2635250"/>
            <a:ext cx="3171825" cy="7318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Oa&amp;my</a:t>
            </a:r>
          </a:p>
        </p:txBody>
      </p:sp>
      <p:sp>
        <p:nvSpPr>
          <p:cNvPr id="100357" name="Text Box 6">
            <a:extLst>
              <a:ext uri="{FF2B5EF4-FFF2-40B4-BE49-F238E27FC236}">
                <a16:creationId xmlns:a16="http://schemas.microsoft.com/office/drawing/2014/main" id="{3D94DC0B-95C8-3802-CCB8-F85256289D2D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611563" y="4570413"/>
            <a:ext cx="2319337" cy="11953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rDawa&amp;; eD;,rf;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yifv,f</a:t>
            </a:r>
          </a:p>
        </p:txBody>
      </p:sp>
      <p:sp>
        <p:nvSpPr>
          <p:cNvPr id="100358" name="Text Box 7">
            <a:extLst>
              <a:ext uri="{FF2B5EF4-FFF2-40B4-BE49-F238E27FC236}">
                <a16:creationId xmlns:a16="http://schemas.microsoft.com/office/drawing/2014/main" id="{F154411C-5F8F-0F25-BC18-98380F69920C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565150" y="1519238"/>
            <a:ext cx="1500188" cy="10652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tx2"/>
                </a:solidFill>
              </a:rPr>
              <a:t>twÅvEÅdwf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tx2"/>
                </a:solidFill>
              </a:rPr>
              <a:t>ork</a:t>
            </a:r>
            <a:r>
              <a:rPr lang="en-US" altLang="en-US" sz="1200" i="1">
                <a:solidFill>
                  <a:schemeClr val="tx2"/>
                </a:solidFill>
              </a:rPr>
              <a:t>3</a:t>
            </a:r>
            <a:r>
              <a:rPr lang="en-US" altLang="en-US" sz="2000" i="1">
                <a:solidFill>
                  <a:schemeClr val="tx2"/>
                </a:solidFill>
              </a:rPr>
              <a:t>´&amp;m</a:t>
            </a:r>
          </a:p>
        </p:txBody>
      </p:sp>
      <p:sp>
        <p:nvSpPr>
          <p:cNvPr id="100359" name="Freeform 8" descr="Purple mesh">
            <a:extLst>
              <a:ext uri="{FF2B5EF4-FFF2-40B4-BE49-F238E27FC236}">
                <a16:creationId xmlns:a16="http://schemas.microsoft.com/office/drawing/2014/main" id="{1CF6A649-E185-757F-8E50-D6C47F3CD601}"/>
              </a:ext>
            </a:extLst>
          </p:cNvPr>
          <p:cNvSpPr>
            <a:spLocks/>
          </p:cNvSpPr>
          <p:nvPr/>
        </p:nvSpPr>
        <p:spPr bwMode="auto">
          <a:xfrm>
            <a:off x="6877050" y="6064250"/>
            <a:ext cx="1004888" cy="1131888"/>
          </a:xfrm>
          <a:custGeom>
            <a:avLst/>
            <a:gdLst>
              <a:gd name="T0" fmla="*/ 2147483647 w 576"/>
              <a:gd name="T1" fmla="*/ 2147483647 h 629"/>
              <a:gd name="T2" fmla="*/ 2147483647 w 576"/>
              <a:gd name="T3" fmla="*/ 2147483647 h 629"/>
              <a:gd name="T4" fmla="*/ 2147483647 w 576"/>
              <a:gd name="T5" fmla="*/ 2147483647 h 629"/>
              <a:gd name="T6" fmla="*/ 2147483647 w 576"/>
              <a:gd name="T7" fmla="*/ 2147483647 h 629"/>
              <a:gd name="T8" fmla="*/ 2147483647 w 576"/>
              <a:gd name="T9" fmla="*/ 2147483647 h 629"/>
              <a:gd name="T10" fmla="*/ 2147483647 w 576"/>
              <a:gd name="T11" fmla="*/ 2147483647 h 629"/>
              <a:gd name="T12" fmla="*/ 2147483647 w 576"/>
              <a:gd name="T13" fmla="*/ 2147483647 h 629"/>
              <a:gd name="T14" fmla="*/ 2147483647 w 576"/>
              <a:gd name="T15" fmla="*/ 2147483647 h 629"/>
              <a:gd name="T16" fmla="*/ 2147483647 w 576"/>
              <a:gd name="T17" fmla="*/ 2147483647 h 629"/>
              <a:gd name="T18" fmla="*/ 2147483647 w 576"/>
              <a:gd name="T19" fmla="*/ 2147483647 h 629"/>
              <a:gd name="T20" fmla="*/ 2147483647 w 576"/>
              <a:gd name="T21" fmla="*/ 2147483647 h 629"/>
              <a:gd name="T22" fmla="*/ 2147483647 w 576"/>
              <a:gd name="T23" fmla="*/ 2147483647 h 629"/>
              <a:gd name="T24" fmla="*/ 2147483647 w 576"/>
              <a:gd name="T25" fmla="*/ 2147483647 h 629"/>
              <a:gd name="T26" fmla="*/ 2147483647 w 576"/>
              <a:gd name="T27" fmla="*/ 2147483647 h 629"/>
              <a:gd name="T28" fmla="*/ 2147483647 w 576"/>
              <a:gd name="T29" fmla="*/ 2147483647 h 629"/>
              <a:gd name="T30" fmla="*/ 2147483647 w 576"/>
              <a:gd name="T31" fmla="*/ 2147483647 h 629"/>
              <a:gd name="T32" fmla="*/ 2147483647 w 576"/>
              <a:gd name="T33" fmla="*/ 2147483647 h 629"/>
              <a:gd name="T34" fmla="*/ 2147483647 w 576"/>
              <a:gd name="T35" fmla="*/ 2147483647 h 629"/>
              <a:gd name="T36" fmla="*/ 2147483647 w 576"/>
              <a:gd name="T37" fmla="*/ 2147483647 h 629"/>
              <a:gd name="T38" fmla="*/ 2147483647 w 576"/>
              <a:gd name="T39" fmla="*/ 2147483647 h 629"/>
              <a:gd name="T40" fmla="*/ 2147483647 w 576"/>
              <a:gd name="T41" fmla="*/ 2147483647 h 629"/>
              <a:gd name="T42" fmla="*/ 2147483647 w 576"/>
              <a:gd name="T43" fmla="*/ 2147483647 h 629"/>
              <a:gd name="T44" fmla="*/ 2147483647 w 576"/>
              <a:gd name="T45" fmla="*/ 2147483647 h 629"/>
              <a:gd name="T46" fmla="*/ 2147483647 w 576"/>
              <a:gd name="T47" fmla="*/ 2147483647 h 629"/>
              <a:gd name="T48" fmla="*/ 2147483647 w 576"/>
              <a:gd name="T49" fmla="*/ 2147483647 h 629"/>
              <a:gd name="T50" fmla="*/ 2147483647 w 576"/>
              <a:gd name="T51" fmla="*/ 2147483647 h 629"/>
              <a:gd name="T52" fmla="*/ 2147483647 w 576"/>
              <a:gd name="T53" fmla="*/ 2147483647 h 629"/>
              <a:gd name="T54" fmla="*/ 2147483647 w 576"/>
              <a:gd name="T55" fmla="*/ 2147483647 h 629"/>
              <a:gd name="T56" fmla="*/ 2147483647 w 576"/>
              <a:gd name="T57" fmla="*/ 214748364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0360" name="Rectangle 9">
            <a:extLst>
              <a:ext uri="{FF2B5EF4-FFF2-40B4-BE49-F238E27FC236}">
                <a16:creationId xmlns:a16="http://schemas.microsoft.com/office/drawing/2014/main" id="{F3321B09-ED36-2215-7948-16D4238C7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561975"/>
            <a:ext cx="8745538" cy="6605588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361" name="Text Box 10">
            <a:extLst>
              <a:ext uri="{FF2B5EF4-FFF2-40B4-BE49-F238E27FC236}">
                <a16:creationId xmlns:a16="http://schemas.microsoft.com/office/drawing/2014/main" id="{FBBD1FA1-B33A-25D3-0BD1-68A3789DE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80963"/>
            <a:ext cx="2047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0362" name="Text Box 11">
            <a:extLst>
              <a:ext uri="{FF2B5EF4-FFF2-40B4-BE49-F238E27FC236}">
                <a16:creationId xmlns:a16="http://schemas.microsoft.com/office/drawing/2014/main" id="{BC3644DB-D52E-C8FE-2734-499117E01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88" y="3427413"/>
            <a:ext cx="1481137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a&amp;mr</a:t>
            </a:r>
          </a:p>
        </p:txBody>
      </p:sp>
      <p:sp>
        <p:nvSpPr>
          <p:cNvPr id="100363" name="Text Box 17">
            <a:extLst>
              <a:ext uri="{FF2B5EF4-FFF2-40B4-BE49-F238E27FC236}">
                <a16:creationId xmlns:a16="http://schemas.microsoft.com/office/drawing/2014/main" id="{2C97F4C1-D849-5D1E-33A1-FD3E5880A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4137025"/>
            <a:ext cx="338138" cy="5953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</a:rPr>
              <a:t>•</a:t>
            </a:r>
            <a:endParaRPr lang="en-US" altLang="en-US" sz="2200">
              <a:solidFill>
                <a:schemeClr val="bg2"/>
              </a:solidFill>
            </a:endParaRPr>
          </a:p>
        </p:txBody>
      </p:sp>
      <p:sp>
        <p:nvSpPr>
          <p:cNvPr id="992306" name="Line 50">
            <a:extLst>
              <a:ext uri="{FF2B5EF4-FFF2-40B4-BE49-F238E27FC236}">
                <a16:creationId xmlns:a16="http://schemas.microsoft.com/office/drawing/2014/main" id="{3DD93327-AFFD-2E55-8962-882DD62E35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94075" y="2403475"/>
            <a:ext cx="2781300" cy="3022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0365" name="Freeform 52">
            <a:extLst>
              <a:ext uri="{FF2B5EF4-FFF2-40B4-BE49-F238E27FC236}">
                <a16:creationId xmlns:a16="http://schemas.microsoft.com/office/drawing/2014/main" id="{5022793A-0B19-7327-BA03-99963F51ECD6}"/>
              </a:ext>
            </a:extLst>
          </p:cNvPr>
          <p:cNvSpPr>
            <a:spLocks/>
          </p:cNvSpPr>
          <p:nvPr/>
        </p:nvSpPr>
        <p:spPr bwMode="auto">
          <a:xfrm>
            <a:off x="614363" y="4860925"/>
            <a:ext cx="6510337" cy="2292350"/>
          </a:xfrm>
          <a:custGeom>
            <a:avLst/>
            <a:gdLst>
              <a:gd name="T0" fmla="*/ 0 w 3728"/>
              <a:gd name="T1" fmla="*/ 2147483647 h 1274"/>
              <a:gd name="T2" fmla="*/ 2147483647 w 3728"/>
              <a:gd name="T3" fmla="*/ 2147483647 h 1274"/>
              <a:gd name="T4" fmla="*/ 2147483647 w 3728"/>
              <a:gd name="T5" fmla="*/ 2147483647 h 1274"/>
              <a:gd name="T6" fmla="*/ 2147483647 w 3728"/>
              <a:gd name="T7" fmla="*/ 2147483647 h 1274"/>
              <a:gd name="T8" fmla="*/ 2147483647 w 3728"/>
              <a:gd name="T9" fmla="*/ 2147483647 h 1274"/>
              <a:gd name="T10" fmla="*/ 2147483647 w 3728"/>
              <a:gd name="T11" fmla="*/ 2147483647 h 1274"/>
              <a:gd name="T12" fmla="*/ 2147483647 w 3728"/>
              <a:gd name="T13" fmla="*/ 2147483647 h 1274"/>
              <a:gd name="T14" fmla="*/ 2147483647 w 3728"/>
              <a:gd name="T15" fmla="*/ 2147483647 h 1274"/>
              <a:gd name="T16" fmla="*/ 2147483647 w 3728"/>
              <a:gd name="T17" fmla="*/ 2147483647 h 1274"/>
              <a:gd name="T18" fmla="*/ 2147483647 w 3728"/>
              <a:gd name="T19" fmla="*/ 2147483647 h 1274"/>
              <a:gd name="T20" fmla="*/ 2147483647 w 3728"/>
              <a:gd name="T21" fmla="*/ 2147483647 h 1274"/>
              <a:gd name="T22" fmla="*/ 2147483647 w 3728"/>
              <a:gd name="T23" fmla="*/ 2147483647 h 1274"/>
              <a:gd name="T24" fmla="*/ 2147483647 w 3728"/>
              <a:gd name="T25" fmla="*/ 2147483647 h 1274"/>
              <a:gd name="T26" fmla="*/ 2147483647 w 3728"/>
              <a:gd name="T27" fmla="*/ 2147483647 h 1274"/>
              <a:gd name="T28" fmla="*/ 2147483647 w 3728"/>
              <a:gd name="T29" fmla="*/ 2147483647 h 1274"/>
              <a:gd name="T30" fmla="*/ 2147483647 w 3728"/>
              <a:gd name="T31" fmla="*/ 2147483647 h 1274"/>
              <a:gd name="T32" fmla="*/ 2147483647 w 3728"/>
              <a:gd name="T33" fmla="*/ 2147483647 h 1274"/>
              <a:gd name="T34" fmla="*/ 2147483647 w 3728"/>
              <a:gd name="T35" fmla="*/ 2147483647 h 1274"/>
              <a:gd name="T36" fmla="*/ 2147483647 w 3728"/>
              <a:gd name="T37" fmla="*/ 2147483647 h 1274"/>
              <a:gd name="T38" fmla="*/ 2147483647 w 3728"/>
              <a:gd name="T39" fmla="*/ 2147483647 h 1274"/>
              <a:gd name="T40" fmla="*/ 2147483647 w 3728"/>
              <a:gd name="T41" fmla="*/ 2147483647 h 1274"/>
              <a:gd name="T42" fmla="*/ 2147483647 w 3728"/>
              <a:gd name="T43" fmla="*/ 2147483647 h 1274"/>
              <a:gd name="T44" fmla="*/ 2147483647 w 3728"/>
              <a:gd name="T45" fmla="*/ 2147483647 h 1274"/>
              <a:gd name="T46" fmla="*/ 2147483647 w 3728"/>
              <a:gd name="T47" fmla="*/ 2147483647 h 1274"/>
              <a:gd name="T48" fmla="*/ 2147483647 w 3728"/>
              <a:gd name="T49" fmla="*/ 2147483647 h 1274"/>
              <a:gd name="T50" fmla="*/ 2147483647 w 3728"/>
              <a:gd name="T51" fmla="*/ 2147483647 h 1274"/>
              <a:gd name="T52" fmla="*/ 2147483647 w 3728"/>
              <a:gd name="T53" fmla="*/ 2147483647 h 1274"/>
              <a:gd name="T54" fmla="*/ 2147483647 w 3728"/>
              <a:gd name="T55" fmla="*/ 2147483647 h 1274"/>
              <a:gd name="T56" fmla="*/ 2147483647 w 3728"/>
              <a:gd name="T57" fmla="*/ 2147483647 h 1274"/>
              <a:gd name="T58" fmla="*/ 2147483647 w 3728"/>
              <a:gd name="T59" fmla="*/ 2147483647 h 1274"/>
              <a:gd name="T60" fmla="*/ 2147483647 w 3728"/>
              <a:gd name="T61" fmla="*/ 2147483647 h 1274"/>
              <a:gd name="T62" fmla="*/ 2147483647 w 3728"/>
              <a:gd name="T63" fmla="*/ 2147483647 h 1274"/>
              <a:gd name="T64" fmla="*/ 2147483647 w 3728"/>
              <a:gd name="T65" fmla="*/ 2147483647 h 1274"/>
              <a:gd name="T66" fmla="*/ 2147483647 w 3728"/>
              <a:gd name="T67" fmla="*/ 2147483647 h 1274"/>
              <a:gd name="T68" fmla="*/ 2147483647 w 3728"/>
              <a:gd name="T69" fmla="*/ 2147483647 h 1274"/>
              <a:gd name="T70" fmla="*/ 2147483647 w 3728"/>
              <a:gd name="T71" fmla="*/ 2147483647 h 1274"/>
              <a:gd name="T72" fmla="*/ 2147483647 w 3728"/>
              <a:gd name="T73" fmla="*/ 2147483647 h 1274"/>
              <a:gd name="T74" fmla="*/ 2147483647 w 3728"/>
              <a:gd name="T75" fmla="*/ 2147483647 h 1274"/>
              <a:gd name="T76" fmla="*/ 2147483647 w 3728"/>
              <a:gd name="T77" fmla="*/ 2147483647 h 1274"/>
              <a:gd name="T78" fmla="*/ 2147483647 w 3728"/>
              <a:gd name="T79" fmla="*/ 2147483647 h 12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0366" name="Freeform 53">
            <a:extLst>
              <a:ext uri="{FF2B5EF4-FFF2-40B4-BE49-F238E27FC236}">
                <a16:creationId xmlns:a16="http://schemas.microsoft.com/office/drawing/2014/main" id="{135CBC26-4E1E-9B06-5973-D55B20AD65FD}"/>
              </a:ext>
            </a:extLst>
          </p:cNvPr>
          <p:cNvSpPr>
            <a:spLocks/>
          </p:cNvSpPr>
          <p:nvPr/>
        </p:nvSpPr>
        <p:spPr bwMode="auto">
          <a:xfrm>
            <a:off x="3646488" y="1050925"/>
            <a:ext cx="2835275" cy="1554163"/>
          </a:xfrm>
          <a:custGeom>
            <a:avLst/>
            <a:gdLst>
              <a:gd name="T0" fmla="*/ 0 w 1624"/>
              <a:gd name="T1" fmla="*/ 0 h 864"/>
              <a:gd name="T2" fmla="*/ 2147483647 w 1624"/>
              <a:gd name="T3" fmla="*/ 2147483647 h 864"/>
              <a:gd name="T4" fmla="*/ 2147483647 w 1624"/>
              <a:gd name="T5" fmla="*/ 2147483647 h 864"/>
              <a:gd name="T6" fmla="*/ 2147483647 w 1624"/>
              <a:gd name="T7" fmla="*/ 2147483647 h 864"/>
              <a:gd name="T8" fmla="*/ 2147483647 w 1624"/>
              <a:gd name="T9" fmla="*/ 2147483647 h 864"/>
              <a:gd name="T10" fmla="*/ 2147483647 w 1624"/>
              <a:gd name="T11" fmla="*/ 2147483647 h 864"/>
              <a:gd name="T12" fmla="*/ 2147483647 w 1624"/>
              <a:gd name="T13" fmla="*/ 2147483647 h 864"/>
              <a:gd name="T14" fmla="*/ 2147483647 w 1624"/>
              <a:gd name="T15" fmla="*/ 2147483647 h 864"/>
              <a:gd name="T16" fmla="*/ 2147483647 w 1624"/>
              <a:gd name="T17" fmla="*/ 2147483647 h 864"/>
              <a:gd name="T18" fmla="*/ 2147483647 w 1624"/>
              <a:gd name="T19" fmla="*/ 2147483647 h 864"/>
              <a:gd name="T20" fmla="*/ 2147483647 w 1624"/>
              <a:gd name="T21" fmla="*/ 2147483647 h 864"/>
              <a:gd name="T22" fmla="*/ 2147483647 w 1624"/>
              <a:gd name="T23" fmla="*/ 2147483647 h 864"/>
              <a:gd name="T24" fmla="*/ 2147483647 w 1624"/>
              <a:gd name="T25" fmla="*/ 2147483647 h 864"/>
              <a:gd name="T26" fmla="*/ 2147483647 w 1624"/>
              <a:gd name="T27" fmla="*/ 2147483647 h 864"/>
              <a:gd name="T28" fmla="*/ 2147483647 w 1624"/>
              <a:gd name="T29" fmla="*/ 2147483647 h 864"/>
              <a:gd name="T30" fmla="*/ 2147483647 w 1624"/>
              <a:gd name="T31" fmla="*/ 2147483647 h 864"/>
              <a:gd name="T32" fmla="*/ 2147483647 w 1624"/>
              <a:gd name="T33" fmla="*/ 2147483647 h 864"/>
              <a:gd name="T34" fmla="*/ 2147483647 w 1624"/>
              <a:gd name="T35" fmla="*/ 2147483647 h 864"/>
              <a:gd name="T36" fmla="*/ 2147483647 w 1624"/>
              <a:gd name="T37" fmla="*/ 2147483647 h 864"/>
              <a:gd name="T38" fmla="*/ 2147483647 w 1624"/>
              <a:gd name="T39" fmla="*/ 2147483647 h 864"/>
              <a:gd name="T40" fmla="*/ 2147483647 w 1624"/>
              <a:gd name="T41" fmla="*/ 2147483647 h 864"/>
              <a:gd name="T42" fmla="*/ 2147483647 w 1624"/>
              <a:gd name="T43" fmla="*/ 2147483647 h 864"/>
              <a:gd name="T44" fmla="*/ 2147483647 w 1624"/>
              <a:gd name="T45" fmla="*/ 2147483647 h 864"/>
              <a:gd name="T46" fmla="*/ 2147483647 w 1624"/>
              <a:gd name="T47" fmla="*/ 2147483647 h 864"/>
              <a:gd name="T48" fmla="*/ 2147483647 w 1624"/>
              <a:gd name="T49" fmla="*/ 2147483647 h 864"/>
              <a:gd name="T50" fmla="*/ 2147483647 w 1624"/>
              <a:gd name="T51" fmla="*/ 2147483647 h 864"/>
              <a:gd name="T52" fmla="*/ 2147483647 w 1624"/>
              <a:gd name="T53" fmla="*/ 2147483647 h 8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0367" name="Freeform 54">
            <a:extLst>
              <a:ext uri="{FF2B5EF4-FFF2-40B4-BE49-F238E27FC236}">
                <a16:creationId xmlns:a16="http://schemas.microsoft.com/office/drawing/2014/main" id="{E7C48CEC-FD3F-570A-8DFE-D7AF83073D93}"/>
              </a:ext>
            </a:extLst>
          </p:cNvPr>
          <p:cNvSpPr>
            <a:spLocks/>
          </p:cNvSpPr>
          <p:nvPr/>
        </p:nvSpPr>
        <p:spPr bwMode="auto">
          <a:xfrm>
            <a:off x="7697788" y="3411538"/>
            <a:ext cx="349250" cy="3736975"/>
          </a:xfrm>
          <a:custGeom>
            <a:avLst/>
            <a:gdLst>
              <a:gd name="T0" fmla="*/ 2147483647 w 200"/>
              <a:gd name="T1" fmla="*/ 0 h 2077"/>
              <a:gd name="T2" fmla="*/ 2147483647 w 200"/>
              <a:gd name="T3" fmla="*/ 2147483647 h 2077"/>
              <a:gd name="T4" fmla="*/ 2147483647 w 200"/>
              <a:gd name="T5" fmla="*/ 2147483647 h 2077"/>
              <a:gd name="T6" fmla="*/ 2147483647 w 200"/>
              <a:gd name="T7" fmla="*/ 2147483647 h 2077"/>
              <a:gd name="T8" fmla="*/ 2147483647 w 200"/>
              <a:gd name="T9" fmla="*/ 2147483647 h 2077"/>
              <a:gd name="T10" fmla="*/ 2147483647 w 200"/>
              <a:gd name="T11" fmla="*/ 2147483647 h 2077"/>
              <a:gd name="T12" fmla="*/ 0 w 200"/>
              <a:gd name="T13" fmla="*/ 2147483647 h 2077"/>
              <a:gd name="T14" fmla="*/ 2147483647 w 200"/>
              <a:gd name="T15" fmla="*/ 2147483647 h 2077"/>
              <a:gd name="T16" fmla="*/ 2147483647 w 200"/>
              <a:gd name="T17" fmla="*/ 2147483647 h 2077"/>
              <a:gd name="T18" fmla="*/ 2147483647 w 200"/>
              <a:gd name="T19" fmla="*/ 2147483647 h 2077"/>
              <a:gd name="T20" fmla="*/ 2147483647 w 200"/>
              <a:gd name="T21" fmla="*/ 2147483647 h 2077"/>
              <a:gd name="T22" fmla="*/ 2147483647 w 200"/>
              <a:gd name="T23" fmla="*/ 2147483647 h 2077"/>
              <a:gd name="T24" fmla="*/ 2147483647 w 200"/>
              <a:gd name="T25" fmla="*/ 2147483647 h 2077"/>
              <a:gd name="T26" fmla="*/ 2147483647 w 200"/>
              <a:gd name="T27" fmla="*/ 2147483647 h 2077"/>
              <a:gd name="T28" fmla="*/ 2147483647 w 200"/>
              <a:gd name="T29" fmla="*/ 2147483647 h 2077"/>
              <a:gd name="T30" fmla="*/ 2147483647 w 200"/>
              <a:gd name="T31" fmla="*/ 2147483647 h 2077"/>
              <a:gd name="T32" fmla="*/ 2147483647 w 200"/>
              <a:gd name="T33" fmla="*/ 2147483647 h 2077"/>
              <a:gd name="T34" fmla="*/ 2147483647 w 200"/>
              <a:gd name="T35" fmla="*/ 2147483647 h 2077"/>
              <a:gd name="T36" fmla="*/ 2147483647 w 200"/>
              <a:gd name="T37" fmla="*/ 2147483647 h 207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0368" name="Freeform 55">
            <a:extLst>
              <a:ext uri="{FF2B5EF4-FFF2-40B4-BE49-F238E27FC236}">
                <a16:creationId xmlns:a16="http://schemas.microsoft.com/office/drawing/2014/main" id="{6E4327F0-7535-C93A-FAD4-85171E225E42}"/>
              </a:ext>
            </a:extLst>
          </p:cNvPr>
          <p:cNvSpPr>
            <a:spLocks/>
          </p:cNvSpPr>
          <p:nvPr/>
        </p:nvSpPr>
        <p:spPr bwMode="auto">
          <a:xfrm>
            <a:off x="1751013" y="590550"/>
            <a:ext cx="1377950" cy="906463"/>
          </a:xfrm>
          <a:custGeom>
            <a:avLst/>
            <a:gdLst>
              <a:gd name="T0" fmla="*/ 2147483647 w 789"/>
              <a:gd name="T1" fmla="*/ 0 h 504"/>
              <a:gd name="T2" fmla="*/ 2147483647 w 789"/>
              <a:gd name="T3" fmla="*/ 2147483647 h 504"/>
              <a:gd name="T4" fmla="*/ 2147483647 w 789"/>
              <a:gd name="T5" fmla="*/ 2147483647 h 504"/>
              <a:gd name="T6" fmla="*/ 2147483647 w 789"/>
              <a:gd name="T7" fmla="*/ 2147483647 h 504"/>
              <a:gd name="T8" fmla="*/ 2147483647 w 789"/>
              <a:gd name="T9" fmla="*/ 2147483647 h 504"/>
              <a:gd name="T10" fmla="*/ 2147483647 w 789"/>
              <a:gd name="T11" fmla="*/ 2147483647 h 504"/>
              <a:gd name="T12" fmla="*/ 2147483647 w 789"/>
              <a:gd name="T13" fmla="*/ 2147483647 h 504"/>
              <a:gd name="T14" fmla="*/ 2147483647 w 789"/>
              <a:gd name="T15" fmla="*/ 2147483647 h 504"/>
              <a:gd name="T16" fmla="*/ 2147483647 w 789"/>
              <a:gd name="T17" fmla="*/ 2147483647 h 504"/>
              <a:gd name="T18" fmla="*/ 2147483647 w 789"/>
              <a:gd name="T19" fmla="*/ 2147483647 h 504"/>
              <a:gd name="T20" fmla="*/ 2147483647 w 789"/>
              <a:gd name="T21" fmla="*/ 2147483647 h 504"/>
              <a:gd name="T22" fmla="*/ 2147483647 w 789"/>
              <a:gd name="T23" fmla="*/ 2147483647 h 504"/>
              <a:gd name="T24" fmla="*/ 2147483647 w 789"/>
              <a:gd name="T25" fmla="*/ 2147483647 h 504"/>
              <a:gd name="T26" fmla="*/ 2147483647 w 789"/>
              <a:gd name="T27" fmla="*/ 2147483647 h 504"/>
              <a:gd name="T28" fmla="*/ 2147483647 w 789"/>
              <a:gd name="T29" fmla="*/ 2147483647 h 504"/>
              <a:gd name="T30" fmla="*/ 2147483647 w 789"/>
              <a:gd name="T31" fmla="*/ 2147483647 h 504"/>
              <a:gd name="T32" fmla="*/ 2147483647 w 789"/>
              <a:gd name="T33" fmla="*/ 2147483647 h 504"/>
              <a:gd name="T34" fmla="*/ 2147483647 w 789"/>
              <a:gd name="T35" fmla="*/ 2147483647 h 504"/>
              <a:gd name="T36" fmla="*/ 2147483647 w 789"/>
              <a:gd name="T37" fmla="*/ 2147483647 h 504"/>
              <a:gd name="T38" fmla="*/ 2147483647 w 789"/>
              <a:gd name="T39" fmla="*/ 2147483647 h 504"/>
              <a:gd name="T40" fmla="*/ 2147483647 w 789"/>
              <a:gd name="T41" fmla="*/ 2147483647 h 504"/>
              <a:gd name="T42" fmla="*/ 2147483647 w 789"/>
              <a:gd name="T43" fmla="*/ 2147483647 h 504"/>
              <a:gd name="T44" fmla="*/ 2147483647 w 789"/>
              <a:gd name="T45" fmla="*/ 2147483647 h 504"/>
              <a:gd name="T46" fmla="*/ 2147483647 w 789"/>
              <a:gd name="T47" fmla="*/ 2147483647 h 504"/>
              <a:gd name="T48" fmla="*/ 2147483647 w 789"/>
              <a:gd name="T49" fmla="*/ 2147483647 h 504"/>
              <a:gd name="T50" fmla="*/ 2147483647 w 789"/>
              <a:gd name="T51" fmla="*/ 2147483647 h 504"/>
              <a:gd name="T52" fmla="*/ 2147483647 w 789"/>
              <a:gd name="T53" fmla="*/ 2147483647 h 504"/>
              <a:gd name="T54" fmla="*/ 2147483647 w 789"/>
              <a:gd name="T55" fmla="*/ 2147483647 h 504"/>
              <a:gd name="T56" fmla="*/ 2147483647 w 789"/>
              <a:gd name="T57" fmla="*/ 0 h 5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92307" name="Line 51">
            <a:extLst>
              <a:ext uri="{FF2B5EF4-FFF2-40B4-BE49-F238E27FC236}">
                <a16:creationId xmlns:a16="http://schemas.microsoft.com/office/drawing/2014/main" id="{CCE49FD6-15DB-7C32-CBB1-13B063FEE2D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5500" y="201613"/>
            <a:ext cx="5783263" cy="718185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arrow" w="med" len="med"/>
            <a:tailEnd type="arrow" w="med" len="med"/>
          </a:ln>
          <a:effectLst>
            <a:outerShdw dist="113592" dir="1593903" algn="ctr" rotWithShape="0">
              <a:srgbClr val="040404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0370" name="Text Box 3">
            <a:extLst>
              <a:ext uri="{FF2B5EF4-FFF2-40B4-BE49-F238E27FC236}">
                <a16:creationId xmlns:a16="http://schemas.microsoft.com/office/drawing/2014/main" id="{D49C110B-455E-0FFF-DED2-E9611957C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4516438"/>
            <a:ext cx="2878138" cy="7318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tmz&amp;du</a:t>
            </a:r>
          </a:p>
        </p:txBody>
      </p:sp>
      <p:sp>
        <p:nvSpPr>
          <p:cNvPr id="100371" name="Text Box 24">
            <a:extLst>
              <a:ext uri="{FF2B5EF4-FFF2-40B4-BE49-F238E27FC236}">
                <a16:creationId xmlns:a16="http://schemas.microsoft.com/office/drawing/2014/main" id="{6CFD00DE-B04A-3D60-1B75-29C3EAB18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75" y="5727700"/>
            <a:ext cx="1841500" cy="7318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000">
                <a:solidFill>
                  <a:srgbClr val="0033CC"/>
                </a:solidFill>
              </a:rPr>
              <a:t>tma&amp;As</a:t>
            </a:r>
          </a:p>
        </p:txBody>
      </p:sp>
      <p:sp>
        <p:nvSpPr>
          <p:cNvPr id="992305" name="Text Box 49">
            <a:extLst>
              <a:ext uri="{FF2B5EF4-FFF2-40B4-BE49-F238E27FC236}">
                <a16:creationId xmlns:a16="http://schemas.microsoft.com/office/drawing/2014/main" id="{0D2119AD-63FD-8411-8ECA-FE5CBAC11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3209925"/>
            <a:ext cx="8778875" cy="1360488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>
                <a:solidFill>
                  <a:srgbClr val="66FFFF"/>
                </a:solidFill>
              </a:rPr>
              <a:t>a&amp;mr tifyg,m</a:t>
            </a:r>
          </a:p>
        </p:txBody>
      </p:sp>
      <p:sp>
        <p:nvSpPr>
          <p:cNvPr id="100373" name="Text Box 64">
            <a:extLst>
              <a:ext uri="{FF2B5EF4-FFF2-40B4-BE49-F238E27FC236}">
                <a16:creationId xmlns:a16="http://schemas.microsoft.com/office/drawing/2014/main" id="{14A90193-9125-BFDE-B6B6-94064946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399338"/>
            <a:ext cx="2936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41</a:t>
            </a:r>
          </a:p>
        </p:txBody>
      </p:sp>
      <p:grpSp>
        <p:nvGrpSpPr>
          <p:cNvPr id="100374" name="Group 66">
            <a:extLst>
              <a:ext uri="{FF2B5EF4-FFF2-40B4-BE49-F238E27FC236}">
                <a16:creationId xmlns:a16="http://schemas.microsoft.com/office/drawing/2014/main" id="{5EBAAB77-E4A2-95B5-F776-08603DA2933A}"/>
              </a:ext>
            </a:extLst>
          </p:cNvPr>
          <p:cNvGrpSpPr>
            <a:grpSpLocks/>
          </p:cNvGrpSpPr>
          <p:nvPr/>
        </p:nvGrpSpPr>
        <p:grpSpPr bwMode="auto">
          <a:xfrm>
            <a:off x="6962775" y="5143500"/>
            <a:ext cx="441325" cy="750888"/>
            <a:chOff x="4386" y="3240"/>
            <a:chExt cx="278" cy="473"/>
          </a:xfrm>
        </p:grpSpPr>
        <p:sp>
          <p:nvSpPr>
            <p:cNvPr id="100376" name="Oval 67">
              <a:extLst>
                <a:ext uri="{FF2B5EF4-FFF2-40B4-BE49-F238E27FC236}">
                  <a16:creationId xmlns:a16="http://schemas.microsoft.com/office/drawing/2014/main" id="{FA47B210-601D-1B74-A77D-0561B7885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" y="3240"/>
              <a:ext cx="278" cy="473"/>
            </a:xfrm>
            <a:prstGeom prst="ellips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101882" tIns="50941" rIns="101882" bIns="50941" anchor="ctr"/>
            <a:lstStyle>
              <a:lvl1pPr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1800" b="0">
                <a:solidFill>
                  <a:schemeClr val="bg1"/>
                </a:solidFill>
              </a:endParaRPr>
            </a:p>
          </p:txBody>
        </p:sp>
        <p:sp>
          <p:nvSpPr>
            <p:cNvPr id="100377" name="Oval 68">
              <a:extLst>
                <a:ext uri="{FF2B5EF4-FFF2-40B4-BE49-F238E27FC236}">
                  <a16:creationId xmlns:a16="http://schemas.microsoft.com/office/drawing/2014/main" id="{6F0DD57F-86BC-D14F-B3E5-D330708D0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3" y="3317"/>
              <a:ext cx="180" cy="319"/>
            </a:xfrm>
            <a:prstGeom prst="ellipse">
              <a:avLst/>
            </a:prstGeom>
            <a:solidFill>
              <a:schemeClr val="hlink"/>
            </a:solidFill>
            <a:ln w="5715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</p:spPr>
          <p:txBody>
            <a:bodyPr wrap="none" lIns="101882" tIns="50941" rIns="101882" bIns="50941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100375" name="Text Box 69">
            <a:extLst>
              <a:ext uri="{FF2B5EF4-FFF2-40B4-BE49-F238E27FC236}">
                <a16:creationId xmlns:a16="http://schemas.microsoft.com/office/drawing/2014/main" id="{AA323DDA-8404-BBA1-7CF4-350C3E84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5575" y="4459288"/>
            <a:ext cx="2039938" cy="541337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dist="81320" dir="3080412" algn="ctr" rotWithShape="0">
              <a:schemeClr val="tx1"/>
            </a:outerShdw>
          </a:effec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66CCFF"/>
                </a:solidFill>
              </a:rPr>
              <a:t>ygvufpwdkif;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99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9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230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84">
            <a:extLst>
              <a:ext uri="{FF2B5EF4-FFF2-40B4-BE49-F238E27FC236}">
                <a16:creationId xmlns:a16="http://schemas.microsoft.com/office/drawing/2014/main" id="{692966FF-C3F6-837B-C90A-C6A63C978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214313"/>
            <a:ext cx="3297237" cy="541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02402" name="Picture 14">
            <a:extLst>
              <a:ext uri="{FF2B5EF4-FFF2-40B4-BE49-F238E27FC236}">
                <a16:creationId xmlns:a16="http://schemas.microsoft.com/office/drawing/2014/main" id="{F2A4C09B-0BB4-8145-0E45-E2F3C3E00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220788"/>
            <a:ext cx="8745537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18">
            <a:extLst>
              <a:ext uri="{FF2B5EF4-FFF2-40B4-BE49-F238E27FC236}">
                <a16:creationId xmlns:a16="http://schemas.microsoft.com/office/drawing/2014/main" id="{2689AC9C-6FD3-75CE-EC9A-E3EAE18F65E4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546475" y="4794250"/>
            <a:ext cx="2319338" cy="10652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r,fwDwm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yifv,f</a:t>
            </a:r>
          </a:p>
        </p:txBody>
      </p:sp>
      <p:sp>
        <p:nvSpPr>
          <p:cNvPr id="102404" name="Text Box 19">
            <a:extLst>
              <a:ext uri="{FF2B5EF4-FFF2-40B4-BE49-F238E27FC236}">
                <a16:creationId xmlns:a16="http://schemas.microsoft.com/office/drawing/2014/main" id="{541ECCD7-3EE5-698B-5ECE-26FFD30E248F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574675" y="1543050"/>
            <a:ext cx="1500188" cy="977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twÅvdEÅdwf</a:t>
            </a:r>
          </a:p>
          <a:p>
            <a:r>
              <a:rPr lang="en-US" altLang="en-US" sz="2000"/>
              <a:t>or</a:t>
            </a:r>
            <a:r>
              <a:rPr lang="en-US" altLang="en-US" sz="2800"/>
              <a:t>k</a:t>
            </a:r>
            <a:r>
              <a:rPr lang="en-US" altLang="en-US" sz="1200" i="1"/>
              <a:t>3</a:t>
            </a:r>
            <a:r>
              <a:rPr lang="en-US" altLang="en-US" sz="2000" i="1"/>
              <a:t>´&amp;m</a:t>
            </a:r>
          </a:p>
        </p:txBody>
      </p:sp>
      <p:sp>
        <p:nvSpPr>
          <p:cNvPr id="102405" name="Freeform 20" descr="Purple mesh">
            <a:extLst>
              <a:ext uri="{FF2B5EF4-FFF2-40B4-BE49-F238E27FC236}">
                <a16:creationId xmlns:a16="http://schemas.microsoft.com/office/drawing/2014/main" id="{0AFF0EB0-2A37-22F0-52B4-48CC66053F54}"/>
              </a:ext>
            </a:extLst>
          </p:cNvPr>
          <p:cNvSpPr>
            <a:spLocks/>
          </p:cNvSpPr>
          <p:nvPr/>
        </p:nvSpPr>
        <p:spPr bwMode="auto">
          <a:xfrm>
            <a:off x="6877050" y="6477000"/>
            <a:ext cx="1004888" cy="1131888"/>
          </a:xfrm>
          <a:custGeom>
            <a:avLst/>
            <a:gdLst>
              <a:gd name="T0" fmla="*/ 2147483647 w 576"/>
              <a:gd name="T1" fmla="*/ 2147483647 h 629"/>
              <a:gd name="T2" fmla="*/ 2147483647 w 576"/>
              <a:gd name="T3" fmla="*/ 2147483647 h 629"/>
              <a:gd name="T4" fmla="*/ 2147483647 w 576"/>
              <a:gd name="T5" fmla="*/ 2147483647 h 629"/>
              <a:gd name="T6" fmla="*/ 2147483647 w 576"/>
              <a:gd name="T7" fmla="*/ 2147483647 h 629"/>
              <a:gd name="T8" fmla="*/ 2147483647 w 576"/>
              <a:gd name="T9" fmla="*/ 2147483647 h 629"/>
              <a:gd name="T10" fmla="*/ 2147483647 w 576"/>
              <a:gd name="T11" fmla="*/ 2147483647 h 629"/>
              <a:gd name="T12" fmla="*/ 2147483647 w 576"/>
              <a:gd name="T13" fmla="*/ 2147483647 h 629"/>
              <a:gd name="T14" fmla="*/ 2147483647 w 576"/>
              <a:gd name="T15" fmla="*/ 2147483647 h 629"/>
              <a:gd name="T16" fmla="*/ 2147483647 w 576"/>
              <a:gd name="T17" fmla="*/ 2147483647 h 629"/>
              <a:gd name="T18" fmla="*/ 2147483647 w 576"/>
              <a:gd name="T19" fmla="*/ 2147483647 h 629"/>
              <a:gd name="T20" fmla="*/ 2147483647 w 576"/>
              <a:gd name="T21" fmla="*/ 2147483647 h 629"/>
              <a:gd name="T22" fmla="*/ 2147483647 w 576"/>
              <a:gd name="T23" fmla="*/ 2147483647 h 629"/>
              <a:gd name="T24" fmla="*/ 2147483647 w 576"/>
              <a:gd name="T25" fmla="*/ 2147483647 h 629"/>
              <a:gd name="T26" fmla="*/ 2147483647 w 576"/>
              <a:gd name="T27" fmla="*/ 2147483647 h 629"/>
              <a:gd name="T28" fmla="*/ 2147483647 w 576"/>
              <a:gd name="T29" fmla="*/ 2147483647 h 629"/>
              <a:gd name="T30" fmla="*/ 2147483647 w 576"/>
              <a:gd name="T31" fmla="*/ 2147483647 h 629"/>
              <a:gd name="T32" fmla="*/ 2147483647 w 576"/>
              <a:gd name="T33" fmla="*/ 2147483647 h 629"/>
              <a:gd name="T34" fmla="*/ 2147483647 w 576"/>
              <a:gd name="T35" fmla="*/ 2147483647 h 629"/>
              <a:gd name="T36" fmla="*/ 2147483647 w 576"/>
              <a:gd name="T37" fmla="*/ 2147483647 h 629"/>
              <a:gd name="T38" fmla="*/ 2147483647 w 576"/>
              <a:gd name="T39" fmla="*/ 2147483647 h 629"/>
              <a:gd name="T40" fmla="*/ 2147483647 w 576"/>
              <a:gd name="T41" fmla="*/ 2147483647 h 629"/>
              <a:gd name="T42" fmla="*/ 2147483647 w 576"/>
              <a:gd name="T43" fmla="*/ 2147483647 h 629"/>
              <a:gd name="T44" fmla="*/ 2147483647 w 576"/>
              <a:gd name="T45" fmla="*/ 2147483647 h 629"/>
              <a:gd name="T46" fmla="*/ 2147483647 w 576"/>
              <a:gd name="T47" fmla="*/ 2147483647 h 629"/>
              <a:gd name="T48" fmla="*/ 2147483647 w 576"/>
              <a:gd name="T49" fmla="*/ 2147483647 h 629"/>
              <a:gd name="T50" fmla="*/ 2147483647 w 576"/>
              <a:gd name="T51" fmla="*/ 2147483647 h 629"/>
              <a:gd name="T52" fmla="*/ 2147483647 w 576"/>
              <a:gd name="T53" fmla="*/ 2147483647 h 629"/>
              <a:gd name="T54" fmla="*/ 2147483647 w 576"/>
              <a:gd name="T55" fmla="*/ 2147483647 h 629"/>
              <a:gd name="T56" fmla="*/ 2147483647 w 576"/>
              <a:gd name="T57" fmla="*/ 214748364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2406" name="Rectangle 92">
            <a:extLst>
              <a:ext uri="{FF2B5EF4-FFF2-40B4-BE49-F238E27FC236}">
                <a16:creationId xmlns:a16="http://schemas.microsoft.com/office/drawing/2014/main" id="{0F5C2959-7223-EE7C-0F05-D8B23156F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7192963"/>
            <a:ext cx="836613" cy="455612"/>
          </a:xfrm>
          <a:prstGeom prst="rect">
            <a:avLst/>
          </a:prstGeom>
          <a:solidFill>
            <a:srgbClr val="8229A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2407" name="Rectangle 21">
            <a:extLst>
              <a:ext uri="{FF2B5EF4-FFF2-40B4-BE49-F238E27FC236}">
                <a16:creationId xmlns:a16="http://schemas.microsoft.com/office/drawing/2014/main" id="{37AD924F-F174-F158-905F-5F84F6499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561975"/>
            <a:ext cx="8745538" cy="6605588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2408" name="Text Box 22">
            <a:extLst>
              <a:ext uri="{FF2B5EF4-FFF2-40B4-BE49-F238E27FC236}">
                <a16:creationId xmlns:a16="http://schemas.microsoft.com/office/drawing/2014/main" id="{92A2C15A-C879-6B5B-4BD2-103248CC9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80963"/>
            <a:ext cx="2047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10711" name="Text Box 23">
            <a:extLst>
              <a:ext uri="{FF2B5EF4-FFF2-40B4-BE49-F238E27FC236}">
                <a16:creationId xmlns:a16="http://schemas.microsoft.com/office/drawing/2014/main" id="{9619B15C-0B80-F64C-B37B-17B872461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3459163"/>
            <a:ext cx="1481137" cy="5953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a&amp;mr</a:t>
            </a:r>
            <a:r>
              <a:rPr lang="en-US" altLang="en-US" sz="2000">
                <a:solidFill>
                  <a:schemeClr val="bg1"/>
                </a:solidFill>
              </a:rPr>
              <a:t>•</a:t>
            </a:r>
          </a:p>
        </p:txBody>
      </p:sp>
      <p:sp>
        <p:nvSpPr>
          <p:cNvPr id="1010712" name="Text Box 24">
            <a:extLst>
              <a:ext uri="{FF2B5EF4-FFF2-40B4-BE49-F238E27FC236}">
                <a16:creationId xmlns:a16="http://schemas.microsoft.com/office/drawing/2014/main" id="{1F5E77D1-BAEF-3960-F94E-43A5C9811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488" y="4689475"/>
            <a:ext cx="2474912" cy="488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/>
              <a:t>pdkif7mrftifefawtkyf</a:t>
            </a:r>
          </a:p>
        </p:txBody>
      </p:sp>
      <p:sp>
        <p:nvSpPr>
          <p:cNvPr id="1010714" name="Text Box 26">
            <a:extLst>
              <a:ext uri="{FF2B5EF4-FFF2-40B4-BE49-F238E27FC236}">
                <a16:creationId xmlns:a16="http://schemas.microsoft.com/office/drawing/2014/main" id="{C895766F-534D-C8F5-0423-834AC8B44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3952875"/>
            <a:ext cx="2747963" cy="488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/>
              <a:t>. yDpDwef tifefawtkyf</a:t>
            </a:r>
          </a:p>
        </p:txBody>
      </p:sp>
      <p:sp>
        <p:nvSpPr>
          <p:cNvPr id="1010715" name="Text Box 27">
            <a:extLst>
              <a:ext uri="{FF2B5EF4-FFF2-40B4-BE49-F238E27FC236}">
                <a16:creationId xmlns:a16="http://schemas.microsoft.com/office/drawing/2014/main" id="{AE328D69-7ED7-7E33-0C62-668C1E051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4213225"/>
            <a:ext cx="1905000" cy="5953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/>
              <a:t>{zuf</a:t>
            </a:r>
          </a:p>
        </p:txBody>
      </p:sp>
      <p:sp>
        <p:nvSpPr>
          <p:cNvPr id="1010716" name="Text Box 28">
            <a:extLst>
              <a:ext uri="{FF2B5EF4-FFF2-40B4-BE49-F238E27FC236}">
                <a16:creationId xmlns:a16="http://schemas.microsoft.com/office/drawing/2014/main" id="{6EA36C1C-1B67-E77A-BFB4-1998A1EE0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675" y="4292600"/>
            <a:ext cx="1162050" cy="488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tifwifpf</a:t>
            </a:r>
          </a:p>
        </p:txBody>
      </p:sp>
      <p:sp>
        <p:nvSpPr>
          <p:cNvPr id="102414" name="Text Box 29">
            <a:extLst>
              <a:ext uri="{FF2B5EF4-FFF2-40B4-BE49-F238E27FC236}">
                <a16:creationId xmlns:a16="http://schemas.microsoft.com/office/drawing/2014/main" id="{BE343C78-DDAD-CE92-0E9C-AC371C74E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4137025"/>
            <a:ext cx="338138" cy="5953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</a:rPr>
              <a:t>•</a:t>
            </a:r>
            <a:endParaRPr lang="en-US" altLang="en-US" sz="2200">
              <a:solidFill>
                <a:schemeClr val="bg2"/>
              </a:solidFill>
            </a:endParaRPr>
          </a:p>
        </p:txBody>
      </p:sp>
      <p:sp>
        <p:nvSpPr>
          <p:cNvPr id="1010718" name="Text Box 30">
            <a:extLst>
              <a:ext uri="{FF2B5EF4-FFF2-40B4-BE49-F238E27FC236}">
                <a16:creationId xmlns:a16="http://schemas.microsoft.com/office/drawing/2014/main" id="{F8D4FB5F-92A5-037E-6515-1D36A4920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3" y="1062038"/>
            <a:ext cx="6553200" cy="7842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4300">
                <a:solidFill>
                  <a:srgbClr val="FFFFFF"/>
                </a:solidFill>
              </a:rPr>
              <a:t>aygvkk\c&amp;D;pOf &amp;klwfw&amp;uf Munfhjcif;</a:t>
            </a:r>
          </a:p>
        </p:txBody>
      </p:sp>
      <p:sp>
        <p:nvSpPr>
          <p:cNvPr id="1010719" name="Text Box 31">
            <a:extLst>
              <a:ext uri="{FF2B5EF4-FFF2-40B4-BE49-F238E27FC236}">
                <a16:creationId xmlns:a16="http://schemas.microsoft.com/office/drawing/2014/main" id="{C98E4FF0-40EF-FA30-DAA0-8F65D81C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3486150"/>
            <a:ext cx="1906587" cy="488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/>
              <a:t>. rufpfpdeD;,m;</a:t>
            </a:r>
          </a:p>
        </p:txBody>
      </p:sp>
      <p:grpSp>
        <p:nvGrpSpPr>
          <p:cNvPr id="102417" name="Group 45">
            <a:extLst>
              <a:ext uri="{FF2B5EF4-FFF2-40B4-BE49-F238E27FC236}">
                <a16:creationId xmlns:a16="http://schemas.microsoft.com/office/drawing/2014/main" id="{B5862F83-979C-E15C-58EC-78D44BDFD5AF}"/>
              </a:ext>
            </a:extLst>
          </p:cNvPr>
          <p:cNvGrpSpPr>
            <a:grpSpLocks/>
          </p:cNvGrpSpPr>
          <p:nvPr/>
        </p:nvGrpSpPr>
        <p:grpSpPr bwMode="auto">
          <a:xfrm>
            <a:off x="658813" y="2619375"/>
            <a:ext cx="8074025" cy="4281488"/>
            <a:chOff x="673" y="1600"/>
            <a:chExt cx="5086" cy="2697"/>
          </a:xfrm>
        </p:grpSpPr>
        <p:sp>
          <p:nvSpPr>
            <p:cNvPr id="102441" name="Text Box 15">
              <a:extLst>
                <a:ext uri="{FF2B5EF4-FFF2-40B4-BE49-F238E27FC236}">
                  <a16:creationId xmlns:a16="http://schemas.microsoft.com/office/drawing/2014/main" id="{F7F8F9A1-0755-A7DD-C8F2-E53FB0BF5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2759"/>
              <a:ext cx="1813" cy="46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0033CC"/>
                  </a:solidFill>
                </a:rPr>
                <a:t>tmz&amp;du</a:t>
              </a:r>
            </a:p>
          </p:txBody>
        </p:sp>
        <p:sp>
          <p:nvSpPr>
            <p:cNvPr id="102442" name="Text Box 16">
              <a:extLst>
                <a:ext uri="{FF2B5EF4-FFF2-40B4-BE49-F238E27FC236}">
                  <a16:creationId xmlns:a16="http://schemas.microsoft.com/office/drawing/2014/main" id="{2B5486E9-E50F-0FDF-0B2C-4A8D2E5970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957"/>
              <a:ext cx="1029" cy="46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4000">
                  <a:solidFill>
                    <a:srgbClr val="0033CC"/>
                  </a:solidFill>
                </a:rPr>
                <a:t>tm&amp;S</a:t>
              </a:r>
            </a:p>
          </p:txBody>
        </p:sp>
        <p:sp>
          <p:nvSpPr>
            <p:cNvPr id="102443" name="Text Box 17">
              <a:extLst>
                <a:ext uri="{FF2B5EF4-FFF2-40B4-BE49-F238E27FC236}">
                  <a16:creationId xmlns:a16="http://schemas.microsoft.com/office/drawing/2014/main" id="{C3746B9E-E08B-0CA1-A72D-402D56022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" y="1600"/>
              <a:ext cx="1998" cy="37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>
                  <a:solidFill>
                    <a:srgbClr val="0033CC"/>
                  </a:solidFill>
                </a:rPr>
                <a:t>Oa&amp;my</a:t>
              </a:r>
            </a:p>
          </p:txBody>
        </p:sp>
        <p:sp>
          <p:nvSpPr>
            <p:cNvPr id="102444" name="Text Box 32">
              <a:extLst>
                <a:ext uri="{FF2B5EF4-FFF2-40B4-BE49-F238E27FC236}">
                  <a16:creationId xmlns:a16="http://schemas.microsoft.com/office/drawing/2014/main" id="{117BF628-6F0B-CD5D-D91D-6B0D77367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922"/>
              <a:ext cx="1160" cy="37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>
                  <a:solidFill>
                    <a:srgbClr val="0033CC"/>
                  </a:solidFill>
                </a:rPr>
                <a:t>tma&amp;As</a:t>
              </a:r>
            </a:p>
          </p:txBody>
        </p:sp>
      </p:grpSp>
      <p:sp>
        <p:nvSpPr>
          <p:cNvPr id="1010724" name="Freeform 36">
            <a:extLst>
              <a:ext uri="{FF2B5EF4-FFF2-40B4-BE49-F238E27FC236}">
                <a16:creationId xmlns:a16="http://schemas.microsoft.com/office/drawing/2014/main" id="{08E60927-F9A2-FED8-727E-8436C08BACAD}"/>
              </a:ext>
            </a:extLst>
          </p:cNvPr>
          <p:cNvSpPr>
            <a:spLocks/>
          </p:cNvSpPr>
          <p:nvPr/>
        </p:nvSpPr>
        <p:spPr bwMode="auto">
          <a:xfrm>
            <a:off x="6435725" y="3995738"/>
            <a:ext cx="855663" cy="1001712"/>
          </a:xfrm>
          <a:custGeom>
            <a:avLst/>
            <a:gdLst>
              <a:gd name="T0" fmla="*/ 2147483647 w 539"/>
              <a:gd name="T1" fmla="*/ 2147483647 h 631"/>
              <a:gd name="T2" fmla="*/ 2147483647 w 539"/>
              <a:gd name="T3" fmla="*/ 2147483647 h 631"/>
              <a:gd name="T4" fmla="*/ 2147483647 w 539"/>
              <a:gd name="T5" fmla="*/ 2147483647 h 631"/>
              <a:gd name="T6" fmla="*/ 2147483647 w 539"/>
              <a:gd name="T7" fmla="*/ 2147483647 h 631"/>
              <a:gd name="T8" fmla="*/ 2147483647 w 539"/>
              <a:gd name="T9" fmla="*/ 2147483647 h 631"/>
              <a:gd name="T10" fmla="*/ 0 w 539"/>
              <a:gd name="T11" fmla="*/ 2147483647 h 631"/>
              <a:gd name="T12" fmla="*/ 2147483647 w 539"/>
              <a:gd name="T13" fmla="*/ 2147483647 h 631"/>
              <a:gd name="T14" fmla="*/ 2147483647 w 539"/>
              <a:gd name="T15" fmla="*/ 0 h 631"/>
              <a:gd name="T16" fmla="*/ 2147483647 w 539"/>
              <a:gd name="T17" fmla="*/ 2147483647 h 631"/>
              <a:gd name="T18" fmla="*/ 2147483647 w 539"/>
              <a:gd name="T19" fmla="*/ 2147483647 h 63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39" h="631">
                <a:moveTo>
                  <a:pt x="539" y="593"/>
                </a:moveTo>
                <a:cubicBezTo>
                  <a:pt x="424" y="631"/>
                  <a:pt x="294" y="622"/>
                  <a:pt x="180" y="584"/>
                </a:cubicBezTo>
                <a:cubicBezTo>
                  <a:pt x="149" y="553"/>
                  <a:pt x="132" y="540"/>
                  <a:pt x="90" y="530"/>
                </a:cubicBezTo>
                <a:cubicBezTo>
                  <a:pt x="68" y="499"/>
                  <a:pt x="70" y="473"/>
                  <a:pt x="54" y="441"/>
                </a:cubicBezTo>
                <a:cubicBezTo>
                  <a:pt x="44" y="421"/>
                  <a:pt x="24" y="407"/>
                  <a:pt x="18" y="387"/>
                </a:cubicBezTo>
                <a:cubicBezTo>
                  <a:pt x="12" y="369"/>
                  <a:pt x="0" y="333"/>
                  <a:pt x="0" y="333"/>
                </a:cubicBezTo>
                <a:cubicBezTo>
                  <a:pt x="1" y="304"/>
                  <a:pt x="4" y="86"/>
                  <a:pt x="45" y="36"/>
                </a:cubicBezTo>
                <a:cubicBezTo>
                  <a:pt x="63" y="12"/>
                  <a:pt x="126" y="0"/>
                  <a:pt x="126" y="0"/>
                </a:cubicBezTo>
                <a:cubicBezTo>
                  <a:pt x="190" y="21"/>
                  <a:pt x="164" y="7"/>
                  <a:pt x="207" y="36"/>
                </a:cubicBezTo>
                <a:cubicBezTo>
                  <a:pt x="217" y="68"/>
                  <a:pt x="216" y="53"/>
                  <a:pt x="216" y="81"/>
                </a:cubicBezTo>
              </a:path>
            </a:pathLst>
          </a:custGeom>
          <a:noFill/>
          <a:ln w="762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10749" name="Text Box 61">
            <a:extLst>
              <a:ext uri="{FF2B5EF4-FFF2-40B4-BE49-F238E27FC236}">
                <a16:creationId xmlns:a16="http://schemas.microsoft.com/office/drawing/2014/main" id="{CC341929-5210-B7CA-BFAD-EAE92F3E1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5291138"/>
            <a:ext cx="1852613" cy="488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/>
              <a:t>a,&amp;I&amp;Svif</a:t>
            </a:r>
          </a:p>
        </p:txBody>
      </p:sp>
      <p:grpSp>
        <p:nvGrpSpPr>
          <p:cNvPr id="3" name="Group 69">
            <a:extLst>
              <a:ext uri="{FF2B5EF4-FFF2-40B4-BE49-F238E27FC236}">
                <a16:creationId xmlns:a16="http://schemas.microsoft.com/office/drawing/2014/main" id="{D7FC700A-874D-F9EA-801F-56351B218BE1}"/>
              </a:ext>
            </a:extLst>
          </p:cNvPr>
          <p:cNvGrpSpPr>
            <a:grpSpLocks/>
          </p:cNvGrpSpPr>
          <p:nvPr/>
        </p:nvGrpSpPr>
        <p:grpSpPr bwMode="auto">
          <a:xfrm>
            <a:off x="896938" y="5067300"/>
            <a:ext cx="5468937" cy="695325"/>
            <a:chOff x="584" y="3266"/>
            <a:chExt cx="3445" cy="438"/>
          </a:xfrm>
        </p:grpSpPr>
        <p:sp>
          <p:nvSpPr>
            <p:cNvPr id="102439" name="Rectangle 70" descr="10%">
              <a:extLst>
                <a:ext uri="{FF2B5EF4-FFF2-40B4-BE49-F238E27FC236}">
                  <a16:creationId xmlns:a16="http://schemas.microsoft.com/office/drawing/2014/main" id="{54C64B38-3F2A-9868-3D63-A2119F0EF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3266"/>
              <a:ext cx="3445" cy="43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6200" cmpd="tri">
              <a:solidFill>
                <a:srgbClr val="0067C9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2440" name="Rectangle 71">
              <a:extLst>
                <a:ext uri="{FF2B5EF4-FFF2-40B4-BE49-F238E27FC236}">
                  <a16:creationId xmlns:a16="http://schemas.microsoft.com/office/drawing/2014/main" id="{0796DB0D-393C-3EB4-5695-9BD45E3D1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317"/>
              <a:ext cx="1322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800"/>
                <a:t>1/ csdwf"gwfcGJcef;</a:t>
              </a:r>
            </a:p>
          </p:txBody>
        </p:sp>
      </p:grpSp>
      <p:sp>
        <p:nvSpPr>
          <p:cNvPr id="1010751" name="Text Box 63">
            <a:extLst>
              <a:ext uri="{FF2B5EF4-FFF2-40B4-BE49-F238E27FC236}">
                <a16:creationId xmlns:a16="http://schemas.microsoft.com/office/drawing/2014/main" id="{0C2E170E-C9F1-A044-C9F9-E93733AEB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4519613"/>
            <a:ext cx="2411413" cy="488950"/>
          </a:xfrm>
          <a:prstGeom prst="rect">
            <a:avLst/>
          </a:prstGeom>
          <a:solidFill>
            <a:srgbClr val="A7FDF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/>
              <a:t>wrefawmf 13 - 14</a:t>
            </a:r>
          </a:p>
        </p:txBody>
      </p:sp>
      <p:sp>
        <p:nvSpPr>
          <p:cNvPr id="1010763" name="Text Box 75">
            <a:extLst>
              <a:ext uri="{FF2B5EF4-FFF2-40B4-BE49-F238E27FC236}">
                <a16:creationId xmlns:a16="http://schemas.microsoft.com/office/drawing/2014/main" id="{0CB4D0AE-DA07-9C2D-251F-44A69D3F2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647700"/>
            <a:ext cx="4340225" cy="530225"/>
          </a:xfrm>
          <a:prstGeom prst="rect">
            <a:avLst/>
          </a:prstGeom>
          <a:solidFill>
            <a:srgbClr val="1822CD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oifaxmuful  24</a:t>
            </a:r>
          </a:p>
        </p:txBody>
      </p:sp>
      <p:sp>
        <p:nvSpPr>
          <p:cNvPr id="1010765" name="AutoShape 77">
            <a:extLst>
              <a:ext uri="{FF2B5EF4-FFF2-40B4-BE49-F238E27FC236}">
                <a16:creationId xmlns:a16="http://schemas.microsoft.com/office/drawing/2014/main" id="{0961482D-BF75-BE09-D86B-0941F5BA3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4013" y="3622675"/>
            <a:ext cx="617537" cy="1081088"/>
          </a:xfrm>
          <a:prstGeom prst="curvedLeftArrow">
            <a:avLst>
              <a:gd name="adj1" fmla="val 35013"/>
              <a:gd name="adj2" fmla="val 70026"/>
              <a:gd name="adj3" fmla="val 33333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000">
              <a:solidFill>
                <a:schemeClr val="bg1"/>
              </a:solidFill>
            </a:endParaRPr>
          </a:p>
        </p:txBody>
      </p:sp>
      <p:sp>
        <p:nvSpPr>
          <p:cNvPr id="1010766" name="AutoShape 78">
            <a:extLst>
              <a:ext uri="{FF2B5EF4-FFF2-40B4-BE49-F238E27FC236}">
                <a16:creationId xmlns:a16="http://schemas.microsoft.com/office/drawing/2014/main" id="{C4642AB0-5C48-2182-2A5E-1BCA98B2FDB4}"/>
              </a:ext>
            </a:extLst>
          </p:cNvPr>
          <p:cNvSpPr>
            <a:spLocks noChangeArrowheads="1"/>
          </p:cNvSpPr>
          <p:nvPr/>
        </p:nvSpPr>
        <p:spPr bwMode="auto">
          <a:xfrm rot="-10399971">
            <a:off x="5854700" y="3783013"/>
            <a:ext cx="473075" cy="1081087"/>
          </a:xfrm>
          <a:prstGeom prst="curvedLeftArrow">
            <a:avLst>
              <a:gd name="adj1" fmla="val 45705"/>
              <a:gd name="adj2" fmla="val 91409"/>
              <a:gd name="adj3" fmla="val 33333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10771" name="AutoShape 83">
            <a:extLst>
              <a:ext uri="{FF2B5EF4-FFF2-40B4-BE49-F238E27FC236}">
                <a16:creationId xmlns:a16="http://schemas.microsoft.com/office/drawing/2014/main" id="{7595CF08-4605-5407-E526-F5F12F756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0050" y="4610100"/>
            <a:ext cx="684213" cy="285750"/>
          </a:xfrm>
          <a:prstGeom prst="rightArrow">
            <a:avLst>
              <a:gd name="adj1" fmla="val 50000"/>
              <a:gd name="adj2" fmla="val 59861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2426" name="Text Box 87">
            <a:extLst>
              <a:ext uri="{FF2B5EF4-FFF2-40B4-BE49-F238E27FC236}">
                <a16:creationId xmlns:a16="http://schemas.microsoft.com/office/drawing/2014/main" id="{FB45E58A-E37B-0D0F-0B0E-3F68D9F03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02427" name="Text Box 88">
            <a:extLst>
              <a:ext uri="{FF2B5EF4-FFF2-40B4-BE49-F238E27FC236}">
                <a16:creationId xmlns:a16="http://schemas.microsoft.com/office/drawing/2014/main" id="{1653820B-802D-462F-7A9D-EA99C25EB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0388" y="7029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02428" name="Text Box 90">
            <a:extLst>
              <a:ext uri="{FF2B5EF4-FFF2-40B4-BE49-F238E27FC236}">
                <a16:creationId xmlns:a16="http://schemas.microsoft.com/office/drawing/2014/main" id="{087E59D5-7209-17AA-7E81-EDD89BFF3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275" y="7399338"/>
            <a:ext cx="2936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42</a:t>
            </a:r>
          </a:p>
        </p:txBody>
      </p:sp>
      <p:sp>
        <p:nvSpPr>
          <p:cNvPr id="102429" name="Text Box 91">
            <a:extLst>
              <a:ext uri="{FF2B5EF4-FFF2-40B4-BE49-F238E27FC236}">
                <a16:creationId xmlns:a16="http://schemas.microsoft.com/office/drawing/2014/main" id="{BC7430D7-1BDE-27A3-7416-5E07A5067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1038" y="7345363"/>
            <a:ext cx="350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14</a:t>
            </a:r>
          </a:p>
        </p:txBody>
      </p:sp>
      <p:grpSp>
        <p:nvGrpSpPr>
          <p:cNvPr id="4" name="Group 96">
            <a:extLst>
              <a:ext uri="{FF2B5EF4-FFF2-40B4-BE49-F238E27FC236}">
                <a16:creationId xmlns:a16="http://schemas.microsoft.com/office/drawing/2014/main" id="{0D1C8925-FCF8-1D88-0C16-E9E0D2755BF8}"/>
              </a:ext>
            </a:extLst>
          </p:cNvPr>
          <p:cNvGrpSpPr>
            <a:grpSpLocks/>
          </p:cNvGrpSpPr>
          <p:nvPr/>
        </p:nvGrpSpPr>
        <p:grpSpPr bwMode="auto">
          <a:xfrm>
            <a:off x="698500" y="5791200"/>
            <a:ext cx="7672388" cy="1355725"/>
            <a:chOff x="536" y="3847"/>
            <a:chExt cx="4624" cy="854"/>
          </a:xfrm>
        </p:grpSpPr>
        <p:sp>
          <p:nvSpPr>
            <p:cNvPr id="102437" name="Rectangle 97" descr="10%">
              <a:extLst>
                <a:ext uri="{FF2B5EF4-FFF2-40B4-BE49-F238E27FC236}">
                  <a16:creationId xmlns:a16="http://schemas.microsoft.com/office/drawing/2014/main" id="{0043D9B7-4D54-B02F-3685-52B737A34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3847"/>
              <a:ext cx="4624" cy="854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6200" cmpd="tri">
              <a:solidFill>
                <a:schemeClr val="accent1"/>
              </a:solidFill>
              <a:miter lim="800000"/>
              <a:headEnd/>
              <a:tailEnd/>
            </a:ln>
            <a:effectLst>
              <a:outerShdw dist="99190" dir="2388334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102438" name="Rectangle 98">
              <a:extLst>
                <a:ext uri="{FF2B5EF4-FFF2-40B4-BE49-F238E27FC236}">
                  <a16:creationId xmlns:a16="http://schemas.microsoft.com/office/drawing/2014/main" id="{DA857362-DF25-B836-4C1A-15C876668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3879"/>
              <a:ext cx="4386" cy="51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2800"/>
                <a:t>xl;jcm;rIjyKaombk&amp;m;tjzpf udk;uG,fcJ.onf/ erdwfvu©Pm 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2800"/>
                <a:t>jycJ.onf/ aygvkcJESif haygufcH&amp;onf/ </a:t>
              </a:r>
            </a:p>
          </p:txBody>
        </p:sp>
      </p:grpSp>
      <p:grpSp>
        <p:nvGrpSpPr>
          <p:cNvPr id="5" name="Group 101">
            <a:extLst>
              <a:ext uri="{FF2B5EF4-FFF2-40B4-BE49-F238E27FC236}">
                <a16:creationId xmlns:a16="http://schemas.microsoft.com/office/drawing/2014/main" id="{7AE2ADD0-E4AA-E7DB-0FD7-5B9CD2CC018E}"/>
              </a:ext>
            </a:extLst>
          </p:cNvPr>
          <p:cNvGrpSpPr>
            <a:grpSpLocks/>
          </p:cNvGrpSpPr>
          <p:nvPr/>
        </p:nvGrpSpPr>
        <p:grpSpPr bwMode="auto">
          <a:xfrm>
            <a:off x="619125" y="1668463"/>
            <a:ext cx="4084638" cy="2703512"/>
            <a:chOff x="585" y="999"/>
            <a:chExt cx="2573" cy="1703"/>
          </a:xfrm>
        </p:grpSpPr>
        <p:sp>
          <p:nvSpPr>
            <p:cNvPr id="102435" name="AutoShape 100">
              <a:extLst>
                <a:ext uri="{FF2B5EF4-FFF2-40B4-BE49-F238E27FC236}">
                  <a16:creationId xmlns:a16="http://schemas.microsoft.com/office/drawing/2014/main" id="{BE9B642B-032B-46E4-5A38-1D916F1ACD6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2" y="999"/>
              <a:ext cx="2459" cy="170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00"/>
                </a:gs>
                <a:gs pos="50000">
                  <a:srgbClr val="2828FF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2436" name="Text Box 99">
              <a:extLst>
                <a:ext uri="{FF2B5EF4-FFF2-40B4-BE49-F238E27FC236}">
                  <a16:creationId xmlns:a16="http://schemas.microsoft.com/office/drawing/2014/main" id="{F1E3EBBD-9437-8C75-6310-DB2E82A8CE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" y="1066"/>
              <a:ext cx="2573" cy="71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at'D</a:t>
              </a:r>
              <a:r>
                <a:rPr lang="en-US" altLang="en-US" sz="6600">
                  <a:solidFill>
                    <a:srgbClr val="FFEA18"/>
                  </a:solidFill>
                </a:rPr>
                <a:t>46 rS 48</a:t>
              </a:r>
            </a:p>
          </p:txBody>
        </p:sp>
      </p:grpSp>
      <p:grpSp>
        <p:nvGrpSpPr>
          <p:cNvPr id="6" name="Group 103">
            <a:extLst>
              <a:ext uri="{FF2B5EF4-FFF2-40B4-BE49-F238E27FC236}">
                <a16:creationId xmlns:a16="http://schemas.microsoft.com/office/drawing/2014/main" id="{45FCC466-373E-9AE1-2ACB-4C59D3C45D6B}"/>
              </a:ext>
            </a:extLst>
          </p:cNvPr>
          <p:cNvGrpSpPr>
            <a:grpSpLocks/>
          </p:cNvGrpSpPr>
          <p:nvPr/>
        </p:nvGrpSpPr>
        <p:grpSpPr bwMode="auto">
          <a:xfrm>
            <a:off x="5454650" y="1246188"/>
            <a:ext cx="4162425" cy="3228975"/>
            <a:chOff x="3441" y="207"/>
            <a:chExt cx="2622" cy="2034"/>
          </a:xfrm>
        </p:grpSpPr>
        <p:pic>
          <p:nvPicPr>
            <p:cNvPr id="102433" name="Picture 104">
              <a:extLst>
                <a:ext uri="{FF2B5EF4-FFF2-40B4-BE49-F238E27FC236}">
                  <a16:creationId xmlns:a16="http://schemas.microsoft.com/office/drawing/2014/main" id="{CBA52AA7-39B0-CEC6-30F7-97E9E61E7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" y="207"/>
              <a:ext cx="2622" cy="1966"/>
            </a:xfrm>
            <a:prstGeom prst="rect">
              <a:avLst/>
            </a:prstGeom>
            <a:noFill/>
            <a:ln w="76200">
              <a:solidFill>
                <a:srgbClr val="A5002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34" name="Text Box 105">
              <a:extLst>
                <a:ext uri="{FF2B5EF4-FFF2-40B4-BE49-F238E27FC236}">
                  <a16:creationId xmlns:a16="http://schemas.microsoft.com/office/drawing/2014/main" id="{2BCA7F2E-A8F6-5A2D-9338-F847310B6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2" y="1933"/>
              <a:ext cx="2283" cy="30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EA18"/>
                  </a:solidFill>
                </a:rPr>
                <a:t>uky&amp;k urf;ajc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1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0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0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1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10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10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10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10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1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10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1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010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0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01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010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010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01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0711" grpId="0" autoUpdateAnimBg="0"/>
      <p:bldP spid="1010712" grpId="0" autoUpdateAnimBg="0"/>
      <p:bldP spid="1010714" grpId="0" autoUpdateAnimBg="0"/>
      <p:bldP spid="1010715" grpId="0" autoUpdateAnimBg="0"/>
      <p:bldP spid="1010716" grpId="0" autoUpdateAnimBg="0"/>
      <p:bldP spid="1010718" grpId="0" autoUpdateAnimBg="0"/>
      <p:bldP spid="1010718" grpId="1" autoUpdateAnimBg="0"/>
      <p:bldP spid="1010719" grpId="0" autoUpdateAnimBg="0"/>
      <p:bldP spid="1010749" grpId="0" autoUpdateAnimBg="0"/>
      <p:bldP spid="1010751" grpId="0" animBg="1" autoUpdateAnimBg="0"/>
      <p:bldP spid="1010763" grpId="0" animBg="1" autoUpdateAnimBg="0"/>
      <p:bldP spid="1010765" grpId="0" animBg="1" autoUpdateAnimBg="0"/>
      <p:bldP spid="1010766" grpId="0" animBg="1" autoUpdateAnimBg="0"/>
      <p:bldP spid="1010771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4">
            <a:extLst>
              <a:ext uri="{FF2B5EF4-FFF2-40B4-BE49-F238E27FC236}">
                <a16:creationId xmlns:a16="http://schemas.microsoft.com/office/drawing/2014/main" id="{F35C31D8-5F6E-5010-4B08-1D3909FC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623888"/>
            <a:ext cx="8745538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78">
            <a:extLst>
              <a:ext uri="{FF2B5EF4-FFF2-40B4-BE49-F238E27FC236}">
                <a16:creationId xmlns:a16="http://schemas.microsoft.com/office/drawing/2014/main" id="{FADD5841-3716-E078-5710-62A745F9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214313"/>
            <a:ext cx="3297237" cy="541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451" name="Text Box 18">
            <a:extLst>
              <a:ext uri="{FF2B5EF4-FFF2-40B4-BE49-F238E27FC236}">
                <a16:creationId xmlns:a16="http://schemas.microsoft.com/office/drawing/2014/main" id="{C95796A7-35EE-3CBE-8F55-8896BC402EDA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603625" y="4865688"/>
            <a:ext cx="2319338" cy="977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r,fwDwm</a:t>
            </a:r>
          </a:p>
          <a:p>
            <a:r>
              <a:rPr lang="en-US" altLang="en-US" sz="2800"/>
              <a:t>yifv,f</a:t>
            </a:r>
          </a:p>
        </p:txBody>
      </p:sp>
      <p:sp>
        <p:nvSpPr>
          <p:cNvPr id="104452" name="Text Box 19">
            <a:extLst>
              <a:ext uri="{FF2B5EF4-FFF2-40B4-BE49-F238E27FC236}">
                <a16:creationId xmlns:a16="http://schemas.microsoft.com/office/drawing/2014/main" id="{348D5A34-40D2-D73F-7B91-2CB4F9AEC378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574675" y="1543050"/>
            <a:ext cx="1500188" cy="977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twÅvdEÅdwf</a:t>
            </a:r>
          </a:p>
          <a:p>
            <a:r>
              <a:rPr lang="en-US" altLang="en-US" sz="2000"/>
              <a:t>or</a:t>
            </a:r>
            <a:r>
              <a:rPr lang="en-US" altLang="en-US" sz="2800"/>
              <a:t>k</a:t>
            </a:r>
            <a:r>
              <a:rPr lang="en-US" altLang="en-US" sz="1200" i="1"/>
              <a:t>3</a:t>
            </a:r>
            <a:r>
              <a:rPr lang="en-US" altLang="en-US" sz="2000" i="1"/>
              <a:t>´&amp;m</a:t>
            </a:r>
          </a:p>
        </p:txBody>
      </p:sp>
      <p:sp>
        <p:nvSpPr>
          <p:cNvPr id="104453" name="Freeform 20" descr="Purple mesh">
            <a:extLst>
              <a:ext uri="{FF2B5EF4-FFF2-40B4-BE49-F238E27FC236}">
                <a16:creationId xmlns:a16="http://schemas.microsoft.com/office/drawing/2014/main" id="{B16E12B4-6584-A20E-16BE-1E2F70919CB7}"/>
              </a:ext>
            </a:extLst>
          </p:cNvPr>
          <p:cNvSpPr>
            <a:spLocks/>
          </p:cNvSpPr>
          <p:nvPr/>
        </p:nvSpPr>
        <p:spPr bwMode="auto">
          <a:xfrm>
            <a:off x="6877050" y="6064250"/>
            <a:ext cx="1004888" cy="1131888"/>
          </a:xfrm>
          <a:custGeom>
            <a:avLst/>
            <a:gdLst>
              <a:gd name="T0" fmla="*/ 2147483647 w 576"/>
              <a:gd name="T1" fmla="*/ 2147483647 h 629"/>
              <a:gd name="T2" fmla="*/ 2147483647 w 576"/>
              <a:gd name="T3" fmla="*/ 2147483647 h 629"/>
              <a:gd name="T4" fmla="*/ 2147483647 w 576"/>
              <a:gd name="T5" fmla="*/ 2147483647 h 629"/>
              <a:gd name="T6" fmla="*/ 2147483647 w 576"/>
              <a:gd name="T7" fmla="*/ 2147483647 h 629"/>
              <a:gd name="T8" fmla="*/ 2147483647 w 576"/>
              <a:gd name="T9" fmla="*/ 2147483647 h 629"/>
              <a:gd name="T10" fmla="*/ 2147483647 w 576"/>
              <a:gd name="T11" fmla="*/ 2147483647 h 629"/>
              <a:gd name="T12" fmla="*/ 2147483647 w 576"/>
              <a:gd name="T13" fmla="*/ 2147483647 h 629"/>
              <a:gd name="T14" fmla="*/ 2147483647 w 576"/>
              <a:gd name="T15" fmla="*/ 2147483647 h 629"/>
              <a:gd name="T16" fmla="*/ 2147483647 w 576"/>
              <a:gd name="T17" fmla="*/ 2147483647 h 629"/>
              <a:gd name="T18" fmla="*/ 2147483647 w 576"/>
              <a:gd name="T19" fmla="*/ 2147483647 h 629"/>
              <a:gd name="T20" fmla="*/ 2147483647 w 576"/>
              <a:gd name="T21" fmla="*/ 2147483647 h 629"/>
              <a:gd name="T22" fmla="*/ 2147483647 w 576"/>
              <a:gd name="T23" fmla="*/ 2147483647 h 629"/>
              <a:gd name="T24" fmla="*/ 2147483647 w 576"/>
              <a:gd name="T25" fmla="*/ 2147483647 h 629"/>
              <a:gd name="T26" fmla="*/ 2147483647 w 576"/>
              <a:gd name="T27" fmla="*/ 2147483647 h 629"/>
              <a:gd name="T28" fmla="*/ 2147483647 w 576"/>
              <a:gd name="T29" fmla="*/ 2147483647 h 629"/>
              <a:gd name="T30" fmla="*/ 2147483647 w 576"/>
              <a:gd name="T31" fmla="*/ 2147483647 h 629"/>
              <a:gd name="T32" fmla="*/ 2147483647 w 576"/>
              <a:gd name="T33" fmla="*/ 2147483647 h 629"/>
              <a:gd name="T34" fmla="*/ 2147483647 w 576"/>
              <a:gd name="T35" fmla="*/ 2147483647 h 629"/>
              <a:gd name="T36" fmla="*/ 2147483647 w 576"/>
              <a:gd name="T37" fmla="*/ 2147483647 h 629"/>
              <a:gd name="T38" fmla="*/ 2147483647 w 576"/>
              <a:gd name="T39" fmla="*/ 2147483647 h 629"/>
              <a:gd name="T40" fmla="*/ 2147483647 w 576"/>
              <a:gd name="T41" fmla="*/ 2147483647 h 629"/>
              <a:gd name="T42" fmla="*/ 2147483647 w 576"/>
              <a:gd name="T43" fmla="*/ 2147483647 h 629"/>
              <a:gd name="T44" fmla="*/ 2147483647 w 576"/>
              <a:gd name="T45" fmla="*/ 2147483647 h 629"/>
              <a:gd name="T46" fmla="*/ 2147483647 w 576"/>
              <a:gd name="T47" fmla="*/ 2147483647 h 629"/>
              <a:gd name="T48" fmla="*/ 2147483647 w 576"/>
              <a:gd name="T49" fmla="*/ 2147483647 h 629"/>
              <a:gd name="T50" fmla="*/ 2147483647 w 576"/>
              <a:gd name="T51" fmla="*/ 2147483647 h 629"/>
              <a:gd name="T52" fmla="*/ 2147483647 w 576"/>
              <a:gd name="T53" fmla="*/ 2147483647 h 629"/>
              <a:gd name="T54" fmla="*/ 2147483647 w 576"/>
              <a:gd name="T55" fmla="*/ 2147483647 h 629"/>
              <a:gd name="T56" fmla="*/ 2147483647 w 576"/>
              <a:gd name="T57" fmla="*/ 214748364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04454" name="Rectangle 21">
            <a:extLst>
              <a:ext uri="{FF2B5EF4-FFF2-40B4-BE49-F238E27FC236}">
                <a16:creationId xmlns:a16="http://schemas.microsoft.com/office/drawing/2014/main" id="{2DADBB84-BC8E-94A0-9BB1-F4A0479CA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561975"/>
            <a:ext cx="8745538" cy="6605588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455" name="Text Box 22">
            <a:extLst>
              <a:ext uri="{FF2B5EF4-FFF2-40B4-BE49-F238E27FC236}">
                <a16:creationId xmlns:a16="http://schemas.microsoft.com/office/drawing/2014/main" id="{53F73CD0-B6CA-AD2D-FABE-7CC55CEB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80963"/>
            <a:ext cx="2047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4456" name="Text Box 23">
            <a:extLst>
              <a:ext uri="{FF2B5EF4-FFF2-40B4-BE49-F238E27FC236}">
                <a16:creationId xmlns:a16="http://schemas.microsoft.com/office/drawing/2014/main" id="{11697F8C-2E2F-87FB-DA21-9D0476BE4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3459163"/>
            <a:ext cx="1481137" cy="5953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a&amp;mr</a:t>
            </a:r>
          </a:p>
        </p:txBody>
      </p:sp>
      <p:sp>
        <p:nvSpPr>
          <p:cNvPr id="104457" name="Text Box 24">
            <a:extLst>
              <a:ext uri="{FF2B5EF4-FFF2-40B4-BE49-F238E27FC236}">
                <a16:creationId xmlns:a16="http://schemas.microsoft.com/office/drawing/2014/main" id="{9D70C457-E6F1-91E1-31F7-CA28BC54E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4703763"/>
            <a:ext cx="2952750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. yDpDwef tifefawtkyf</a:t>
            </a:r>
          </a:p>
        </p:txBody>
      </p:sp>
      <p:sp>
        <p:nvSpPr>
          <p:cNvPr id="104458" name="Text Box 26">
            <a:extLst>
              <a:ext uri="{FF2B5EF4-FFF2-40B4-BE49-F238E27FC236}">
                <a16:creationId xmlns:a16="http://schemas.microsoft.com/office/drawing/2014/main" id="{3D9080EF-37BE-A8B5-F3F1-AC2FCF79B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3968750"/>
            <a:ext cx="2747962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. rufpfpdeD; ,m;</a:t>
            </a:r>
          </a:p>
        </p:txBody>
      </p:sp>
      <p:sp>
        <p:nvSpPr>
          <p:cNvPr id="104459" name="Text Box 27">
            <a:extLst>
              <a:ext uri="{FF2B5EF4-FFF2-40B4-BE49-F238E27FC236}">
                <a16:creationId xmlns:a16="http://schemas.microsoft.com/office/drawing/2014/main" id="{E5676A75-9BE8-E2BB-05F1-7B3EB846E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275" y="4418013"/>
            <a:ext cx="1905000" cy="10112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{zuf</a:t>
            </a:r>
          </a:p>
          <a:p>
            <a:pPr algn="l"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104460" name="Text Box 28">
            <a:extLst>
              <a:ext uri="{FF2B5EF4-FFF2-40B4-BE49-F238E27FC236}">
                <a16:creationId xmlns:a16="http://schemas.microsoft.com/office/drawing/2014/main" id="{A7292520-84EF-8B5F-587B-F97DB284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4292600"/>
            <a:ext cx="1162050" cy="4191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rufwrfpf</a:t>
            </a:r>
          </a:p>
        </p:txBody>
      </p:sp>
      <p:sp>
        <p:nvSpPr>
          <p:cNvPr id="104461" name="Text Box 29">
            <a:extLst>
              <a:ext uri="{FF2B5EF4-FFF2-40B4-BE49-F238E27FC236}">
                <a16:creationId xmlns:a16="http://schemas.microsoft.com/office/drawing/2014/main" id="{F455F837-CCFF-D4D9-BC7E-9F63C7EC0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4137025"/>
            <a:ext cx="338138" cy="5953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</a:rPr>
              <a:t>•</a:t>
            </a:r>
            <a:endParaRPr lang="en-US" altLang="en-US" sz="2200">
              <a:solidFill>
                <a:schemeClr val="bg2"/>
              </a:solidFill>
            </a:endParaRPr>
          </a:p>
        </p:txBody>
      </p:sp>
      <p:sp>
        <p:nvSpPr>
          <p:cNvPr id="104462" name="Text Box 31">
            <a:extLst>
              <a:ext uri="{FF2B5EF4-FFF2-40B4-BE49-F238E27FC236}">
                <a16:creationId xmlns:a16="http://schemas.microsoft.com/office/drawing/2014/main" id="{9FEAE864-D477-D9D3-B83F-4D83E71BE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738" y="3532188"/>
            <a:ext cx="2522537" cy="1333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/>
              <a:t>rufpfpDwdk;eD;,m;</a:t>
            </a:r>
          </a:p>
          <a:p>
            <a:pPr algn="l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02537" name="Oval 41">
            <a:extLst>
              <a:ext uri="{FF2B5EF4-FFF2-40B4-BE49-F238E27FC236}">
                <a16:creationId xmlns:a16="http://schemas.microsoft.com/office/drawing/2014/main" id="{9C249B08-4FF1-259B-FC89-52802E0FD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7063" y="5113338"/>
            <a:ext cx="671512" cy="657225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464" name="Text Box 42">
            <a:extLst>
              <a:ext uri="{FF2B5EF4-FFF2-40B4-BE49-F238E27FC236}">
                <a16:creationId xmlns:a16="http://schemas.microsoft.com/office/drawing/2014/main" id="{3CEEBF42-F74D-9851-4373-552F59A91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913" y="1898650"/>
            <a:ext cx="6553200" cy="7842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4300">
                <a:solidFill>
                  <a:srgbClr val="F8FFF8"/>
                </a:solidFill>
              </a:rPr>
              <a:t>aygvkc&amp;D;pOf Munf hjcif;</a:t>
            </a:r>
          </a:p>
        </p:txBody>
      </p:sp>
      <p:sp>
        <p:nvSpPr>
          <p:cNvPr id="1002546" name="Freeform 50">
            <a:extLst>
              <a:ext uri="{FF2B5EF4-FFF2-40B4-BE49-F238E27FC236}">
                <a16:creationId xmlns:a16="http://schemas.microsoft.com/office/drawing/2014/main" id="{E2F9D439-1029-EE07-34DF-4BF69CA8E8C8}"/>
              </a:ext>
            </a:extLst>
          </p:cNvPr>
          <p:cNvSpPr>
            <a:spLocks/>
          </p:cNvSpPr>
          <p:nvPr/>
        </p:nvSpPr>
        <p:spPr bwMode="auto">
          <a:xfrm>
            <a:off x="7272338" y="4837113"/>
            <a:ext cx="88900" cy="604837"/>
          </a:xfrm>
          <a:custGeom>
            <a:avLst/>
            <a:gdLst>
              <a:gd name="T0" fmla="*/ 2147483647 w 56"/>
              <a:gd name="T1" fmla="*/ 2147483647 h 381"/>
              <a:gd name="T2" fmla="*/ 2147483647 w 56"/>
              <a:gd name="T3" fmla="*/ 2147483647 h 381"/>
              <a:gd name="T4" fmla="*/ 2147483647 w 56"/>
              <a:gd name="T5" fmla="*/ 2147483647 h 381"/>
              <a:gd name="T6" fmla="*/ 0 w 56"/>
              <a:gd name="T7" fmla="*/ 0 h 3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381">
                <a:moveTo>
                  <a:pt x="19" y="381"/>
                </a:moveTo>
                <a:cubicBezTo>
                  <a:pt x="4" y="335"/>
                  <a:pt x="24" y="300"/>
                  <a:pt x="38" y="257"/>
                </a:cubicBezTo>
                <a:cubicBezTo>
                  <a:pt x="47" y="194"/>
                  <a:pt x="56" y="141"/>
                  <a:pt x="19" y="86"/>
                </a:cubicBezTo>
                <a:cubicBezTo>
                  <a:pt x="10" y="57"/>
                  <a:pt x="0" y="30"/>
                  <a:pt x="0" y="0"/>
                </a:cubicBezTo>
              </a:path>
            </a:pathLst>
          </a:custGeom>
          <a:noFill/>
          <a:ln w="76200" cap="flat" cmpd="sng">
            <a:solidFill>
              <a:srgbClr val="FFEA18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04466" name="Group 52">
            <a:extLst>
              <a:ext uri="{FF2B5EF4-FFF2-40B4-BE49-F238E27FC236}">
                <a16:creationId xmlns:a16="http://schemas.microsoft.com/office/drawing/2014/main" id="{3E8C41C7-7011-9C33-CAAC-2FE50BB6531F}"/>
              </a:ext>
            </a:extLst>
          </p:cNvPr>
          <p:cNvGrpSpPr>
            <a:grpSpLocks/>
          </p:cNvGrpSpPr>
          <p:nvPr/>
        </p:nvGrpSpPr>
        <p:grpSpPr bwMode="auto">
          <a:xfrm>
            <a:off x="1352550" y="2571750"/>
            <a:ext cx="8074025" cy="4265613"/>
            <a:chOff x="673" y="1600"/>
            <a:chExt cx="5086" cy="2687"/>
          </a:xfrm>
        </p:grpSpPr>
        <p:sp>
          <p:nvSpPr>
            <p:cNvPr id="104491" name="Text Box 53">
              <a:extLst>
                <a:ext uri="{FF2B5EF4-FFF2-40B4-BE49-F238E27FC236}">
                  <a16:creationId xmlns:a16="http://schemas.microsoft.com/office/drawing/2014/main" id="{421E6CE5-BC2B-33C4-806D-39EDCC4E81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2759"/>
              <a:ext cx="1813" cy="375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/>
                <a:t>tmz&amp;du</a:t>
              </a:r>
            </a:p>
          </p:txBody>
        </p:sp>
        <p:sp>
          <p:nvSpPr>
            <p:cNvPr id="104492" name="Text Box 54">
              <a:extLst>
                <a:ext uri="{FF2B5EF4-FFF2-40B4-BE49-F238E27FC236}">
                  <a16:creationId xmlns:a16="http://schemas.microsoft.com/office/drawing/2014/main" id="{BC44B146-0BA2-ABE9-D725-CFBD19436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957"/>
              <a:ext cx="1029" cy="3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tm&amp;S</a:t>
              </a:r>
            </a:p>
          </p:txBody>
        </p:sp>
        <p:sp>
          <p:nvSpPr>
            <p:cNvPr id="104493" name="Text Box 55">
              <a:extLst>
                <a:ext uri="{FF2B5EF4-FFF2-40B4-BE49-F238E27FC236}">
                  <a16:creationId xmlns:a16="http://schemas.microsoft.com/office/drawing/2014/main" id="{F8E19F59-B3D7-7788-CEC4-C5FF7340A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" y="1600"/>
              <a:ext cx="1998" cy="3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Oa&amp;my</a:t>
              </a:r>
            </a:p>
          </p:txBody>
        </p:sp>
        <p:sp>
          <p:nvSpPr>
            <p:cNvPr id="104494" name="Text Box 56">
              <a:extLst>
                <a:ext uri="{FF2B5EF4-FFF2-40B4-BE49-F238E27FC236}">
                  <a16:creationId xmlns:a16="http://schemas.microsoft.com/office/drawing/2014/main" id="{EFA050FE-0711-43FA-8A45-C3DBDB573D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922"/>
              <a:ext cx="1160" cy="3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3100">
                  <a:solidFill>
                    <a:srgbClr val="0033CC"/>
                  </a:solidFill>
                </a:rPr>
                <a:t>tma&amp; AD;,m;</a:t>
              </a:r>
            </a:p>
          </p:txBody>
        </p:sp>
      </p:grpSp>
      <p:grpSp>
        <p:nvGrpSpPr>
          <p:cNvPr id="104467" name="Group 88">
            <a:extLst>
              <a:ext uri="{FF2B5EF4-FFF2-40B4-BE49-F238E27FC236}">
                <a16:creationId xmlns:a16="http://schemas.microsoft.com/office/drawing/2014/main" id="{60C75A05-8D18-441A-5968-72AD367F0514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5754688"/>
            <a:ext cx="6629400" cy="1339850"/>
            <a:chOff x="447" y="3625"/>
            <a:chExt cx="4176" cy="844"/>
          </a:xfrm>
        </p:grpSpPr>
        <p:sp>
          <p:nvSpPr>
            <p:cNvPr id="104489" name="Rectangle 60" descr="10%">
              <a:extLst>
                <a:ext uri="{FF2B5EF4-FFF2-40B4-BE49-F238E27FC236}">
                  <a16:creationId xmlns:a16="http://schemas.microsoft.com/office/drawing/2014/main" id="{1E5FC7BD-B188-7FD2-F099-94F196C24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3625"/>
              <a:ext cx="4087" cy="844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6200" cmpd="tri">
              <a:solidFill>
                <a:schemeClr val="accent1"/>
              </a:solidFill>
              <a:miter lim="800000"/>
              <a:headEnd/>
              <a:tailEnd/>
            </a:ln>
            <a:effectLst>
              <a:outerShdw dist="99190" dir="2388334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4490" name="Text Box 47">
              <a:extLst>
                <a:ext uri="{FF2B5EF4-FFF2-40B4-BE49-F238E27FC236}">
                  <a16:creationId xmlns:a16="http://schemas.microsoft.com/office/drawing/2014/main" id="{091BBD40-39EB-BFC7-D976-D0B1FC8C97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" y="3871"/>
              <a:ext cx="4133" cy="56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/>
                <a:t>jyóemudkcdkifrmpGmajz&amp;Sif;cJhonf/ ynwfawmfr[kwf aus;Zl;awmf</a:t>
              </a:r>
            </a:p>
          </p:txBody>
        </p:sp>
      </p:grpSp>
      <p:sp>
        <p:nvSpPr>
          <p:cNvPr id="1002558" name="Text Box 62">
            <a:extLst>
              <a:ext uri="{FF2B5EF4-FFF2-40B4-BE49-F238E27FC236}">
                <a16:creationId xmlns:a16="http://schemas.microsoft.com/office/drawing/2014/main" id="{1D578489-4F83-B017-4D32-18020C484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0" y="4021138"/>
            <a:ext cx="1890713" cy="415925"/>
          </a:xfrm>
          <a:prstGeom prst="rect">
            <a:avLst/>
          </a:prstGeom>
          <a:solidFill>
            <a:srgbClr val="A7FDF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wrefawmf (15)</a:t>
            </a:r>
          </a:p>
        </p:txBody>
      </p:sp>
      <p:sp>
        <p:nvSpPr>
          <p:cNvPr id="104469" name="Text Box 65">
            <a:extLst>
              <a:ext uri="{FF2B5EF4-FFF2-40B4-BE49-F238E27FC236}">
                <a16:creationId xmlns:a16="http://schemas.microsoft.com/office/drawing/2014/main" id="{7DF6A133-5552-0D7A-6C82-6E21AAE51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5291138"/>
            <a:ext cx="1852613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a,&amp;I&amp;Svif</a:t>
            </a:r>
          </a:p>
        </p:txBody>
      </p:sp>
      <p:grpSp>
        <p:nvGrpSpPr>
          <p:cNvPr id="4" name="Group 68">
            <a:extLst>
              <a:ext uri="{FF2B5EF4-FFF2-40B4-BE49-F238E27FC236}">
                <a16:creationId xmlns:a16="http://schemas.microsoft.com/office/drawing/2014/main" id="{A4C913A2-DDC3-F9D6-BEBA-DF79F392670F}"/>
              </a:ext>
            </a:extLst>
          </p:cNvPr>
          <p:cNvGrpSpPr>
            <a:grpSpLocks/>
          </p:cNvGrpSpPr>
          <p:nvPr/>
        </p:nvGrpSpPr>
        <p:grpSpPr bwMode="auto">
          <a:xfrm>
            <a:off x="747713" y="5162550"/>
            <a:ext cx="5481637" cy="781050"/>
            <a:chOff x="1425" y="3232"/>
            <a:chExt cx="3453" cy="492"/>
          </a:xfrm>
        </p:grpSpPr>
        <p:sp>
          <p:nvSpPr>
            <p:cNvPr id="104487" name="Rectangle 61" descr="10%">
              <a:extLst>
                <a:ext uri="{FF2B5EF4-FFF2-40B4-BE49-F238E27FC236}">
                  <a16:creationId xmlns:a16="http://schemas.microsoft.com/office/drawing/2014/main" id="{A2C1AB82-0832-DD9B-5040-EC862BD78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3" y="3232"/>
              <a:ext cx="3445" cy="43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6200" cmpd="tri">
              <a:solidFill>
                <a:srgbClr val="0067C9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4488" name="Rectangle 67">
              <a:extLst>
                <a:ext uri="{FF2B5EF4-FFF2-40B4-BE49-F238E27FC236}">
                  <a16:creationId xmlns:a16="http://schemas.microsoft.com/office/drawing/2014/main" id="{9C210025-8096-5103-B824-3CA938814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" y="3249"/>
              <a:ext cx="3131" cy="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4300"/>
                <a:t>1(--)2; a,&amp;I&amp;Svif aumifpD</a:t>
              </a:r>
            </a:p>
          </p:txBody>
        </p:sp>
      </p:grpSp>
      <p:grpSp>
        <p:nvGrpSpPr>
          <p:cNvPr id="104471" name="Group 89">
            <a:extLst>
              <a:ext uri="{FF2B5EF4-FFF2-40B4-BE49-F238E27FC236}">
                <a16:creationId xmlns:a16="http://schemas.microsoft.com/office/drawing/2014/main" id="{6DFA7373-0B2B-B303-B76A-807F39A04AF3}"/>
              </a:ext>
            </a:extLst>
          </p:cNvPr>
          <p:cNvGrpSpPr>
            <a:grpSpLocks/>
          </p:cNvGrpSpPr>
          <p:nvPr/>
        </p:nvGrpSpPr>
        <p:grpSpPr bwMode="auto">
          <a:xfrm>
            <a:off x="884238" y="1641475"/>
            <a:ext cx="2381250" cy="2381250"/>
            <a:chOff x="-1160" y="576"/>
            <a:chExt cx="1500" cy="1500"/>
          </a:xfrm>
        </p:grpSpPr>
        <p:sp>
          <p:nvSpPr>
            <p:cNvPr id="104485" name="Rectangle 70">
              <a:extLst>
                <a:ext uri="{FF2B5EF4-FFF2-40B4-BE49-F238E27FC236}">
                  <a16:creationId xmlns:a16="http://schemas.microsoft.com/office/drawing/2014/main" id="{E621FB76-24AC-2CAF-AF01-DB498276F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60" y="576"/>
              <a:ext cx="1500" cy="15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40161" dir="4293903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4486" name="Text Box 71">
              <a:extLst>
                <a:ext uri="{FF2B5EF4-FFF2-40B4-BE49-F238E27FC236}">
                  <a16:creationId xmlns:a16="http://schemas.microsoft.com/office/drawing/2014/main" id="{3C0332B7-0EF5-6FFE-21B8-31A6423F1D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43" y="594"/>
              <a:ext cx="1483" cy="1395"/>
            </a:xfrm>
            <a:prstGeom prst="rect">
              <a:avLst/>
            </a:prstGeom>
            <a:noFill/>
            <a:ln>
              <a:noFill/>
            </a:ln>
            <a:effectLst>
              <a:outerShdw dist="56796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FF"/>
                  </a:solidFill>
                </a:rPr>
                <a:t>wrefawmf 15;1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FF"/>
                  </a:solidFill>
                </a:rPr>
                <a:t>.ta&amp;jym;vSD;jcif;udkrcHvQif u,fwifawmfrljcif;  odk hra&amp;muf--</a:t>
              </a:r>
            </a:p>
          </p:txBody>
        </p:sp>
      </p:grpSp>
      <p:sp>
        <p:nvSpPr>
          <p:cNvPr id="1002569" name="AutoShape 73">
            <a:extLst>
              <a:ext uri="{FF2B5EF4-FFF2-40B4-BE49-F238E27FC236}">
                <a16:creationId xmlns:a16="http://schemas.microsoft.com/office/drawing/2014/main" id="{CD62978B-A7B3-04C0-5C46-AF7ECE2DF2F5}"/>
              </a:ext>
            </a:extLst>
          </p:cNvPr>
          <p:cNvSpPr>
            <a:spLocks noChangeArrowheads="1"/>
          </p:cNvSpPr>
          <p:nvPr/>
        </p:nvSpPr>
        <p:spPr bwMode="auto">
          <a:xfrm rot="-898961">
            <a:off x="8077200" y="4471988"/>
            <a:ext cx="579438" cy="815975"/>
          </a:xfrm>
          <a:prstGeom prst="upArrow">
            <a:avLst>
              <a:gd name="adj1" fmla="val 50000"/>
              <a:gd name="adj2" fmla="val 3520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2570" name="AutoShape 74">
            <a:extLst>
              <a:ext uri="{FF2B5EF4-FFF2-40B4-BE49-F238E27FC236}">
                <a16:creationId xmlns:a16="http://schemas.microsoft.com/office/drawing/2014/main" id="{E7EF2631-08C4-7241-F8E0-BCC56734649A}"/>
              </a:ext>
            </a:extLst>
          </p:cNvPr>
          <p:cNvSpPr>
            <a:spLocks noChangeArrowheads="1"/>
          </p:cNvSpPr>
          <p:nvPr/>
        </p:nvSpPr>
        <p:spPr bwMode="auto">
          <a:xfrm rot="10103664">
            <a:off x="7524750" y="4670425"/>
            <a:ext cx="579438" cy="815975"/>
          </a:xfrm>
          <a:prstGeom prst="upArrow">
            <a:avLst>
              <a:gd name="adj1" fmla="val 50000"/>
              <a:gd name="adj2" fmla="val 3520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474" name="Text Box 79">
            <a:extLst>
              <a:ext uri="{FF2B5EF4-FFF2-40B4-BE49-F238E27FC236}">
                <a16:creationId xmlns:a16="http://schemas.microsoft.com/office/drawing/2014/main" id="{8CC152FB-EAA7-0534-00B3-FFE98899D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04475" name="Text Box 80">
            <a:extLst>
              <a:ext uri="{FF2B5EF4-FFF2-40B4-BE49-F238E27FC236}">
                <a16:creationId xmlns:a16="http://schemas.microsoft.com/office/drawing/2014/main" id="{22FAA349-759E-5AB2-7F06-643A3E88D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2138" y="7073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04476" name="Text Box 81">
            <a:extLst>
              <a:ext uri="{FF2B5EF4-FFF2-40B4-BE49-F238E27FC236}">
                <a16:creationId xmlns:a16="http://schemas.microsoft.com/office/drawing/2014/main" id="{AD11B715-D32F-6C17-CB5C-0ED11408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7429500"/>
            <a:ext cx="5953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04477" name="Text Box 82">
            <a:extLst>
              <a:ext uri="{FF2B5EF4-FFF2-40B4-BE49-F238E27FC236}">
                <a16:creationId xmlns:a16="http://schemas.microsoft.com/office/drawing/2014/main" id="{C9708B94-81E4-1F21-8728-071855FF9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399338"/>
            <a:ext cx="295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43</a:t>
            </a:r>
          </a:p>
        </p:txBody>
      </p:sp>
      <p:sp>
        <p:nvSpPr>
          <p:cNvPr id="104478" name="Text Box 83">
            <a:extLst>
              <a:ext uri="{FF2B5EF4-FFF2-40B4-BE49-F238E27FC236}">
                <a16:creationId xmlns:a16="http://schemas.microsoft.com/office/drawing/2014/main" id="{668886E0-1E29-E882-4AF5-DC22429ED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  <p:grpSp>
        <p:nvGrpSpPr>
          <p:cNvPr id="104479" name="Group 90">
            <a:extLst>
              <a:ext uri="{FF2B5EF4-FFF2-40B4-BE49-F238E27FC236}">
                <a16:creationId xmlns:a16="http://schemas.microsoft.com/office/drawing/2014/main" id="{AE672734-1BB5-A846-962F-B9DB1E0911F1}"/>
              </a:ext>
            </a:extLst>
          </p:cNvPr>
          <p:cNvGrpSpPr>
            <a:grpSpLocks/>
          </p:cNvGrpSpPr>
          <p:nvPr/>
        </p:nvGrpSpPr>
        <p:grpSpPr bwMode="auto">
          <a:xfrm>
            <a:off x="4872038" y="214313"/>
            <a:ext cx="5100637" cy="1592262"/>
            <a:chOff x="3069" y="135"/>
            <a:chExt cx="3213" cy="1003"/>
          </a:xfrm>
        </p:grpSpPr>
        <p:sp>
          <p:nvSpPr>
            <p:cNvPr id="104483" name="AutoShape 85">
              <a:extLst>
                <a:ext uri="{FF2B5EF4-FFF2-40B4-BE49-F238E27FC236}">
                  <a16:creationId xmlns:a16="http://schemas.microsoft.com/office/drawing/2014/main" id="{813FF767-2853-9AA6-1CBB-33778DB1293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76" y="135"/>
              <a:ext cx="2459" cy="100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00"/>
                </a:gs>
                <a:gs pos="50000">
                  <a:srgbClr val="2828FF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4484" name="Text Box 86">
              <a:extLst>
                <a:ext uri="{FF2B5EF4-FFF2-40B4-BE49-F238E27FC236}">
                  <a16:creationId xmlns:a16="http://schemas.microsoft.com/office/drawing/2014/main" id="{21B6C447-366E-5B29-907B-749715C3DD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9" y="211"/>
              <a:ext cx="3213" cy="36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at'D49</a:t>
              </a:r>
            </a:p>
          </p:txBody>
        </p:sp>
      </p:grpSp>
      <p:sp>
        <p:nvSpPr>
          <p:cNvPr id="1002583" name="AutoShape 87">
            <a:extLst>
              <a:ext uri="{FF2B5EF4-FFF2-40B4-BE49-F238E27FC236}">
                <a16:creationId xmlns:a16="http://schemas.microsoft.com/office/drawing/2014/main" id="{016898A0-9543-EFB8-E248-31B156B05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5" y="4943475"/>
            <a:ext cx="544513" cy="935038"/>
          </a:xfrm>
          <a:prstGeom prst="lightningBolt">
            <a:avLst/>
          </a:prstGeom>
          <a:solidFill>
            <a:srgbClr val="ED181E"/>
          </a:solidFill>
          <a:ln w="38100">
            <a:solidFill>
              <a:srgbClr val="FFEA18"/>
            </a:solidFill>
            <a:miter lim="800000"/>
            <a:headEnd/>
            <a:tailEnd/>
          </a:ln>
          <a:effectLst>
            <a:outerShdw dist="91581" dir="3378596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2536" name="Text Box 40">
            <a:extLst>
              <a:ext uri="{FF2B5EF4-FFF2-40B4-BE49-F238E27FC236}">
                <a16:creationId xmlns:a16="http://schemas.microsoft.com/office/drawing/2014/main" id="{E5F2CF8D-952F-DEFF-9831-D003B6179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88" y="2525713"/>
            <a:ext cx="2522537" cy="279082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900">
                <a:solidFill>
                  <a:srgbClr val="FFEA18"/>
                </a:solidFill>
              </a:rPr>
              <a:t>aus;Zl; awmf</a:t>
            </a:r>
          </a:p>
          <a:p>
            <a:pPr>
              <a:spcBef>
                <a:spcPct val="50000"/>
              </a:spcBef>
            </a:pPr>
            <a:r>
              <a:rPr lang="en-US" altLang="en-US" sz="4900">
                <a:solidFill>
                  <a:srgbClr val="FFEA18"/>
                </a:solidFill>
              </a:rPr>
              <a:t>oufouf</a:t>
            </a:r>
          </a:p>
        </p:txBody>
      </p:sp>
      <p:pic>
        <p:nvPicPr>
          <p:cNvPr id="104482" name="Picture 39">
            <a:extLst>
              <a:ext uri="{FF2B5EF4-FFF2-40B4-BE49-F238E27FC236}">
                <a16:creationId xmlns:a16="http://schemas.microsoft.com/office/drawing/2014/main" id="{33CA371E-F0CC-2606-B06B-F25AEB9A8CCA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450850"/>
            <a:ext cx="2962275" cy="20494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2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0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0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2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2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0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0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02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02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537" grpId="0" animBg="1"/>
      <p:bldP spid="1002558" grpId="0" animBg="1" autoUpdateAnimBg="0"/>
      <p:bldP spid="1002569" grpId="0" animBg="1"/>
      <p:bldP spid="1002570" grpId="0" animBg="1"/>
      <p:bldP spid="1002583" grpId="0" animBg="1"/>
      <p:bldP spid="1002536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00">
            <a:extLst>
              <a:ext uri="{FF2B5EF4-FFF2-40B4-BE49-F238E27FC236}">
                <a16:creationId xmlns:a16="http://schemas.microsoft.com/office/drawing/2014/main" id="{D93B0888-2315-087D-6C6D-CD1A7D0FA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" y="254000"/>
            <a:ext cx="3879850" cy="931863"/>
          </a:xfrm>
          <a:prstGeom prst="rect">
            <a:avLst/>
          </a:prstGeom>
          <a:solidFill>
            <a:srgbClr val="010213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06498" name="Picture 14">
            <a:extLst>
              <a:ext uri="{FF2B5EF4-FFF2-40B4-BE49-F238E27FC236}">
                <a16:creationId xmlns:a16="http://schemas.microsoft.com/office/drawing/2014/main" id="{558BFAD4-0AE6-5A89-83C4-5B9E09D8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666750"/>
            <a:ext cx="8745538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18">
            <a:extLst>
              <a:ext uri="{FF2B5EF4-FFF2-40B4-BE49-F238E27FC236}">
                <a16:creationId xmlns:a16="http://schemas.microsoft.com/office/drawing/2014/main" id="{62C3D81D-F0E5-9AEB-9B38-0775C432D0FE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603625" y="4865688"/>
            <a:ext cx="2319338" cy="977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r,fwDwm</a:t>
            </a:r>
          </a:p>
          <a:p>
            <a:r>
              <a:rPr lang="en-US" altLang="en-US" sz="2800"/>
              <a:t>yifv,f</a:t>
            </a:r>
          </a:p>
        </p:txBody>
      </p:sp>
      <p:sp>
        <p:nvSpPr>
          <p:cNvPr id="106500" name="Text Box 19">
            <a:extLst>
              <a:ext uri="{FF2B5EF4-FFF2-40B4-BE49-F238E27FC236}">
                <a16:creationId xmlns:a16="http://schemas.microsoft.com/office/drawing/2014/main" id="{0C60262B-06BC-6C23-C626-4A1BBD49049D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495300" y="1736725"/>
            <a:ext cx="1500188" cy="977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</a:rPr>
              <a:t>twÅvdEÅdwf</a:t>
            </a:r>
          </a:p>
          <a:p>
            <a:r>
              <a:rPr lang="en-US" altLang="en-US" sz="2000">
                <a:solidFill>
                  <a:schemeClr val="tx2"/>
                </a:solidFill>
              </a:rPr>
              <a:t>or</a:t>
            </a:r>
            <a:r>
              <a:rPr lang="en-US" altLang="en-US" sz="2800">
                <a:solidFill>
                  <a:schemeClr val="tx2"/>
                </a:solidFill>
              </a:rPr>
              <a:t>k</a:t>
            </a:r>
            <a:r>
              <a:rPr lang="en-US" altLang="en-US" sz="1200" i="1">
                <a:solidFill>
                  <a:schemeClr val="tx2"/>
                </a:solidFill>
              </a:rPr>
              <a:t>3</a:t>
            </a:r>
            <a:r>
              <a:rPr lang="en-US" altLang="en-US" sz="2000" i="1">
                <a:solidFill>
                  <a:schemeClr val="tx2"/>
                </a:solidFill>
              </a:rPr>
              <a:t>´&amp;m</a:t>
            </a:r>
          </a:p>
        </p:txBody>
      </p:sp>
      <p:sp>
        <p:nvSpPr>
          <p:cNvPr id="106501" name="Rectangle 21">
            <a:extLst>
              <a:ext uri="{FF2B5EF4-FFF2-40B4-BE49-F238E27FC236}">
                <a16:creationId xmlns:a16="http://schemas.microsoft.com/office/drawing/2014/main" id="{65A7AA6E-5297-6E46-DEEB-234E48260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434975"/>
            <a:ext cx="8745538" cy="6605588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6502" name="Text Box 22">
            <a:extLst>
              <a:ext uri="{FF2B5EF4-FFF2-40B4-BE49-F238E27FC236}">
                <a16:creationId xmlns:a16="http://schemas.microsoft.com/office/drawing/2014/main" id="{114906AE-7207-6358-4571-EB358AB8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80963"/>
            <a:ext cx="2047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6503" name="Text Box 23">
            <a:extLst>
              <a:ext uri="{FF2B5EF4-FFF2-40B4-BE49-F238E27FC236}">
                <a16:creationId xmlns:a16="http://schemas.microsoft.com/office/drawing/2014/main" id="{EEE274B1-B16E-C00E-1BD1-9E8591F46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888" y="3427413"/>
            <a:ext cx="1481137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a&amp;mr</a:t>
            </a:r>
          </a:p>
        </p:txBody>
      </p:sp>
      <p:sp>
        <p:nvSpPr>
          <p:cNvPr id="106504" name="Text Box 24">
            <a:extLst>
              <a:ext uri="{FF2B5EF4-FFF2-40B4-BE49-F238E27FC236}">
                <a16:creationId xmlns:a16="http://schemas.microsoft.com/office/drawing/2014/main" id="{CFD832CB-6F6D-816C-4050-93BACA79D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4703763"/>
            <a:ext cx="2474913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pD&amp;mrf tefawtkuf</a:t>
            </a:r>
          </a:p>
        </p:txBody>
      </p:sp>
      <p:sp>
        <p:nvSpPr>
          <p:cNvPr id="106505" name="Text Box 26">
            <a:extLst>
              <a:ext uri="{FF2B5EF4-FFF2-40B4-BE49-F238E27FC236}">
                <a16:creationId xmlns:a16="http://schemas.microsoft.com/office/drawing/2014/main" id="{5CED71CA-6665-1EE7-B0E7-FC55E7D47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3968750"/>
            <a:ext cx="2747962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yDpDwef tifefawtkyf</a:t>
            </a:r>
          </a:p>
        </p:txBody>
      </p:sp>
      <p:sp>
        <p:nvSpPr>
          <p:cNvPr id="106506" name="Text Box 27">
            <a:extLst>
              <a:ext uri="{FF2B5EF4-FFF2-40B4-BE49-F238E27FC236}">
                <a16:creationId xmlns:a16="http://schemas.microsoft.com/office/drawing/2014/main" id="{6E21ACE5-E68D-A6ED-ADDE-7B113DBC3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4213225"/>
            <a:ext cx="1905000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{zuf</a:t>
            </a:r>
          </a:p>
        </p:txBody>
      </p:sp>
      <p:sp>
        <p:nvSpPr>
          <p:cNvPr id="106507" name="Text Box 28">
            <a:extLst>
              <a:ext uri="{FF2B5EF4-FFF2-40B4-BE49-F238E27FC236}">
                <a16:creationId xmlns:a16="http://schemas.microsoft.com/office/drawing/2014/main" id="{DABDD093-C266-E6DC-1CF7-92D467499459}"/>
              </a:ext>
            </a:extLst>
          </p:cNvPr>
          <p:cNvSpPr txBox="1">
            <a:spLocks noChangeArrowheads="1"/>
          </p:cNvSpPr>
          <p:nvPr/>
        </p:nvSpPr>
        <p:spPr bwMode="auto">
          <a:xfrm rot="1642062">
            <a:off x="4321175" y="4286250"/>
            <a:ext cx="1414463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rufwrfpf</a:t>
            </a:r>
          </a:p>
        </p:txBody>
      </p:sp>
      <p:sp>
        <p:nvSpPr>
          <p:cNvPr id="106508" name="Text Box 29">
            <a:extLst>
              <a:ext uri="{FF2B5EF4-FFF2-40B4-BE49-F238E27FC236}">
                <a16:creationId xmlns:a16="http://schemas.microsoft.com/office/drawing/2014/main" id="{4117EEFA-DD8F-25E7-94F9-B4F12C68A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4137025"/>
            <a:ext cx="338138" cy="5953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</a:rPr>
              <a:t>•</a:t>
            </a:r>
            <a:endParaRPr lang="en-US" altLang="en-US" sz="2200">
              <a:solidFill>
                <a:schemeClr val="bg2"/>
              </a:solidFill>
            </a:endParaRPr>
          </a:p>
        </p:txBody>
      </p:sp>
      <p:sp>
        <p:nvSpPr>
          <p:cNvPr id="106509" name="Text Box 31">
            <a:extLst>
              <a:ext uri="{FF2B5EF4-FFF2-40B4-BE49-F238E27FC236}">
                <a16:creationId xmlns:a16="http://schemas.microsoft.com/office/drawing/2014/main" id="{447E4E75-9569-74A9-069E-E6FACAA3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3486150"/>
            <a:ext cx="2127250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rufpfpDwdk; eD;,m;</a:t>
            </a:r>
          </a:p>
        </p:txBody>
      </p:sp>
      <p:grpSp>
        <p:nvGrpSpPr>
          <p:cNvPr id="106510" name="Group 51">
            <a:extLst>
              <a:ext uri="{FF2B5EF4-FFF2-40B4-BE49-F238E27FC236}">
                <a16:creationId xmlns:a16="http://schemas.microsoft.com/office/drawing/2014/main" id="{02AED9DF-BA97-BEC7-B39A-6D248331DDC1}"/>
              </a:ext>
            </a:extLst>
          </p:cNvPr>
          <p:cNvGrpSpPr>
            <a:grpSpLocks/>
          </p:cNvGrpSpPr>
          <p:nvPr/>
        </p:nvGrpSpPr>
        <p:grpSpPr bwMode="auto">
          <a:xfrm>
            <a:off x="1068388" y="2540000"/>
            <a:ext cx="8074025" cy="4238625"/>
            <a:chOff x="673" y="1600"/>
            <a:chExt cx="5086" cy="2670"/>
          </a:xfrm>
        </p:grpSpPr>
        <p:sp>
          <p:nvSpPr>
            <p:cNvPr id="106535" name="Text Box 52">
              <a:extLst>
                <a:ext uri="{FF2B5EF4-FFF2-40B4-BE49-F238E27FC236}">
                  <a16:creationId xmlns:a16="http://schemas.microsoft.com/office/drawing/2014/main" id="{E4087DA6-CCB7-CC71-6F61-6514A422B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2759"/>
              <a:ext cx="1813" cy="348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tmz&amp;du</a:t>
              </a:r>
            </a:p>
          </p:txBody>
        </p:sp>
        <p:sp>
          <p:nvSpPr>
            <p:cNvPr id="106536" name="Text Box 53">
              <a:extLst>
                <a:ext uri="{FF2B5EF4-FFF2-40B4-BE49-F238E27FC236}">
                  <a16:creationId xmlns:a16="http://schemas.microsoft.com/office/drawing/2014/main" id="{BBF006BA-A7EF-13DE-6D1F-309F2713B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957"/>
              <a:ext cx="1029" cy="3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tm&amp;S</a:t>
              </a:r>
            </a:p>
          </p:txBody>
        </p:sp>
        <p:sp>
          <p:nvSpPr>
            <p:cNvPr id="106537" name="Text Box 54">
              <a:extLst>
                <a:ext uri="{FF2B5EF4-FFF2-40B4-BE49-F238E27FC236}">
                  <a16:creationId xmlns:a16="http://schemas.microsoft.com/office/drawing/2014/main" id="{9CD9734A-4BE8-28BF-8C42-902017ACF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" y="1600"/>
              <a:ext cx="1998" cy="3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Oa&amp;my</a:t>
              </a:r>
            </a:p>
          </p:txBody>
        </p:sp>
        <p:sp>
          <p:nvSpPr>
            <p:cNvPr id="106538" name="Text Box 55">
              <a:extLst>
                <a:ext uri="{FF2B5EF4-FFF2-40B4-BE49-F238E27FC236}">
                  <a16:creationId xmlns:a16="http://schemas.microsoft.com/office/drawing/2014/main" id="{C4046FBE-A56E-C984-F932-1EC836367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922"/>
              <a:ext cx="1160" cy="34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tma&amp;AD;,m;</a:t>
              </a:r>
            </a:p>
          </p:txBody>
        </p:sp>
      </p:grpSp>
      <p:sp>
        <p:nvSpPr>
          <p:cNvPr id="106511" name="Text Box 68">
            <a:extLst>
              <a:ext uri="{FF2B5EF4-FFF2-40B4-BE49-F238E27FC236}">
                <a16:creationId xmlns:a16="http://schemas.microsoft.com/office/drawing/2014/main" id="{C2915B84-9980-2365-ED00-C7C67B43D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5291138"/>
            <a:ext cx="1852613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a,&amp;I&amp;Svif</a:t>
            </a:r>
          </a:p>
        </p:txBody>
      </p:sp>
      <p:sp>
        <p:nvSpPr>
          <p:cNvPr id="1004613" name="Freeform 69">
            <a:extLst>
              <a:ext uri="{FF2B5EF4-FFF2-40B4-BE49-F238E27FC236}">
                <a16:creationId xmlns:a16="http://schemas.microsoft.com/office/drawing/2014/main" id="{0534AB72-00EA-EF6C-2DC0-39A3E7C45995}"/>
              </a:ext>
            </a:extLst>
          </p:cNvPr>
          <p:cNvSpPr>
            <a:spLocks/>
          </p:cNvSpPr>
          <p:nvPr/>
        </p:nvSpPr>
        <p:spPr bwMode="auto">
          <a:xfrm>
            <a:off x="5154613" y="3871913"/>
            <a:ext cx="2184400" cy="1735137"/>
          </a:xfrm>
          <a:custGeom>
            <a:avLst/>
            <a:gdLst>
              <a:gd name="T0" fmla="*/ 2147483647 w 1376"/>
              <a:gd name="T1" fmla="*/ 2147483647 h 1093"/>
              <a:gd name="T2" fmla="*/ 2147483647 w 1376"/>
              <a:gd name="T3" fmla="*/ 2147483647 h 1093"/>
              <a:gd name="T4" fmla="*/ 2147483647 w 1376"/>
              <a:gd name="T5" fmla="*/ 2147483647 h 1093"/>
              <a:gd name="T6" fmla="*/ 2147483647 w 1376"/>
              <a:gd name="T7" fmla="*/ 2147483647 h 1093"/>
              <a:gd name="T8" fmla="*/ 2147483647 w 1376"/>
              <a:gd name="T9" fmla="*/ 2147483647 h 1093"/>
              <a:gd name="T10" fmla="*/ 2147483647 w 1376"/>
              <a:gd name="T11" fmla="*/ 2147483647 h 1093"/>
              <a:gd name="T12" fmla="*/ 2147483647 w 1376"/>
              <a:gd name="T13" fmla="*/ 2147483647 h 1093"/>
              <a:gd name="T14" fmla="*/ 2147483647 w 1376"/>
              <a:gd name="T15" fmla="*/ 2147483647 h 1093"/>
              <a:gd name="T16" fmla="*/ 2147483647 w 1376"/>
              <a:gd name="T17" fmla="*/ 2147483647 h 1093"/>
              <a:gd name="T18" fmla="*/ 2147483647 w 1376"/>
              <a:gd name="T19" fmla="*/ 2147483647 h 1093"/>
              <a:gd name="T20" fmla="*/ 2147483647 w 1376"/>
              <a:gd name="T21" fmla="*/ 2147483647 h 1093"/>
              <a:gd name="T22" fmla="*/ 2147483647 w 1376"/>
              <a:gd name="T23" fmla="*/ 2147483647 h 1093"/>
              <a:gd name="T24" fmla="*/ 2147483647 w 1376"/>
              <a:gd name="T25" fmla="*/ 2147483647 h 1093"/>
              <a:gd name="T26" fmla="*/ 2147483647 w 1376"/>
              <a:gd name="T27" fmla="*/ 2147483647 h 1093"/>
              <a:gd name="T28" fmla="*/ 2147483647 w 1376"/>
              <a:gd name="T29" fmla="*/ 2147483647 h 1093"/>
              <a:gd name="T30" fmla="*/ 2147483647 w 1376"/>
              <a:gd name="T31" fmla="*/ 2147483647 h 1093"/>
              <a:gd name="T32" fmla="*/ 2147483647 w 1376"/>
              <a:gd name="T33" fmla="*/ 2147483647 h 1093"/>
              <a:gd name="T34" fmla="*/ 2147483647 w 1376"/>
              <a:gd name="T35" fmla="*/ 0 h 1093"/>
              <a:gd name="T36" fmla="*/ 2147483647 w 1376"/>
              <a:gd name="T37" fmla="*/ 2147483647 h 1093"/>
              <a:gd name="T38" fmla="*/ 2147483647 w 1376"/>
              <a:gd name="T39" fmla="*/ 2147483647 h 1093"/>
              <a:gd name="T40" fmla="*/ 2147483647 w 1376"/>
              <a:gd name="T41" fmla="*/ 2147483647 h 1093"/>
              <a:gd name="T42" fmla="*/ 2147483647 w 1376"/>
              <a:gd name="T43" fmla="*/ 2147483647 h 1093"/>
              <a:gd name="T44" fmla="*/ 2147483647 w 1376"/>
              <a:gd name="T45" fmla="*/ 2147483647 h 1093"/>
              <a:gd name="T46" fmla="*/ 2147483647 w 1376"/>
              <a:gd name="T47" fmla="*/ 2147483647 h 1093"/>
              <a:gd name="T48" fmla="*/ 2147483647 w 1376"/>
              <a:gd name="T49" fmla="*/ 2147483647 h 1093"/>
              <a:gd name="T50" fmla="*/ 2147483647 w 1376"/>
              <a:gd name="T51" fmla="*/ 2147483647 h 1093"/>
              <a:gd name="T52" fmla="*/ 2147483647 w 1376"/>
              <a:gd name="T53" fmla="*/ 2147483647 h 1093"/>
              <a:gd name="T54" fmla="*/ 2147483647 w 1376"/>
              <a:gd name="T55" fmla="*/ 2147483647 h 1093"/>
              <a:gd name="T56" fmla="*/ 2147483647 w 1376"/>
              <a:gd name="T57" fmla="*/ 2147483647 h 1093"/>
              <a:gd name="T58" fmla="*/ 2147483647 w 1376"/>
              <a:gd name="T59" fmla="*/ 2147483647 h 1093"/>
              <a:gd name="T60" fmla="*/ 2147483647 w 1376"/>
              <a:gd name="T61" fmla="*/ 2147483647 h 1093"/>
              <a:gd name="T62" fmla="*/ 2147483647 w 1376"/>
              <a:gd name="T63" fmla="*/ 2147483647 h 1093"/>
              <a:gd name="T64" fmla="*/ 2147483647 w 1376"/>
              <a:gd name="T65" fmla="*/ 2147483647 h 1093"/>
              <a:gd name="T66" fmla="*/ 2147483647 w 1376"/>
              <a:gd name="T67" fmla="*/ 2147483647 h 10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376" h="1093">
                <a:moveTo>
                  <a:pt x="1331" y="1093"/>
                </a:moveTo>
                <a:cubicBezTo>
                  <a:pt x="1376" y="1025"/>
                  <a:pt x="1343" y="1091"/>
                  <a:pt x="1343" y="969"/>
                </a:cubicBezTo>
                <a:cubicBezTo>
                  <a:pt x="1343" y="893"/>
                  <a:pt x="1347" y="886"/>
                  <a:pt x="1365" y="833"/>
                </a:cubicBezTo>
                <a:cubicBezTo>
                  <a:pt x="1361" y="818"/>
                  <a:pt x="1363" y="800"/>
                  <a:pt x="1354" y="788"/>
                </a:cubicBezTo>
                <a:cubicBezTo>
                  <a:pt x="1346" y="778"/>
                  <a:pt x="1328" y="785"/>
                  <a:pt x="1320" y="777"/>
                </a:cubicBezTo>
                <a:cubicBezTo>
                  <a:pt x="1311" y="768"/>
                  <a:pt x="1312" y="754"/>
                  <a:pt x="1309" y="743"/>
                </a:cubicBezTo>
                <a:cubicBezTo>
                  <a:pt x="1316" y="679"/>
                  <a:pt x="1322" y="642"/>
                  <a:pt x="1343" y="586"/>
                </a:cubicBezTo>
                <a:cubicBezTo>
                  <a:pt x="1339" y="544"/>
                  <a:pt x="1339" y="502"/>
                  <a:pt x="1331" y="462"/>
                </a:cubicBezTo>
                <a:cubicBezTo>
                  <a:pt x="1325" y="434"/>
                  <a:pt x="1301" y="417"/>
                  <a:pt x="1275" y="416"/>
                </a:cubicBezTo>
                <a:cubicBezTo>
                  <a:pt x="1181" y="409"/>
                  <a:pt x="1087" y="408"/>
                  <a:pt x="993" y="405"/>
                </a:cubicBezTo>
                <a:cubicBezTo>
                  <a:pt x="937" y="394"/>
                  <a:pt x="920" y="376"/>
                  <a:pt x="870" y="360"/>
                </a:cubicBezTo>
                <a:cubicBezTo>
                  <a:pt x="801" y="259"/>
                  <a:pt x="893" y="379"/>
                  <a:pt x="813" y="315"/>
                </a:cubicBezTo>
                <a:cubicBezTo>
                  <a:pt x="740" y="256"/>
                  <a:pt x="842" y="297"/>
                  <a:pt x="757" y="270"/>
                </a:cubicBezTo>
                <a:cubicBezTo>
                  <a:pt x="718" y="243"/>
                  <a:pt x="689" y="236"/>
                  <a:pt x="644" y="225"/>
                </a:cubicBezTo>
                <a:cubicBezTo>
                  <a:pt x="629" y="137"/>
                  <a:pt x="636" y="144"/>
                  <a:pt x="554" y="124"/>
                </a:cubicBezTo>
                <a:cubicBezTo>
                  <a:pt x="491" y="81"/>
                  <a:pt x="477" y="72"/>
                  <a:pt x="408" y="56"/>
                </a:cubicBezTo>
                <a:cubicBezTo>
                  <a:pt x="375" y="34"/>
                  <a:pt x="376" y="30"/>
                  <a:pt x="340" y="22"/>
                </a:cubicBezTo>
                <a:cubicBezTo>
                  <a:pt x="302" y="13"/>
                  <a:pt x="227" y="0"/>
                  <a:pt x="227" y="0"/>
                </a:cubicBezTo>
                <a:cubicBezTo>
                  <a:pt x="173" y="8"/>
                  <a:pt x="121" y="15"/>
                  <a:pt x="70" y="33"/>
                </a:cubicBezTo>
                <a:cubicBezTo>
                  <a:pt x="0" y="102"/>
                  <a:pt x="28" y="136"/>
                  <a:pt x="58" y="225"/>
                </a:cubicBezTo>
                <a:cubicBezTo>
                  <a:pt x="61" y="236"/>
                  <a:pt x="58" y="255"/>
                  <a:pt x="70" y="259"/>
                </a:cubicBezTo>
                <a:cubicBezTo>
                  <a:pt x="92" y="266"/>
                  <a:pt x="137" y="281"/>
                  <a:pt x="137" y="281"/>
                </a:cubicBezTo>
                <a:cubicBezTo>
                  <a:pt x="198" y="322"/>
                  <a:pt x="197" y="352"/>
                  <a:pt x="137" y="394"/>
                </a:cubicBezTo>
                <a:cubicBezTo>
                  <a:pt x="120" y="419"/>
                  <a:pt x="90" y="448"/>
                  <a:pt x="126" y="484"/>
                </a:cubicBezTo>
                <a:cubicBezTo>
                  <a:pt x="142" y="500"/>
                  <a:pt x="194" y="507"/>
                  <a:pt x="194" y="507"/>
                </a:cubicBezTo>
                <a:cubicBezTo>
                  <a:pt x="209" y="529"/>
                  <a:pt x="216" y="559"/>
                  <a:pt x="239" y="574"/>
                </a:cubicBezTo>
                <a:cubicBezTo>
                  <a:pt x="375" y="665"/>
                  <a:pt x="406" y="671"/>
                  <a:pt x="577" y="687"/>
                </a:cubicBezTo>
                <a:cubicBezTo>
                  <a:pt x="621" y="701"/>
                  <a:pt x="667" y="705"/>
                  <a:pt x="712" y="721"/>
                </a:cubicBezTo>
                <a:cubicBezTo>
                  <a:pt x="731" y="781"/>
                  <a:pt x="799" y="814"/>
                  <a:pt x="858" y="833"/>
                </a:cubicBezTo>
                <a:cubicBezTo>
                  <a:pt x="869" y="840"/>
                  <a:pt x="879" y="849"/>
                  <a:pt x="892" y="856"/>
                </a:cubicBezTo>
                <a:cubicBezTo>
                  <a:pt x="902" y="861"/>
                  <a:pt x="915" y="861"/>
                  <a:pt x="926" y="867"/>
                </a:cubicBezTo>
                <a:cubicBezTo>
                  <a:pt x="1047" y="934"/>
                  <a:pt x="947" y="895"/>
                  <a:pt x="1027" y="924"/>
                </a:cubicBezTo>
                <a:cubicBezTo>
                  <a:pt x="1058" y="969"/>
                  <a:pt x="1108" y="982"/>
                  <a:pt x="1162" y="991"/>
                </a:cubicBezTo>
                <a:cubicBezTo>
                  <a:pt x="1262" y="1007"/>
                  <a:pt x="1231" y="978"/>
                  <a:pt x="1264" y="1014"/>
                </a:cubicBezTo>
              </a:path>
            </a:pathLst>
          </a:custGeom>
          <a:noFill/>
          <a:ln w="57150" cap="flat" cmpd="sng">
            <a:solidFill>
              <a:srgbClr val="FFEA18"/>
            </a:solidFill>
            <a:prstDash val="solid"/>
            <a:round/>
            <a:headEnd type="none" w="med" len="med"/>
            <a:tailEnd type="none" w="med" len="med"/>
          </a:ln>
          <a:effectLst>
            <a:outerShdw dist="56796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3" name="Group 72">
            <a:extLst>
              <a:ext uri="{FF2B5EF4-FFF2-40B4-BE49-F238E27FC236}">
                <a16:creationId xmlns:a16="http://schemas.microsoft.com/office/drawing/2014/main" id="{987AF59A-AC3E-6A41-C746-4EF9A4D543D2}"/>
              </a:ext>
            </a:extLst>
          </p:cNvPr>
          <p:cNvGrpSpPr>
            <a:grpSpLocks/>
          </p:cNvGrpSpPr>
          <p:nvPr/>
        </p:nvGrpSpPr>
        <p:grpSpPr bwMode="auto">
          <a:xfrm>
            <a:off x="549275" y="5842000"/>
            <a:ext cx="7224713" cy="2036763"/>
            <a:chOff x="575" y="3847"/>
            <a:chExt cx="4551" cy="1127"/>
          </a:xfrm>
        </p:grpSpPr>
        <p:sp>
          <p:nvSpPr>
            <p:cNvPr id="106533" name="Rectangle 65" descr="10%">
              <a:extLst>
                <a:ext uri="{FF2B5EF4-FFF2-40B4-BE49-F238E27FC236}">
                  <a16:creationId xmlns:a16="http://schemas.microsoft.com/office/drawing/2014/main" id="{7F4D15DC-FD8D-E31B-FE1D-F31526CCD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" y="3847"/>
              <a:ext cx="4528" cy="85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76200" cmpd="tri">
              <a:solidFill>
                <a:schemeClr val="accent1"/>
              </a:solidFill>
              <a:miter lim="800000"/>
              <a:headEnd/>
              <a:tailEnd/>
            </a:ln>
            <a:effectLst>
              <a:outerShdw dist="99190" dir="2388334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6534" name="Rectangle 71">
              <a:extLst>
                <a:ext uri="{FF2B5EF4-FFF2-40B4-BE49-F238E27FC236}">
                  <a16:creationId xmlns:a16="http://schemas.microsoft.com/office/drawing/2014/main" id="{0F9EA3A0-CD03-29ED-BA80-B0D0546C7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" y="3855"/>
              <a:ext cx="4434" cy="1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2500"/>
                <a:t>xl;jcm;rI ; toif;awmf wdk;yGm;jcif;</a:t>
              </a:r>
            </a:p>
            <a:p>
              <a:pPr algn="l"/>
              <a:r>
                <a:rPr lang="en-US" altLang="en-US" sz="2500"/>
                <a:t>	 rmauawmed ac:oH</a:t>
              </a:r>
            </a:p>
            <a:p>
              <a:pPr algn="l"/>
              <a:r>
                <a:rPr lang="en-US" altLang="en-US" sz="2500"/>
                <a:t>	 tmoifNrdl hodk h trnfrodbk&amp;m; rmpf;awmifukef;</a:t>
              </a:r>
            </a:p>
            <a:p>
              <a:pPr algn="l"/>
              <a:r>
                <a:rPr lang="en-US" altLang="en-US" sz="2500"/>
                <a:t>	 aum&amp;dEåKom;rsm;Mum&amp;SnfpGmaexdkifrI</a:t>
              </a:r>
            </a:p>
            <a:p>
              <a:pPr algn="l"/>
              <a:endParaRPr lang="en-US" altLang="en-US" sz="2500"/>
            </a:p>
          </p:txBody>
        </p:sp>
      </p:grpSp>
      <p:grpSp>
        <p:nvGrpSpPr>
          <p:cNvPr id="4" name="Group 74">
            <a:extLst>
              <a:ext uri="{FF2B5EF4-FFF2-40B4-BE49-F238E27FC236}">
                <a16:creationId xmlns:a16="http://schemas.microsoft.com/office/drawing/2014/main" id="{D8AB6D31-94BA-6B50-CA6C-772FC8B7D3C6}"/>
              </a:ext>
            </a:extLst>
          </p:cNvPr>
          <p:cNvGrpSpPr>
            <a:grpSpLocks/>
          </p:cNvGrpSpPr>
          <p:nvPr/>
        </p:nvGrpSpPr>
        <p:grpSpPr bwMode="auto">
          <a:xfrm>
            <a:off x="773113" y="5027613"/>
            <a:ext cx="5713412" cy="695325"/>
            <a:chOff x="584" y="3266"/>
            <a:chExt cx="3599" cy="438"/>
          </a:xfrm>
        </p:grpSpPr>
        <p:sp>
          <p:nvSpPr>
            <p:cNvPr id="106531" name="Rectangle 62" descr="10%">
              <a:extLst>
                <a:ext uri="{FF2B5EF4-FFF2-40B4-BE49-F238E27FC236}">
                  <a16:creationId xmlns:a16="http://schemas.microsoft.com/office/drawing/2014/main" id="{D89F6302-95B1-B21F-97BB-F2D99B491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3266"/>
              <a:ext cx="3445" cy="43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76200" cmpd="tri">
              <a:solidFill>
                <a:srgbClr val="0067C9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6532" name="Text Box 73">
              <a:extLst>
                <a:ext uri="{FF2B5EF4-FFF2-40B4-BE49-F238E27FC236}">
                  <a16:creationId xmlns:a16="http://schemas.microsoft.com/office/drawing/2014/main" id="{D51D5460-188A-456A-D874-39FB8BF38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" y="3275"/>
              <a:ext cx="3569" cy="36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2 Oa&amp;myom;wGef;tm; ^ zdtm;</a:t>
              </a:r>
            </a:p>
          </p:txBody>
        </p:sp>
      </p:grpSp>
      <p:sp>
        <p:nvSpPr>
          <p:cNvPr id="1004619" name="Text Box 75">
            <a:extLst>
              <a:ext uri="{FF2B5EF4-FFF2-40B4-BE49-F238E27FC236}">
                <a16:creationId xmlns:a16="http://schemas.microsoft.com/office/drawing/2014/main" id="{8F52C794-B08E-11DA-954E-295D05FD4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4135438"/>
            <a:ext cx="2190750" cy="488950"/>
          </a:xfrm>
          <a:prstGeom prst="rect">
            <a:avLst/>
          </a:prstGeom>
          <a:solidFill>
            <a:srgbClr val="A7FDF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/>
              <a:t>wrefawmf 15 - 18</a:t>
            </a:r>
          </a:p>
        </p:txBody>
      </p:sp>
      <p:sp>
        <p:nvSpPr>
          <p:cNvPr id="1004620" name="AutoShape 76">
            <a:extLst>
              <a:ext uri="{FF2B5EF4-FFF2-40B4-BE49-F238E27FC236}">
                <a16:creationId xmlns:a16="http://schemas.microsoft.com/office/drawing/2014/main" id="{D9EE426A-6FA2-163C-58E0-47D6D043EC7C}"/>
              </a:ext>
            </a:extLst>
          </p:cNvPr>
          <p:cNvSpPr>
            <a:spLocks noChangeArrowheads="1"/>
          </p:cNvSpPr>
          <p:nvPr/>
        </p:nvSpPr>
        <p:spPr bwMode="auto">
          <a:xfrm rot="5381696">
            <a:off x="7228681" y="4483894"/>
            <a:ext cx="690563" cy="454025"/>
          </a:xfrm>
          <a:prstGeom prst="leftArrow">
            <a:avLst>
              <a:gd name="adj1" fmla="val 50000"/>
              <a:gd name="adj2" fmla="val 3802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4621" name="AutoShape 77">
            <a:extLst>
              <a:ext uri="{FF2B5EF4-FFF2-40B4-BE49-F238E27FC236}">
                <a16:creationId xmlns:a16="http://schemas.microsoft.com/office/drawing/2014/main" id="{14D9E3BB-EFF9-883C-570B-5630EEFEF7D2}"/>
              </a:ext>
            </a:extLst>
          </p:cNvPr>
          <p:cNvSpPr>
            <a:spLocks noChangeArrowheads="1"/>
          </p:cNvSpPr>
          <p:nvPr/>
        </p:nvSpPr>
        <p:spPr bwMode="auto">
          <a:xfrm rot="1195348">
            <a:off x="5983288" y="3741738"/>
            <a:ext cx="690562" cy="454025"/>
          </a:xfrm>
          <a:prstGeom prst="leftArrow">
            <a:avLst>
              <a:gd name="adj1" fmla="val 50000"/>
              <a:gd name="adj2" fmla="val 38024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4622" name="AutoShape 78">
            <a:extLst>
              <a:ext uri="{FF2B5EF4-FFF2-40B4-BE49-F238E27FC236}">
                <a16:creationId xmlns:a16="http://schemas.microsoft.com/office/drawing/2014/main" id="{D11710FF-441E-A055-D7C0-BAA8B4DF889F}"/>
              </a:ext>
            </a:extLst>
          </p:cNvPr>
          <p:cNvSpPr>
            <a:spLocks noChangeArrowheads="1"/>
          </p:cNvSpPr>
          <p:nvPr/>
        </p:nvSpPr>
        <p:spPr bwMode="auto">
          <a:xfrm rot="-6433995">
            <a:off x="5266531" y="4280694"/>
            <a:ext cx="690563" cy="454025"/>
          </a:xfrm>
          <a:prstGeom prst="leftArrow">
            <a:avLst>
              <a:gd name="adj1" fmla="val 50000"/>
              <a:gd name="adj2" fmla="val 3802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4623" name="AutoShape 79">
            <a:extLst>
              <a:ext uri="{FF2B5EF4-FFF2-40B4-BE49-F238E27FC236}">
                <a16:creationId xmlns:a16="http://schemas.microsoft.com/office/drawing/2014/main" id="{DB28B756-2033-16E2-E5C9-0867BE5FEBCA}"/>
              </a:ext>
            </a:extLst>
          </p:cNvPr>
          <p:cNvSpPr>
            <a:spLocks noChangeArrowheads="1"/>
          </p:cNvSpPr>
          <p:nvPr/>
        </p:nvSpPr>
        <p:spPr bwMode="auto">
          <a:xfrm rot="-9981996">
            <a:off x="5553075" y="5035550"/>
            <a:ext cx="690563" cy="454025"/>
          </a:xfrm>
          <a:prstGeom prst="leftArrow">
            <a:avLst>
              <a:gd name="adj1" fmla="val 50000"/>
              <a:gd name="adj2" fmla="val 3802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004631" name="Picture 87">
            <a:extLst>
              <a:ext uri="{FF2B5EF4-FFF2-40B4-BE49-F238E27FC236}">
                <a16:creationId xmlns:a16="http://schemas.microsoft.com/office/drawing/2014/main" id="{12B540C4-E5EC-EE32-C60C-0E59668E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54038"/>
            <a:ext cx="3440113" cy="2579687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21" name="Text Box 89">
            <a:extLst>
              <a:ext uri="{FF2B5EF4-FFF2-40B4-BE49-F238E27FC236}">
                <a16:creationId xmlns:a16="http://schemas.microsoft.com/office/drawing/2014/main" id="{0DAF2163-3563-9365-EDAB-A7D40F94A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588" y="7035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06522" name="Rectangle 91">
            <a:extLst>
              <a:ext uri="{FF2B5EF4-FFF2-40B4-BE49-F238E27FC236}">
                <a16:creationId xmlns:a16="http://schemas.microsoft.com/office/drawing/2014/main" id="{4F6A41D2-B9A1-B36E-0942-A809C1391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600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06523" name="Text Box 92">
            <a:extLst>
              <a:ext uri="{FF2B5EF4-FFF2-40B4-BE49-F238E27FC236}">
                <a16:creationId xmlns:a16="http://schemas.microsoft.com/office/drawing/2014/main" id="{9F8CB31E-EBB4-9C97-91E9-8212CA4E0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06524" name="Text Box 93">
            <a:extLst>
              <a:ext uri="{FF2B5EF4-FFF2-40B4-BE49-F238E27FC236}">
                <a16:creationId xmlns:a16="http://schemas.microsoft.com/office/drawing/2014/main" id="{8ABE537D-63B9-DBA9-EE40-2939D16E6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275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44</a:t>
            </a:r>
          </a:p>
        </p:txBody>
      </p:sp>
      <p:sp>
        <p:nvSpPr>
          <p:cNvPr id="106525" name="Text Box 94">
            <a:extLst>
              <a:ext uri="{FF2B5EF4-FFF2-40B4-BE49-F238E27FC236}">
                <a16:creationId xmlns:a16="http://schemas.microsoft.com/office/drawing/2014/main" id="{D4179E51-1D0B-1EA9-AE49-EFDD0D46F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106526" name="Group 101">
            <a:extLst>
              <a:ext uri="{FF2B5EF4-FFF2-40B4-BE49-F238E27FC236}">
                <a16:creationId xmlns:a16="http://schemas.microsoft.com/office/drawing/2014/main" id="{DD50D615-F1E7-ACE7-18BB-D9AB0C1E6A78}"/>
              </a:ext>
            </a:extLst>
          </p:cNvPr>
          <p:cNvGrpSpPr>
            <a:grpSpLocks/>
          </p:cNvGrpSpPr>
          <p:nvPr/>
        </p:nvGrpSpPr>
        <p:grpSpPr bwMode="auto">
          <a:xfrm>
            <a:off x="1714500" y="577850"/>
            <a:ext cx="4084638" cy="2703513"/>
            <a:chOff x="-2137" y="781"/>
            <a:chExt cx="2573" cy="1703"/>
          </a:xfrm>
        </p:grpSpPr>
        <p:sp>
          <p:nvSpPr>
            <p:cNvPr id="106529" name="AutoShape 96">
              <a:extLst>
                <a:ext uri="{FF2B5EF4-FFF2-40B4-BE49-F238E27FC236}">
                  <a16:creationId xmlns:a16="http://schemas.microsoft.com/office/drawing/2014/main" id="{CCE91708-E87F-A60C-E8F0-2F6416B76D3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2100" y="781"/>
              <a:ext cx="2459" cy="170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00"/>
                </a:gs>
                <a:gs pos="50000">
                  <a:srgbClr val="2828FF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6530" name="Text Box 97">
              <a:extLst>
                <a:ext uri="{FF2B5EF4-FFF2-40B4-BE49-F238E27FC236}">
                  <a16:creationId xmlns:a16="http://schemas.microsoft.com/office/drawing/2014/main" id="{1672A739-6673-5389-9886-F7D166C69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137" y="848"/>
              <a:ext cx="2573" cy="36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at'D 49-52</a:t>
              </a:r>
            </a:p>
          </p:txBody>
        </p:sp>
      </p:grpSp>
      <p:sp>
        <p:nvSpPr>
          <p:cNvPr id="1004642" name="AutoShape 98">
            <a:extLst>
              <a:ext uri="{FF2B5EF4-FFF2-40B4-BE49-F238E27FC236}">
                <a16:creationId xmlns:a16="http://schemas.microsoft.com/office/drawing/2014/main" id="{B0E31E72-4048-B83F-1F3C-565D03E3A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975" y="1497013"/>
            <a:ext cx="3182938" cy="1144587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EA18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4643" name="AutoShape 99">
            <a:extLst>
              <a:ext uri="{FF2B5EF4-FFF2-40B4-BE49-F238E27FC236}">
                <a16:creationId xmlns:a16="http://schemas.microsoft.com/office/drawing/2014/main" id="{52924CBB-DB49-0A72-547B-06855D7021BF}"/>
              </a:ext>
            </a:extLst>
          </p:cNvPr>
          <p:cNvSpPr>
            <a:spLocks noChangeArrowheads="1"/>
          </p:cNvSpPr>
          <p:nvPr/>
        </p:nvSpPr>
        <p:spPr bwMode="auto">
          <a:xfrm rot="-9981996">
            <a:off x="6407150" y="5299075"/>
            <a:ext cx="690563" cy="454025"/>
          </a:xfrm>
          <a:prstGeom prst="leftArrow">
            <a:avLst>
              <a:gd name="adj1" fmla="val 50000"/>
              <a:gd name="adj2" fmla="val 3802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0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0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04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04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04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04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0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00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619" grpId="0" animBg="1" autoUpdateAnimBg="0"/>
      <p:bldP spid="1004620" grpId="0" animBg="1"/>
      <p:bldP spid="1004621" grpId="0" animBg="1"/>
      <p:bldP spid="1004622" grpId="0" animBg="1"/>
      <p:bldP spid="1004623" grpId="0" animBg="1"/>
      <p:bldP spid="1004642" grpId="0" animBg="1"/>
      <p:bldP spid="100464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56">
            <a:extLst>
              <a:ext uri="{FF2B5EF4-FFF2-40B4-BE49-F238E27FC236}">
                <a16:creationId xmlns:a16="http://schemas.microsoft.com/office/drawing/2014/main" id="{CACB3560-BBF9-676A-34BA-A26B56B34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214313"/>
            <a:ext cx="3297237" cy="541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08546" name="Picture 14">
            <a:extLst>
              <a:ext uri="{FF2B5EF4-FFF2-40B4-BE49-F238E27FC236}">
                <a16:creationId xmlns:a16="http://schemas.microsoft.com/office/drawing/2014/main" id="{F059A4A3-F5B0-E900-11FE-0187D9AA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527050"/>
            <a:ext cx="8745538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15">
            <a:extLst>
              <a:ext uri="{FF2B5EF4-FFF2-40B4-BE49-F238E27FC236}">
                <a16:creationId xmlns:a16="http://schemas.microsoft.com/office/drawing/2014/main" id="{EA02B269-EDD4-D78C-4C11-7C8103A7D1FD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603625" y="4865688"/>
            <a:ext cx="2319338" cy="977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r,fwDwm</a:t>
            </a:r>
          </a:p>
          <a:p>
            <a:r>
              <a:rPr lang="en-US" altLang="en-US" sz="2800"/>
              <a:t>yifv,f</a:t>
            </a:r>
          </a:p>
        </p:txBody>
      </p:sp>
      <p:sp>
        <p:nvSpPr>
          <p:cNvPr id="108548" name="Text Box 16">
            <a:extLst>
              <a:ext uri="{FF2B5EF4-FFF2-40B4-BE49-F238E27FC236}">
                <a16:creationId xmlns:a16="http://schemas.microsoft.com/office/drawing/2014/main" id="{A6E19582-FEA2-1D2B-E04F-EF4EAC499619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415925" y="1716088"/>
            <a:ext cx="1500188" cy="14112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</a:rPr>
              <a:t>twÅvdEÅdwf</a:t>
            </a:r>
          </a:p>
          <a:p>
            <a:r>
              <a:rPr lang="en-US" altLang="en-US" sz="2000">
                <a:solidFill>
                  <a:schemeClr val="tx2"/>
                </a:solidFill>
              </a:rPr>
              <a:t>or</a:t>
            </a:r>
            <a:r>
              <a:rPr lang="en-US" altLang="en-US" sz="2800">
                <a:solidFill>
                  <a:schemeClr val="tx2"/>
                </a:solidFill>
              </a:rPr>
              <a:t>k</a:t>
            </a:r>
            <a:r>
              <a:rPr lang="en-US" altLang="en-US" sz="1200" i="1">
                <a:solidFill>
                  <a:schemeClr val="tx2"/>
                </a:solidFill>
              </a:rPr>
              <a:t>3</a:t>
            </a:r>
            <a:r>
              <a:rPr lang="en-US" altLang="en-US" sz="2000" i="1">
                <a:solidFill>
                  <a:schemeClr val="tx2"/>
                </a:solidFill>
              </a:rPr>
              <a:t>´&amp;m</a:t>
            </a:r>
          </a:p>
          <a:p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108549" name="Rectangle 18">
            <a:extLst>
              <a:ext uri="{FF2B5EF4-FFF2-40B4-BE49-F238E27FC236}">
                <a16:creationId xmlns:a16="http://schemas.microsoft.com/office/drawing/2014/main" id="{4B9CCF37-71F6-E76B-55CB-19CC18B34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561975"/>
            <a:ext cx="8745538" cy="6605588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8550" name="Text Box 19">
            <a:extLst>
              <a:ext uri="{FF2B5EF4-FFF2-40B4-BE49-F238E27FC236}">
                <a16:creationId xmlns:a16="http://schemas.microsoft.com/office/drawing/2014/main" id="{93CC08B2-F8A2-6469-5CDA-285A9E8F6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80963"/>
            <a:ext cx="2047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8551" name="Text Box 20">
            <a:extLst>
              <a:ext uri="{FF2B5EF4-FFF2-40B4-BE49-F238E27FC236}">
                <a16:creationId xmlns:a16="http://schemas.microsoft.com/office/drawing/2014/main" id="{420978D6-2C8A-9CEC-E9AE-3C5DF116D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88" y="3427413"/>
            <a:ext cx="1481137" cy="1057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a&amp;mr</a:t>
            </a:r>
          </a:p>
          <a:p>
            <a:pPr algn="l">
              <a:spcBef>
                <a:spcPct val="50000"/>
              </a:spcBef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108552" name="Text Box 21">
            <a:extLst>
              <a:ext uri="{FF2B5EF4-FFF2-40B4-BE49-F238E27FC236}">
                <a16:creationId xmlns:a16="http://schemas.microsoft.com/office/drawing/2014/main" id="{80AC5875-8AAE-E7D9-BE69-2FB3068E8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4703763"/>
            <a:ext cx="2474913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/>
              <a:t>•</a:t>
            </a:r>
            <a:r>
              <a:rPr lang="en-US" altLang="en-US" sz="2800"/>
              <a:t>pdkif7mrftifefawtkyf</a:t>
            </a:r>
          </a:p>
        </p:txBody>
      </p:sp>
      <p:sp>
        <p:nvSpPr>
          <p:cNvPr id="108553" name="Text Box 23">
            <a:extLst>
              <a:ext uri="{FF2B5EF4-FFF2-40B4-BE49-F238E27FC236}">
                <a16:creationId xmlns:a16="http://schemas.microsoft.com/office/drawing/2014/main" id="{81B48E85-7DAF-C500-212F-B359E444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3968750"/>
            <a:ext cx="2747962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. yDpDwef tifefawtkyf</a:t>
            </a:r>
          </a:p>
        </p:txBody>
      </p:sp>
      <p:sp>
        <p:nvSpPr>
          <p:cNvPr id="108554" name="Text Box 25">
            <a:extLst>
              <a:ext uri="{FF2B5EF4-FFF2-40B4-BE49-F238E27FC236}">
                <a16:creationId xmlns:a16="http://schemas.microsoft.com/office/drawing/2014/main" id="{EEFF740F-1F5A-8544-BCCF-B327CBF6F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675" y="4292600"/>
            <a:ext cx="1320800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tifwifpf</a:t>
            </a:r>
          </a:p>
        </p:txBody>
      </p:sp>
      <p:sp>
        <p:nvSpPr>
          <p:cNvPr id="108555" name="Text Box 26">
            <a:extLst>
              <a:ext uri="{FF2B5EF4-FFF2-40B4-BE49-F238E27FC236}">
                <a16:creationId xmlns:a16="http://schemas.microsoft.com/office/drawing/2014/main" id="{37EDE5CB-5505-7E0B-B5A1-5519D082D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4137025"/>
            <a:ext cx="338138" cy="5953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</a:rPr>
              <a:t>•</a:t>
            </a:r>
            <a:endParaRPr lang="en-US" altLang="en-US" sz="2200">
              <a:solidFill>
                <a:schemeClr val="bg2"/>
              </a:solidFill>
            </a:endParaRPr>
          </a:p>
        </p:txBody>
      </p:sp>
      <p:sp>
        <p:nvSpPr>
          <p:cNvPr id="108556" name="Text Box 27">
            <a:extLst>
              <a:ext uri="{FF2B5EF4-FFF2-40B4-BE49-F238E27FC236}">
                <a16:creationId xmlns:a16="http://schemas.microsoft.com/office/drawing/2014/main" id="{2D8CB277-B0ED-622C-5B9E-33E51C192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3486150"/>
            <a:ext cx="2095500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rufpfpDwdk;eD;,m;</a:t>
            </a:r>
          </a:p>
        </p:txBody>
      </p:sp>
      <p:sp>
        <p:nvSpPr>
          <p:cNvPr id="1046556" name="Freeform 28">
            <a:extLst>
              <a:ext uri="{FF2B5EF4-FFF2-40B4-BE49-F238E27FC236}">
                <a16:creationId xmlns:a16="http://schemas.microsoft.com/office/drawing/2014/main" id="{4F8EED3D-A6B9-B669-1AE2-058369E4B7B4}"/>
              </a:ext>
            </a:extLst>
          </p:cNvPr>
          <p:cNvSpPr>
            <a:spLocks/>
          </p:cNvSpPr>
          <p:nvPr/>
        </p:nvSpPr>
        <p:spPr bwMode="auto">
          <a:xfrm>
            <a:off x="5208588" y="3590925"/>
            <a:ext cx="2152650" cy="1516063"/>
          </a:xfrm>
          <a:custGeom>
            <a:avLst/>
            <a:gdLst>
              <a:gd name="T0" fmla="*/ 2147483647 w 1356"/>
              <a:gd name="T1" fmla="*/ 2147483647 h 955"/>
              <a:gd name="T2" fmla="*/ 2147483647 w 1356"/>
              <a:gd name="T3" fmla="*/ 2147483647 h 955"/>
              <a:gd name="T4" fmla="*/ 2147483647 w 1356"/>
              <a:gd name="T5" fmla="*/ 2147483647 h 955"/>
              <a:gd name="T6" fmla="*/ 2147483647 w 1356"/>
              <a:gd name="T7" fmla="*/ 2147483647 h 955"/>
              <a:gd name="T8" fmla="*/ 2147483647 w 1356"/>
              <a:gd name="T9" fmla="*/ 2147483647 h 955"/>
              <a:gd name="T10" fmla="*/ 2147483647 w 1356"/>
              <a:gd name="T11" fmla="*/ 2147483647 h 955"/>
              <a:gd name="T12" fmla="*/ 2147483647 w 1356"/>
              <a:gd name="T13" fmla="*/ 2147483647 h 955"/>
              <a:gd name="T14" fmla="*/ 2147483647 w 1356"/>
              <a:gd name="T15" fmla="*/ 2147483647 h 955"/>
              <a:gd name="T16" fmla="*/ 2147483647 w 1356"/>
              <a:gd name="T17" fmla="*/ 2147483647 h 955"/>
              <a:gd name="T18" fmla="*/ 2147483647 w 1356"/>
              <a:gd name="T19" fmla="*/ 2147483647 h 955"/>
              <a:gd name="T20" fmla="*/ 2147483647 w 1356"/>
              <a:gd name="T21" fmla="*/ 2147483647 h 955"/>
              <a:gd name="T22" fmla="*/ 2147483647 w 1356"/>
              <a:gd name="T23" fmla="*/ 2147483647 h 955"/>
              <a:gd name="T24" fmla="*/ 2147483647 w 1356"/>
              <a:gd name="T25" fmla="*/ 2147483647 h 955"/>
              <a:gd name="T26" fmla="*/ 2147483647 w 1356"/>
              <a:gd name="T27" fmla="*/ 2147483647 h 955"/>
              <a:gd name="T28" fmla="*/ 2147483647 w 1356"/>
              <a:gd name="T29" fmla="*/ 2147483647 h 955"/>
              <a:gd name="T30" fmla="*/ 2147483647 w 1356"/>
              <a:gd name="T31" fmla="*/ 2147483647 h 955"/>
              <a:gd name="T32" fmla="*/ 2147483647 w 1356"/>
              <a:gd name="T33" fmla="*/ 2147483647 h 955"/>
              <a:gd name="T34" fmla="*/ 2147483647 w 1356"/>
              <a:gd name="T35" fmla="*/ 2147483647 h 955"/>
              <a:gd name="T36" fmla="*/ 2147483647 w 1356"/>
              <a:gd name="T37" fmla="*/ 2147483647 h 955"/>
              <a:gd name="T38" fmla="*/ 2147483647 w 1356"/>
              <a:gd name="T39" fmla="*/ 2147483647 h 955"/>
              <a:gd name="T40" fmla="*/ 2147483647 w 1356"/>
              <a:gd name="T41" fmla="*/ 2147483647 h 955"/>
              <a:gd name="T42" fmla="*/ 2147483647 w 1356"/>
              <a:gd name="T43" fmla="*/ 2147483647 h 955"/>
              <a:gd name="T44" fmla="*/ 2147483647 w 1356"/>
              <a:gd name="T45" fmla="*/ 2147483647 h 955"/>
              <a:gd name="T46" fmla="*/ 2147483647 w 1356"/>
              <a:gd name="T47" fmla="*/ 2147483647 h 955"/>
              <a:gd name="T48" fmla="*/ 2147483647 w 1356"/>
              <a:gd name="T49" fmla="*/ 2147483647 h 955"/>
              <a:gd name="T50" fmla="*/ 2147483647 w 1356"/>
              <a:gd name="T51" fmla="*/ 2147483647 h 955"/>
              <a:gd name="T52" fmla="*/ 2147483647 w 1356"/>
              <a:gd name="T53" fmla="*/ 2147483647 h 955"/>
              <a:gd name="T54" fmla="*/ 2147483647 w 1356"/>
              <a:gd name="T55" fmla="*/ 2147483647 h 955"/>
              <a:gd name="T56" fmla="*/ 2147483647 w 1356"/>
              <a:gd name="T57" fmla="*/ 2147483647 h 955"/>
              <a:gd name="T58" fmla="*/ 2147483647 w 1356"/>
              <a:gd name="T59" fmla="*/ 2147483647 h 955"/>
              <a:gd name="T60" fmla="*/ 2147483647 w 1356"/>
              <a:gd name="T61" fmla="*/ 2147483647 h 955"/>
              <a:gd name="T62" fmla="*/ 2147483647 w 1356"/>
              <a:gd name="T63" fmla="*/ 2147483647 h 955"/>
              <a:gd name="T64" fmla="*/ 2147483647 w 1356"/>
              <a:gd name="T65" fmla="*/ 2147483647 h 955"/>
              <a:gd name="T66" fmla="*/ 2147483647 w 1356"/>
              <a:gd name="T67" fmla="*/ 2147483647 h 955"/>
              <a:gd name="T68" fmla="*/ 2147483647 w 1356"/>
              <a:gd name="T69" fmla="*/ 2147483647 h 955"/>
              <a:gd name="T70" fmla="*/ 2147483647 w 1356"/>
              <a:gd name="T71" fmla="*/ 2147483647 h 955"/>
              <a:gd name="T72" fmla="*/ 2147483647 w 1356"/>
              <a:gd name="T73" fmla="*/ 2147483647 h 955"/>
              <a:gd name="T74" fmla="*/ 2147483647 w 1356"/>
              <a:gd name="T75" fmla="*/ 2147483647 h 955"/>
              <a:gd name="T76" fmla="*/ 2147483647 w 1356"/>
              <a:gd name="T77" fmla="*/ 2147483647 h 95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356" h="955">
                <a:moveTo>
                  <a:pt x="1338" y="820"/>
                </a:moveTo>
                <a:cubicBezTo>
                  <a:pt x="1342" y="784"/>
                  <a:pt x="1356" y="749"/>
                  <a:pt x="1356" y="713"/>
                </a:cubicBezTo>
                <a:cubicBezTo>
                  <a:pt x="1356" y="616"/>
                  <a:pt x="1325" y="500"/>
                  <a:pt x="1212" y="497"/>
                </a:cubicBezTo>
                <a:cubicBezTo>
                  <a:pt x="1038" y="491"/>
                  <a:pt x="864" y="491"/>
                  <a:pt x="691" y="488"/>
                </a:cubicBezTo>
                <a:cubicBezTo>
                  <a:pt x="672" y="489"/>
                  <a:pt x="485" y="508"/>
                  <a:pt x="448" y="488"/>
                </a:cubicBezTo>
                <a:cubicBezTo>
                  <a:pt x="431" y="479"/>
                  <a:pt x="436" y="452"/>
                  <a:pt x="430" y="434"/>
                </a:cubicBezTo>
                <a:cubicBezTo>
                  <a:pt x="425" y="421"/>
                  <a:pt x="418" y="410"/>
                  <a:pt x="412" y="398"/>
                </a:cubicBezTo>
                <a:cubicBezTo>
                  <a:pt x="429" y="346"/>
                  <a:pt x="446" y="298"/>
                  <a:pt x="457" y="245"/>
                </a:cubicBezTo>
                <a:cubicBezTo>
                  <a:pt x="441" y="181"/>
                  <a:pt x="410" y="195"/>
                  <a:pt x="367" y="137"/>
                </a:cubicBezTo>
                <a:cubicBezTo>
                  <a:pt x="358" y="125"/>
                  <a:pt x="348" y="113"/>
                  <a:pt x="340" y="101"/>
                </a:cubicBezTo>
                <a:cubicBezTo>
                  <a:pt x="327" y="83"/>
                  <a:pt x="305" y="47"/>
                  <a:pt x="305" y="47"/>
                </a:cubicBezTo>
                <a:cubicBezTo>
                  <a:pt x="229" y="54"/>
                  <a:pt x="208" y="54"/>
                  <a:pt x="152" y="92"/>
                </a:cubicBezTo>
                <a:cubicBezTo>
                  <a:pt x="146" y="101"/>
                  <a:pt x="135" y="108"/>
                  <a:pt x="134" y="119"/>
                </a:cubicBezTo>
                <a:cubicBezTo>
                  <a:pt x="132" y="128"/>
                  <a:pt x="143" y="136"/>
                  <a:pt x="143" y="146"/>
                </a:cubicBezTo>
                <a:cubicBezTo>
                  <a:pt x="143" y="150"/>
                  <a:pt x="130" y="213"/>
                  <a:pt x="125" y="218"/>
                </a:cubicBezTo>
                <a:cubicBezTo>
                  <a:pt x="115" y="225"/>
                  <a:pt x="101" y="224"/>
                  <a:pt x="89" y="227"/>
                </a:cubicBezTo>
                <a:cubicBezTo>
                  <a:pt x="71" y="279"/>
                  <a:pt x="79" y="331"/>
                  <a:pt x="125" y="362"/>
                </a:cubicBezTo>
                <a:cubicBezTo>
                  <a:pt x="171" y="431"/>
                  <a:pt x="148" y="523"/>
                  <a:pt x="80" y="569"/>
                </a:cubicBezTo>
                <a:cubicBezTo>
                  <a:pt x="62" y="595"/>
                  <a:pt x="54" y="624"/>
                  <a:pt x="8" y="587"/>
                </a:cubicBezTo>
                <a:cubicBezTo>
                  <a:pt x="0" y="581"/>
                  <a:pt x="12" y="568"/>
                  <a:pt x="17" y="560"/>
                </a:cubicBezTo>
                <a:cubicBezTo>
                  <a:pt x="33" y="527"/>
                  <a:pt x="30" y="534"/>
                  <a:pt x="62" y="524"/>
                </a:cubicBezTo>
                <a:cubicBezTo>
                  <a:pt x="65" y="515"/>
                  <a:pt x="66" y="505"/>
                  <a:pt x="71" y="497"/>
                </a:cubicBezTo>
                <a:cubicBezTo>
                  <a:pt x="75" y="487"/>
                  <a:pt x="89" y="480"/>
                  <a:pt x="89" y="470"/>
                </a:cubicBezTo>
                <a:cubicBezTo>
                  <a:pt x="89" y="437"/>
                  <a:pt x="69" y="413"/>
                  <a:pt x="53" y="389"/>
                </a:cubicBezTo>
                <a:cubicBezTo>
                  <a:pt x="38" y="331"/>
                  <a:pt x="43" y="274"/>
                  <a:pt x="62" y="218"/>
                </a:cubicBezTo>
                <a:cubicBezTo>
                  <a:pt x="66" y="171"/>
                  <a:pt x="57" y="98"/>
                  <a:pt x="107" y="65"/>
                </a:cubicBezTo>
                <a:cubicBezTo>
                  <a:pt x="125" y="53"/>
                  <a:pt x="161" y="29"/>
                  <a:pt x="161" y="29"/>
                </a:cubicBezTo>
                <a:cubicBezTo>
                  <a:pt x="235" y="32"/>
                  <a:pt x="326" y="0"/>
                  <a:pt x="385" y="47"/>
                </a:cubicBezTo>
                <a:cubicBezTo>
                  <a:pt x="443" y="93"/>
                  <a:pt x="362" y="60"/>
                  <a:pt x="430" y="83"/>
                </a:cubicBezTo>
                <a:cubicBezTo>
                  <a:pt x="436" y="101"/>
                  <a:pt x="437" y="121"/>
                  <a:pt x="448" y="137"/>
                </a:cubicBezTo>
                <a:cubicBezTo>
                  <a:pt x="489" y="198"/>
                  <a:pt x="477" y="170"/>
                  <a:pt x="493" y="218"/>
                </a:cubicBezTo>
                <a:cubicBezTo>
                  <a:pt x="472" y="320"/>
                  <a:pt x="557" y="475"/>
                  <a:pt x="457" y="542"/>
                </a:cubicBezTo>
                <a:cubicBezTo>
                  <a:pt x="447" y="589"/>
                  <a:pt x="442" y="723"/>
                  <a:pt x="493" y="757"/>
                </a:cubicBezTo>
                <a:cubicBezTo>
                  <a:pt x="498" y="760"/>
                  <a:pt x="573" y="774"/>
                  <a:pt x="574" y="775"/>
                </a:cubicBezTo>
                <a:cubicBezTo>
                  <a:pt x="626" y="764"/>
                  <a:pt x="652" y="745"/>
                  <a:pt x="700" y="730"/>
                </a:cubicBezTo>
                <a:cubicBezTo>
                  <a:pt x="724" y="734"/>
                  <a:pt x="754" y="734"/>
                  <a:pt x="772" y="757"/>
                </a:cubicBezTo>
                <a:cubicBezTo>
                  <a:pt x="795" y="785"/>
                  <a:pt x="759" y="818"/>
                  <a:pt x="817" y="838"/>
                </a:cubicBezTo>
                <a:cubicBezTo>
                  <a:pt x="919" y="872"/>
                  <a:pt x="1018" y="901"/>
                  <a:pt x="1123" y="928"/>
                </a:cubicBezTo>
                <a:cubicBezTo>
                  <a:pt x="1163" y="938"/>
                  <a:pt x="1205" y="955"/>
                  <a:pt x="1248" y="955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08558" name="Group 31">
            <a:extLst>
              <a:ext uri="{FF2B5EF4-FFF2-40B4-BE49-F238E27FC236}">
                <a16:creationId xmlns:a16="http://schemas.microsoft.com/office/drawing/2014/main" id="{8B00743D-4B14-6664-5299-0E678E682E0A}"/>
              </a:ext>
            </a:extLst>
          </p:cNvPr>
          <p:cNvGrpSpPr>
            <a:grpSpLocks/>
          </p:cNvGrpSpPr>
          <p:nvPr/>
        </p:nvGrpSpPr>
        <p:grpSpPr bwMode="auto">
          <a:xfrm>
            <a:off x="1068388" y="2540000"/>
            <a:ext cx="8074025" cy="4238625"/>
            <a:chOff x="673" y="1600"/>
            <a:chExt cx="5086" cy="2670"/>
          </a:xfrm>
        </p:grpSpPr>
        <p:sp>
          <p:nvSpPr>
            <p:cNvPr id="108585" name="Text Box 32">
              <a:extLst>
                <a:ext uri="{FF2B5EF4-FFF2-40B4-BE49-F238E27FC236}">
                  <a16:creationId xmlns:a16="http://schemas.microsoft.com/office/drawing/2014/main" id="{09C1637D-B86D-05EB-3DFD-9371579E5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2759"/>
              <a:ext cx="1813" cy="348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tmz&amp;du</a:t>
              </a:r>
            </a:p>
          </p:txBody>
        </p:sp>
        <p:sp>
          <p:nvSpPr>
            <p:cNvPr id="108586" name="Text Box 33">
              <a:extLst>
                <a:ext uri="{FF2B5EF4-FFF2-40B4-BE49-F238E27FC236}">
                  <a16:creationId xmlns:a16="http://schemas.microsoft.com/office/drawing/2014/main" id="{0869115C-0BA1-62FE-5F64-1AE4AC4162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957"/>
              <a:ext cx="1029" cy="3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tm&amp;S</a:t>
              </a:r>
            </a:p>
          </p:txBody>
        </p:sp>
        <p:sp>
          <p:nvSpPr>
            <p:cNvPr id="108587" name="Text Box 34">
              <a:extLst>
                <a:ext uri="{FF2B5EF4-FFF2-40B4-BE49-F238E27FC236}">
                  <a16:creationId xmlns:a16="http://schemas.microsoft.com/office/drawing/2014/main" id="{B1C65DBA-50D6-94FB-7BCC-C8F9483B54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" y="1600"/>
              <a:ext cx="1998" cy="3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Oa&amp;my</a:t>
              </a:r>
            </a:p>
          </p:txBody>
        </p:sp>
        <p:sp>
          <p:nvSpPr>
            <p:cNvPr id="108588" name="Text Box 35">
              <a:extLst>
                <a:ext uri="{FF2B5EF4-FFF2-40B4-BE49-F238E27FC236}">
                  <a16:creationId xmlns:a16="http://schemas.microsoft.com/office/drawing/2014/main" id="{29718FFE-EDB3-1786-372F-26C378C71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922"/>
              <a:ext cx="1160" cy="34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tma&amp;As</a:t>
              </a:r>
            </a:p>
          </p:txBody>
        </p:sp>
      </p:grpSp>
      <p:grpSp>
        <p:nvGrpSpPr>
          <p:cNvPr id="3" name="Group 47">
            <a:extLst>
              <a:ext uri="{FF2B5EF4-FFF2-40B4-BE49-F238E27FC236}">
                <a16:creationId xmlns:a16="http://schemas.microsoft.com/office/drawing/2014/main" id="{88E95F22-B540-45EC-C1D3-08C8BF618E23}"/>
              </a:ext>
            </a:extLst>
          </p:cNvPr>
          <p:cNvGrpSpPr>
            <a:grpSpLocks/>
          </p:cNvGrpSpPr>
          <p:nvPr/>
        </p:nvGrpSpPr>
        <p:grpSpPr bwMode="auto">
          <a:xfrm>
            <a:off x="771525" y="5245100"/>
            <a:ext cx="8489950" cy="1933575"/>
            <a:chOff x="518" y="3847"/>
            <a:chExt cx="5334" cy="854"/>
          </a:xfrm>
        </p:grpSpPr>
        <p:sp>
          <p:nvSpPr>
            <p:cNvPr id="108583" name="Rectangle 38" descr="10%">
              <a:extLst>
                <a:ext uri="{FF2B5EF4-FFF2-40B4-BE49-F238E27FC236}">
                  <a16:creationId xmlns:a16="http://schemas.microsoft.com/office/drawing/2014/main" id="{C4F8EB58-6AF5-2B90-796D-75D84D1BD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3847"/>
              <a:ext cx="5261" cy="854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76200" cmpd="tri">
              <a:solidFill>
                <a:schemeClr val="accent1"/>
              </a:solidFill>
              <a:miter lim="800000"/>
              <a:headEnd/>
              <a:tailEnd/>
            </a:ln>
            <a:effectLst>
              <a:outerShdw dist="99190" dir="2388334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8584" name="Rectangle 39">
              <a:extLst>
                <a:ext uri="{FF2B5EF4-FFF2-40B4-BE49-F238E27FC236}">
                  <a16:creationId xmlns:a16="http://schemas.microsoft.com/office/drawing/2014/main" id="{DF4DAE99-4C80-9111-4749-3D4F934C0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" y="3918"/>
              <a:ext cx="5264" cy="6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85000"/>
                </a:lnSpc>
              </a:pPr>
              <a:r>
                <a:rPr lang="en-US" altLang="en-US" sz="2800"/>
                <a:t>xl;jcm;rI ; </a:t>
              </a:r>
              <a:r>
                <a:rPr lang="en-US" altLang="en-US" sz="2500"/>
                <a:t>{zuftoif;awmfwGif tcsdefwdk;jrif h aexdkifonf</a:t>
              </a:r>
            </a:p>
            <a:p>
              <a:pPr algn="l">
                <a:lnSpc>
                  <a:spcPct val="85000"/>
                </a:lnSpc>
              </a:pPr>
              <a:r>
                <a:rPr lang="en-US" altLang="en-US" sz="2500"/>
                <a:t>	   aoaomvli,f jyefvnf touf&amp;Sif </a:t>
              </a:r>
            </a:p>
            <a:p>
              <a:pPr algn="l">
                <a:lnSpc>
                  <a:spcPct val="85000"/>
                </a:lnSpc>
              </a:pPr>
              <a:r>
                <a:rPr lang="en-US" altLang="en-US" sz="2500"/>
                <a:t>	   t a&amp;;BuD; aom pmapmifrsm; a&amp;;om; cJ.onf/</a:t>
              </a:r>
            </a:p>
            <a:p>
              <a:pPr algn="l">
                <a:lnSpc>
                  <a:spcPct val="85000"/>
                </a:lnSpc>
              </a:pPr>
              <a:r>
                <a:rPr lang="en-US" altLang="en-US" sz="2500"/>
                <a:t>	   {zufom;vufrIq&amp;m ESif.tm;upm;&amp;HlwGif txdu&amp;lPf; jzpfcJ.onf/</a:t>
              </a:r>
            </a:p>
          </p:txBody>
        </p:sp>
      </p:grpSp>
      <p:sp>
        <p:nvSpPr>
          <p:cNvPr id="108560" name="Text Box 42">
            <a:extLst>
              <a:ext uri="{FF2B5EF4-FFF2-40B4-BE49-F238E27FC236}">
                <a16:creationId xmlns:a16="http://schemas.microsoft.com/office/drawing/2014/main" id="{0A13D0A7-F65A-32E1-7BB8-2E25D3EF5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5291138"/>
            <a:ext cx="1852613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a,&amp;I&amp;Svif</a:t>
            </a:r>
          </a:p>
        </p:txBody>
      </p:sp>
      <p:sp>
        <p:nvSpPr>
          <p:cNvPr id="1046565" name="Text Box 37">
            <a:extLst>
              <a:ext uri="{FF2B5EF4-FFF2-40B4-BE49-F238E27FC236}">
                <a16:creationId xmlns:a16="http://schemas.microsoft.com/office/drawing/2014/main" id="{15E8780E-CE87-5F45-DFB2-F9F23BA25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3617913"/>
            <a:ext cx="1890713" cy="871537"/>
          </a:xfrm>
          <a:prstGeom prst="rect">
            <a:avLst/>
          </a:prstGeom>
          <a:solidFill>
            <a:srgbClr val="A7FDF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/>
              <a:t>wrefawmf 18-21</a:t>
            </a:r>
          </a:p>
        </p:txBody>
      </p:sp>
      <p:grpSp>
        <p:nvGrpSpPr>
          <p:cNvPr id="4" name="Group 44">
            <a:extLst>
              <a:ext uri="{FF2B5EF4-FFF2-40B4-BE49-F238E27FC236}">
                <a16:creationId xmlns:a16="http://schemas.microsoft.com/office/drawing/2014/main" id="{EB66CD7A-75CE-15C8-16EA-DB3000D2622C}"/>
              </a:ext>
            </a:extLst>
          </p:cNvPr>
          <p:cNvGrpSpPr>
            <a:grpSpLocks/>
          </p:cNvGrpSpPr>
          <p:nvPr/>
        </p:nvGrpSpPr>
        <p:grpSpPr bwMode="auto">
          <a:xfrm>
            <a:off x="600075" y="4494213"/>
            <a:ext cx="5122863" cy="695325"/>
            <a:chOff x="422" y="3266"/>
            <a:chExt cx="3227" cy="438"/>
          </a:xfrm>
        </p:grpSpPr>
        <p:sp>
          <p:nvSpPr>
            <p:cNvPr id="108581" name="Rectangle 45" descr="10%">
              <a:extLst>
                <a:ext uri="{FF2B5EF4-FFF2-40B4-BE49-F238E27FC236}">
                  <a16:creationId xmlns:a16="http://schemas.microsoft.com/office/drawing/2014/main" id="{06E9ED21-8FA7-B9E1-C1AA-B9A7CFEA5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3266"/>
              <a:ext cx="2949" cy="438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76200" cmpd="tri">
              <a:solidFill>
                <a:srgbClr val="0067C9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8582" name="Text Box 46">
              <a:extLst>
                <a:ext uri="{FF2B5EF4-FFF2-40B4-BE49-F238E27FC236}">
                  <a16:creationId xmlns:a16="http://schemas.microsoft.com/office/drawing/2014/main" id="{115DA24D-B4F7-8A4B-6065-728913B9B0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" y="3267"/>
              <a:ext cx="3227" cy="36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/>
                <a:t>3 tm&amp;SwGef;tm; </a:t>
              </a:r>
            </a:p>
          </p:txBody>
        </p:sp>
      </p:grpSp>
      <p:sp>
        <p:nvSpPr>
          <p:cNvPr id="1046577" name="AutoShape 49">
            <a:extLst>
              <a:ext uri="{FF2B5EF4-FFF2-40B4-BE49-F238E27FC236}">
                <a16:creationId xmlns:a16="http://schemas.microsoft.com/office/drawing/2014/main" id="{A565233E-8F12-071B-4AC4-EA74A035FE25}"/>
              </a:ext>
            </a:extLst>
          </p:cNvPr>
          <p:cNvSpPr>
            <a:spLocks noChangeArrowheads="1"/>
          </p:cNvSpPr>
          <p:nvPr/>
        </p:nvSpPr>
        <p:spPr bwMode="auto">
          <a:xfrm rot="5381696">
            <a:off x="7260431" y="4499769"/>
            <a:ext cx="690563" cy="454025"/>
          </a:xfrm>
          <a:prstGeom prst="leftArrow">
            <a:avLst>
              <a:gd name="adj1" fmla="val 50000"/>
              <a:gd name="adj2" fmla="val 3802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6578" name="AutoShape 50">
            <a:extLst>
              <a:ext uri="{FF2B5EF4-FFF2-40B4-BE49-F238E27FC236}">
                <a16:creationId xmlns:a16="http://schemas.microsoft.com/office/drawing/2014/main" id="{62301012-F48B-3A31-9F1A-FADA203A960B}"/>
              </a:ext>
            </a:extLst>
          </p:cNvPr>
          <p:cNvSpPr>
            <a:spLocks noChangeArrowheads="1"/>
          </p:cNvSpPr>
          <p:nvPr/>
        </p:nvSpPr>
        <p:spPr bwMode="auto">
          <a:xfrm rot="1195348">
            <a:off x="6015038" y="3757613"/>
            <a:ext cx="690562" cy="454025"/>
          </a:xfrm>
          <a:prstGeom prst="leftArrow">
            <a:avLst>
              <a:gd name="adj1" fmla="val 50000"/>
              <a:gd name="adj2" fmla="val 38024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6579" name="AutoShape 51">
            <a:extLst>
              <a:ext uri="{FF2B5EF4-FFF2-40B4-BE49-F238E27FC236}">
                <a16:creationId xmlns:a16="http://schemas.microsoft.com/office/drawing/2014/main" id="{97F1C187-022E-3A14-A97B-8CF455A3A0B4}"/>
              </a:ext>
            </a:extLst>
          </p:cNvPr>
          <p:cNvSpPr>
            <a:spLocks noChangeArrowheads="1"/>
          </p:cNvSpPr>
          <p:nvPr/>
        </p:nvSpPr>
        <p:spPr bwMode="auto">
          <a:xfrm rot="-6433995">
            <a:off x="4726782" y="3910806"/>
            <a:ext cx="690562" cy="454025"/>
          </a:xfrm>
          <a:prstGeom prst="leftArrow">
            <a:avLst>
              <a:gd name="adj1" fmla="val 50000"/>
              <a:gd name="adj2" fmla="val 38024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6580" name="AutoShape 52">
            <a:extLst>
              <a:ext uri="{FF2B5EF4-FFF2-40B4-BE49-F238E27FC236}">
                <a16:creationId xmlns:a16="http://schemas.microsoft.com/office/drawing/2014/main" id="{3F14D841-47B9-5CF7-EA91-A77C424BE871}"/>
              </a:ext>
            </a:extLst>
          </p:cNvPr>
          <p:cNvSpPr>
            <a:spLocks noChangeArrowheads="1"/>
          </p:cNvSpPr>
          <p:nvPr/>
        </p:nvSpPr>
        <p:spPr bwMode="auto">
          <a:xfrm rot="5932372">
            <a:off x="5271295" y="4231481"/>
            <a:ext cx="690562" cy="454025"/>
          </a:xfrm>
          <a:prstGeom prst="leftArrow">
            <a:avLst>
              <a:gd name="adj1" fmla="val 50000"/>
              <a:gd name="adj2" fmla="val 38024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46581" name="AutoShape 53">
            <a:extLst>
              <a:ext uri="{FF2B5EF4-FFF2-40B4-BE49-F238E27FC236}">
                <a16:creationId xmlns:a16="http://schemas.microsoft.com/office/drawing/2014/main" id="{5E5CB1EE-62A4-B6D0-FA94-E4DA614E8E24}"/>
              </a:ext>
            </a:extLst>
          </p:cNvPr>
          <p:cNvSpPr>
            <a:spLocks noChangeArrowheads="1"/>
          </p:cNvSpPr>
          <p:nvPr/>
        </p:nvSpPr>
        <p:spPr bwMode="auto">
          <a:xfrm rot="-10007911">
            <a:off x="6073775" y="4943475"/>
            <a:ext cx="690563" cy="454025"/>
          </a:xfrm>
          <a:prstGeom prst="leftArrow">
            <a:avLst>
              <a:gd name="adj1" fmla="val 50000"/>
              <a:gd name="adj2" fmla="val 3802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8568" name="Text Box 24">
            <a:extLst>
              <a:ext uri="{FF2B5EF4-FFF2-40B4-BE49-F238E27FC236}">
                <a16:creationId xmlns:a16="http://schemas.microsoft.com/office/drawing/2014/main" id="{E7CCF70E-191E-4F2C-BDD9-BA8BA06E2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4213225"/>
            <a:ext cx="1905000" cy="10112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{zuf</a:t>
            </a:r>
          </a:p>
          <a:p>
            <a:pPr algn="l">
              <a:spcBef>
                <a:spcPct val="50000"/>
              </a:spcBef>
            </a:pPr>
            <a:endParaRPr lang="en-US" altLang="en-US" sz="2000"/>
          </a:p>
        </p:txBody>
      </p:sp>
      <p:grpSp>
        <p:nvGrpSpPr>
          <p:cNvPr id="5" name="Group 58">
            <a:extLst>
              <a:ext uri="{FF2B5EF4-FFF2-40B4-BE49-F238E27FC236}">
                <a16:creationId xmlns:a16="http://schemas.microsoft.com/office/drawing/2014/main" id="{F8C0A6B4-FD8E-1F18-4C74-7096CE00E8CC}"/>
              </a:ext>
            </a:extLst>
          </p:cNvPr>
          <p:cNvGrpSpPr>
            <a:grpSpLocks/>
          </p:cNvGrpSpPr>
          <p:nvPr/>
        </p:nvGrpSpPr>
        <p:grpSpPr bwMode="auto">
          <a:xfrm>
            <a:off x="3871913" y="611188"/>
            <a:ext cx="5465762" cy="3235325"/>
            <a:chOff x="2725" y="137"/>
            <a:chExt cx="3443" cy="2038"/>
          </a:xfrm>
        </p:grpSpPr>
        <p:pic>
          <p:nvPicPr>
            <p:cNvPr id="108579" name="Picture 48">
              <a:extLst>
                <a:ext uri="{FF2B5EF4-FFF2-40B4-BE49-F238E27FC236}">
                  <a16:creationId xmlns:a16="http://schemas.microsoft.com/office/drawing/2014/main" id="{FBA4582D-AE6D-6809-8887-D3C305974A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5" y="137"/>
              <a:ext cx="3443" cy="1996"/>
            </a:xfrm>
            <a:prstGeom prst="rect">
              <a:avLst/>
            </a:prstGeom>
            <a:noFill/>
            <a:ln w="76200">
              <a:solidFill>
                <a:srgbClr val="2F8B20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580" name="Text Box 57">
              <a:extLst>
                <a:ext uri="{FF2B5EF4-FFF2-40B4-BE49-F238E27FC236}">
                  <a16:creationId xmlns:a16="http://schemas.microsoft.com/office/drawing/2014/main" id="{0C241395-070E-977A-D6D0-7675395C0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8" y="1807"/>
              <a:ext cx="2661" cy="36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a&amp;S;a[mif; {zufNrdK h</a:t>
              </a:r>
            </a:p>
          </p:txBody>
        </p:sp>
      </p:grpSp>
      <p:sp>
        <p:nvSpPr>
          <p:cNvPr id="108570" name="Text Box 60">
            <a:extLst>
              <a:ext uri="{FF2B5EF4-FFF2-40B4-BE49-F238E27FC236}">
                <a16:creationId xmlns:a16="http://schemas.microsoft.com/office/drawing/2014/main" id="{C692CE0A-D1A6-C75C-0EC2-2C737474E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9438" y="70294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08571" name="Rectangle 62">
            <a:extLst>
              <a:ext uri="{FF2B5EF4-FFF2-40B4-BE49-F238E27FC236}">
                <a16:creationId xmlns:a16="http://schemas.microsoft.com/office/drawing/2014/main" id="{99DE95FD-9B06-5BEF-DD19-2DA7EC79B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400925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08572" name="Text Box 63">
            <a:extLst>
              <a:ext uri="{FF2B5EF4-FFF2-40B4-BE49-F238E27FC236}">
                <a16:creationId xmlns:a16="http://schemas.microsoft.com/office/drawing/2014/main" id="{31D9C154-B6E3-61D3-EE1E-45CC2920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08573" name="Text Box 64">
            <a:extLst>
              <a:ext uri="{FF2B5EF4-FFF2-40B4-BE49-F238E27FC236}">
                <a16:creationId xmlns:a16="http://schemas.microsoft.com/office/drawing/2014/main" id="{DDD5A968-E923-DC6E-DE69-B0E9E28C0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45</a:t>
            </a:r>
          </a:p>
        </p:txBody>
      </p:sp>
      <p:sp>
        <p:nvSpPr>
          <p:cNvPr id="108574" name="Text Box 65">
            <a:extLst>
              <a:ext uri="{FF2B5EF4-FFF2-40B4-BE49-F238E27FC236}">
                <a16:creationId xmlns:a16="http://schemas.microsoft.com/office/drawing/2014/main" id="{06F5074E-84C2-945A-E716-DE7624A6C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046597" name="AutoShape 69">
            <a:extLst>
              <a:ext uri="{FF2B5EF4-FFF2-40B4-BE49-F238E27FC236}">
                <a16:creationId xmlns:a16="http://schemas.microsoft.com/office/drawing/2014/main" id="{00F82EC1-62DD-E2B9-EF88-99CB807B8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9463" y="668338"/>
            <a:ext cx="3657600" cy="14795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EA18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6" name="Group 66">
            <a:extLst>
              <a:ext uri="{FF2B5EF4-FFF2-40B4-BE49-F238E27FC236}">
                <a16:creationId xmlns:a16="http://schemas.microsoft.com/office/drawing/2014/main" id="{DFD38915-D97C-1093-0C9F-1FF8D8C69851}"/>
              </a:ext>
            </a:extLst>
          </p:cNvPr>
          <p:cNvGrpSpPr>
            <a:grpSpLocks/>
          </p:cNvGrpSpPr>
          <p:nvPr/>
        </p:nvGrpSpPr>
        <p:grpSpPr bwMode="auto">
          <a:xfrm>
            <a:off x="511175" y="655638"/>
            <a:ext cx="4084638" cy="2703512"/>
            <a:chOff x="585" y="999"/>
            <a:chExt cx="2573" cy="1703"/>
          </a:xfrm>
        </p:grpSpPr>
        <p:sp>
          <p:nvSpPr>
            <p:cNvPr id="108577" name="AutoShape 67">
              <a:extLst>
                <a:ext uri="{FF2B5EF4-FFF2-40B4-BE49-F238E27FC236}">
                  <a16:creationId xmlns:a16="http://schemas.microsoft.com/office/drawing/2014/main" id="{43EC6504-2D8C-0AD4-B1D7-C5C7A6E3B9C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2" y="999"/>
              <a:ext cx="2459" cy="170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00"/>
                </a:gs>
                <a:gs pos="50000">
                  <a:srgbClr val="2828FF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08578" name="Text Box 68">
              <a:extLst>
                <a:ext uri="{FF2B5EF4-FFF2-40B4-BE49-F238E27FC236}">
                  <a16:creationId xmlns:a16="http://schemas.microsoft.com/office/drawing/2014/main" id="{558FAD0F-27F2-3C12-2823-993A4F1E1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" y="1066"/>
              <a:ext cx="2573" cy="71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6600">
                  <a:solidFill>
                    <a:srgbClr val="FFEA18"/>
                  </a:solidFill>
                </a:rPr>
                <a:t>at</a:t>
              </a:r>
              <a:r>
                <a:rPr lang="ja-JP" altLang="en-US" sz="6600">
                  <a:solidFill>
                    <a:srgbClr val="FFEA18"/>
                  </a:solidFill>
                </a:rPr>
                <a:t>”</a:t>
              </a:r>
              <a:r>
                <a:rPr lang="en-US" altLang="ja-JP" sz="6600">
                  <a:solidFill>
                    <a:srgbClr val="FFEA18"/>
                  </a:solidFill>
                </a:rPr>
                <a:t> </a:t>
              </a:r>
              <a:r>
                <a:rPr lang="en-US" altLang="ja-JP" sz="2500">
                  <a:solidFill>
                    <a:srgbClr val="FFEA18"/>
                  </a:solidFill>
                </a:rPr>
                <a:t>53-57</a:t>
              </a:r>
              <a:endParaRPr lang="en-US" altLang="en-US" sz="2500">
                <a:solidFill>
                  <a:srgbClr val="FFEA18"/>
                </a:solidFill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4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4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4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4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4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4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4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6565" grpId="0" animBg="1" autoUpdateAnimBg="0"/>
      <p:bldP spid="1046577" grpId="0" animBg="1"/>
      <p:bldP spid="1046578" grpId="0" animBg="1"/>
      <p:bldP spid="1046579" grpId="0" animBg="1"/>
      <p:bldP spid="1046580" grpId="0" animBg="1"/>
      <p:bldP spid="1046581" grpId="0" animBg="1"/>
      <p:bldP spid="104659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82">
            <a:extLst>
              <a:ext uri="{FF2B5EF4-FFF2-40B4-BE49-F238E27FC236}">
                <a16:creationId xmlns:a16="http://schemas.microsoft.com/office/drawing/2014/main" id="{FD396317-2E71-4EA8-82FD-08FFB424F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639763"/>
            <a:ext cx="3297238" cy="541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10594" name="Picture 14">
            <a:extLst>
              <a:ext uri="{FF2B5EF4-FFF2-40B4-BE49-F238E27FC236}">
                <a16:creationId xmlns:a16="http://schemas.microsoft.com/office/drawing/2014/main" id="{A5CA52B2-5ABB-10B9-04BB-AD6BBD3D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554038"/>
            <a:ext cx="8745537" cy="65516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 Box 18">
            <a:extLst>
              <a:ext uri="{FF2B5EF4-FFF2-40B4-BE49-F238E27FC236}">
                <a16:creationId xmlns:a16="http://schemas.microsoft.com/office/drawing/2014/main" id="{214F1BC6-547D-1D97-35AE-B134048C366B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603625" y="4865688"/>
            <a:ext cx="2319338" cy="977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r,fwDwm</a:t>
            </a:r>
          </a:p>
          <a:p>
            <a:r>
              <a:rPr lang="en-US" altLang="en-US" sz="2800"/>
              <a:t>yifv,f</a:t>
            </a:r>
          </a:p>
        </p:txBody>
      </p:sp>
      <p:sp>
        <p:nvSpPr>
          <p:cNvPr id="110596" name="Text Box 19">
            <a:extLst>
              <a:ext uri="{FF2B5EF4-FFF2-40B4-BE49-F238E27FC236}">
                <a16:creationId xmlns:a16="http://schemas.microsoft.com/office/drawing/2014/main" id="{B43EB094-57FE-EA89-8F9E-D8D4DDB9B9B0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495300" y="1736725"/>
            <a:ext cx="1500188" cy="977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</a:rPr>
              <a:t>twÅvdEÅdwf</a:t>
            </a:r>
          </a:p>
          <a:p>
            <a:r>
              <a:rPr lang="en-US" altLang="en-US" sz="2000">
                <a:solidFill>
                  <a:schemeClr val="tx2"/>
                </a:solidFill>
              </a:rPr>
              <a:t>or</a:t>
            </a:r>
            <a:r>
              <a:rPr lang="en-US" altLang="en-US" sz="2800">
                <a:solidFill>
                  <a:schemeClr val="tx2"/>
                </a:solidFill>
              </a:rPr>
              <a:t>k</a:t>
            </a:r>
            <a:r>
              <a:rPr lang="en-US" altLang="en-US" sz="1200" i="1">
                <a:solidFill>
                  <a:schemeClr val="tx2"/>
                </a:solidFill>
              </a:rPr>
              <a:t>3</a:t>
            </a:r>
            <a:r>
              <a:rPr lang="en-US" altLang="en-US" sz="2000" i="1">
                <a:solidFill>
                  <a:schemeClr val="tx2"/>
                </a:solidFill>
              </a:rPr>
              <a:t>´&amp;m</a:t>
            </a:r>
          </a:p>
        </p:txBody>
      </p:sp>
      <p:sp>
        <p:nvSpPr>
          <p:cNvPr id="110597" name="Freeform 20" descr="Purple mesh">
            <a:extLst>
              <a:ext uri="{FF2B5EF4-FFF2-40B4-BE49-F238E27FC236}">
                <a16:creationId xmlns:a16="http://schemas.microsoft.com/office/drawing/2014/main" id="{33234DAE-38F2-97CD-DADB-05272DA93552}"/>
              </a:ext>
            </a:extLst>
          </p:cNvPr>
          <p:cNvSpPr>
            <a:spLocks/>
          </p:cNvSpPr>
          <p:nvPr/>
        </p:nvSpPr>
        <p:spPr bwMode="auto">
          <a:xfrm>
            <a:off x="6877050" y="6064250"/>
            <a:ext cx="1004888" cy="1131888"/>
          </a:xfrm>
          <a:custGeom>
            <a:avLst/>
            <a:gdLst>
              <a:gd name="T0" fmla="*/ 2147483647 w 576"/>
              <a:gd name="T1" fmla="*/ 2147483647 h 629"/>
              <a:gd name="T2" fmla="*/ 2147483647 w 576"/>
              <a:gd name="T3" fmla="*/ 2147483647 h 629"/>
              <a:gd name="T4" fmla="*/ 2147483647 w 576"/>
              <a:gd name="T5" fmla="*/ 2147483647 h 629"/>
              <a:gd name="T6" fmla="*/ 2147483647 w 576"/>
              <a:gd name="T7" fmla="*/ 2147483647 h 629"/>
              <a:gd name="T8" fmla="*/ 2147483647 w 576"/>
              <a:gd name="T9" fmla="*/ 2147483647 h 629"/>
              <a:gd name="T10" fmla="*/ 2147483647 w 576"/>
              <a:gd name="T11" fmla="*/ 2147483647 h 629"/>
              <a:gd name="T12" fmla="*/ 2147483647 w 576"/>
              <a:gd name="T13" fmla="*/ 2147483647 h 629"/>
              <a:gd name="T14" fmla="*/ 2147483647 w 576"/>
              <a:gd name="T15" fmla="*/ 2147483647 h 629"/>
              <a:gd name="T16" fmla="*/ 2147483647 w 576"/>
              <a:gd name="T17" fmla="*/ 2147483647 h 629"/>
              <a:gd name="T18" fmla="*/ 2147483647 w 576"/>
              <a:gd name="T19" fmla="*/ 2147483647 h 629"/>
              <a:gd name="T20" fmla="*/ 2147483647 w 576"/>
              <a:gd name="T21" fmla="*/ 2147483647 h 629"/>
              <a:gd name="T22" fmla="*/ 2147483647 w 576"/>
              <a:gd name="T23" fmla="*/ 2147483647 h 629"/>
              <a:gd name="T24" fmla="*/ 2147483647 w 576"/>
              <a:gd name="T25" fmla="*/ 2147483647 h 629"/>
              <a:gd name="T26" fmla="*/ 2147483647 w 576"/>
              <a:gd name="T27" fmla="*/ 2147483647 h 629"/>
              <a:gd name="T28" fmla="*/ 2147483647 w 576"/>
              <a:gd name="T29" fmla="*/ 2147483647 h 629"/>
              <a:gd name="T30" fmla="*/ 2147483647 w 576"/>
              <a:gd name="T31" fmla="*/ 2147483647 h 629"/>
              <a:gd name="T32" fmla="*/ 2147483647 w 576"/>
              <a:gd name="T33" fmla="*/ 2147483647 h 629"/>
              <a:gd name="T34" fmla="*/ 2147483647 w 576"/>
              <a:gd name="T35" fmla="*/ 2147483647 h 629"/>
              <a:gd name="T36" fmla="*/ 2147483647 w 576"/>
              <a:gd name="T37" fmla="*/ 2147483647 h 629"/>
              <a:gd name="T38" fmla="*/ 2147483647 w 576"/>
              <a:gd name="T39" fmla="*/ 2147483647 h 629"/>
              <a:gd name="T40" fmla="*/ 2147483647 w 576"/>
              <a:gd name="T41" fmla="*/ 2147483647 h 629"/>
              <a:gd name="T42" fmla="*/ 2147483647 w 576"/>
              <a:gd name="T43" fmla="*/ 2147483647 h 629"/>
              <a:gd name="T44" fmla="*/ 2147483647 w 576"/>
              <a:gd name="T45" fmla="*/ 2147483647 h 629"/>
              <a:gd name="T46" fmla="*/ 2147483647 w 576"/>
              <a:gd name="T47" fmla="*/ 2147483647 h 629"/>
              <a:gd name="T48" fmla="*/ 2147483647 w 576"/>
              <a:gd name="T49" fmla="*/ 2147483647 h 629"/>
              <a:gd name="T50" fmla="*/ 2147483647 w 576"/>
              <a:gd name="T51" fmla="*/ 2147483647 h 629"/>
              <a:gd name="T52" fmla="*/ 2147483647 w 576"/>
              <a:gd name="T53" fmla="*/ 2147483647 h 629"/>
              <a:gd name="T54" fmla="*/ 2147483647 w 576"/>
              <a:gd name="T55" fmla="*/ 2147483647 h 629"/>
              <a:gd name="T56" fmla="*/ 2147483647 w 576"/>
              <a:gd name="T57" fmla="*/ 214748364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10598" name="Rectangle 21">
            <a:extLst>
              <a:ext uri="{FF2B5EF4-FFF2-40B4-BE49-F238E27FC236}">
                <a16:creationId xmlns:a16="http://schemas.microsoft.com/office/drawing/2014/main" id="{613592D0-97F8-0218-AC7E-FDA5CE456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561975"/>
            <a:ext cx="8743950" cy="6605588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0599" name="Text Box 22">
            <a:extLst>
              <a:ext uri="{FF2B5EF4-FFF2-40B4-BE49-F238E27FC236}">
                <a16:creationId xmlns:a16="http://schemas.microsoft.com/office/drawing/2014/main" id="{7A153388-F8FE-AFDC-129A-6EFB8628E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80963"/>
            <a:ext cx="2047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0600" name="Text Box 23">
            <a:extLst>
              <a:ext uri="{FF2B5EF4-FFF2-40B4-BE49-F238E27FC236}">
                <a16:creationId xmlns:a16="http://schemas.microsoft.com/office/drawing/2014/main" id="{9EC3DCE1-B56D-C356-BAB0-D9A2FB76A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7388" y="3427413"/>
            <a:ext cx="1481137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a&amp;mr•</a:t>
            </a:r>
          </a:p>
        </p:txBody>
      </p:sp>
      <p:sp>
        <p:nvSpPr>
          <p:cNvPr id="110601" name="Text Box 24">
            <a:extLst>
              <a:ext uri="{FF2B5EF4-FFF2-40B4-BE49-F238E27FC236}">
                <a16:creationId xmlns:a16="http://schemas.microsoft.com/office/drawing/2014/main" id="{BBFEEC8F-3A84-F4BA-3D08-84CCA3C00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4703763"/>
            <a:ext cx="2474913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pdkif7mrftifefawtkyf</a:t>
            </a:r>
          </a:p>
        </p:txBody>
      </p:sp>
      <p:sp>
        <p:nvSpPr>
          <p:cNvPr id="110602" name="Text Box 26">
            <a:extLst>
              <a:ext uri="{FF2B5EF4-FFF2-40B4-BE49-F238E27FC236}">
                <a16:creationId xmlns:a16="http://schemas.microsoft.com/office/drawing/2014/main" id="{190265BF-436E-6371-C0C9-09BE8CDFB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3968750"/>
            <a:ext cx="2747962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. yDpDwef tifefawtkyf</a:t>
            </a:r>
          </a:p>
        </p:txBody>
      </p:sp>
      <p:sp>
        <p:nvSpPr>
          <p:cNvPr id="110603" name="Text Box 27">
            <a:extLst>
              <a:ext uri="{FF2B5EF4-FFF2-40B4-BE49-F238E27FC236}">
                <a16:creationId xmlns:a16="http://schemas.microsoft.com/office/drawing/2014/main" id="{5974F4FA-A979-70FB-4B93-4825ED111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4213225"/>
            <a:ext cx="1905000" cy="10112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{zuf</a:t>
            </a:r>
          </a:p>
          <a:p>
            <a:pPr algn="l"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110604" name="Text Box 28">
            <a:extLst>
              <a:ext uri="{FF2B5EF4-FFF2-40B4-BE49-F238E27FC236}">
                <a16:creationId xmlns:a16="http://schemas.microsoft.com/office/drawing/2014/main" id="{E4E0BA12-42F0-1D84-2D97-508277F08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4292600"/>
            <a:ext cx="1398588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tifwifpf</a:t>
            </a:r>
          </a:p>
        </p:txBody>
      </p:sp>
      <p:sp>
        <p:nvSpPr>
          <p:cNvPr id="110605" name="Text Box 29">
            <a:extLst>
              <a:ext uri="{FF2B5EF4-FFF2-40B4-BE49-F238E27FC236}">
                <a16:creationId xmlns:a16="http://schemas.microsoft.com/office/drawing/2014/main" id="{12B64F7E-9496-DD81-6295-A55729D52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4137025"/>
            <a:ext cx="338138" cy="5953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</a:rPr>
              <a:t>•</a:t>
            </a:r>
            <a:endParaRPr lang="en-US" altLang="en-US" sz="2200">
              <a:solidFill>
                <a:schemeClr val="bg2"/>
              </a:solidFill>
            </a:endParaRPr>
          </a:p>
        </p:txBody>
      </p:sp>
      <p:sp>
        <p:nvSpPr>
          <p:cNvPr id="110606" name="Text Box 31">
            <a:extLst>
              <a:ext uri="{FF2B5EF4-FFF2-40B4-BE49-F238E27FC236}">
                <a16:creationId xmlns:a16="http://schemas.microsoft.com/office/drawing/2014/main" id="{24194574-78AC-DAFF-30C3-265E07FBA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3486150"/>
            <a:ext cx="1906587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. rufpfpdeD;,m;</a:t>
            </a:r>
          </a:p>
        </p:txBody>
      </p:sp>
      <p:sp>
        <p:nvSpPr>
          <p:cNvPr id="1005611" name="Freeform 43">
            <a:extLst>
              <a:ext uri="{FF2B5EF4-FFF2-40B4-BE49-F238E27FC236}">
                <a16:creationId xmlns:a16="http://schemas.microsoft.com/office/drawing/2014/main" id="{440B3C8A-029E-C1E6-0A4B-190DD87248C0}"/>
              </a:ext>
            </a:extLst>
          </p:cNvPr>
          <p:cNvSpPr>
            <a:spLocks/>
          </p:cNvSpPr>
          <p:nvPr/>
        </p:nvSpPr>
        <p:spPr bwMode="auto">
          <a:xfrm>
            <a:off x="4162425" y="3633788"/>
            <a:ext cx="3024188" cy="1841500"/>
          </a:xfrm>
          <a:custGeom>
            <a:avLst/>
            <a:gdLst>
              <a:gd name="T0" fmla="*/ 2147483647 w 1905"/>
              <a:gd name="T1" fmla="*/ 2147483647 h 1160"/>
              <a:gd name="T2" fmla="*/ 2147483647 w 1905"/>
              <a:gd name="T3" fmla="*/ 2147483647 h 1160"/>
              <a:gd name="T4" fmla="*/ 2147483647 w 1905"/>
              <a:gd name="T5" fmla="*/ 2147483647 h 1160"/>
              <a:gd name="T6" fmla="*/ 2147483647 w 1905"/>
              <a:gd name="T7" fmla="*/ 2147483647 h 1160"/>
              <a:gd name="T8" fmla="*/ 2147483647 w 1905"/>
              <a:gd name="T9" fmla="*/ 2147483647 h 1160"/>
              <a:gd name="T10" fmla="*/ 2147483647 w 1905"/>
              <a:gd name="T11" fmla="*/ 2147483647 h 1160"/>
              <a:gd name="T12" fmla="*/ 2147483647 w 1905"/>
              <a:gd name="T13" fmla="*/ 2147483647 h 1160"/>
              <a:gd name="T14" fmla="*/ 2147483647 w 1905"/>
              <a:gd name="T15" fmla="*/ 2147483647 h 1160"/>
              <a:gd name="T16" fmla="*/ 2147483647 w 1905"/>
              <a:gd name="T17" fmla="*/ 2147483647 h 1160"/>
              <a:gd name="T18" fmla="*/ 2147483647 w 1905"/>
              <a:gd name="T19" fmla="*/ 2147483647 h 1160"/>
              <a:gd name="T20" fmla="*/ 2147483647 w 1905"/>
              <a:gd name="T21" fmla="*/ 2147483647 h 1160"/>
              <a:gd name="T22" fmla="*/ 2147483647 w 1905"/>
              <a:gd name="T23" fmla="*/ 2147483647 h 1160"/>
              <a:gd name="T24" fmla="*/ 2147483647 w 1905"/>
              <a:gd name="T25" fmla="*/ 2147483647 h 1160"/>
              <a:gd name="T26" fmla="*/ 2147483647 w 1905"/>
              <a:gd name="T27" fmla="*/ 2147483647 h 1160"/>
              <a:gd name="T28" fmla="*/ 2147483647 w 1905"/>
              <a:gd name="T29" fmla="*/ 2147483647 h 1160"/>
              <a:gd name="T30" fmla="*/ 2147483647 w 1905"/>
              <a:gd name="T31" fmla="*/ 2147483647 h 1160"/>
              <a:gd name="T32" fmla="*/ 2147483647 w 1905"/>
              <a:gd name="T33" fmla="*/ 2147483647 h 1160"/>
              <a:gd name="T34" fmla="*/ 2147483647 w 1905"/>
              <a:gd name="T35" fmla="*/ 2147483647 h 1160"/>
              <a:gd name="T36" fmla="*/ 2147483647 w 1905"/>
              <a:gd name="T37" fmla="*/ 2147483647 h 1160"/>
              <a:gd name="T38" fmla="*/ 2147483647 w 1905"/>
              <a:gd name="T39" fmla="*/ 2147483647 h 1160"/>
              <a:gd name="T40" fmla="*/ 2147483647 w 1905"/>
              <a:gd name="T41" fmla="*/ 2147483647 h 1160"/>
              <a:gd name="T42" fmla="*/ 2147483647 w 1905"/>
              <a:gd name="T43" fmla="*/ 2147483647 h 1160"/>
              <a:gd name="T44" fmla="*/ 2147483647 w 1905"/>
              <a:gd name="T45" fmla="*/ 2147483647 h 1160"/>
              <a:gd name="T46" fmla="*/ 2147483647 w 1905"/>
              <a:gd name="T47" fmla="*/ 2147483647 h 1160"/>
              <a:gd name="T48" fmla="*/ 2147483647 w 1905"/>
              <a:gd name="T49" fmla="*/ 2147483647 h 1160"/>
              <a:gd name="T50" fmla="*/ 2147483647 w 1905"/>
              <a:gd name="T51" fmla="*/ 2147483647 h 1160"/>
              <a:gd name="T52" fmla="*/ 2147483647 w 1905"/>
              <a:gd name="T53" fmla="*/ 2147483647 h 1160"/>
              <a:gd name="T54" fmla="*/ 2147483647 w 1905"/>
              <a:gd name="T55" fmla="*/ 2147483647 h 1160"/>
              <a:gd name="T56" fmla="*/ 2147483647 w 1905"/>
              <a:gd name="T57" fmla="*/ 2147483647 h 1160"/>
              <a:gd name="T58" fmla="*/ 2147483647 w 1905"/>
              <a:gd name="T59" fmla="*/ 2147483647 h 1160"/>
              <a:gd name="T60" fmla="*/ 2147483647 w 1905"/>
              <a:gd name="T61" fmla="*/ 2147483647 h 1160"/>
              <a:gd name="T62" fmla="*/ 2147483647 w 1905"/>
              <a:gd name="T63" fmla="*/ 2147483647 h 1160"/>
              <a:gd name="T64" fmla="*/ 2147483647 w 1905"/>
              <a:gd name="T65" fmla="*/ 2147483647 h 1160"/>
              <a:gd name="T66" fmla="*/ 2147483647 w 1905"/>
              <a:gd name="T67" fmla="*/ 2147483647 h 1160"/>
              <a:gd name="T68" fmla="*/ 0 w 1905"/>
              <a:gd name="T69" fmla="*/ 0 h 116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05" h="1160">
                <a:moveTo>
                  <a:pt x="1896" y="1160"/>
                </a:moveTo>
                <a:cubicBezTo>
                  <a:pt x="1887" y="1157"/>
                  <a:pt x="1874" y="1158"/>
                  <a:pt x="1869" y="1151"/>
                </a:cubicBezTo>
                <a:cubicBezTo>
                  <a:pt x="1836" y="1110"/>
                  <a:pt x="1878" y="1010"/>
                  <a:pt x="1905" y="971"/>
                </a:cubicBezTo>
                <a:cubicBezTo>
                  <a:pt x="1902" y="914"/>
                  <a:pt x="1900" y="856"/>
                  <a:pt x="1896" y="800"/>
                </a:cubicBezTo>
                <a:cubicBezTo>
                  <a:pt x="1884" y="660"/>
                  <a:pt x="1736" y="724"/>
                  <a:pt x="1609" y="720"/>
                </a:cubicBezTo>
                <a:cubicBezTo>
                  <a:pt x="1588" y="717"/>
                  <a:pt x="1567" y="711"/>
                  <a:pt x="1546" y="711"/>
                </a:cubicBezTo>
                <a:cubicBezTo>
                  <a:pt x="1516" y="711"/>
                  <a:pt x="1493" y="739"/>
                  <a:pt x="1465" y="746"/>
                </a:cubicBezTo>
                <a:cubicBezTo>
                  <a:pt x="1417" y="755"/>
                  <a:pt x="1395" y="756"/>
                  <a:pt x="1357" y="782"/>
                </a:cubicBezTo>
                <a:cubicBezTo>
                  <a:pt x="1313" y="771"/>
                  <a:pt x="1281" y="751"/>
                  <a:pt x="1240" y="738"/>
                </a:cubicBezTo>
                <a:cubicBezTo>
                  <a:pt x="1221" y="732"/>
                  <a:pt x="1186" y="720"/>
                  <a:pt x="1186" y="720"/>
                </a:cubicBezTo>
                <a:cubicBezTo>
                  <a:pt x="1154" y="688"/>
                  <a:pt x="1150" y="668"/>
                  <a:pt x="1105" y="684"/>
                </a:cubicBezTo>
                <a:cubicBezTo>
                  <a:pt x="1091" y="723"/>
                  <a:pt x="1091" y="710"/>
                  <a:pt x="1105" y="764"/>
                </a:cubicBezTo>
                <a:cubicBezTo>
                  <a:pt x="1109" y="782"/>
                  <a:pt x="1123" y="818"/>
                  <a:pt x="1123" y="818"/>
                </a:cubicBezTo>
                <a:cubicBezTo>
                  <a:pt x="1102" y="921"/>
                  <a:pt x="1098" y="897"/>
                  <a:pt x="980" y="908"/>
                </a:cubicBezTo>
                <a:cubicBezTo>
                  <a:pt x="947" y="929"/>
                  <a:pt x="936" y="938"/>
                  <a:pt x="899" y="926"/>
                </a:cubicBezTo>
                <a:cubicBezTo>
                  <a:pt x="821" y="810"/>
                  <a:pt x="513" y="881"/>
                  <a:pt x="476" y="881"/>
                </a:cubicBezTo>
                <a:cubicBezTo>
                  <a:pt x="446" y="876"/>
                  <a:pt x="385" y="871"/>
                  <a:pt x="359" y="854"/>
                </a:cubicBezTo>
                <a:cubicBezTo>
                  <a:pt x="350" y="848"/>
                  <a:pt x="342" y="839"/>
                  <a:pt x="332" y="836"/>
                </a:cubicBezTo>
                <a:cubicBezTo>
                  <a:pt x="314" y="830"/>
                  <a:pt x="295" y="831"/>
                  <a:pt x="278" y="827"/>
                </a:cubicBezTo>
                <a:cubicBezTo>
                  <a:pt x="259" y="822"/>
                  <a:pt x="241" y="815"/>
                  <a:pt x="224" y="809"/>
                </a:cubicBezTo>
                <a:cubicBezTo>
                  <a:pt x="188" y="796"/>
                  <a:pt x="152" y="784"/>
                  <a:pt x="117" y="773"/>
                </a:cubicBezTo>
                <a:cubicBezTo>
                  <a:pt x="108" y="770"/>
                  <a:pt x="90" y="764"/>
                  <a:pt x="90" y="764"/>
                </a:cubicBezTo>
                <a:cubicBezTo>
                  <a:pt x="85" y="737"/>
                  <a:pt x="91" y="703"/>
                  <a:pt x="72" y="684"/>
                </a:cubicBezTo>
                <a:cubicBezTo>
                  <a:pt x="65" y="677"/>
                  <a:pt x="53" y="679"/>
                  <a:pt x="45" y="675"/>
                </a:cubicBezTo>
                <a:cubicBezTo>
                  <a:pt x="35" y="670"/>
                  <a:pt x="27" y="663"/>
                  <a:pt x="18" y="657"/>
                </a:cubicBezTo>
                <a:cubicBezTo>
                  <a:pt x="61" y="627"/>
                  <a:pt x="86" y="648"/>
                  <a:pt x="117" y="603"/>
                </a:cubicBezTo>
                <a:cubicBezTo>
                  <a:pt x="108" y="543"/>
                  <a:pt x="95" y="527"/>
                  <a:pt x="144" y="495"/>
                </a:cubicBezTo>
                <a:cubicBezTo>
                  <a:pt x="169" y="456"/>
                  <a:pt x="175" y="443"/>
                  <a:pt x="162" y="396"/>
                </a:cubicBezTo>
                <a:cubicBezTo>
                  <a:pt x="157" y="377"/>
                  <a:pt x="157" y="355"/>
                  <a:pt x="144" y="342"/>
                </a:cubicBezTo>
                <a:cubicBezTo>
                  <a:pt x="135" y="333"/>
                  <a:pt x="124" y="325"/>
                  <a:pt x="117" y="315"/>
                </a:cubicBezTo>
                <a:cubicBezTo>
                  <a:pt x="103" y="297"/>
                  <a:pt x="87" y="281"/>
                  <a:pt x="81" y="261"/>
                </a:cubicBezTo>
                <a:cubicBezTo>
                  <a:pt x="75" y="243"/>
                  <a:pt x="63" y="207"/>
                  <a:pt x="63" y="207"/>
                </a:cubicBezTo>
                <a:cubicBezTo>
                  <a:pt x="69" y="160"/>
                  <a:pt x="92" y="100"/>
                  <a:pt x="72" y="54"/>
                </a:cubicBezTo>
                <a:cubicBezTo>
                  <a:pt x="65" y="40"/>
                  <a:pt x="29" y="30"/>
                  <a:pt x="18" y="27"/>
                </a:cubicBezTo>
                <a:cubicBezTo>
                  <a:pt x="12" y="18"/>
                  <a:pt x="0" y="0"/>
                  <a:pt x="0" y="0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10608" name="Group 54">
            <a:extLst>
              <a:ext uri="{FF2B5EF4-FFF2-40B4-BE49-F238E27FC236}">
                <a16:creationId xmlns:a16="http://schemas.microsoft.com/office/drawing/2014/main" id="{13998C18-020B-718E-830D-64D37A9ADF2F}"/>
              </a:ext>
            </a:extLst>
          </p:cNvPr>
          <p:cNvGrpSpPr>
            <a:grpSpLocks/>
          </p:cNvGrpSpPr>
          <p:nvPr/>
        </p:nvGrpSpPr>
        <p:grpSpPr bwMode="auto">
          <a:xfrm>
            <a:off x="1068388" y="2540000"/>
            <a:ext cx="8074025" cy="4238625"/>
            <a:chOff x="673" y="1600"/>
            <a:chExt cx="5086" cy="2670"/>
          </a:xfrm>
        </p:grpSpPr>
        <p:sp>
          <p:nvSpPr>
            <p:cNvPr id="110634" name="Text Box 55">
              <a:extLst>
                <a:ext uri="{FF2B5EF4-FFF2-40B4-BE49-F238E27FC236}">
                  <a16:creationId xmlns:a16="http://schemas.microsoft.com/office/drawing/2014/main" id="{986383C9-25D7-1139-5058-2E9B47C9D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2759"/>
              <a:ext cx="1813" cy="348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tmz&amp;du</a:t>
              </a:r>
            </a:p>
          </p:txBody>
        </p:sp>
        <p:sp>
          <p:nvSpPr>
            <p:cNvPr id="110635" name="Text Box 56">
              <a:extLst>
                <a:ext uri="{FF2B5EF4-FFF2-40B4-BE49-F238E27FC236}">
                  <a16:creationId xmlns:a16="http://schemas.microsoft.com/office/drawing/2014/main" id="{4C446537-E291-2C86-B0D4-046DC818D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957"/>
              <a:ext cx="1029" cy="3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tm&amp;S</a:t>
              </a:r>
            </a:p>
          </p:txBody>
        </p:sp>
        <p:sp>
          <p:nvSpPr>
            <p:cNvPr id="110636" name="Text Box 57">
              <a:extLst>
                <a:ext uri="{FF2B5EF4-FFF2-40B4-BE49-F238E27FC236}">
                  <a16:creationId xmlns:a16="http://schemas.microsoft.com/office/drawing/2014/main" id="{0FE9F9FE-A281-1DC7-ECBE-16D28AB51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" y="1600"/>
              <a:ext cx="1998" cy="3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Oa&amp;my</a:t>
              </a:r>
            </a:p>
          </p:txBody>
        </p:sp>
        <p:sp>
          <p:nvSpPr>
            <p:cNvPr id="110637" name="Text Box 58">
              <a:extLst>
                <a:ext uri="{FF2B5EF4-FFF2-40B4-BE49-F238E27FC236}">
                  <a16:creationId xmlns:a16="http://schemas.microsoft.com/office/drawing/2014/main" id="{27C00B05-5BFC-F668-C86C-85516C6A7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922"/>
              <a:ext cx="1160" cy="34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tma&amp;As</a:t>
              </a:r>
            </a:p>
          </p:txBody>
        </p:sp>
      </p:grpSp>
      <p:sp>
        <p:nvSpPr>
          <p:cNvPr id="1005629" name="Text Box 61">
            <a:extLst>
              <a:ext uri="{FF2B5EF4-FFF2-40B4-BE49-F238E27FC236}">
                <a16:creationId xmlns:a16="http://schemas.microsoft.com/office/drawing/2014/main" id="{F3BF0C17-DD8B-1424-2A17-7FEB80CBA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4662488"/>
            <a:ext cx="1890712" cy="871537"/>
          </a:xfrm>
          <a:prstGeom prst="rect">
            <a:avLst/>
          </a:prstGeom>
          <a:solidFill>
            <a:srgbClr val="A7FDF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/>
              <a:t>wrefawmf 21-28</a:t>
            </a:r>
          </a:p>
        </p:txBody>
      </p:sp>
      <p:sp>
        <p:nvSpPr>
          <p:cNvPr id="110610" name="Text Box 64">
            <a:extLst>
              <a:ext uri="{FF2B5EF4-FFF2-40B4-BE49-F238E27FC236}">
                <a16:creationId xmlns:a16="http://schemas.microsoft.com/office/drawing/2014/main" id="{840B6097-DAF4-1746-C494-D50B10FCC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5291138"/>
            <a:ext cx="1852613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a,&amp;I&amp;Svif</a:t>
            </a:r>
          </a:p>
        </p:txBody>
      </p:sp>
      <p:grpSp>
        <p:nvGrpSpPr>
          <p:cNvPr id="3" name="Group 68">
            <a:extLst>
              <a:ext uri="{FF2B5EF4-FFF2-40B4-BE49-F238E27FC236}">
                <a16:creationId xmlns:a16="http://schemas.microsoft.com/office/drawing/2014/main" id="{72AE3935-AA09-3D77-2530-3014DD569326}"/>
              </a:ext>
            </a:extLst>
          </p:cNvPr>
          <p:cNvGrpSpPr>
            <a:grpSpLocks/>
          </p:cNvGrpSpPr>
          <p:nvPr/>
        </p:nvGrpSpPr>
        <p:grpSpPr bwMode="auto">
          <a:xfrm>
            <a:off x="735013" y="5102225"/>
            <a:ext cx="5380037" cy="719138"/>
            <a:chOff x="364" y="3341"/>
            <a:chExt cx="3389" cy="453"/>
          </a:xfrm>
        </p:grpSpPr>
        <p:sp>
          <p:nvSpPr>
            <p:cNvPr id="110632" name="Rectangle 69" descr="10%">
              <a:extLst>
                <a:ext uri="{FF2B5EF4-FFF2-40B4-BE49-F238E27FC236}">
                  <a16:creationId xmlns:a16="http://schemas.microsoft.com/office/drawing/2014/main" id="{22F210FA-2DB6-81D4-8284-A97259559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" y="3356"/>
              <a:ext cx="3389" cy="438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6200" cmpd="tri">
              <a:solidFill>
                <a:srgbClr val="0067C9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10633" name="Text Box 70">
              <a:extLst>
                <a:ext uri="{FF2B5EF4-FFF2-40B4-BE49-F238E27FC236}">
                  <a16:creationId xmlns:a16="http://schemas.microsoft.com/office/drawing/2014/main" id="{B481B3B3-16F1-403F-012F-0DA3FB51A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" y="3341"/>
              <a:ext cx="3222" cy="36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/>
                <a:t>4 a&amp;mr odk h</a:t>
              </a:r>
            </a:p>
          </p:txBody>
        </p:sp>
      </p:grpSp>
      <p:grpSp>
        <p:nvGrpSpPr>
          <p:cNvPr id="4" name="Group 73">
            <a:extLst>
              <a:ext uri="{FF2B5EF4-FFF2-40B4-BE49-F238E27FC236}">
                <a16:creationId xmlns:a16="http://schemas.microsoft.com/office/drawing/2014/main" id="{DBFEEE00-BC27-ACB9-4E2F-814279019DF4}"/>
              </a:ext>
            </a:extLst>
          </p:cNvPr>
          <p:cNvGrpSpPr>
            <a:grpSpLocks/>
          </p:cNvGrpSpPr>
          <p:nvPr/>
        </p:nvGrpSpPr>
        <p:grpSpPr bwMode="auto">
          <a:xfrm>
            <a:off x="723900" y="5865813"/>
            <a:ext cx="8885238" cy="1228725"/>
            <a:chOff x="504" y="3937"/>
            <a:chExt cx="5359" cy="774"/>
          </a:xfrm>
        </p:grpSpPr>
        <p:sp>
          <p:nvSpPr>
            <p:cNvPr id="110630" name="Rectangle 74" descr="10%">
              <a:extLst>
                <a:ext uri="{FF2B5EF4-FFF2-40B4-BE49-F238E27FC236}">
                  <a16:creationId xmlns:a16="http://schemas.microsoft.com/office/drawing/2014/main" id="{D4B30C68-874C-FFAD-6537-B4A6AC512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" y="3937"/>
              <a:ext cx="5345" cy="774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6200" cmpd="tri">
              <a:solidFill>
                <a:schemeClr val="accent1"/>
              </a:solidFill>
              <a:miter lim="800000"/>
              <a:headEnd/>
              <a:tailEnd/>
            </a:ln>
            <a:effectLst>
              <a:outerShdw dist="99190" dir="2388334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10631" name="Rectangle 75">
              <a:extLst>
                <a:ext uri="{FF2B5EF4-FFF2-40B4-BE49-F238E27FC236}">
                  <a16:creationId xmlns:a16="http://schemas.microsoft.com/office/drawing/2014/main" id="{31935806-F38C-6077-5B87-E79BB6D44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" y="3962"/>
              <a:ext cx="5313" cy="68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lnSpc>
                  <a:spcPct val="80000"/>
                </a:lnSpc>
              </a:pPr>
              <a:r>
                <a:rPr lang="en-US" altLang="en-US" sz="2800"/>
                <a:t>Tjzpftysuf ; </a:t>
              </a:r>
              <a:r>
                <a:rPr lang="en-US" altLang="en-US" sz="2500"/>
                <a:t>tusOf;om;tae ESif h a&amp;mr odk h ydk hjcif;cH&amp;</a:t>
              </a:r>
            </a:p>
            <a:p>
              <a:pPr algn="l">
                <a:lnSpc>
                  <a:spcPct val="80000"/>
                </a:lnSpc>
              </a:pPr>
              <a:r>
                <a:rPr lang="en-US" altLang="en-US" sz="2500"/>
                <a:t>	    tusOf;axmif ESif h uJom bk&amp;if\ aetdrfwGif c&amp;pf,mefvTrf;rdk;rI </a:t>
              </a:r>
            </a:p>
            <a:p>
              <a:pPr algn="l">
                <a:lnSpc>
                  <a:spcPct val="80000"/>
                </a:lnSpc>
              </a:pPr>
              <a:r>
                <a:rPr lang="en-US" altLang="en-US" sz="2500"/>
                <a:t>	    aemufuspGm a&amp;;aom ta&amp;;</a:t>
              </a:r>
              <a:r>
                <a:rPr lang="en-US" altLang="en-US" sz="2500" b="0"/>
                <a:t>BuD; pmapmifrsm;</a:t>
              </a:r>
              <a:r>
                <a:rPr lang="en-US" altLang="en-US" sz="2500"/>
                <a:t> </a:t>
              </a:r>
            </a:p>
          </p:txBody>
        </p:sp>
      </p:grpSp>
      <p:sp>
        <p:nvSpPr>
          <p:cNvPr id="1005644" name="AutoShape 76">
            <a:extLst>
              <a:ext uri="{FF2B5EF4-FFF2-40B4-BE49-F238E27FC236}">
                <a16:creationId xmlns:a16="http://schemas.microsoft.com/office/drawing/2014/main" id="{C9F2C473-EECF-2DC6-AAD9-E06909F4AC6D}"/>
              </a:ext>
            </a:extLst>
          </p:cNvPr>
          <p:cNvSpPr>
            <a:spLocks noChangeArrowheads="1"/>
          </p:cNvSpPr>
          <p:nvPr/>
        </p:nvSpPr>
        <p:spPr bwMode="auto">
          <a:xfrm rot="5352250">
            <a:off x="3740945" y="4012406"/>
            <a:ext cx="690562" cy="454025"/>
          </a:xfrm>
          <a:prstGeom prst="leftArrow">
            <a:avLst>
              <a:gd name="adj1" fmla="val 50000"/>
              <a:gd name="adj2" fmla="val 38024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5645" name="AutoShape 77">
            <a:extLst>
              <a:ext uri="{FF2B5EF4-FFF2-40B4-BE49-F238E27FC236}">
                <a16:creationId xmlns:a16="http://schemas.microsoft.com/office/drawing/2014/main" id="{DC7288B3-412D-3733-B63E-CEF9949D869B}"/>
              </a:ext>
            </a:extLst>
          </p:cNvPr>
          <p:cNvSpPr>
            <a:spLocks noChangeArrowheads="1"/>
          </p:cNvSpPr>
          <p:nvPr/>
        </p:nvSpPr>
        <p:spPr bwMode="auto">
          <a:xfrm rot="1195348">
            <a:off x="4086225" y="4968875"/>
            <a:ext cx="690563" cy="454025"/>
          </a:xfrm>
          <a:prstGeom prst="leftArrow">
            <a:avLst>
              <a:gd name="adj1" fmla="val 50000"/>
              <a:gd name="adj2" fmla="val 3802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5646" name="AutoShape 78">
            <a:extLst>
              <a:ext uri="{FF2B5EF4-FFF2-40B4-BE49-F238E27FC236}">
                <a16:creationId xmlns:a16="http://schemas.microsoft.com/office/drawing/2014/main" id="{C7BA9B36-37CB-DD87-2A6D-6AB03E79E76F}"/>
              </a:ext>
            </a:extLst>
          </p:cNvPr>
          <p:cNvSpPr>
            <a:spLocks noChangeArrowheads="1"/>
          </p:cNvSpPr>
          <p:nvPr/>
        </p:nvSpPr>
        <p:spPr bwMode="auto">
          <a:xfrm rot="37685">
            <a:off x="5953125" y="4872038"/>
            <a:ext cx="690563" cy="454025"/>
          </a:xfrm>
          <a:prstGeom prst="leftArrow">
            <a:avLst>
              <a:gd name="adj1" fmla="val 50000"/>
              <a:gd name="adj2" fmla="val 38025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05647" name="AutoShape 79">
            <a:extLst>
              <a:ext uri="{FF2B5EF4-FFF2-40B4-BE49-F238E27FC236}">
                <a16:creationId xmlns:a16="http://schemas.microsoft.com/office/drawing/2014/main" id="{585DCF00-7A91-7F8E-0CEA-EBCD0AC7394A}"/>
              </a:ext>
            </a:extLst>
          </p:cNvPr>
          <p:cNvSpPr>
            <a:spLocks noChangeArrowheads="1"/>
          </p:cNvSpPr>
          <p:nvPr/>
        </p:nvSpPr>
        <p:spPr bwMode="auto">
          <a:xfrm rot="5907745">
            <a:off x="6625432" y="4952206"/>
            <a:ext cx="690562" cy="454025"/>
          </a:xfrm>
          <a:prstGeom prst="leftArrow">
            <a:avLst>
              <a:gd name="adj1" fmla="val 50000"/>
              <a:gd name="adj2" fmla="val 38024"/>
            </a:avLst>
          </a:prstGeom>
          <a:solidFill>
            <a:srgbClr val="FFEA18"/>
          </a:solidFill>
          <a:ln w="38100">
            <a:solidFill>
              <a:schemeClr val="hlink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5" name="Group 85">
            <a:extLst>
              <a:ext uri="{FF2B5EF4-FFF2-40B4-BE49-F238E27FC236}">
                <a16:creationId xmlns:a16="http://schemas.microsoft.com/office/drawing/2014/main" id="{34BFD239-D12B-BCCD-D553-55BB19974D4D}"/>
              </a:ext>
            </a:extLst>
          </p:cNvPr>
          <p:cNvGrpSpPr>
            <a:grpSpLocks/>
          </p:cNvGrpSpPr>
          <p:nvPr/>
        </p:nvGrpSpPr>
        <p:grpSpPr bwMode="auto">
          <a:xfrm>
            <a:off x="4910138" y="979488"/>
            <a:ext cx="4451350" cy="3063875"/>
            <a:chOff x="2785" y="497"/>
            <a:chExt cx="2804" cy="1930"/>
          </a:xfrm>
        </p:grpSpPr>
        <p:pic>
          <p:nvPicPr>
            <p:cNvPr id="110628" name="Picture 83">
              <a:extLst>
                <a:ext uri="{FF2B5EF4-FFF2-40B4-BE49-F238E27FC236}">
                  <a16:creationId xmlns:a16="http://schemas.microsoft.com/office/drawing/2014/main" id="{E8DAF760-B437-6404-6D78-4CF87880D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5" y="497"/>
              <a:ext cx="2804" cy="1863"/>
            </a:xfrm>
            <a:prstGeom prst="rect">
              <a:avLst/>
            </a:prstGeom>
            <a:noFill/>
            <a:ln w="76200">
              <a:solidFill>
                <a:srgbClr val="A5002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629" name="Text Box 84">
              <a:extLst>
                <a:ext uri="{FF2B5EF4-FFF2-40B4-BE49-F238E27FC236}">
                  <a16:creationId xmlns:a16="http://schemas.microsoft.com/office/drawing/2014/main" id="{27C68528-E96B-00C3-03D9-782223E74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5" y="2086"/>
              <a:ext cx="2239" cy="34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>
                  <a:solidFill>
                    <a:srgbClr val="FFEA18"/>
                  </a:solidFill>
                </a:rPr>
                <a:t>a&amp;S;a&amp;mracwf wpfwdkif</a:t>
              </a:r>
            </a:p>
          </p:txBody>
        </p:sp>
      </p:grpSp>
      <p:sp>
        <p:nvSpPr>
          <p:cNvPr id="1005618" name="Text Box 50">
            <a:extLst>
              <a:ext uri="{FF2B5EF4-FFF2-40B4-BE49-F238E27FC236}">
                <a16:creationId xmlns:a16="http://schemas.microsoft.com/office/drawing/2014/main" id="{9EC89BE9-7E8B-DA92-8653-A50D2FFCA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025" y="296863"/>
            <a:ext cx="4746625" cy="530225"/>
          </a:xfrm>
          <a:prstGeom prst="rect">
            <a:avLst/>
          </a:prstGeom>
          <a:solidFill>
            <a:srgbClr val="1822CD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oifaxmuful 36</a:t>
            </a:r>
          </a:p>
        </p:txBody>
      </p:sp>
      <p:sp>
        <p:nvSpPr>
          <p:cNvPr id="110619" name="Text Box 87">
            <a:extLst>
              <a:ext uri="{FF2B5EF4-FFF2-40B4-BE49-F238E27FC236}">
                <a16:creationId xmlns:a16="http://schemas.microsoft.com/office/drawing/2014/main" id="{BD1B8F29-5C05-5727-02CA-AB9853AF0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613" y="69691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10620" name="Rectangle 89">
            <a:extLst>
              <a:ext uri="{FF2B5EF4-FFF2-40B4-BE49-F238E27FC236}">
                <a16:creationId xmlns:a16="http://schemas.microsoft.com/office/drawing/2014/main" id="{7FA344C2-B21F-746E-A8D0-15B5E913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7600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10621" name="Text Box 90">
            <a:extLst>
              <a:ext uri="{FF2B5EF4-FFF2-40B4-BE49-F238E27FC236}">
                <a16:creationId xmlns:a16="http://schemas.microsoft.com/office/drawing/2014/main" id="{A3758362-0AEF-BE2B-6E25-1737434A1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10622" name="Text Box 91">
            <a:extLst>
              <a:ext uri="{FF2B5EF4-FFF2-40B4-BE49-F238E27FC236}">
                <a16:creationId xmlns:a16="http://schemas.microsoft.com/office/drawing/2014/main" id="{B74E3803-8002-7212-C243-8B54010B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46</a:t>
            </a:r>
          </a:p>
        </p:txBody>
      </p:sp>
      <p:sp>
        <p:nvSpPr>
          <p:cNvPr id="110623" name="Text Box 92">
            <a:extLst>
              <a:ext uri="{FF2B5EF4-FFF2-40B4-BE49-F238E27FC236}">
                <a16:creationId xmlns:a16="http://schemas.microsoft.com/office/drawing/2014/main" id="{74682F33-8EE5-3AF6-1A30-AB020342B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6" name="Group 93">
            <a:extLst>
              <a:ext uri="{FF2B5EF4-FFF2-40B4-BE49-F238E27FC236}">
                <a16:creationId xmlns:a16="http://schemas.microsoft.com/office/drawing/2014/main" id="{3F8ED2BC-6BEB-88DB-8FDE-C7076C82A383}"/>
              </a:ext>
            </a:extLst>
          </p:cNvPr>
          <p:cNvGrpSpPr>
            <a:grpSpLocks/>
          </p:cNvGrpSpPr>
          <p:nvPr/>
        </p:nvGrpSpPr>
        <p:grpSpPr bwMode="auto">
          <a:xfrm>
            <a:off x="844550" y="681038"/>
            <a:ext cx="4084638" cy="2703512"/>
            <a:chOff x="585" y="999"/>
            <a:chExt cx="2573" cy="1703"/>
          </a:xfrm>
        </p:grpSpPr>
        <p:sp>
          <p:nvSpPr>
            <p:cNvPr id="110626" name="AutoShape 94">
              <a:extLst>
                <a:ext uri="{FF2B5EF4-FFF2-40B4-BE49-F238E27FC236}">
                  <a16:creationId xmlns:a16="http://schemas.microsoft.com/office/drawing/2014/main" id="{9FC3747D-4727-D24C-939F-8929E50A840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2" y="999"/>
              <a:ext cx="2459" cy="170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00"/>
                </a:gs>
                <a:gs pos="50000">
                  <a:srgbClr val="2828FF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10627" name="Text Box 95">
              <a:extLst>
                <a:ext uri="{FF2B5EF4-FFF2-40B4-BE49-F238E27FC236}">
                  <a16:creationId xmlns:a16="http://schemas.microsoft.com/office/drawing/2014/main" id="{07666726-EBEC-4CE2-75B7-65D9219992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" y="1066"/>
              <a:ext cx="2573" cy="36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rgbClr val="FFEA18"/>
                  </a:solidFill>
                </a:rPr>
                <a:t>at'D  59-62</a:t>
              </a:r>
            </a:p>
          </p:txBody>
        </p:sp>
      </p:grpSp>
      <p:sp>
        <p:nvSpPr>
          <p:cNvPr id="1005664" name="AutoShape 96">
            <a:extLst>
              <a:ext uri="{FF2B5EF4-FFF2-40B4-BE49-F238E27FC236}">
                <a16:creationId xmlns:a16="http://schemas.microsoft.com/office/drawing/2014/main" id="{F768F95F-D2BF-AD1C-526D-A32FCFE5E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3446463"/>
            <a:ext cx="1087437" cy="40481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EA18"/>
            </a:solidFill>
            <a:round/>
            <a:headEnd/>
            <a:tailEnd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0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0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0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0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05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05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0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0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0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629" grpId="0" animBg="1" autoUpdateAnimBg="0"/>
      <p:bldP spid="1005644" grpId="0" animBg="1"/>
      <p:bldP spid="1005645" grpId="0" animBg="1"/>
      <p:bldP spid="1005646" grpId="0" animBg="1"/>
      <p:bldP spid="1005647" grpId="0" animBg="1"/>
      <p:bldP spid="1005618" grpId="0" animBg="1" autoUpdateAnimBg="0"/>
      <p:bldP spid="100566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F3ADFF72-4EC8-8DC2-6743-08592081A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214313"/>
            <a:ext cx="3297237" cy="54133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12642" name="Picture 3">
            <a:extLst>
              <a:ext uri="{FF2B5EF4-FFF2-40B4-BE49-F238E27FC236}">
                <a16:creationId xmlns:a16="http://schemas.microsoft.com/office/drawing/2014/main" id="{900AE4CF-006B-36C5-4BC8-DC87CB5D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977900"/>
            <a:ext cx="8745537" cy="65516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5">
            <a:extLst>
              <a:ext uri="{FF2B5EF4-FFF2-40B4-BE49-F238E27FC236}">
                <a16:creationId xmlns:a16="http://schemas.microsoft.com/office/drawing/2014/main" id="{0178A966-0C12-F0DD-79FF-69234B3C2AF1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28650" y="1722438"/>
            <a:ext cx="1500188" cy="346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bg1"/>
                </a:solidFill>
              </a:rPr>
              <a:t>ATLANTIC OCEAN</a:t>
            </a:r>
          </a:p>
        </p:txBody>
      </p:sp>
      <p:sp>
        <p:nvSpPr>
          <p:cNvPr id="112644" name="Text Box 4">
            <a:extLst>
              <a:ext uri="{FF2B5EF4-FFF2-40B4-BE49-F238E27FC236}">
                <a16:creationId xmlns:a16="http://schemas.microsoft.com/office/drawing/2014/main" id="{BA2F284B-B768-E3FD-9E17-AAE5DAC299E1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603625" y="4865688"/>
            <a:ext cx="2319338" cy="977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A0A0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r,fwDwm</a:t>
            </a:r>
          </a:p>
          <a:p>
            <a:r>
              <a:rPr lang="en-US" altLang="en-US" sz="2800"/>
              <a:t>yifv,f</a:t>
            </a:r>
          </a:p>
        </p:txBody>
      </p:sp>
      <p:sp>
        <p:nvSpPr>
          <p:cNvPr id="112645" name="Freeform 6" descr="Purple mesh">
            <a:extLst>
              <a:ext uri="{FF2B5EF4-FFF2-40B4-BE49-F238E27FC236}">
                <a16:creationId xmlns:a16="http://schemas.microsoft.com/office/drawing/2014/main" id="{DEDB67C5-0719-E689-B9CF-8244BE70FEE9}"/>
              </a:ext>
            </a:extLst>
          </p:cNvPr>
          <p:cNvSpPr>
            <a:spLocks/>
          </p:cNvSpPr>
          <p:nvPr/>
        </p:nvSpPr>
        <p:spPr bwMode="auto">
          <a:xfrm>
            <a:off x="6877050" y="6064250"/>
            <a:ext cx="1004888" cy="1131888"/>
          </a:xfrm>
          <a:custGeom>
            <a:avLst/>
            <a:gdLst>
              <a:gd name="T0" fmla="*/ 2147483647 w 576"/>
              <a:gd name="T1" fmla="*/ 2147483647 h 629"/>
              <a:gd name="T2" fmla="*/ 2147483647 w 576"/>
              <a:gd name="T3" fmla="*/ 2147483647 h 629"/>
              <a:gd name="T4" fmla="*/ 2147483647 w 576"/>
              <a:gd name="T5" fmla="*/ 2147483647 h 629"/>
              <a:gd name="T6" fmla="*/ 2147483647 w 576"/>
              <a:gd name="T7" fmla="*/ 2147483647 h 629"/>
              <a:gd name="T8" fmla="*/ 2147483647 w 576"/>
              <a:gd name="T9" fmla="*/ 2147483647 h 629"/>
              <a:gd name="T10" fmla="*/ 2147483647 w 576"/>
              <a:gd name="T11" fmla="*/ 2147483647 h 629"/>
              <a:gd name="T12" fmla="*/ 2147483647 w 576"/>
              <a:gd name="T13" fmla="*/ 2147483647 h 629"/>
              <a:gd name="T14" fmla="*/ 2147483647 w 576"/>
              <a:gd name="T15" fmla="*/ 2147483647 h 629"/>
              <a:gd name="T16" fmla="*/ 2147483647 w 576"/>
              <a:gd name="T17" fmla="*/ 2147483647 h 629"/>
              <a:gd name="T18" fmla="*/ 2147483647 w 576"/>
              <a:gd name="T19" fmla="*/ 2147483647 h 629"/>
              <a:gd name="T20" fmla="*/ 2147483647 w 576"/>
              <a:gd name="T21" fmla="*/ 2147483647 h 629"/>
              <a:gd name="T22" fmla="*/ 2147483647 w 576"/>
              <a:gd name="T23" fmla="*/ 2147483647 h 629"/>
              <a:gd name="T24" fmla="*/ 2147483647 w 576"/>
              <a:gd name="T25" fmla="*/ 2147483647 h 629"/>
              <a:gd name="T26" fmla="*/ 2147483647 w 576"/>
              <a:gd name="T27" fmla="*/ 2147483647 h 629"/>
              <a:gd name="T28" fmla="*/ 2147483647 w 576"/>
              <a:gd name="T29" fmla="*/ 2147483647 h 629"/>
              <a:gd name="T30" fmla="*/ 2147483647 w 576"/>
              <a:gd name="T31" fmla="*/ 2147483647 h 629"/>
              <a:gd name="T32" fmla="*/ 2147483647 w 576"/>
              <a:gd name="T33" fmla="*/ 2147483647 h 629"/>
              <a:gd name="T34" fmla="*/ 2147483647 w 576"/>
              <a:gd name="T35" fmla="*/ 2147483647 h 629"/>
              <a:gd name="T36" fmla="*/ 2147483647 w 576"/>
              <a:gd name="T37" fmla="*/ 2147483647 h 629"/>
              <a:gd name="T38" fmla="*/ 2147483647 w 576"/>
              <a:gd name="T39" fmla="*/ 2147483647 h 629"/>
              <a:gd name="T40" fmla="*/ 2147483647 w 576"/>
              <a:gd name="T41" fmla="*/ 2147483647 h 629"/>
              <a:gd name="T42" fmla="*/ 2147483647 w 576"/>
              <a:gd name="T43" fmla="*/ 2147483647 h 629"/>
              <a:gd name="T44" fmla="*/ 2147483647 w 576"/>
              <a:gd name="T45" fmla="*/ 2147483647 h 629"/>
              <a:gd name="T46" fmla="*/ 2147483647 w 576"/>
              <a:gd name="T47" fmla="*/ 2147483647 h 629"/>
              <a:gd name="T48" fmla="*/ 2147483647 w 576"/>
              <a:gd name="T49" fmla="*/ 2147483647 h 629"/>
              <a:gd name="T50" fmla="*/ 2147483647 w 576"/>
              <a:gd name="T51" fmla="*/ 2147483647 h 629"/>
              <a:gd name="T52" fmla="*/ 2147483647 w 576"/>
              <a:gd name="T53" fmla="*/ 2147483647 h 629"/>
              <a:gd name="T54" fmla="*/ 2147483647 w 576"/>
              <a:gd name="T55" fmla="*/ 2147483647 h 629"/>
              <a:gd name="T56" fmla="*/ 2147483647 w 576"/>
              <a:gd name="T57" fmla="*/ 214748364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76"/>
              <a:gd name="T88" fmla="*/ 0 h 629"/>
              <a:gd name="T89" fmla="*/ 576 w 576"/>
              <a:gd name="T90" fmla="*/ 629 h 62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12646" name="Rectangle 7">
            <a:extLst>
              <a:ext uri="{FF2B5EF4-FFF2-40B4-BE49-F238E27FC236}">
                <a16:creationId xmlns:a16="http://schemas.microsoft.com/office/drawing/2014/main" id="{BB94FFF9-3056-5BD4-B933-608D3FA5B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561975"/>
            <a:ext cx="8745538" cy="6605588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2647" name="Text Box 8">
            <a:extLst>
              <a:ext uri="{FF2B5EF4-FFF2-40B4-BE49-F238E27FC236}">
                <a16:creationId xmlns:a16="http://schemas.microsoft.com/office/drawing/2014/main" id="{7F563332-CD22-150C-9696-95414E118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80963"/>
            <a:ext cx="20478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2648" name="Text Box 10">
            <a:extLst>
              <a:ext uri="{FF2B5EF4-FFF2-40B4-BE49-F238E27FC236}">
                <a16:creationId xmlns:a16="http://schemas.microsoft.com/office/drawing/2014/main" id="{72317708-EED7-6808-729D-82F7FE456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4703763"/>
            <a:ext cx="2474913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pD&amp;mrf tefawtkuf</a:t>
            </a:r>
          </a:p>
        </p:txBody>
      </p:sp>
      <p:sp>
        <p:nvSpPr>
          <p:cNvPr id="112649" name="Text Box 11">
            <a:extLst>
              <a:ext uri="{FF2B5EF4-FFF2-40B4-BE49-F238E27FC236}">
                <a16:creationId xmlns:a16="http://schemas.microsoft.com/office/drawing/2014/main" id="{714086BB-CE81-1A6E-F5B4-65A8B43BF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3968750"/>
            <a:ext cx="2747962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/>
              <a:t>•</a:t>
            </a:r>
            <a:r>
              <a:rPr lang="en-US" altLang="en-US" sz="2800"/>
              <a:t>yDpDwef tifefawtkyf</a:t>
            </a:r>
          </a:p>
        </p:txBody>
      </p:sp>
      <p:sp>
        <p:nvSpPr>
          <p:cNvPr id="112650" name="Text Box 12">
            <a:extLst>
              <a:ext uri="{FF2B5EF4-FFF2-40B4-BE49-F238E27FC236}">
                <a16:creationId xmlns:a16="http://schemas.microsoft.com/office/drawing/2014/main" id="{71187B20-FAA6-07AE-18D5-31CA02BE3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4213225"/>
            <a:ext cx="1905000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/>
              <a:t>•</a:t>
            </a:r>
            <a:r>
              <a:rPr lang="en-US" altLang="en-US" sz="2800"/>
              <a:t>{zuf</a:t>
            </a:r>
          </a:p>
        </p:txBody>
      </p:sp>
      <p:sp>
        <p:nvSpPr>
          <p:cNvPr id="112651" name="Text Box 13">
            <a:extLst>
              <a:ext uri="{FF2B5EF4-FFF2-40B4-BE49-F238E27FC236}">
                <a16:creationId xmlns:a16="http://schemas.microsoft.com/office/drawing/2014/main" id="{6B967151-CBEF-1A47-CEF5-83F5FB7B9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25" y="4292600"/>
            <a:ext cx="1398588" cy="5413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/>
              <a:t>rufwrfpf</a:t>
            </a:r>
          </a:p>
        </p:txBody>
      </p:sp>
      <p:sp>
        <p:nvSpPr>
          <p:cNvPr id="112652" name="Text Box 14">
            <a:extLst>
              <a:ext uri="{FF2B5EF4-FFF2-40B4-BE49-F238E27FC236}">
                <a16:creationId xmlns:a16="http://schemas.microsoft.com/office/drawing/2014/main" id="{3126A325-BB65-88E6-F1C5-C47CA9285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4137025"/>
            <a:ext cx="338138" cy="5953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</a:rPr>
              <a:t>•</a:t>
            </a:r>
            <a:endParaRPr lang="en-US" altLang="en-US" sz="2200">
              <a:solidFill>
                <a:schemeClr val="bg2"/>
              </a:solidFill>
            </a:endParaRPr>
          </a:p>
        </p:txBody>
      </p:sp>
      <p:sp>
        <p:nvSpPr>
          <p:cNvPr id="112653" name="Text Box 15">
            <a:extLst>
              <a:ext uri="{FF2B5EF4-FFF2-40B4-BE49-F238E27FC236}">
                <a16:creationId xmlns:a16="http://schemas.microsoft.com/office/drawing/2014/main" id="{FFD861E3-5360-EC27-0B11-C1136277B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3486150"/>
            <a:ext cx="1906587" cy="9763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/>
              <a:t>•</a:t>
            </a:r>
            <a:r>
              <a:rPr lang="en-US" altLang="en-US" sz="2800"/>
              <a:t>rufpfpDwdk; eD;,m;</a:t>
            </a:r>
          </a:p>
        </p:txBody>
      </p:sp>
      <p:grpSp>
        <p:nvGrpSpPr>
          <p:cNvPr id="112654" name="Group 17">
            <a:extLst>
              <a:ext uri="{FF2B5EF4-FFF2-40B4-BE49-F238E27FC236}">
                <a16:creationId xmlns:a16="http://schemas.microsoft.com/office/drawing/2014/main" id="{8CAB5B43-D70C-47C5-7D59-58199E957F65}"/>
              </a:ext>
            </a:extLst>
          </p:cNvPr>
          <p:cNvGrpSpPr>
            <a:grpSpLocks/>
          </p:cNvGrpSpPr>
          <p:nvPr/>
        </p:nvGrpSpPr>
        <p:grpSpPr bwMode="auto">
          <a:xfrm>
            <a:off x="1068388" y="2540000"/>
            <a:ext cx="8074025" cy="4238625"/>
            <a:chOff x="673" y="1600"/>
            <a:chExt cx="5086" cy="2670"/>
          </a:xfrm>
        </p:grpSpPr>
        <p:sp>
          <p:nvSpPr>
            <p:cNvPr id="112688" name="Text Box 18">
              <a:extLst>
                <a:ext uri="{FF2B5EF4-FFF2-40B4-BE49-F238E27FC236}">
                  <a16:creationId xmlns:a16="http://schemas.microsoft.com/office/drawing/2014/main" id="{4A2557F1-C6FD-820D-0A90-89F7C27924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" y="2759"/>
              <a:ext cx="1813" cy="840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/>
                <a:t>tmz&amp;du</a:t>
              </a:r>
            </a:p>
            <a:p>
              <a:pPr algn="l"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112689" name="Text Box 19">
              <a:extLst>
                <a:ext uri="{FF2B5EF4-FFF2-40B4-BE49-F238E27FC236}">
                  <a16:creationId xmlns:a16="http://schemas.microsoft.com/office/drawing/2014/main" id="{3FBA822E-27A0-0F2B-C3A0-7BB3A36631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1957"/>
              <a:ext cx="1029" cy="34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tm&amp;S</a:t>
              </a:r>
            </a:p>
          </p:txBody>
        </p:sp>
        <p:sp>
          <p:nvSpPr>
            <p:cNvPr id="112690" name="Text Box 20">
              <a:extLst>
                <a:ext uri="{FF2B5EF4-FFF2-40B4-BE49-F238E27FC236}">
                  <a16:creationId xmlns:a16="http://schemas.microsoft.com/office/drawing/2014/main" id="{5F35C628-3E8E-A464-70B4-09821E2B0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" y="1600"/>
              <a:ext cx="1998" cy="37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>
                  <a:solidFill>
                    <a:srgbClr val="0033CC"/>
                  </a:solidFill>
                </a:rPr>
                <a:t>Oa&amp;my</a:t>
              </a:r>
            </a:p>
          </p:txBody>
        </p:sp>
        <p:sp>
          <p:nvSpPr>
            <p:cNvPr id="112691" name="Text Box 21">
              <a:extLst>
                <a:ext uri="{FF2B5EF4-FFF2-40B4-BE49-F238E27FC236}">
                  <a16:creationId xmlns:a16="http://schemas.microsoft.com/office/drawing/2014/main" id="{07AFAB32-5E44-00CE-2B87-AA463DD15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922"/>
              <a:ext cx="1160" cy="34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tx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800"/>
                <a:t>tma&amp;AD;,m;</a:t>
              </a:r>
            </a:p>
          </p:txBody>
        </p:sp>
      </p:grpSp>
      <p:sp>
        <p:nvSpPr>
          <p:cNvPr id="112655" name="Text Box 23">
            <a:extLst>
              <a:ext uri="{FF2B5EF4-FFF2-40B4-BE49-F238E27FC236}">
                <a16:creationId xmlns:a16="http://schemas.microsoft.com/office/drawing/2014/main" id="{AAB28D19-E14D-65D9-9110-9C1A8C963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5291138"/>
            <a:ext cx="1852613" cy="541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/>
              <a:t>•</a:t>
            </a:r>
            <a:r>
              <a:rPr lang="en-US" altLang="en-US" sz="2800"/>
              <a:t>a,&amp;I&amp;Svif</a:t>
            </a:r>
          </a:p>
        </p:txBody>
      </p:sp>
      <p:sp>
        <p:nvSpPr>
          <p:cNvPr id="1437733" name="Text Box 37">
            <a:extLst>
              <a:ext uri="{FF2B5EF4-FFF2-40B4-BE49-F238E27FC236}">
                <a16:creationId xmlns:a16="http://schemas.microsoft.com/office/drawing/2014/main" id="{F4F05C2C-0E28-9CA0-EACE-089FA0E87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525" y="312738"/>
            <a:ext cx="4746625" cy="530225"/>
          </a:xfrm>
          <a:prstGeom prst="rect">
            <a:avLst/>
          </a:prstGeom>
          <a:solidFill>
            <a:srgbClr val="1822CD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oifaxmuful 36</a:t>
            </a:r>
          </a:p>
        </p:txBody>
      </p:sp>
      <p:sp>
        <p:nvSpPr>
          <p:cNvPr id="112657" name="Text Box 38">
            <a:extLst>
              <a:ext uri="{FF2B5EF4-FFF2-40B4-BE49-F238E27FC236}">
                <a16:creationId xmlns:a16="http://schemas.microsoft.com/office/drawing/2014/main" id="{CFD1933D-28B9-2ABB-AB51-6DEAE510D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613" y="69691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12658" name="Text Box 40">
            <a:extLst>
              <a:ext uri="{FF2B5EF4-FFF2-40B4-BE49-F238E27FC236}">
                <a16:creationId xmlns:a16="http://schemas.microsoft.com/office/drawing/2014/main" id="{68A10ED0-CB38-C119-F694-E23C8DB75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12659" name="Text Box 41">
            <a:extLst>
              <a:ext uri="{FF2B5EF4-FFF2-40B4-BE49-F238E27FC236}">
                <a16:creationId xmlns:a16="http://schemas.microsoft.com/office/drawing/2014/main" id="{178C48B0-541C-86A8-40EA-A15C9584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47</a:t>
            </a:r>
          </a:p>
        </p:txBody>
      </p:sp>
      <p:sp>
        <p:nvSpPr>
          <p:cNvPr id="112660" name="Text Box 42">
            <a:extLst>
              <a:ext uri="{FF2B5EF4-FFF2-40B4-BE49-F238E27FC236}">
                <a16:creationId xmlns:a16="http://schemas.microsoft.com/office/drawing/2014/main" id="{0895971F-16F6-EB7D-6645-8A52CA0D6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4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437774" name="Text Box 78">
            <a:extLst>
              <a:ext uri="{FF2B5EF4-FFF2-40B4-BE49-F238E27FC236}">
                <a16:creationId xmlns:a16="http://schemas.microsoft.com/office/drawing/2014/main" id="{9B1E1BE4-E48C-05BC-0D03-4B1855340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1238250"/>
            <a:ext cx="8924925" cy="584200"/>
          </a:xfrm>
          <a:prstGeom prst="rect">
            <a:avLst/>
          </a:prstGeom>
          <a:gradFill rotWithShape="0">
            <a:gsLst>
              <a:gs pos="0">
                <a:srgbClr val="000200"/>
              </a:gs>
              <a:gs pos="50000">
                <a:srgbClr val="0D6812"/>
              </a:gs>
              <a:gs pos="100000">
                <a:srgbClr val="000200"/>
              </a:gs>
            </a:gsLst>
            <a:lin ang="5400000" scaled="1"/>
          </a:gra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aygvk\c&amp;D;pOfudk tMurf;tm;jzifhMunfhjcif;</a:t>
            </a:r>
          </a:p>
        </p:txBody>
      </p:sp>
      <p:grpSp>
        <p:nvGrpSpPr>
          <p:cNvPr id="3" name="Group 63">
            <a:extLst>
              <a:ext uri="{FF2B5EF4-FFF2-40B4-BE49-F238E27FC236}">
                <a16:creationId xmlns:a16="http://schemas.microsoft.com/office/drawing/2014/main" id="{CBC2F274-EF67-33A7-0C33-DB0B646B0BE0}"/>
              </a:ext>
            </a:extLst>
          </p:cNvPr>
          <p:cNvGrpSpPr>
            <a:grpSpLocks/>
          </p:cNvGrpSpPr>
          <p:nvPr/>
        </p:nvGrpSpPr>
        <p:grpSpPr bwMode="auto">
          <a:xfrm>
            <a:off x="1146175" y="3187700"/>
            <a:ext cx="7573963" cy="1858963"/>
            <a:chOff x="868" y="2043"/>
            <a:chExt cx="4771" cy="1171"/>
          </a:xfrm>
        </p:grpSpPr>
        <p:pic>
          <p:nvPicPr>
            <p:cNvPr id="112686" name="Picture 53">
              <a:extLst>
                <a:ext uri="{FF2B5EF4-FFF2-40B4-BE49-F238E27FC236}">
                  <a16:creationId xmlns:a16="http://schemas.microsoft.com/office/drawing/2014/main" id="{46FA12EC-F68C-17B8-5349-C064BE049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" y="2043"/>
              <a:ext cx="1562" cy="1171"/>
            </a:xfrm>
            <a:prstGeom prst="rect">
              <a:avLst/>
            </a:prstGeom>
            <a:noFill/>
            <a:ln w="76200">
              <a:solidFill>
                <a:srgbClr val="A5002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87" name="Text Box 58">
              <a:extLst>
                <a:ext uri="{FF2B5EF4-FFF2-40B4-BE49-F238E27FC236}">
                  <a16:creationId xmlns:a16="http://schemas.microsoft.com/office/drawing/2014/main" id="{5B34B0F8-DB2D-AA68-A002-8AA331378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2" y="2451"/>
              <a:ext cx="3477" cy="341"/>
            </a:xfrm>
            <a:prstGeom prst="rect">
              <a:avLst/>
            </a:prstGeom>
            <a:gradFill rotWithShape="0">
              <a:gsLst>
                <a:gs pos="0">
                  <a:srgbClr val="000200"/>
                </a:gs>
                <a:gs pos="50000">
                  <a:srgbClr val="0D6812"/>
                </a:gs>
                <a:gs pos="100000">
                  <a:srgbClr val="000200"/>
                </a:gs>
              </a:gsLst>
              <a:lin ang="5400000" scaled="1"/>
            </a:gradFill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FFF00"/>
                  </a:solidFill>
                </a:rPr>
                <a:t>csdwf-2; Oa&amp;mywGef;tm;zdtm;</a:t>
              </a:r>
            </a:p>
          </p:txBody>
        </p:sp>
      </p:grpSp>
      <p:grpSp>
        <p:nvGrpSpPr>
          <p:cNvPr id="4" name="Group 61">
            <a:extLst>
              <a:ext uri="{FF2B5EF4-FFF2-40B4-BE49-F238E27FC236}">
                <a16:creationId xmlns:a16="http://schemas.microsoft.com/office/drawing/2014/main" id="{9ED34AAF-D0AC-F295-3076-187B11C9F3DF}"/>
              </a:ext>
            </a:extLst>
          </p:cNvPr>
          <p:cNvGrpSpPr>
            <a:grpSpLocks/>
          </p:cNvGrpSpPr>
          <p:nvPr/>
        </p:nvGrpSpPr>
        <p:grpSpPr bwMode="auto">
          <a:xfrm>
            <a:off x="771525" y="1563688"/>
            <a:ext cx="8469313" cy="2035175"/>
            <a:chOff x="685" y="340"/>
            <a:chExt cx="5158" cy="1282"/>
          </a:xfrm>
        </p:grpSpPr>
        <p:pic>
          <p:nvPicPr>
            <p:cNvPr id="112684" name="Picture 48">
              <a:extLst>
                <a:ext uri="{FF2B5EF4-FFF2-40B4-BE49-F238E27FC236}">
                  <a16:creationId xmlns:a16="http://schemas.microsoft.com/office/drawing/2014/main" id="{B3638F50-43D4-1BFA-FFC9-674DB90D92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" y="340"/>
              <a:ext cx="1710" cy="1282"/>
            </a:xfrm>
            <a:prstGeom prst="rect">
              <a:avLst/>
            </a:prstGeom>
            <a:noFill/>
            <a:ln w="76200">
              <a:solidFill>
                <a:srgbClr val="A5002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85" name="Text Box 56">
              <a:extLst>
                <a:ext uri="{FF2B5EF4-FFF2-40B4-BE49-F238E27FC236}">
                  <a16:creationId xmlns:a16="http://schemas.microsoft.com/office/drawing/2014/main" id="{38F27DE7-D3AE-9066-DFE7-F44513F5C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8" y="782"/>
              <a:ext cx="3675" cy="368"/>
            </a:xfrm>
            <a:prstGeom prst="rect">
              <a:avLst/>
            </a:prstGeom>
            <a:gradFill rotWithShape="0">
              <a:gsLst>
                <a:gs pos="0">
                  <a:srgbClr val="000200"/>
                </a:gs>
                <a:gs pos="50000">
                  <a:srgbClr val="0D6812"/>
                </a:gs>
                <a:gs pos="100000">
                  <a:srgbClr val="000200"/>
                </a:gs>
              </a:gsLst>
              <a:lin ang="5400000" scaled="1"/>
            </a:gradFill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FFF00"/>
                  </a:solidFill>
                </a:rPr>
                <a:t>csdwf-1; </a:t>
              </a:r>
              <a:r>
                <a:rPr lang="en-US" altLang="en-US" sz="1400">
                  <a:solidFill>
                    <a:srgbClr val="FFFF00"/>
                  </a:solidFill>
                </a:rPr>
                <a:t>Q</a:t>
              </a:r>
              <a:r>
                <a:rPr lang="en-US" altLang="en-US">
                  <a:solidFill>
                    <a:srgbClr val="FFFF00"/>
                  </a:solidFill>
                </a:rPr>
                <a:t>wfcGJjcif;</a:t>
              </a:r>
              <a:endParaRPr lang="en-US" altLang="en-US" sz="280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oup 62">
            <a:extLst>
              <a:ext uri="{FF2B5EF4-FFF2-40B4-BE49-F238E27FC236}">
                <a16:creationId xmlns:a16="http://schemas.microsoft.com/office/drawing/2014/main" id="{B59AB7EC-2BCE-4B50-3B39-E5CDD0650F5F}"/>
              </a:ext>
            </a:extLst>
          </p:cNvPr>
          <p:cNvGrpSpPr>
            <a:grpSpLocks/>
          </p:cNvGrpSpPr>
          <p:nvPr/>
        </p:nvGrpSpPr>
        <p:grpSpPr bwMode="auto">
          <a:xfrm>
            <a:off x="985838" y="2439988"/>
            <a:ext cx="6799262" cy="1527175"/>
            <a:chOff x="1822" y="1259"/>
            <a:chExt cx="4283" cy="962"/>
          </a:xfrm>
        </p:grpSpPr>
        <p:pic>
          <p:nvPicPr>
            <p:cNvPr id="112682" name="Picture 54">
              <a:extLst>
                <a:ext uri="{FF2B5EF4-FFF2-40B4-BE49-F238E27FC236}">
                  <a16:creationId xmlns:a16="http://schemas.microsoft.com/office/drawing/2014/main" id="{532307F7-485D-20A9-C816-86E01612784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" y="1259"/>
              <a:ext cx="1324" cy="96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83" name="Text Box 57">
              <a:extLst>
                <a:ext uri="{FF2B5EF4-FFF2-40B4-BE49-F238E27FC236}">
                  <a16:creationId xmlns:a16="http://schemas.microsoft.com/office/drawing/2014/main" id="{BC1D4CBC-BBD6-F7C9-6552-F56981EEE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8" y="1777"/>
              <a:ext cx="3767" cy="341"/>
            </a:xfrm>
            <a:prstGeom prst="rect">
              <a:avLst/>
            </a:prstGeom>
            <a:gradFill rotWithShape="0">
              <a:gsLst>
                <a:gs pos="0">
                  <a:srgbClr val="000200"/>
                </a:gs>
                <a:gs pos="50000">
                  <a:srgbClr val="0D6812"/>
                </a:gs>
                <a:gs pos="100000">
                  <a:srgbClr val="000200"/>
                </a:gs>
              </a:gsLst>
              <a:lin ang="5400000" scaled="1"/>
            </a:gradFill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FFF00"/>
                  </a:solidFill>
                </a:rPr>
                <a:t>Mum;umv: a,&amp;l &amp;SvifaumifpD</a:t>
              </a:r>
            </a:p>
          </p:txBody>
        </p:sp>
      </p:grpSp>
      <p:grpSp>
        <p:nvGrpSpPr>
          <p:cNvPr id="6" name="Group 64">
            <a:extLst>
              <a:ext uri="{FF2B5EF4-FFF2-40B4-BE49-F238E27FC236}">
                <a16:creationId xmlns:a16="http://schemas.microsoft.com/office/drawing/2014/main" id="{731E4E0B-D718-61DE-30F1-7091A20B771C}"/>
              </a:ext>
            </a:extLst>
          </p:cNvPr>
          <p:cNvGrpSpPr>
            <a:grpSpLocks/>
          </p:cNvGrpSpPr>
          <p:nvPr/>
        </p:nvGrpSpPr>
        <p:grpSpPr bwMode="auto">
          <a:xfrm>
            <a:off x="1436688" y="4046538"/>
            <a:ext cx="6489700" cy="1503362"/>
            <a:chOff x="1730" y="2967"/>
            <a:chExt cx="4088" cy="947"/>
          </a:xfrm>
        </p:grpSpPr>
        <p:pic>
          <p:nvPicPr>
            <p:cNvPr id="112680" name="Picture 51">
              <a:extLst>
                <a:ext uri="{FF2B5EF4-FFF2-40B4-BE49-F238E27FC236}">
                  <a16:creationId xmlns:a16="http://schemas.microsoft.com/office/drawing/2014/main" id="{87EEAC46-E0F8-BF97-BB3F-9F362EDDC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" y="2967"/>
              <a:ext cx="1634" cy="947"/>
            </a:xfrm>
            <a:prstGeom prst="rect">
              <a:avLst/>
            </a:prstGeom>
            <a:noFill/>
            <a:ln w="76200">
              <a:solidFill>
                <a:srgbClr val="2F8B20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81" name="Text Box 59">
              <a:extLst>
                <a:ext uri="{FF2B5EF4-FFF2-40B4-BE49-F238E27FC236}">
                  <a16:creationId xmlns:a16="http://schemas.microsoft.com/office/drawing/2014/main" id="{29A15AA0-BF06-04A1-C1EE-FAF1972985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" y="3481"/>
              <a:ext cx="3028" cy="341"/>
            </a:xfrm>
            <a:prstGeom prst="rect">
              <a:avLst/>
            </a:prstGeom>
            <a:gradFill rotWithShape="0">
              <a:gsLst>
                <a:gs pos="0">
                  <a:srgbClr val="000200"/>
                </a:gs>
                <a:gs pos="50000">
                  <a:srgbClr val="0D6812"/>
                </a:gs>
                <a:gs pos="100000">
                  <a:srgbClr val="000200"/>
                </a:gs>
              </a:gsLst>
              <a:lin ang="5400000" scaled="1"/>
            </a:gradFill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FFF00"/>
                  </a:solidFill>
                </a:rPr>
                <a:t>csdwf-3; tm&amp;Som;wGef;tm;zdtm;</a:t>
              </a:r>
            </a:p>
          </p:txBody>
        </p:sp>
      </p:grpSp>
      <p:grpSp>
        <p:nvGrpSpPr>
          <p:cNvPr id="7" name="Group 65">
            <a:extLst>
              <a:ext uri="{FF2B5EF4-FFF2-40B4-BE49-F238E27FC236}">
                <a16:creationId xmlns:a16="http://schemas.microsoft.com/office/drawing/2014/main" id="{B4995C92-8B36-4DC5-2226-4491F582EF44}"/>
              </a:ext>
            </a:extLst>
          </p:cNvPr>
          <p:cNvGrpSpPr>
            <a:grpSpLocks/>
          </p:cNvGrpSpPr>
          <p:nvPr/>
        </p:nvGrpSpPr>
        <p:grpSpPr bwMode="auto">
          <a:xfrm>
            <a:off x="1377950" y="4948238"/>
            <a:ext cx="7094538" cy="1757362"/>
            <a:chOff x="874" y="3484"/>
            <a:chExt cx="4469" cy="1107"/>
          </a:xfrm>
        </p:grpSpPr>
        <p:pic>
          <p:nvPicPr>
            <p:cNvPr id="112678" name="Picture 35">
              <a:extLst>
                <a:ext uri="{FF2B5EF4-FFF2-40B4-BE49-F238E27FC236}">
                  <a16:creationId xmlns:a16="http://schemas.microsoft.com/office/drawing/2014/main" id="{74192565-10A0-9FB0-9106-258168EC9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" y="3484"/>
              <a:ext cx="1666" cy="1107"/>
            </a:xfrm>
            <a:prstGeom prst="rect">
              <a:avLst/>
            </a:prstGeom>
            <a:noFill/>
            <a:ln w="76200">
              <a:solidFill>
                <a:srgbClr val="A5002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679" name="Text Box 60">
              <a:extLst>
                <a:ext uri="{FF2B5EF4-FFF2-40B4-BE49-F238E27FC236}">
                  <a16:creationId xmlns:a16="http://schemas.microsoft.com/office/drawing/2014/main" id="{59580E93-5F53-E83C-D3E1-4DF2FB3C15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1" y="4180"/>
              <a:ext cx="3052" cy="341"/>
            </a:xfrm>
            <a:prstGeom prst="rect">
              <a:avLst/>
            </a:prstGeom>
            <a:gradFill rotWithShape="0">
              <a:gsLst>
                <a:gs pos="0">
                  <a:srgbClr val="000200"/>
                </a:gs>
                <a:gs pos="50000">
                  <a:srgbClr val="0D6812"/>
                </a:gs>
                <a:gs pos="100000">
                  <a:srgbClr val="000200"/>
                </a:gs>
              </a:gsLst>
              <a:lin ang="5400000" scaled="1"/>
            </a:gradFill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FFF00"/>
                  </a:solidFill>
                </a:rPr>
                <a:t>csdwf-4; a&amp;mrudkatmifEdkif&amp;ef</a:t>
              </a:r>
            </a:p>
          </p:txBody>
        </p:sp>
      </p:grpSp>
      <p:sp>
        <p:nvSpPr>
          <p:cNvPr id="1437771" name="Rectangle 75">
            <a:extLst>
              <a:ext uri="{FF2B5EF4-FFF2-40B4-BE49-F238E27FC236}">
                <a16:creationId xmlns:a16="http://schemas.microsoft.com/office/drawing/2014/main" id="{D06F6629-97CA-DC0D-D637-A94947B0F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" y="0"/>
            <a:ext cx="9097963" cy="7546975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8" name="Group 66">
            <a:extLst>
              <a:ext uri="{FF2B5EF4-FFF2-40B4-BE49-F238E27FC236}">
                <a16:creationId xmlns:a16="http://schemas.microsoft.com/office/drawing/2014/main" id="{7C974B3A-429A-57F7-BF05-217752F78610}"/>
              </a:ext>
            </a:extLst>
          </p:cNvPr>
          <p:cNvGrpSpPr>
            <a:grpSpLocks/>
          </p:cNvGrpSpPr>
          <p:nvPr/>
        </p:nvGrpSpPr>
        <p:grpSpPr bwMode="auto">
          <a:xfrm>
            <a:off x="6157913" y="1973263"/>
            <a:ext cx="3302000" cy="3540125"/>
            <a:chOff x="627" y="1041"/>
            <a:chExt cx="2080" cy="2872"/>
          </a:xfrm>
        </p:grpSpPr>
        <p:sp>
          <p:nvSpPr>
            <p:cNvPr id="112670" name="Rectangle 67">
              <a:extLst>
                <a:ext uri="{FF2B5EF4-FFF2-40B4-BE49-F238E27FC236}">
                  <a16:creationId xmlns:a16="http://schemas.microsoft.com/office/drawing/2014/main" id="{C0F88BF0-0FB7-92F6-5322-96E8BFB67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" y="1041"/>
              <a:ext cx="2080" cy="2872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39999">
                  <a:srgbClr val="0A128C"/>
                </a:gs>
                <a:gs pos="70000">
                  <a:srgbClr val="181CC7"/>
                </a:gs>
                <a:gs pos="88000">
                  <a:srgbClr val="7005D4"/>
                </a:gs>
                <a:gs pos="100000">
                  <a:srgbClr val="8C3D91"/>
                </a:gs>
              </a:gsLst>
              <a:lin ang="5400000" scaled="1"/>
            </a:gradFill>
            <a:ln w="57150">
              <a:solidFill>
                <a:srgbClr val="005DC0"/>
              </a:solidFill>
              <a:miter lim="800000"/>
              <a:headEnd/>
              <a:tailEnd/>
            </a:ln>
            <a:effectLst>
              <a:outerShdw dist="135003" dir="2928844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0"/>
                <a:t>       </a:t>
              </a:r>
            </a:p>
          </p:txBody>
        </p:sp>
        <p:sp>
          <p:nvSpPr>
            <p:cNvPr id="1437764" name="Rectangle 68">
              <a:extLst>
                <a:ext uri="{FF2B5EF4-FFF2-40B4-BE49-F238E27FC236}">
                  <a16:creationId xmlns:a16="http://schemas.microsoft.com/office/drawing/2014/main" id="{3FA9EF7F-DFB1-6370-0D80-DF71539C1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" y="1675"/>
              <a:ext cx="1131" cy="573"/>
            </a:xfrm>
            <a:prstGeom prst="rect">
              <a:avLst/>
            </a:prstGeom>
            <a:gradFill rotWithShape="0">
              <a:gsLst>
                <a:gs pos="0">
                  <a:srgbClr val="2D4275"/>
                </a:gs>
                <a:gs pos="100000">
                  <a:schemeClr val="accent1"/>
                </a:gs>
              </a:gsLst>
              <a:lin ang="5400000" scaled="1"/>
            </a:gra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12672" name="Rectangle 69">
              <a:extLst>
                <a:ext uri="{FF2B5EF4-FFF2-40B4-BE49-F238E27FC236}">
                  <a16:creationId xmlns:a16="http://schemas.microsoft.com/office/drawing/2014/main" id="{928624C3-E067-D19E-E502-E68309547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" y="1792"/>
              <a:ext cx="939" cy="51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B3C0"/>
                  </a:solidFill>
                </a:rPr>
                <a:t>toif;awmf jyótem</a:t>
              </a:r>
            </a:p>
          </p:txBody>
        </p:sp>
        <p:sp>
          <p:nvSpPr>
            <p:cNvPr id="1437766" name="Line 70">
              <a:extLst>
                <a:ext uri="{FF2B5EF4-FFF2-40B4-BE49-F238E27FC236}">
                  <a16:creationId xmlns:a16="http://schemas.microsoft.com/office/drawing/2014/main" id="{CD0299AF-028B-02D0-A8D3-5605D01DA1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2335"/>
              <a:ext cx="1561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767" name="Line 71">
              <a:extLst>
                <a:ext uri="{FF2B5EF4-FFF2-40B4-BE49-F238E27FC236}">
                  <a16:creationId xmlns:a16="http://schemas.microsoft.com/office/drawing/2014/main" id="{0383C1E3-5765-8973-7D0C-A234905EF8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89" y="2339"/>
              <a:ext cx="0" cy="81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768" name="Line 72">
              <a:extLst>
                <a:ext uri="{FF2B5EF4-FFF2-40B4-BE49-F238E27FC236}">
                  <a16:creationId xmlns:a16="http://schemas.microsoft.com/office/drawing/2014/main" id="{A6EDE805-8984-1BB8-875E-894627FE0F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" y="2339"/>
              <a:ext cx="0" cy="120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76" name="Rectangle 73">
              <a:extLst>
                <a:ext uri="{FF2B5EF4-FFF2-40B4-BE49-F238E27FC236}">
                  <a16:creationId xmlns:a16="http://schemas.microsoft.com/office/drawing/2014/main" id="{E58EEF74-1484-5F81-CBC1-DAC456B9E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" y="1333"/>
              <a:ext cx="1208" cy="333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(21 tkyf)</a:t>
              </a:r>
            </a:p>
          </p:txBody>
        </p:sp>
        <p:sp>
          <p:nvSpPr>
            <p:cNvPr id="112677" name="Rectangle 74">
              <a:extLst>
                <a:ext uri="{FF2B5EF4-FFF2-40B4-BE49-F238E27FC236}">
                  <a16:creationId xmlns:a16="http://schemas.microsoft.com/office/drawing/2014/main" id="{BD747419-AFDB-0645-C17C-81090371E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" y="2485"/>
              <a:ext cx="1075" cy="535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3600">
                  <a:solidFill>
                    <a:srgbClr val="A7FFA7"/>
                  </a:solidFill>
                </a:rPr>
                <a:t>{zuf</a:t>
              </a:r>
            </a:p>
          </p:txBody>
        </p:sp>
      </p:grpSp>
      <p:sp>
        <p:nvSpPr>
          <p:cNvPr id="1437775" name="AutoShape 79">
            <a:extLst>
              <a:ext uri="{FF2B5EF4-FFF2-40B4-BE49-F238E27FC236}">
                <a16:creationId xmlns:a16="http://schemas.microsoft.com/office/drawing/2014/main" id="{3FAD7721-737B-BF17-5B71-EDADBA4CD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3673475"/>
            <a:ext cx="1706563" cy="973138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7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7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37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3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3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3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37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37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733" grpId="0" animBg="1" autoUpdateAnimBg="0"/>
      <p:bldP spid="1437774" grpId="0" animBg="1" autoUpdateAnimBg="0"/>
      <p:bldP spid="1437774" grpId="1" animBg="1" autoUpdateAnimBg="0"/>
      <p:bldP spid="1437771" grpId="0" animBg="1" autoUpdateAnimBg="0"/>
      <p:bldP spid="1437775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1">
            <a:extLst>
              <a:ext uri="{FF2B5EF4-FFF2-40B4-BE49-F238E27FC236}">
                <a16:creationId xmlns:a16="http://schemas.microsoft.com/office/drawing/2014/main" id="{41D883C4-2288-5675-BD4C-E98AD302F781}"/>
              </a:ext>
            </a:extLst>
          </p:cNvPr>
          <p:cNvGrpSpPr>
            <a:grpSpLocks/>
          </p:cNvGrpSpPr>
          <p:nvPr/>
        </p:nvGrpSpPr>
        <p:grpSpPr bwMode="auto">
          <a:xfrm>
            <a:off x="782638" y="1477963"/>
            <a:ext cx="3005137" cy="1100137"/>
            <a:chOff x="493" y="827"/>
            <a:chExt cx="1893" cy="693"/>
          </a:xfrm>
        </p:grpSpPr>
        <p:sp>
          <p:nvSpPr>
            <p:cNvPr id="554094" name="Rectangle 110">
              <a:extLst>
                <a:ext uri="{FF2B5EF4-FFF2-40B4-BE49-F238E27FC236}">
                  <a16:creationId xmlns:a16="http://schemas.microsoft.com/office/drawing/2014/main" id="{AFD35F54-C91C-1F87-2C6D-D3EE1F0D7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" y="827"/>
              <a:ext cx="1893" cy="693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14727" name="Text Box 108">
              <a:extLst>
                <a:ext uri="{FF2B5EF4-FFF2-40B4-BE49-F238E27FC236}">
                  <a16:creationId xmlns:a16="http://schemas.microsoft.com/office/drawing/2014/main" id="{C2ADE379-246B-3828-BECA-25FC3A9DC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" y="837"/>
              <a:ext cx="1737" cy="67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usrf; a&amp;;om;csdfef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at</a:t>
              </a:r>
              <a:r>
                <a:rPr lang="ja-JP" altLang="en-US" sz="2500">
                  <a:solidFill>
                    <a:srgbClr val="FFFF00"/>
                  </a:solidFill>
                </a:rPr>
                <a:t>”</a:t>
              </a:r>
              <a:r>
                <a:rPr lang="en-US" altLang="ja-JP" sz="2500">
                  <a:solidFill>
                    <a:srgbClr val="FFFF00"/>
                  </a:solidFill>
                </a:rPr>
                <a:t> 50 rS 90</a:t>
              </a:r>
              <a:endParaRPr lang="en-US" altLang="en-US" sz="250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173">
            <a:extLst>
              <a:ext uri="{FF2B5EF4-FFF2-40B4-BE49-F238E27FC236}">
                <a16:creationId xmlns:a16="http://schemas.microsoft.com/office/drawing/2014/main" id="{8EFB3FF1-0BD0-4968-03DD-3615AEA16877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166688"/>
            <a:ext cx="1768475" cy="7605712"/>
            <a:chOff x="2508" y="0"/>
            <a:chExt cx="1114" cy="4791"/>
          </a:xfrm>
        </p:grpSpPr>
        <p:grpSp>
          <p:nvGrpSpPr>
            <p:cNvPr id="114705" name="Group 174">
              <a:extLst>
                <a:ext uri="{FF2B5EF4-FFF2-40B4-BE49-F238E27FC236}">
                  <a16:creationId xmlns:a16="http://schemas.microsoft.com/office/drawing/2014/main" id="{4A45EA01-2ECE-6D95-2EBC-34932CA3EC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6" y="1189"/>
              <a:ext cx="945" cy="2411"/>
              <a:chOff x="2616" y="1189"/>
              <a:chExt cx="945" cy="2411"/>
            </a:xfrm>
          </p:grpSpPr>
          <p:sp>
            <p:nvSpPr>
              <p:cNvPr id="554159" name="Line 175">
                <a:extLst>
                  <a:ext uri="{FF2B5EF4-FFF2-40B4-BE49-F238E27FC236}">
                    <a16:creationId xmlns:a16="http://schemas.microsoft.com/office/drawing/2014/main" id="{5F1C545E-184C-2CD4-663F-D32C7D3DF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6" y="1189"/>
                <a:ext cx="934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160" name="Line 176">
                <a:extLst>
                  <a:ext uri="{FF2B5EF4-FFF2-40B4-BE49-F238E27FC236}">
                    <a16:creationId xmlns:a16="http://schemas.microsoft.com/office/drawing/2014/main" id="{A7128A37-40A3-E9C5-A3A1-F5C05F3D3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6" y="2234"/>
                <a:ext cx="934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161" name="Line 177">
                <a:extLst>
                  <a:ext uri="{FF2B5EF4-FFF2-40B4-BE49-F238E27FC236}">
                    <a16:creationId xmlns:a16="http://schemas.microsoft.com/office/drawing/2014/main" id="{580CD92C-231E-DF82-96BB-886349A39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7" y="3600"/>
                <a:ext cx="934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162" name="Line 178">
                <a:extLst>
                  <a:ext uri="{FF2B5EF4-FFF2-40B4-BE49-F238E27FC236}">
                    <a16:creationId xmlns:a16="http://schemas.microsoft.com/office/drawing/2014/main" id="{4005AA0B-EE48-2BC8-18B6-381DF5946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5" y="3227"/>
                <a:ext cx="918" cy="0"/>
              </a:xfrm>
              <a:prstGeom prst="line">
                <a:avLst/>
              </a:prstGeom>
              <a:noFill/>
              <a:ln w="50800">
                <a:solidFill>
                  <a:schemeClr val="bg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4706" name="Rectangle 179">
              <a:extLst>
                <a:ext uri="{FF2B5EF4-FFF2-40B4-BE49-F238E27FC236}">
                  <a16:creationId xmlns:a16="http://schemas.microsoft.com/office/drawing/2014/main" id="{FFED7246-1672-68C8-4AF1-93B71DE66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" y="3185"/>
              <a:ext cx="1114" cy="56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7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1700" i="1">
                  <a:solidFill>
                    <a:srgbClr val="FFFF00"/>
                  </a:solidFill>
                </a:rPr>
                <a:t>Letters from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1700" i="1">
                  <a:solidFill>
                    <a:srgbClr val="FFFF00"/>
                  </a:solidFill>
                </a:rPr>
                <a:t>The Others</a:t>
              </a:r>
              <a:endParaRPr lang="en-US" altLang="en-US" sz="17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700">
                <a:solidFill>
                  <a:srgbClr val="FFFF00"/>
                </a:solidFill>
              </a:endParaRPr>
            </a:p>
          </p:txBody>
        </p:sp>
        <p:grpSp>
          <p:nvGrpSpPr>
            <p:cNvPr id="114707" name="Group 180">
              <a:extLst>
                <a:ext uri="{FF2B5EF4-FFF2-40B4-BE49-F238E27FC236}">
                  <a16:creationId xmlns:a16="http://schemas.microsoft.com/office/drawing/2014/main" id="{41AC4B24-51E4-0BF4-9502-357B79F664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62" y="0"/>
              <a:ext cx="1005" cy="4791"/>
              <a:chOff x="2562" y="0"/>
              <a:chExt cx="1005" cy="4791"/>
            </a:xfrm>
          </p:grpSpPr>
          <p:grpSp>
            <p:nvGrpSpPr>
              <p:cNvPr id="114708" name="Group 181">
                <a:extLst>
                  <a:ext uri="{FF2B5EF4-FFF2-40B4-BE49-F238E27FC236}">
                    <a16:creationId xmlns:a16="http://schemas.microsoft.com/office/drawing/2014/main" id="{FC0D9152-DD84-BDAD-0246-3251B614E6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0"/>
                <a:ext cx="1005" cy="4791"/>
                <a:chOff x="2562" y="0"/>
                <a:chExt cx="1005" cy="4791"/>
              </a:xfrm>
            </p:grpSpPr>
            <p:sp>
              <p:nvSpPr>
                <p:cNvPr id="554166" name="Rectangle 182">
                  <a:extLst>
                    <a:ext uri="{FF2B5EF4-FFF2-40B4-BE49-F238E27FC236}">
                      <a16:creationId xmlns:a16="http://schemas.microsoft.com/office/drawing/2014/main" id="{05486770-BC71-7255-BF83-BC840D7E84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63" y="727"/>
                  <a:ext cx="1004" cy="406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76200">
                  <a:solidFill>
                    <a:srgbClr val="000099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th-TH">
                    <a:latin typeface="WinInnwa" charset="0"/>
                    <a:ea typeface="ＭＳ Ｐゴシック" charset="0"/>
                  </a:endParaRPr>
                </a:p>
              </p:txBody>
            </p:sp>
            <p:grpSp>
              <p:nvGrpSpPr>
                <p:cNvPr id="114718" name="Group 183">
                  <a:extLst>
                    <a:ext uri="{FF2B5EF4-FFF2-40B4-BE49-F238E27FC236}">
                      <a16:creationId xmlns:a16="http://schemas.microsoft.com/office/drawing/2014/main" id="{D18449C1-2000-D21A-D1BB-C76F2FF783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0"/>
                  <a:ext cx="1004" cy="722"/>
                  <a:chOff x="2058" y="0"/>
                  <a:chExt cx="1004" cy="722"/>
                </a:xfrm>
              </p:grpSpPr>
              <p:sp>
                <p:nvSpPr>
                  <p:cNvPr id="114719" name="Rectangle 184">
                    <a:extLst>
                      <a:ext uri="{FF2B5EF4-FFF2-40B4-BE49-F238E27FC236}">
                        <a16:creationId xmlns:a16="http://schemas.microsoft.com/office/drawing/2014/main" id="{86878EF2-54A8-C727-0F64-481EA927982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5" y="0"/>
                    <a:ext cx="862" cy="30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28398" dir="3806097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>
                    <a:lvl1pPr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en-US" sz="2500">
                        <a:solidFill>
                          <a:schemeClr val="hlink"/>
                        </a:solidFill>
                      </a:rPr>
                      <a:t>(21 tkyf)</a:t>
                    </a:r>
                  </a:p>
                </p:txBody>
              </p:sp>
              <p:sp>
                <p:nvSpPr>
                  <p:cNvPr id="554169" name="Rectangle 185">
                    <a:extLst>
                      <a:ext uri="{FF2B5EF4-FFF2-40B4-BE49-F238E27FC236}">
                        <a16:creationId xmlns:a16="http://schemas.microsoft.com/office/drawing/2014/main" id="{B9969ED5-62BB-F0EC-6292-B8E1B18DB4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225"/>
                    <a:ext cx="1004" cy="43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 w="76200">
                    <a:solidFill>
                      <a:srgbClr val="000099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th-TH">
                      <a:latin typeface="WinInnwa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14721" name="Rectangle 186">
                    <a:extLst>
                      <a:ext uri="{FF2B5EF4-FFF2-40B4-BE49-F238E27FC236}">
                        <a16:creationId xmlns:a16="http://schemas.microsoft.com/office/drawing/2014/main" id="{FDFC809D-7DB2-054A-C52F-BB1E473BD20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11" y="281"/>
                    <a:ext cx="892" cy="4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17961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101600" tIns="50800" rIns="101600" bIns="50800">
                    <a:spAutoFit/>
                  </a:bodyPr>
                  <a:lstStyle>
                    <a:lvl1pPr defTabSz="1004888"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1pPr>
                    <a:lvl2pPr marL="742950" indent="-285750" defTabSz="1004888"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2pPr>
                    <a:lvl3pPr marL="1143000" indent="-228600" defTabSz="1004888"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3pPr>
                    <a:lvl4pPr marL="1600200" indent="-228600" defTabSz="1004888"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4pPr>
                    <a:lvl5pPr marL="2057400" indent="-228600" defTabSz="1004888"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5pPr>
                    <a:lvl6pPr marL="2514600" indent="-228600" algn="ctr" defTabSz="10048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6pPr>
                    <a:lvl7pPr marL="2971800" indent="-228600" algn="ctr" defTabSz="10048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7pPr>
                    <a:lvl8pPr marL="3429000" indent="-228600" algn="ctr" defTabSz="10048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8pPr>
                    <a:lvl9pPr marL="3886200" indent="-228600" algn="ctr" defTabSz="1004888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b="1">
                        <a:solidFill>
                          <a:schemeClr val="tx1"/>
                        </a:solidFill>
                        <a:latin typeface="WinInnwa" pitchFamily="2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lnSpc>
                        <a:spcPct val="65000"/>
                      </a:lnSpc>
                      <a:spcBef>
                        <a:spcPct val="50000"/>
                      </a:spcBef>
                    </a:pPr>
                    <a:r>
                      <a:rPr lang="en-US" altLang="en-US" sz="2000">
                        <a:solidFill>
                          <a:srgbClr val="99FF66"/>
                        </a:solidFill>
                      </a:rPr>
                      <a:t>toif;awmf</a:t>
                    </a:r>
                  </a:p>
                  <a:p>
                    <a:pPr>
                      <a:lnSpc>
                        <a:spcPct val="65000"/>
                      </a:lnSpc>
                      <a:spcBef>
                        <a:spcPct val="50000"/>
                      </a:spcBef>
                    </a:pPr>
                    <a:r>
                      <a:rPr lang="en-US" altLang="en-US" sz="2000">
                        <a:solidFill>
                          <a:srgbClr val="99FF66"/>
                        </a:solidFill>
                      </a:rPr>
                      <a:t>jyóem</a:t>
                    </a:r>
                  </a:p>
                </p:txBody>
              </p:sp>
            </p:grpSp>
          </p:grpSp>
          <p:grpSp>
            <p:nvGrpSpPr>
              <p:cNvPr id="114709" name="Group 187">
                <a:extLst>
                  <a:ext uri="{FF2B5EF4-FFF2-40B4-BE49-F238E27FC236}">
                    <a16:creationId xmlns:a16="http://schemas.microsoft.com/office/drawing/2014/main" id="{00404F13-84BE-E5F0-6DDE-B75C94C74D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6" y="1189"/>
                <a:ext cx="965" cy="2630"/>
                <a:chOff x="2596" y="1189"/>
                <a:chExt cx="965" cy="2630"/>
              </a:xfrm>
            </p:grpSpPr>
            <p:sp>
              <p:nvSpPr>
                <p:cNvPr id="554172" name="Line 188">
                  <a:extLst>
                    <a:ext uri="{FF2B5EF4-FFF2-40B4-BE49-F238E27FC236}">
                      <a16:creationId xmlns:a16="http://schemas.microsoft.com/office/drawing/2014/main" id="{FA72322B-B893-B068-D0D0-5263E1C0B3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6" y="1189"/>
                  <a:ext cx="934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4173" name="Line 189">
                  <a:extLst>
                    <a:ext uri="{FF2B5EF4-FFF2-40B4-BE49-F238E27FC236}">
                      <a16:creationId xmlns:a16="http://schemas.microsoft.com/office/drawing/2014/main" id="{EE8A8311-005F-1EA9-536E-7BD8077836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6" y="2234"/>
                  <a:ext cx="934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4174" name="Line 190">
                  <a:extLst>
                    <a:ext uri="{FF2B5EF4-FFF2-40B4-BE49-F238E27FC236}">
                      <a16:creationId xmlns:a16="http://schemas.microsoft.com/office/drawing/2014/main" id="{0091A70F-80C0-B73F-CB9E-E64B56D8C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27" y="3600"/>
                  <a:ext cx="934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4175" name="Line 191">
                  <a:extLst>
                    <a:ext uri="{FF2B5EF4-FFF2-40B4-BE49-F238E27FC236}">
                      <a16:creationId xmlns:a16="http://schemas.microsoft.com/office/drawing/2014/main" id="{ED5A2335-EF9D-7261-7FB3-8745AF2354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3" y="3227"/>
                  <a:ext cx="918" cy="0"/>
                </a:xfrm>
                <a:prstGeom prst="line">
                  <a:avLst/>
                </a:prstGeom>
                <a:noFill/>
                <a:ln w="508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4176" name="Line 192">
                  <a:extLst>
                    <a:ext uri="{FF2B5EF4-FFF2-40B4-BE49-F238E27FC236}">
                      <a16:creationId xmlns:a16="http://schemas.microsoft.com/office/drawing/2014/main" id="{58C504DE-F382-F6A2-A7D2-D1F62D406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6" y="1628"/>
                  <a:ext cx="934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4177" name="Line 193">
                  <a:extLst>
                    <a:ext uri="{FF2B5EF4-FFF2-40B4-BE49-F238E27FC236}">
                      <a16:creationId xmlns:a16="http://schemas.microsoft.com/office/drawing/2014/main" id="{02D8CCAB-2023-756D-7D07-FFACCA4CFE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96" y="2973"/>
                  <a:ext cx="934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4178" name="Line 194">
                  <a:extLst>
                    <a:ext uri="{FF2B5EF4-FFF2-40B4-BE49-F238E27FC236}">
                      <a16:creationId xmlns:a16="http://schemas.microsoft.com/office/drawing/2014/main" id="{EE7167E6-909B-ED89-A583-E65F3CD430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2" y="3819"/>
                  <a:ext cx="545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9" name="Group 196">
            <a:extLst>
              <a:ext uri="{FF2B5EF4-FFF2-40B4-BE49-F238E27FC236}">
                <a16:creationId xmlns:a16="http://schemas.microsoft.com/office/drawing/2014/main" id="{B2C4552C-A688-0192-D77E-CB892970D1A2}"/>
              </a:ext>
            </a:extLst>
          </p:cNvPr>
          <p:cNvGrpSpPr>
            <a:grpSpLocks/>
          </p:cNvGrpSpPr>
          <p:nvPr/>
        </p:nvGrpSpPr>
        <p:grpSpPr bwMode="auto">
          <a:xfrm>
            <a:off x="4125913" y="2339975"/>
            <a:ext cx="1784350" cy="4992688"/>
            <a:chOff x="2499" y="613"/>
            <a:chExt cx="1124" cy="3145"/>
          </a:xfrm>
        </p:grpSpPr>
        <p:sp>
          <p:nvSpPr>
            <p:cNvPr id="114703" name="Rectangle 123">
              <a:extLst>
                <a:ext uri="{FF2B5EF4-FFF2-40B4-BE49-F238E27FC236}">
                  <a16:creationId xmlns:a16="http://schemas.microsoft.com/office/drawing/2014/main" id="{D84FE5E2-19B8-D20F-805A-FAA877480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9" y="613"/>
              <a:ext cx="1114" cy="389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aygvk xHrS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pmapmifrsm;</a:t>
              </a:r>
            </a:p>
          </p:txBody>
        </p:sp>
        <p:sp>
          <p:nvSpPr>
            <p:cNvPr id="114704" name="Rectangle 195">
              <a:extLst>
                <a:ext uri="{FF2B5EF4-FFF2-40B4-BE49-F238E27FC236}">
                  <a16:creationId xmlns:a16="http://schemas.microsoft.com/office/drawing/2014/main" id="{9440FC6F-7DD4-39AE-08B0-834DE3E3D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9" y="3076"/>
              <a:ext cx="1114" cy="68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tjcm;olrsm;rS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pmapmifrsm;</a:t>
              </a:r>
            </a:p>
          </p:txBody>
        </p:sp>
      </p:grpSp>
      <p:grpSp>
        <p:nvGrpSpPr>
          <p:cNvPr id="10" name="Group 197">
            <a:extLst>
              <a:ext uri="{FF2B5EF4-FFF2-40B4-BE49-F238E27FC236}">
                <a16:creationId xmlns:a16="http://schemas.microsoft.com/office/drawing/2014/main" id="{692FB9B8-641D-CDA3-4AB7-E5C10D5D80BF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1257300"/>
            <a:ext cx="4343400" cy="5792788"/>
            <a:chOff x="3759" y="837"/>
            <a:chExt cx="2061" cy="3649"/>
          </a:xfrm>
        </p:grpSpPr>
        <p:sp>
          <p:nvSpPr>
            <p:cNvPr id="554182" name="Rectangle 198">
              <a:extLst>
                <a:ext uri="{FF2B5EF4-FFF2-40B4-BE49-F238E27FC236}">
                  <a16:creationId xmlns:a16="http://schemas.microsoft.com/office/drawing/2014/main" id="{788974E2-ED74-A43E-CAC4-C71D82906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9" y="837"/>
              <a:ext cx="2039" cy="364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14702" name="Rectangle 199">
              <a:extLst>
                <a:ext uri="{FF2B5EF4-FFF2-40B4-BE49-F238E27FC236}">
                  <a16:creationId xmlns:a16="http://schemas.microsoft.com/office/drawing/2014/main" id="{2379B446-7596-3B90-E115-E73A6AA43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3" y="921"/>
              <a:ext cx="1977" cy="295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u="sng">
                  <a:solidFill>
                    <a:srgbClr val="FE4261"/>
                  </a:solidFill>
                </a:rPr>
                <a:t>pmapmifrsm;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E4261"/>
                  </a:solidFill>
                </a:rPr>
                <a:t>tzGJhtpnf;opf\ta&amp;;BuD;aom  vrf;nGefzGJUpnf;rIESif.azmfxkwf rawGU&amp;SdcJU&amp; onfh jyóemtrsm;pkESif.yufoufí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800" u="sng">
                  <a:solidFill>
                    <a:srgbClr val="FE4261"/>
                  </a:solidFill>
                </a:rPr>
                <a:t>toif;awmf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rgbClr val="FE4261"/>
                  </a:solidFill>
                </a:rPr>
                <a:t>aygvkxHrSpmapmiftrsm;pk wjcm;pmapmiftenf;pk ueOD;toif;awmf ysHESHrI</a:t>
              </a:r>
            </a:p>
          </p:txBody>
        </p:sp>
      </p:grpSp>
      <p:sp>
        <p:nvSpPr>
          <p:cNvPr id="554008" name="Oval 24">
            <a:extLst>
              <a:ext uri="{FF2B5EF4-FFF2-40B4-BE49-F238E27FC236}">
                <a16:creationId xmlns:a16="http://schemas.microsoft.com/office/drawing/2014/main" id="{C4C13C03-9B05-EF19-7DAD-722A4AF9D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6267450"/>
            <a:ext cx="2238375" cy="1122363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554007" name="Oval 23">
            <a:extLst>
              <a:ext uri="{FF2B5EF4-FFF2-40B4-BE49-F238E27FC236}">
                <a16:creationId xmlns:a16="http://schemas.microsoft.com/office/drawing/2014/main" id="{E9BFD45F-4F6C-52F3-DAD3-F2957CEF7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2100263"/>
            <a:ext cx="2192337" cy="1016000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4695" name="Text Box 236">
            <a:extLst>
              <a:ext uri="{FF2B5EF4-FFF2-40B4-BE49-F238E27FC236}">
                <a16:creationId xmlns:a16="http://schemas.microsoft.com/office/drawing/2014/main" id="{F526242A-FEB5-9A55-E6A0-035AF0654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54222" name="Oval 238">
            <a:extLst>
              <a:ext uri="{FF2B5EF4-FFF2-40B4-BE49-F238E27FC236}">
                <a16:creationId xmlns:a16="http://schemas.microsoft.com/office/drawing/2014/main" id="{28C4672D-7987-0500-F6D0-2DC21F8FE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963" y="3927475"/>
            <a:ext cx="4135437" cy="2924175"/>
          </a:xfrm>
          <a:prstGeom prst="ellips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rgbClr val="08080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4697" name="Text Box 241">
            <a:extLst>
              <a:ext uri="{FF2B5EF4-FFF2-40B4-BE49-F238E27FC236}">
                <a16:creationId xmlns:a16="http://schemas.microsoft.com/office/drawing/2014/main" id="{C1577F1B-956F-1A22-E29F-6D83A7589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14698" name="Text Box 243">
            <a:extLst>
              <a:ext uri="{FF2B5EF4-FFF2-40B4-BE49-F238E27FC236}">
                <a16:creationId xmlns:a16="http://schemas.microsoft.com/office/drawing/2014/main" id="{BFCD0665-B7A4-B7D1-D612-7931D6F1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114699" name="Text Box 244">
            <a:extLst>
              <a:ext uri="{FF2B5EF4-FFF2-40B4-BE49-F238E27FC236}">
                <a16:creationId xmlns:a16="http://schemas.microsoft.com/office/drawing/2014/main" id="{B5B4AD07-3B31-5A3F-313E-FCC2D0A93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4700" name="Text Box 245">
            <a:extLst>
              <a:ext uri="{FF2B5EF4-FFF2-40B4-BE49-F238E27FC236}">
                <a16:creationId xmlns:a16="http://schemas.microsoft.com/office/drawing/2014/main" id="{F5E7557F-C0CC-BFE8-ECE0-CDEE5629E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4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4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4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4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4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4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008" grpId="0" animBg="1"/>
      <p:bldP spid="554007" grpId="0" animBg="1"/>
      <p:bldP spid="5542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>
            <a:extLst>
              <a:ext uri="{FF2B5EF4-FFF2-40B4-BE49-F238E27FC236}">
                <a16:creationId xmlns:a16="http://schemas.microsoft.com/office/drawing/2014/main" id="{4704BC77-5944-6691-4689-D6D57796A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98438"/>
            <a:ext cx="9043987" cy="7415212"/>
          </a:xfrm>
          <a:prstGeom prst="rect">
            <a:avLst/>
          </a:prstGeom>
          <a:noFill/>
          <a:ln w="7632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38" name="Text Box 4">
            <a:extLst>
              <a:ext uri="{FF2B5EF4-FFF2-40B4-BE49-F238E27FC236}">
                <a16:creationId xmlns:a16="http://schemas.microsoft.com/office/drawing/2014/main" id="{B7F8F8F1-27C0-39BC-0C26-89C004CAF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7429500"/>
            <a:ext cx="9191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16" tIns="46699" rIns="89816" bIns="46699" anchor="ctr">
            <a:spAutoFit/>
          </a:bodyPr>
          <a:lstStyle>
            <a:lvl1pPr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563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116739" name="Rectangle 5">
            <a:extLst>
              <a:ext uri="{FF2B5EF4-FFF2-40B4-BE49-F238E27FC236}">
                <a16:creationId xmlns:a16="http://schemas.microsoft.com/office/drawing/2014/main" id="{273C4E74-0F92-C40B-D4DB-53386E610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3788" y="7408863"/>
            <a:ext cx="7397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16" tIns="46699" rIns="89816" bIns="46699" anchor="ctr">
            <a:spAutoFit/>
          </a:bodyPr>
          <a:lstStyle>
            <a:lvl1pPr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0850"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8050" algn="l"/>
                <a:tab pos="1820863" algn="l"/>
                <a:tab pos="2733675" algn="l"/>
                <a:tab pos="3644900" algn="l"/>
                <a:tab pos="4557713" algn="l"/>
                <a:tab pos="5472113" algn="l"/>
                <a:tab pos="6384925" algn="l"/>
                <a:tab pos="7296150" algn="l"/>
                <a:tab pos="8208963" algn="l"/>
                <a:tab pos="9121775" algn="l"/>
                <a:tab pos="1003617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000">
                <a:solidFill>
                  <a:srgbClr val="FFFFFF"/>
                </a:solidFill>
                <a:latin typeface="Comic Sans MS" panose="030F0902030302020204" pitchFamily="66" charset="0"/>
              </a:rPr>
              <a:t>9.65.08.</a:t>
            </a:r>
          </a:p>
        </p:txBody>
      </p:sp>
      <p:sp>
        <p:nvSpPr>
          <p:cNvPr id="116740" name="Text Box 6">
            <a:extLst>
              <a:ext uri="{FF2B5EF4-FFF2-40B4-BE49-F238E27FC236}">
                <a16:creationId xmlns:a16="http://schemas.microsoft.com/office/drawing/2014/main" id="{033DDD01-4C71-69B3-3B4D-27F45259C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5" y="7410450"/>
            <a:ext cx="3365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816" tIns="46699" rIns="89816" bIns="46699" anchor="ctr">
            <a:spAutoFit/>
          </a:bodyPr>
          <a:lstStyle>
            <a:lvl1pPr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0850"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08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25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000">
                <a:solidFill>
                  <a:srgbClr val="FFFFFF"/>
                </a:solidFill>
                <a:latin typeface="Comic Sans MS" panose="030F0902030302020204" pitchFamily="66" charset="0"/>
              </a:rPr>
              <a:t>49</a:t>
            </a:r>
          </a:p>
        </p:txBody>
      </p:sp>
      <p:sp>
        <p:nvSpPr>
          <p:cNvPr id="52231" name="Oval 7">
            <a:extLst>
              <a:ext uri="{FF2B5EF4-FFF2-40B4-BE49-F238E27FC236}">
                <a16:creationId xmlns:a16="http://schemas.microsoft.com/office/drawing/2014/main" id="{FF21FF93-02F5-A88C-74A7-B1820D49E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43973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2" name="Oval 8">
            <a:extLst>
              <a:ext uri="{FF2B5EF4-FFF2-40B4-BE49-F238E27FC236}">
                <a16:creationId xmlns:a16="http://schemas.microsoft.com/office/drawing/2014/main" id="{4269E6E9-BC1B-A34D-CFC1-9E3A26C19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825500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3" name="Oval 9">
            <a:extLst>
              <a:ext uri="{FF2B5EF4-FFF2-40B4-BE49-F238E27FC236}">
                <a16:creationId xmlns:a16="http://schemas.microsoft.com/office/drawing/2014/main" id="{009AF595-5CAD-5A9B-A58B-F0B3874ED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196373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4" name="Oval 10">
            <a:extLst>
              <a:ext uri="{FF2B5EF4-FFF2-40B4-BE49-F238E27FC236}">
                <a16:creationId xmlns:a16="http://schemas.microsoft.com/office/drawing/2014/main" id="{229AFEBB-1467-3EB4-367D-9AAE8E447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8" y="89693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5" name="Oval 11">
            <a:extLst>
              <a:ext uri="{FF2B5EF4-FFF2-40B4-BE49-F238E27FC236}">
                <a16:creationId xmlns:a16="http://schemas.microsoft.com/office/drawing/2014/main" id="{506076B6-BC97-D94B-0A77-92140DDD8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920750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6" name="Oval 12">
            <a:extLst>
              <a:ext uri="{FF2B5EF4-FFF2-40B4-BE49-F238E27FC236}">
                <a16:creationId xmlns:a16="http://schemas.microsoft.com/office/drawing/2014/main" id="{2522E067-8FC2-CB24-C59D-8A4F1BBA1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0" y="117633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7" name="Oval 13">
            <a:extLst>
              <a:ext uri="{FF2B5EF4-FFF2-40B4-BE49-F238E27FC236}">
                <a16:creationId xmlns:a16="http://schemas.microsoft.com/office/drawing/2014/main" id="{DA0123FE-C54F-5A6A-17E4-CBEB5EF67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7238" y="156368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8" name="Oval 14">
            <a:extLst>
              <a:ext uri="{FF2B5EF4-FFF2-40B4-BE49-F238E27FC236}">
                <a16:creationId xmlns:a16="http://schemas.microsoft.com/office/drawing/2014/main" id="{9568273E-0A15-1C1E-A935-0E9B0B333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1662113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39" name="Oval 15">
            <a:extLst>
              <a:ext uri="{FF2B5EF4-FFF2-40B4-BE49-F238E27FC236}">
                <a16:creationId xmlns:a16="http://schemas.microsoft.com/office/drawing/2014/main" id="{A53FB943-C19F-05E9-B9FB-33EBF8275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0" y="197008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0" name="Oval 16">
            <a:extLst>
              <a:ext uri="{FF2B5EF4-FFF2-40B4-BE49-F238E27FC236}">
                <a16:creationId xmlns:a16="http://schemas.microsoft.com/office/drawing/2014/main" id="{0E743944-913E-3B40-2C51-5F4CBCC52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12248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1" name="Oval 17">
            <a:extLst>
              <a:ext uri="{FF2B5EF4-FFF2-40B4-BE49-F238E27FC236}">
                <a16:creationId xmlns:a16="http://schemas.microsoft.com/office/drawing/2014/main" id="{D0569072-7632-CF93-8F55-F83BA1672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0" y="2354263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2" name="Oval 18">
            <a:extLst>
              <a:ext uri="{FF2B5EF4-FFF2-40B4-BE49-F238E27FC236}">
                <a16:creationId xmlns:a16="http://schemas.microsoft.com/office/drawing/2014/main" id="{53CAD7A4-EB2B-E435-248F-C0A6DDC39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263" y="2324100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3" name="Oval 19">
            <a:extLst>
              <a:ext uri="{FF2B5EF4-FFF2-40B4-BE49-F238E27FC236}">
                <a16:creationId xmlns:a16="http://schemas.microsoft.com/office/drawing/2014/main" id="{A397D75F-81C2-CDF2-756B-9C75FDA2A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100" y="193198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4" name="Oval 20">
            <a:extLst>
              <a:ext uri="{FF2B5EF4-FFF2-40B4-BE49-F238E27FC236}">
                <a16:creationId xmlns:a16="http://schemas.microsoft.com/office/drawing/2014/main" id="{B6D8E092-289F-6A9C-CEA6-59C2835E3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675" y="2085975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5" name="Oval 21">
            <a:extLst>
              <a:ext uri="{FF2B5EF4-FFF2-40B4-BE49-F238E27FC236}">
                <a16:creationId xmlns:a16="http://schemas.microsoft.com/office/drawing/2014/main" id="{FD38BAD5-FED5-C12F-EDDB-61F51A747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638" y="218598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6" name="Oval 22">
            <a:extLst>
              <a:ext uri="{FF2B5EF4-FFF2-40B4-BE49-F238E27FC236}">
                <a16:creationId xmlns:a16="http://schemas.microsoft.com/office/drawing/2014/main" id="{E0D020A9-7A0C-5311-687A-D115E6DBC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0" y="2493963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7" name="Oval 23">
            <a:extLst>
              <a:ext uri="{FF2B5EF4-FFF2-40B4-BE49-F238E27FC236}">
                <a16:creationId xmlns:a16="http://schemas.microsoft.com/office/drawing/2014/main" id="{C1C66867-AF53-B624-5753-DE29A4051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0438" y="2671763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8" name="Oval 24">
            <a:extLst>
              <a:ext uri="{FF2B5EF4-FFF2-40B4-BE49-F238E27FC236}">
                <a16:creationId xmlns:a16="http://schemas.microsoft.com/office/drawing/2014/main" id="{87393665-28A3-2219-8789-21900C51C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352800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49" name="Oval 25">
            <a:extLst>
              <a:ext uri="{FF2B5EF4-FFF2-40B4-BE49-F238E27FC236}">
                <a16:creationId xmlns:a16="http://schemas.microsoft.com/office/drawing/2014/main" id="{2F1E1AC1-082F-6421-5BE4-3C8A1A29F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3698875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0" name="Oval 26">
            <a:extLst>
              <a:ext uri="{FF2B5EF4-FFF2-40B4-BE49-F238E27FC236}">
                <a16:creationId xmlns:a16="http://schemas.microsoft.com/office/drawing/2014/main" id="{8684B79C-FFB7-592B-49CA-27D4CCB14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50" y="348773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1" name="Oval 27">
            <a:extLst>
              <a:ext uri="{FF2B5EF4-FFF2-40B4-BE49-F238E27FC236}">
                <a16:creationId xmlns:a16="http://schemas.microsoft.com/office/drawing/2014/main" id="{E5231BCC-B46E-2E39-15F3-B8056951E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6063" y="2371725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2" name="Oval 28">
            <a:extLst>
              <a:ext uri="{FF2B5EF4-FFF2-40B4-BE49-F238E27FC236}">
                <a16:creationId xmlns:a16="http://schemas.microsoft.com/office/drawing/2014/main" id="{8946DDF0-315B-D166-53FB-D24E4D2AD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1388" y="3171825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3" name="Oval 29">
            <a:extLst>
              <a:ext uri="{FF2B5EF4-FFF2-40B4-BE49-F238E27FC236}">
                <a16:creationId xmlns:a16="http://schemas.microsoft.com/office/drawing/2014/main" id="{FD9F6535-B6D2-79E3-8405-D65D0C44B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25" y="2651125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4" name="Oval 30">
            <a:extLst>
              <a:ext uri="{FF2B5EF4-FFF2-40B4-BE49-F238E27FC236}">
                <a16:creationId xmlns:a16="http://schemas.microsoft.com/office/drawing/2014/main" id="{4CF08837-2D90-854A-A963-FD612AB66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75" y="2206625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5" name="Oval 31">
            <a:extLst>
              <a:ext uri="{FF2B5EF4-FFF2-40B4-BE49-F238E27FC236}">
                <a16:creationId xmlns:a16="http://schemas.microsoft.com/office/drawing/2014/main" id="{537FD8B3-69F0-A534-959B-955A245B2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228123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6" name="Oval 32">
            <a:extLst>
              <a:ext uri="{FF2B5EF4-FFF2-40B4-BE49-F238E27FC236}">
                <a16:creationId xmlns:a16="http://schemas.microsoft.com/office/drawing/2014/main" id="{E6A34C59-B3F5-2C35-6695-C70349B73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813" y="2070100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7" name="Oval 33">
            <a:extLst>
              <a:ext uri="{FF2B5EF4-FFF2-40B4-BE49-F238E27FC236}">
                <a16:creationId xmlns:a16="http://schemas.microsoft.com/office/drawing/2014/main" id="{732AFFE1-6D68-9B55-004D-526C3FB6C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1088" y="162718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8" name="Oval 34">
            <a:extLst>
              <a:ext uri="{FF2B5EF4-FFF2-40B4-BE49-F238E27FC236}">
                <a16:creationId xmlns:a16="http://schemas.microsoft.com/office/drawing/2014/main" id="{8D7D9490-D408-3D55-7939-100C12A8D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248275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59" name="Oval 35">
            <a:extLst>
              <a:ext uri="{FF2B5EF4-FFF2-40B4-BE49-F238E27FC236}">
                <a16:creationId xmlns:a16="http://schemas.microsoft.com/office/drawing/2014/main" id="{E2F02A6D-AF6C-7044-3539-ECBA94CD0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0238" y="4725988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60" name="Oval 36">
            <a:extLst>
              <a:ext uri="{FF2B5EF4-FFF2-40B4-BE49-F238E27FC236}">
                <a16:creationId xmlns:a16="http://schemas.microsoft.com/office/drawing/2014/main" id="{1D54F8B9-9507-4CAA-E260-6716F6612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3788" y="4335463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61" name="Oval 37">
            <a:extLst>
              <a:ext uri="{FF2B5EF4-FFF2-40B4-BE49-F238E27FC236}">
                <a16:creationId xmlns:a16="http://schemas.microsoft.com/office/drawing/2014/main" id="{BA4B9CC8-5591-CEE9-6397-7FACAA8E6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463" y="4279900"/>
            <a:ext cx="257175" cy="263525"/>
          </a:xfrm>
          <a:prstGeom prst="ellipse">
            <a:avLst/>
          </a:prstGeom>
          <a:solidFill>
            <a:srgbClr val="FC0128"/>
          </a:solidFill>
          <a:ln w="38160">
            <a:solidFill>
              <a:srgbClr val="FFFFFF"/>
            </a:solidFill>
            <a:miter lim="800000"/>
            <a:headEnd/>
            <a:tailEnd/>
          </a:ln>
          <a:effectLst>
            <a:outerShdw dist="89605" dir="2700000" algn="ctr" rotWithShape="0">
              <a:srgbClr val="808080"/>
            </a:outerShdw>
          </a:effectLst>
        </p:spPr>
        <p:txBody>
          <a:bodyPr wrap="none" lIns="91255" tIns="45626" rIns="91255" bIns="45626" anchor="ctr"/>
          <a:lstStyle>
            <a:lvl1pPr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455613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455613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2500" b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271E8CDA-A549-22ED-EC53-7870C57F2748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5608638"/>
            <a:ext cx="8816975" cy="1770062"/>
            <a:chOff x="385" y="3533"/>
            <a:chExt cx="5554" cy="1115"/>
          </a:xfrm>
        </p:grpSpPr>
        <p:sp>
          <p:nvSpPr>
            <p:cNvPr id="116773" name="Text Box 39">
              <a:extLst>
                <a:ext uri="{FF2B5EF4-FFF2-40B4-BE49-F238E27FC236}">
                  <a16:creationId xmlns:a16="http://schemas.microsoft.com/office/drawing/2014/main" id="{A8625677-FD98-A6EF-F415-9A4B72775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" y="3533"/>
              <a:ext cx="5012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tabLst>
                  <a:tab pos="0" algn="l"/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tabLst>
                  <a:tab pos="0" algn="l"/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tabLst>
                  <a:tab pos="0" algn="l"/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tabLst>
                  <a:tab pos="0" algn="l"/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>
                  <a:solidFill>
                    <a:srgbClr val="FFEA18"/>
                  </a:solidFill>
                </a:rPr>
                <a:t>ueOD;toif;awmf ysHESHrI</a:t>
              </a:r>
            </a:p>
          </p:txBody>
        </p:sp>
        <p:sp>
          <p:nvSpPr>
            <p:cNvPr id="116774" name="Text Box 40">
              <a:extLst>
                <a:ext uri="{FF2B5EF4-FFF2-40B4-BE49-F238E27FC236}">
                  <a16:creationId xmlns:a16="http://schemas.microsoft.com/office/drawing/2014/main" id="{BA6E003E-3B90-42FA-F217-F4B720814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8" y="4346"/>
              <a:ext cx="3321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EA18"/>
                  </a:solidFill>
                </a:rPr>
                <a:t>owfrSwfí&amp;aomae&amp;ma</a:t>
              </a:r>
              <a:r>
                <a:rPr lang="ja-JP" altLang="en-US" sz="2500">
                  <a:solidFill>
                    <a:srgbClr val="FFEA18"/>
                  </a:solidFill>
                </a:rPr>
                <a:t>”</a:t>
              </a:r>
              <a:r>
                <a:rPr lang="en-US" altLang="ja-JP" sz="2500">
                  <a:solidFill>
                    <a:srgbClr val="FFEA18"/>
                  </a:solidFill>
                </a:rPr>
                <a:t>o wpfcsdK hwnf;om</a:t>
              </a:r>
              <a:endParaRPr lang="en-US" altLang="en-US" sz="2500">
                <a:solidFill>
                  <a:srgbClr val="FFEA18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2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2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4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2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2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2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2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2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9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2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0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2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2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2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2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2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w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(6*min(ma#ppt_x(#ppt_w*#ppt_h,.3),1)-7.4)/-.7*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(6*min(ma#ppt_x(#ppt_w*#ppt_h,.3),1)-7.4)/-.7*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 animBg="1"/>
      <p:bldP spid="52232" grpId="0" animBg="1"/>
      <p:bldP spid="52233" grpId="0" animBg="1"/>
      <p:bldP spid="52234" grpId="0" animBg="1"/>
      <p:bldP spid="52235" grpId="0" animBg="1"/>
      <p:bldP spid="52236" grpId="0" animBg="1"/>
      <p:bldP spid="52237" grpId="0" animBg="1"/>
      <p:bldP spid="52238" grpId="0" animBg="1"/>
      <p:bldP spid="52239" grpId="0" animBg="1"/>
      <p:bldP spid="52240" grpId="0" animBg="1"/>
      <p:bldP spid="52241" grpId="0" animBg="1"/>
      <p:bldP spid="52242" grpId="0" animBg="1"/>
      <p:bldP spid="52243" grpId="0" animBg="1"/>
      <p:bldP spid="52244" grpId="0" animBg="1"/>
      <p:bldP spid="52245" grpId="0" animBg="1"/>
      <p:bldP spid="52246" grpId="0" animBg="1"/>
      <p:bldP spid="52247" grpId="0" animBg="1"/>
      <p:bldP spid="52248" grpId="0" animBg="1"/>
      <p:bldP spid="52249" grpId="0" animBg="1"/>
      <p:bldP spid="52250" grpId="0" animBg="1"/>
      <p:bldP spid="52251" grpId="0" animBg="1"/>
      <p:bldP spid="52252" grpId="0" animBg="1"/>
      <p:bldP spid="52253" grpId="0" animBg="1"/>
      <p:bldP spid="52254" grpId="0" animBg="1"/>
      <p:bldP spid="52255" grpId="0" animBg="1"/>
      <p:bldP spid="52256" grpId="0" animBg="1"/>
      <p:bldP spid="52257" grpId="0" animBg="1"/>
      <p:bldP spid="52258" grpId="0" animBg="1"/>
      <p:bldP spid="52259" grpId="0" animBg="1"/>
      <p:bldP spid="52260" grpId="0" animBg="1"/>
      <p:bldP spid="522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>
            <a:extLst>
              <a:ext uri="{FF2B5EF4-FFF2-40B4-BE49-F238E27FC236}">
                <a16:creationId xmlns:a16="http://schemas.microsoft.com/office/drawing/2014/main" id="{E6B23CC6-CFAC-71A3-DA06-2679DA0A5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088" y="1406525"/>
            <a:ext cx="4405312" cy="1077913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c&amp;pf0ifusrf;rsm; (tjzpftysufrsm;eSif.tawG;tac:)</a:t>
            </a:r>
          </a:p>
        </p:txBody>
      </p:sp>
      <p:sp>
        <p:nvSpPr>
          <p:cNvPr id="26626" name="Text Box 3">
            <a:extLst>
              <a:ext uri="{FF2B5EF4-FFF2-40B4-BE49-F238E27FC236}">
                <a16:creationId xmlns:a16="http://schemas.microsoft.com/office/drawing/2014/main" id="{A80A578F-F2DB-5FCC-A330-A482C8FAE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638" y="3351213"/>
            <a:ext cx="2887662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wrefawmf0w¬L </a:t>
            </a:r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F6B65A97-04B6-EB7F-8002-6342BD9F1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149975"/>
            <a:ext cx="33782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Asm</a:t>
            </a:r>
            <a:r>
              <a:rPr lang="en-US" altLang="en-US" b="0">
                <a:solidFill>
                  <a:srgbClr val="FFEA18"/>
                </a:solidFill>
              </a:rPr>
              <a:t>'d</a:t>
            </a:r>
            <a:r>
              <a:rPr lang="en-US" altLang="en-US">
                <a:solidFill>
                  <a:srgbClr val="FFEA18"/>
                </a:solidFill>
              </a:rPr>
              <a:t>wfusrf;</a:t>
            </a:r>
          </a:p>
        </p:txBody>
      </p:sp>
      <p:grpSp>
        <p:nvGrpSpPr>
          <p:cNvPr id="26628" name="Group 6">
            <a:extLst>
              <a:ext uri="{FF2B5EF4-FFF2-40B4-BE49-F238E27FC236}">
                <a16:creationId xmlns:a16="http://schemas.microsoft.com/office/drawing/2014/main" id="{A53D7E09-DEAD-9212-DFEB-E7DACAD6EBF2}"/>
              </a:ext>
            </a:extLst>
          </p:cNvPr>
          <p:cNvGrpSpPr>
            <a:grpSpLocks/>
          </p:cNvGrpSpPr>
          <p:nvPr/>
        </p:nvGrpSpPr>
        <p:grpSpPr bwMode="auto">
          <a:xfrm>
            <a:off x="923925" y="1603375"/>
            <a:ext cx="4667250" cy="5756275"/>
            <a:chOff x="430" y="559"/>
            <a:chExt cx="2940" cy="3626"/>
          </a:xfrm>
        </p:grpSpPr>
        <p:sp>
          <p:nvSpPr>
            <p:cNvPr id="26639" name="Rectangle 7">
              <a:extLst>
                <a:ext uri="{FF2B5EF4-FFF2-40B4-BE49-F238E27FC236}">
                  <a16:creationId xmlns:a16="http://schemas.microsoft.com/office/drawing/2014/main" id="{F5167855-4425-0B3F-7C02-C6E2F54B3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559"/>
              <a:ext cx="2940" cy="3626"/>
            </a:xfrm>
            <a:prstGeom prst="rect">
              <a:avLst/>
            </a:prstGeom>
            <a:noFill/>
            <a:ln w="50800">
              <a:solidFill>
                <a:srgbClr val="00279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pic>
          <p:nvPicPr>
            <p:cNvPr id="26640" name="Picture 8">
              <a:extLst>
                <a:ext uri="{FF2B5EF4-FFF2-40B4-BE49-F238E27FC236}">
                  <a16:creationId xmlns:a16="http://schemas.microsoft.com/office/drawing/2014/main" id="{306EDEBB-AD9C-546F-C8D1-CD6D927D8D9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622"/>
              <a:ext cx="2790" cy="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29" name="Text Box 14">
            <a:extLst>
              <a:ext uri="{FF2B5EF4-FFF2-40B4-BE49-F238E27FC236}">
                <a16:creationId xmlns:a16="http://schemas.microsoft.com/office/drawing/2014/main" id="{28E68CDF-0C32-E84B-D9E5-535FB330F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4763"/>
            <a:ext cx="184150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EA18"/>
                </a:solidFill>
              </a:rPr>
              <a:t> </a:t>
            </a:r>
          </a:p>
        </p:txBody>
      </p:sp>
      <p:sp>
        <p:nvSpPr>
          <p:cNvPr id="26630" name="Rectangle 19">
            <a:extLst>
              <a:ext uri="{FF2B5EF4-FFF2-40B4-BE49-F238E27FC236}">
                <a16:creationId xmlns:a16="http://schemas.microsoft.com/office/drawing/2014/main" id="{60C18BCB-6FAC-83E3-2B86-383B84F3F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5863" y="7407275"/>
            <a:ext cx="18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000">
              <a:solidFill>
                <a:schemeClr val="bg1"/>
              </a:solidFill>
            </a:endParaRPr>
          </a:p>
        </p:txBody>
      </p:sp>
      <p:sp>
        <p:nvSpPr>
          <p:cNvPr id="26631" name="Text Box 20">
            <a:extLst>
              <a:ext uri="{FF2B5EF4-FFF2-40B4-BE49-F238E27FC236}">
                <a16:creationId xmlns:a16="http://schemas.microsoft.com/office/drawing/2014/main" id="{A16D1BD9-BFEF-CCE9-42F1-8BFFC59D2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0675" y="7412038"/>
            <a:ext cx="2984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05</a:t>
            </a: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CB6558A8-1F98-28F0-8FD5-2E5705CD915F}"/>
              </a:ext>
            </a:extLst>
          </p:cNvPr>
          <p:cNvGrpSpPr>
            <a:grpSpLocks/>
          </p:cNvGrpSpPr>
          <p:nvPr/>
        </p:nvGrpSpPr>
        <p:grpSpPr bwMode="auto">
          <a:xfrm>
            <a:off x="1169988" y="1366838"/>
            <a:ext cx="9072562" cy="2230437"/>
            <a:chOff x="781" y="1062"/>
            <a:chExt cx="5285" cy="1028"/>
          </a:xfrm>
        </p:grpSpPr>
        <p:sp>
          <p:nvSpPr>
            <p:cNvPr id="26636" name="Oval 11">
              <a:extLst>
                <a:ext uri="{FF2B5EF4-FFF2-40B4-BE49-F238E27FC236}">
                  <a16:creationId xmlns:a16="http://schemas.microsoft.com/office/drawing/2014/main" id="{9D13872F-712F-B0E3-BA1A-3FCE86BE06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0" y="1062"/>
              <a:ext cx="2616" cy="81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26637" name="AutoShape 21">
              <a:extLst>
                <a:ext uri="{FF2B5EF4-FFF2-40B4-BE49-F238E27FC236}">
                  <a16:creationId xmlns:a16="http://schemas.microsoft.com/office/drawing/2014/main" id="{D29804F7-EE07-912A-5C33-AE034F558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748"/>
              <a:ext cx="692" cy="3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188876" name="Line 12">
              <a:extLst>
                <a:ext uri="{FF2B5EF4-FFF2-40B4-BE49-F238E27FC236}">
                  <a16:creationId xmlns:a16="http://schemas.microsoft.com/office/drawing/2014/main" id="{22CBF2A5-FD70-5DFF-309B-B49B7A3057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1" y="1472"/>
              <a:ext cx="2009" cy="46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88888" name="Text Box 24">
            <a:extLst>
              <a:ext uri="{FF2B5EF4-FFF2-40B4-BE49-F238E27FC236}">
                <a16:creationId xmlns:a16="http://schemas.microsoft.com/office/drawing/2014/main" id="{F5F31CEE-ED44-BA97-6A17-97726CEF2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325" y="214313"/>
            <a:ext cx="4340225" cy="530225"/>
          </a:xfrm>
          <a:prstGeom prst="rect">
            <a:avLst/>
          </a:prstGeom>
          <a:solidFill>
            <a:srgbClr val="1822CD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oifaxmuful(20)</a:t>
            </a:r>
          </a:p>
        </p:txBody>
      </p:sp>
      <p:sp>
        <p:nvSpPr>
          <p:cNvPr id="26634" name="Text Box 25">
            <a:extLst>
              <a:ext uri="{FF2B5EF4-FFF2-40B4-BE49-F238E27FC236}">
                <a16:creationId xmlns:a16="http://schemas.microsoft.com/office/drawing/2014/main" id="{B96F2009-5F81-5E4C-5934-DA5E21C45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4606925"/>
            <a:ext cx="30353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Bo0g'pm</a:t>
            </a:r>
          </a:p>
        </p:txBody>
      </p:sp>
      <p:sp>
        <p:nvSpPr>
          <p:cNvPr id="26635" name="Rectangle 26">
            <a:extLst>
              <a:ext uri="{FF2B5EF4-FFF2-40B4-BE49-F238E27FC236}">
                <a16:creationId xmlns:a16="http://schemas.microsoft.com/office/drawing/2014/main" id="{FFC370B1-C938-313E-D8A4-2A112547B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0"/>
            <a:ext cx="3890962" cy="1209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AFA1E"/>
                </a:solidFill>
              </a:rPr>
              <a:t>waygif;wnf;&amp;Sdaom</a:t>
            </a:r>
          </a:p>
          <a:p>
            <a:r>
              <a:rPr lang="en-US" altLang="en-US" sz="3600">
                <a:solidFill>
                  <a:srgbClr val="FAFA1E"/>
                </a:solidFill>
              </a:rPr>
              <a:t>"r®opfusrf;pm</a:t>
            </a:r>
            <a:endParaRPr lang="my-MM" altLang="en-US" sz="3600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8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8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8888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85" name="Group 2">
            <a:extLst>
              <a:ext uri="{FF2B5EF4-FFF2-40B4-BE49-F238E27FC236}">
                <a16:creationId xmlns:a16="http://schemas.microsoft.com/office/drawing/2014/main" id="{7D2A1927-5B23-A0BF-D02D-FE2FBC142BD6}"/>
              </a:ext>
            </a:extLst>
          </p:cNvPr>
          <p:cNvGrpSpPr>
            <a:grpSpLocks/>
          </p:cNvGrpSpPr>
          <p:nvPr/>
        </p:nvGrpSpPr>
        <p:grpSpPr bwMode="auto">
          <a:xfrm>
            <a:off x="782638" y="-127000"/>
            <a:ext cx="8456612" cy="7605713"/>
            <a:chOff x="493" y="-79"/>
            <a:chExt cx="5327" cy="4791"/>
          </a:xfrm>
        </p:grpSpPr>
        <p:grpSp>
          <p:nvGrpSpPr>
            <p:cNvPr id="118833" name="Group 3">
              <a:extLst>
                <a:ext uri="{FF2B5EF4-FFF2-40B4-BE49-F238E27FC236}">
                  <a16:creationId xmlns:a16="http://schemas.microsoft.com/office/drawing/2014/main" id="{CB5AE083-25BA-5167-FD07-31AB858AF6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3" y="782"/>
              <a:ext cx="1893" cy="693"/>
              <a:chOff x="493" y="827"/>
              <a:chExt cx="1893" cy="693"/>
            </a:xfrm>
          </p:grpSpPr>
          <p:sp>
            <p:nvSpPr>
              <p:cNvPr id="1333252" name="Rectangle 4">
                <a:extLst>
                  <a:ext uri="{FF2B5EF4-FFF2-40B4-BE49-F238E27FC236}">
                    <a16:creationId xmlns:a16="http://schemas.microsoft.com/office/drawing/2014/main" id="{35D7CEA7-B0B3-CB4C-D7D4-7C2D7E10F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" y="827"/>
                <a:ext cx="1893" cy="693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76200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18863" name="Text Box 5">
                <a:extLst>
                  <a:ext uri="{FF2B5EF4-FFF2-40B4-BE49-F238E27FC236}">
                    <a16:creationId xmlns:a16="http://schemas.microsoft.com/office/drawing/2014/main" id="{6C2612D6-A82E-E6EB-D4B7-92DFA8D31C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4" y="837"/>
                <a:ext cx="1737" cy="67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500">
                    <a:solidFill>
                      <a:srgbClr val="FFFF00"/>
                    </a:solidFill>
                  </a:rPr>
                  <a:t>Dates of Writing: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en-US" sz="2500">
                    <a:solidFill>
                      <a:srgbClr val="FFFF00"/>
                    </a:solidFill>
                  </a:rPr>
                  <a:t>A.D. 50s - 90s</a:t>
                </a:r>
              </a:p>
            </p:txBody>
          </p:sp>
        </p:grpSp>
        <p:grpSp>
          <p:nvGrpSpPr>
            <p:cNvPr id="118834" name="Group 6">
              <a:extLst>
                <a:ext uri="{FF2B5EF4-FFF2-40B4-BE49-F238E27FC236}">
                  <a16:creationId xmlns:a16="http://schemas.microsoft.com/office/drawing/2014/main" id="{66AE2B2A-9CFC-291C-7771-B9B1CA0E8F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2" y="-79"/>
              <a:ext cx="1114" cy="4791"/>
              <a:chOff x="2508" y="0"/>
              <a:chExt cx="1114" cy="4791"/>
            </a:xfrm>
          </p:grpSpPr>
          <p:grpSp>
            <p:nvGrpSpPr>
              <p:cNvPr id="118841" name="Group 7">
                <a:extLst>
                  <a:ext uri="{FF2B5EF4-FFF2-40B4-BE49-F238E27FC236}">
                    <a16:creationId xmlns:a16="http://schemas.microsoft.com/office/drawing/2014/main" id="{E12CF985-8248-9EA7-7262-C584C939EE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6" y="1189"/>
                <a:ext cx="945" cy="2411"/>
                <a:chOff x="2616" y="1189"/>
                <a:chExt cx="945" cy="2411"/>
              </a:xfrm>
            </p:grpSpPr>
            <p:sp>
              <p:nvSpPr>
                <p:cNvPr id="1333256" name="Line 8">
                  <a:extLst>
                    <a:ext uri="{FF2B5EF4-FFF2-40B4-BE49-F238E27FC236}">
                      <a16:creationId xmlns:a16="http://schemas.microsoft.com/office/drawing/2014/main" id="{02CA93B0-77F9-7B2D-47AB-293B551DB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6" y="1189"/>
                  <a:ext cx="934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3257" name="Line 9">
                  <a:extLst>
                    <a:ext uri="{FF2B5EF4-FFF2-40B4-BE49-F238E27FC236}">
                      <a16:creationId xmlns:a16="http://schemas.microsoft.com/office/drawing/2014/main" id="{F0BE9D17-5165-1416-269B-565E56D44B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6" y="2234"/>
                  <a:ext cx="934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3258" name="Line 10">
                  <a:extLst>
                    <a:ext uri="{FF2B5EF4-FFF2-40B4-BE49-F238E27FC236}">
                      <a16:creationId xmlns:a16="http://schemas.microsoft.com/office/drawing/2014/main" id="{586FA668-0F61-E888-DE4B-76FAEC9A06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27" y="3600"/>
                  <a:ext cx="934" cy="0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3259" name="Line 11">
                  <a:extLst>
                    <a:ext uri="{FF2B5EF4-FFF2-40B4-BE49-F238E27FC236}">
                      <a16:creationId xmlns:a16="http://schemas.microsoft.com/office/drawing/2014/main" id="{8E4D286E-3B62-8BF0-D51D-2E5CA2A934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35" y="3227"/>
                  <a:ext cx="918" cy="0"/>
                </a:xfrm>
                <a:prstGeom prst="line">
                  <a:avLst/>
                </a:prstGeom>
                <a:noFill/>
                <a:ln w="508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8842" name="Rectangle 12">
                <a:extLst>
                  <a:ext uri="{FF2B5EF4-FFF2-40B4-BE49-F238E27FC236}">
                    <a16:creationId xmlns:a16="http://schemas.microsoft.com/office/drawing/2014/main" id="{4ADF052F-DB0A-0E35-61AA-740DF8EC8D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3185"/>
                <a:ext cx="1114" cy="56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1600" tIns="50800" rIns="101600" bIns="50800">
                <a:spAutoFit/>
              </a:bodyPr>
              <a:lstStyle>
                <a:lvl1pPr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endParaRPr lang="en-US" altLang="en-US" sz="1700">
                  <a:solidFill>
                    <a:srgbClr val="FFFF00"/>
                  </a:solidFill>
                </a:endParaRPr>
              </a:p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r>
                  <a:rPr lang="en-US" altLang="en-US" sz="1700" i="1">
                    <a:solidFill>
                      <a:srgbClr val="FFFF00"/>
                    </a:solidFill>
                  </a:rPr>
                  <a:t>Letters from</a:t>
                </a:r>
              </a:p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r>
                  <a:rPr lang="en-US" altLang="en-US" sz="1700" i="1">
                    <a:solidFill>
                      <a:srgbClr val="FFFF00"/>
                    </a:solidFill>
                  </a:rPr>
                  <a:t>The Others</a:t>
                </a:r>
                <a:endParaRPr lang="en-US" altLang="en-US" sz="1700">
                  <a:solidFill>
                    <a:srgbClr val="FFFF00"/>
                  </a:solidFill>
                </a:endParaRPr>
              </a:p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endParaRPr lang="en-US" altLang="en-US" sz="170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118843" name="Group 13">
                <a:extLst>
                  <a:ext uri="{FF2B5EF4-FFF2-40B4-BE49-F238E27FC236}">
                    <a16:creationId xmlns:a16="http://schemas.microsoft.com/office/drawing/2014/main" id="{3AAC0F08-007E-6BED-A99E-35BB59EDF5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62" y="0"/>
                <a:ext cx="1005" cy="4791"/>
                <a:chOff x="2562" y="0"/>
                <a:chExt cx="1005" cy="4791"/>
              </a:xfrm>
            </p:grpSpPr>
            <p:grpSp>
              <p:nvGrpSpPr>
                <p:cNvPr id="118844" name="Group 14">
                  <a:extLst>
                    <a:ext uri="{FF2B5EF4-FFF2-40B4-BE49-F238E27FC236}">
                      <a16:creationId xmlns:a16="http://schemas.microsoft.com/office/drawing/2014/main" id="{3B4C878D-F1E1-DE0E-E0CE-41CE15A32F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2" y="0"/>
                  <a:ext cx="1005" cy="4791"/>
                  <a:chOff x="2562" y="0"/>
                  <a:chExt cx="1005" cy="4791"/>
                </a:xfrm>
              </p:grpSpPr>
              <p:sp>
                <p:nvSpPr>
                  <p:cNvPr id="1333263" name="Rectangle 15">
                    <a:extLst>
                      <a:ext uri="{FF2B5EF4-FFF2-40B4-BE49-F238E27FC236}">
                        <a16:creationId xmlns:a16="http://schemas.microsoft.com/office/drawing/2014/main" id="{6D9EE48F-5CDC-DF75-185D-2933014EEB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63" y="727"/>
                    <a:ext cx="1004" cy="40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 w="76200">
                    <a:solidFill>
                      <a:srgbClr val="000099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th-TH">
                      <a:latin typeface="WinInnwa" charset="0"/>
                      <a:ea typeface="ＭＳ Ｐゴシック" charset="0"/>
                    </a:endParaRPr>
                  </a:p>
                </p:txBody>
              </p:sp>
              <p:grpSp>
                <p:nvGrpSpPr>
                  <p:cNvPr id="118854" name="Group 16">
                    <a:extLst>
                      <a:ext uri="{FF2B5EF4-FFF2-40B4-BE49-F238E27FC236}">
                        <a16:creationId xmlns:a16="http://schemas.microsoft.com/office/drawing/2014/main" id="{0CD08AFF-A492-ECD3-8A96-9E33DB83AF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62" y="0"/>
                    <a:ext cx="1004" cy="660"/>
                    <a:chOff x="2058" y="0"/>
                    <a:chExt cx="1004" cy="660"/>
                  </a:xfrm>
                </p:grpSpPr>
                <p:sp>
                  <p:nvSpPr>
                    <p:cNvPr id="118855" name="Rectangle 17">
                      <a:extLst>
                        <a:ext uri="{FF2B5EF4-FFF2-40B4-BE49-F238E27FC236}">
                          <a16:creationId xmlns:a16="http://schemas.microsoft.com/office/drawing/2014/main" id="{71C36961-A649-A3EE-232C-F2B5DA9767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5" y="0"/>
                      <a:ext cx="862" cy="2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dist="28398" dir="3806097" algn="ctr" rotWithShape="0">
                        <a:schemeClr val="tx1"/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0487" tIns="44450" rIns="90487" bIns="44450">
                      <a:spAutoFit/>
                    </a:bodyPr>
                    <a:lstStyle>
                      <a:lvl1pPr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algn="l">
                        <a:spcBef>
                          <a:spcPct val="50000"/>
                        </a:spcBef>
                      </a:pPr>
                      <a:r>
                        <a:rPr lang="en-US" altLang="en-US" sz="1800">
                          <a:solidFill>
                            <a:schemeClr val="hlink"/>
                          </a:solidFill>
                        </a:rPr>
                        <a:t>(21 Books)</a:t>
                      </a:r>
                    </a:p>
                  </p:txBody>
                </p:sp>
                <p:sp>
                  <p:nvSpPr>
                    <p:cNvPr id="1333266" name="Rectangle 18">
                      <a:extLst>
                        <a:ext uri="{FF2B5EF4-FFF2-40B4-BE49-F238E27FC236}">
                          <a16:creationId xmlns:a16="http://schemas.microsoft.com/office/drawing/2014/main" id="{47F44629-9759-0604-2FA5-85B185DA04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8" y="225"/>
                      <a:ext cx="1004" cy="434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  <a:gs pos="50000">
                          <a:schemeClr val="accent1"/>
                        </a:gs>
                        <a:gs pos="100000">
                          <a:schemeClr val="accent1">
                            <a:gamma/>
                            <a:shade val="46275"/>
                            <a:invGamma/>
                          </a:schemeClr>
                        </a:gs>
                      </a:gsLst>
                      <a:lin ang="0" scaled="1"/>
                    </a:gradFill>
                    <a:ln w="76200">
                      <a:solidFill>
                        <a:srgbClr val="000099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th-TH">
                        <a:latin typeface="WinInnwa" charset="0"/>
                        <a:ea typeface="ＭＳ Ｐゴシック" charset="0"/>
                      </a:endParaRPr>
                    </a:p>
                  </p:txBody>
                </p:sp>
                <p:sp>
                  <p:nvSpPr>
                    <p:cNvPr id="118857" name="Rectangle 19">
                      <a:extLst>
                        <a:ext uri="{FF2B5EF4-FFF2-40B4-BE49-F238E27FC236}">
                          <a16:creationId xmlns:a16="http://schemas.microsoft.com/office/drawing/2014/main" id="{F0B71ED7-653B-879E-B033-9896C232D1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1" y="281"/>
                      <a:ext cx="892" cy="37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dist="17961" dir="2700000" algn="ctr" rotWithShape="0">
                        <a:schemeClr val="tx1"/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01600" tIns="50800" rIns="101600" bIns="50800">
                      <a:spAutoFit/>
                    </a:bodyPr>
                    <a:lstStyle>
                      <a:lvl1pPr defTabSz="1004888"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1004888"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1004888"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1004888"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1004888"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algn="ctr" defTabSz="10048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algn="ctr" defTabSz="10048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algn="ctr" defTabSz="10048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algn="ctr" defTabSz="1004888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b="1">
                          <a:solidFill>
                            <a:schemeClr val="tx1"/>
                          </a:solidFill>
                          <a:latin typeface="WinInnwa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>
                        <a:lnSpc>
                          <a:spcPct val="65000"/>
                        </a:lnSpc>
                        <a:spcBef>
                          <a:spcPct val="50000"/>
                        </a:spcBef>
                      </a:pPr>
                      <a:r>
                        <a:rPr lang="en-US" altLang="en-US" sz="1700">
                          <a:solidFill>
                            <a:srgbClr val="99FF66"/>
                          </a:solidFill>
                        </a:rPr>
                        <a:t>CHURCH</a:t>
                      </a:r>
                    </a:p>
                    <a:p>
                      <a:pPr>
                        <a:lnSpc>
                          <a:spcPct val="65000"/>
                        </a:lnSpc>
                        <a:spcBef>
                          <a:spcPct val="50000"/>
                        </a:spcBef>
                      </a:pPr>
                      <a:r>
                        <a:rPr lang="en-US" altLang="en-US" sz="1700">
                          <a:solidFill>
                            <a:srgbClr val="99FF66"/>
                          </a:solidFill>
                        </a:rPr>
                        <a:t>ISSUES</a:t>
                      </a:r>
                      <a:endParaRPr lang="en-US" altLang="en-US" sz="1400">
                        <a:solidFill>
                          <a:srgbClr val="99FF66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18845" name="Group 20">
                  <a:extLst>
                    <a:ext uri="{FF2B5EF4-FFF2-40B4-BE49-F238E27FC236}">
                      <a16:creationId xmlns:a16="http://schemas.microsoft.com/office/drawing/2014/main" id="{8D8A2BD5-E5C9-C665-4E2D-25964363DE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96" y="1189"/>
                  <a:ext cx="965" cy="2630"/>
                  <a:chOff x="2596" y="1189"/>
                  <a:chExt cx="965" cy="2630"/>
                </a:xfrm>
              </p:grpSpPr>
              <p:sp>
                <p:nvSpPr>
                  <p:cNvPr id="1333269" name="Line 21">
                    <a:extLst>
                      <a:ext uri="{FF2B5EF4-FFF2-40B4-BE49-F238E27FC236}">
                        <a16:creationId xmlns:a16="http://schemas.microsoft.com/office/drawing/2014/main" id="{CA20CAE0-9BC2-99CB-BB7A-8A562D1540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6" y="1189"/>
                    <a:ext cx="934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bg1"/>
                    </a:solidFill>
                    <a:prstDash val="dash"/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3270" name="Line 22">
                    <a:extLst>
                      <a:ext uri="{FF2B5EF4-FFF2-40B4-BE49-F238E27FC236}">
                        <a16:creationId xmlns:a16="http://schemas.microsoft.com/office/drawing/2014/main" id="{47AC1D92-1365-7339-65E9-8F1153AE75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6" y="2234"/>
                    <a:ext cx="934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bg1"/>
                    </a:solidFill>
                    <a:prstDash val="dash"/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3271" name="Line 23">
                    <a:extLst>
                      <a:ext uri="{FF2B5EF4-FFF2-40B4-BE49-F238E27FC236}">
                        <a16:creationId xmlns:a16="http://schemas.microsoft.com/office/drawing/2014/main" id="{2F448B41-2FEC-4D25-2D50-BC08578DC1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27" y="3600"/>
                    <a:ext cx="934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bg1"/>
                    </a:solidFill>
                    <a:prstDash val="dash"/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3272" name="Line 24">
                    <a:extLst>
                      <a:ext uri="{FF2B5EF4-FFF2-40B4-BE49-F238E27FC236}">
                        <a16:creationId xmlns:a16="http://schemas.microsoft.com/office/drawing/2014/main" id="{8C93A3F5-EFFE-7E21-3CF2-F1B6F66D44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3" y="3227"/>
                    <a:ext cx="918" cy="0"/>
                  </a:xfrm>
                  <a:prstGeom prst="line">
                    <a:avLst/>
                  </a:prstGeom>
                  <a:noFill/>
                  <a:ln w="50800">
                    <a:solidFill>
                      <a:schemeClr val="bg1"/>
                    </a:solidFill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3273" name="Line 25">
                    <a:extLst>
                      <a:ext uri="{FF2B5EF4-FFF2-40B4-BE49-F238E27FC236}">
                        <a16:creationId xmlns:a16="http://schemas.microsoft.com/office/drawing/2014/main" id="{FEC936AF-2490-CEFF-46C2-0C53AE60F96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16" y="1628"/>
                    <a:ext cx="934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bg1"/>
                    </a:solidFill>
                    <a:prstDash val="dash"/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3274" name="Line 26">
                    <a:extLst>
                      <a:ext uri="{FF2B5EF4-FFF2-40B4-BE49-F238E27FC236}">
                        <a16:creationId xmlns:a16="http://schemas.microsoft.com/office/drawing/2014/main" id="{72F64006-00D1-CB0D-3299-01C83BC0E2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96" y="2973"/>
                    <a:ext cx="934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bg1"/>
                    </a:solidFill>
                    <a:prstDash val="dash"/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3275" name="Line 27">
                    <a:extLst>
                      <a:ext uri="{FF2B5EF4-FFF2-40B4-BE49-F238E27FC236}">
                        <a16:creationId xmlns:a16="http://schemas.microsoft.com/office/drawing/2014/main" id="{2BA710B0-1D93-8D51-0E3D-7C757EE775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12" y="3819"/>
                    <a:ext cx="545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bg1"/>
                    </a:solidFill>
                    <a:prstDash val="dash"/>
                    <a:round/>
                    <a:headEnd/>
                    <a:tailEnd/>
                  </a:ln>
                  <a:effectLst>
                    <a:outerShdw dist="35921" dir="2700000" algn="ctr" rotWithShape="0">
                      <a:schemeClr val="tx1"/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18835" name="Group 28">
              <a:extLst>
                <a:ext uri="{FF2B5EF4-FFF2-40B4-BE49-F238E27FC236}">
                  <a16:creationId xmlns:a16="http://schemas.microsoft.com/office/drawing/2014/main" id="{647947C2-32AF-FE9C-58B4-413A5CFD3E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9" y="541"/>
              <a:ext cx="1124" cy="3167"/>
              <a:chOff x="2499" y="613"/>
              <a:chExt cx="1124" cy="3167"/>
            </a:xfrm>
          </p:grpSpPr>
          <p:sp>
            <p:nvSpPr>
              <p:cNvPr id="118839" name="Rectangle 29">
                <a:extLst>
                  <a:ext uri="{FF2B5EF4-FFF2-40B4-BE49-F238E27FC236}">
                    <a16:creationId xmlns:a16="http://schemas.microsoft.com/office/drawing/2014/main" id="{3E09C4F4-8FD7-6AB0-33C3-D618BCBB4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9" y="613"/>
                <a:ext cx="1114" cy="59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1600" tIns="50800" rIns="101600" bIns="50800">
                <a:spAutoFit/>
              </a:bodyPr>
              <a:lstStyle>
                <a:lvl1pPr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endParaRPr lang="en-US" altLang="en-US" sz="1400">
                  <a:solidFill>
                    <a:srgbClr val="FFFF00"/>
                  </a:solidFill>
                </a:endParaRPr>
              </a:p>
              <a:p>
                <a:pPr>
                  <a:lnSpc>
                    <a:spcPct val="95000"/>
                  </a:lnSpc>
                  <a:spcBef>
                    <a:spcPct val="50000"/>
                  </a:spcBef>
                </a:pPr>
                <a:r>
                  <a:rPr lang="en-US" altLang="en-US" sz="1400" i="1">
                    <a:solidFill>
                      <a:srgbClr val="FFFF00"/>
                    </a:solidFill>
                  </a:rPr>
                  <a:t>THE EPISTLES: Letters from Paul</a:t>
                </a:r>
                <a:endParaRPr lang="en-US" altLang="en-US" sz="1400">
                  <a:solidFill>
                    <a:srgbClr val="FFFF00"/>
                  </a:solidFill>
                </a:endParaRPr>
              </a:p>
              <a:p>
                <a:pPr>
                  <a:lnSpc>
                    <a:spcPct val="55000"/>
                  </a:lnSpc>
                  <a:spcBef>
                    <a:spcPct val="50000"/>
                  </a:spcBef>
                </a:pPr>
                <a:endParaRPr lang="en-US" altLang="en-US" sz="1400">
                  <a:solidFill>
                    <a:srgbClr val="FFFF00"/>
                  </a:solidFill>
                </a:endParaRPr>
              </a:p>
            </p:txBody>
          </p:sp>
          <p:sp>
            <p:nvSpPr>
              <p:cNvPr id="118840" name="Rectangle 30">
                <a:extLst>
                  <a:ext uri="{FF2B5EF4-FFF2-40B4-BE49-F238E27FC236}">
                    <a16:creationId xmlns:a16="http://schemas.microsoft.com/office/drawing/2014/main" id="{BAAD938A-CA35-BF95-4EC6-7F6E42486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9" y="3076"/>
                <a:ext cx="1114" cy="70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1600" tIns="50800" rIns="101600" bIns="50800">
                <a:spAutoFit/>
              </a:bodyPr>
              <a:lstStyle>
                <a:lvl1pPr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endParaRPr lang="en-US" altLang="en-US" sz="1400">
                  <a:solidFill>
                    <a:srgbClr val="FFFF00"/>
                  </a:solidFill>
                </a:endParaRPr>
              </a:p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endParaRPr lang="en-US" altLang="en-US" sz="1400">
                  <a:solidFill>
                    <a:srgbClr val="FFFF00"/>
                  </a:solidFill>
                </a:endParaRPr>
              </a:p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r>
                  <a:rPr lang="en-US" altLang="en-US" sz="1400" i="1">
                    <a:solidFill>
                      <a:srgbClr val="FFFF00"/>
                    </a:solidFill>
                  </a:rPr>
                  <a:t>Letters from</a:t>
                </a:r>
              </a:p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r>
                  <a:rPr lang="en-US" altLang="en-US" sz="1400" i="1">
                    <a:solidFill>
                      <a:srgbClr val="FFFF00"/>
                    </a:solidFill>
                  </a:rPr>
                  <a:t>The Others</a:t>
                </a:r>
                <a:endParaRPr lang="en-US" altLang="en-US" sz="1400">
                  <a:solidFill>
                    <a:srgbClr val="FFFF00"/>
                  </a:solidFill>
                </a:endParaRPr>
              </a:p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endParaRPr lang="en-US" altLang="en-US" sz="1400">
                  <a:solidFill>
                    <a:srgbClr val="FFFF00"/>
                  </a:solidFill>
                </a:endParaRPr>
              </a:p>
              <a:p>
                <a:pPr>
                  <a:lnSpc>
                    <a:spcPct val="35000"/>
                  </a:lnSpc>
                  <a:spcBef>
                    <a:spcPct val="50000"/>
                  </a:spcBef>
                </a:pPr>
                <a:endParaRPr lang="en-US" altLang="en-US" sz="140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18836" name="Group 31">
              <a:extLst>
                <a:ext uri="{FF2B5EF4-FFF2-40B4-BE49-F238E27FC236}">
                  <a16:creationId xmlns:a16="http://schemas.microsoft.com/office/drawing/2014/main" id="{AE8A92BA-5533-FB0D-6DA3-1C48ACBF1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9" y="792"/>
              <a:ext cx="2061" cy="3649"/>
              <a:chOff x="3759" y="837"/>
              <a:chExt cx="2061" cy="3649"/>
            </a:xfrm>
          </p:grpSpPr>
          <p:sp>
            <p:nvSpPr>
              <p:cNvPr id="1333280" name="Rectangle 32">
                <a:extLst>
                  <a:ext uri="{FF2B5EF4-FFF2-40B4-BE49-F238E27FC236}">
                    <a16:creationId xmlns:a16="http://schemas.microsoft.com/office/drawing/2014/main" id="{68347E89-04A8-9B77-ED4B-C0599C560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9" y="837"/>
                <a:ext cx="2039" cy="3649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76200">
                <a:solidFill>
                  <a:srgbClr val="0000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18838" name="Rectangle 33">
                <a:extLst>
                  <a:ext uri="{FF2B5EF4-FFF2-40B4-BE49-F238E27FC236}">
                    <a16:creationId xmlns:a16="http://schemas.microsoft.com/office/drawing/2014/main" id="{4BE6F971-ACFC-6D7E-EEAE-441F52CC1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" y="921"/>
                <a:ext cx="1977" cy="307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1600" tIns="50800" rIns="101600" bIns="50800">
                <a:spAutoFit/>
              </a:bodyPr>
              <a:lstStyle>
                <a:lvl1pPr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3500" i="1">
                    <a:solidFill>
                      <a:schemeClr val="bg1"/>
                    </a:solidFill>
                  </a:rPr>
                  <a:t>THE EPISTLES</a:t>
                </a:r>
                <a:endParaRPr lang="en-US" altLang="en-US" sz="1800" b="0">
                  <a:solidFill>
                    <a:srgbClr val="FE4261"/>
                  </a:solidFill>
                </a:endParaRPr>
              </a:p>
              <a:p>
                <a:pPr algn="l">
                  <a:spcBef>
                    <a:spcPct val="50000"/>
                  </a:spcBef>
                </a:pPr>
                <a:r>
                  <a:rPr lang="en-US" altLang="en-US" sz="2000">
                    <a:solidFill>
                      <a:srgbClr val="FFFF00"/>
                    </a:solidFill>
                  </a:rPr>
                  <a:t>Concerning generally unexplored issues requiring new and crucial instruction in leadership of the new organism...</a:t>
                </a:r>
              </a:p>
              <a:p>
                <a:pPr algn="l">
                  <a:spcBef>
                    <a:spcPct val="50000"/>
                  </a:spcBef>
                </a:pPr>
                <a:r>
                  <a:rPr lang="en-US" altLang="en-US" sz="2500">
                    <a:solidFill>
                      <a:srgbClr val="FFFF00"/>
                    </a:solidFill>
                  </a:rPr>
                  <a:t>the </a:t>
                </a:r>
                <a:r>
                  <a:rPr lang="en-US" altLang="en-US" sz="2500" i="1">
                    <a:solidFill>
                      <a:srgbClr val="FFFF00"/>
                    </a:solidFill>
                  </a:rPr>
                  <a:t>ECCLESIA,</a:t>
                </a:r>
                <a:r>
                  <a:rPr lang="en-US" altLang="en-US" sz="2500">
                    <a:solidFill>
                      <a:srgbClr val="FFFF00"/>
                    </a:solidFill>
                  </a:rPr>
                  <a:t> </a:t>
                </a:r>
              </a:p>
              <a:p>
                <a:pPr algn="l">
                  <a:spcBef>
                    <a:spcPct val="50000"/>
                  </a:spcBef>
                </a:pPr>
                <a:r>
                  <a:rPr lang="en-US" altLang="en-US" sz="2500">
                    <a:solidFill>
                      <a:srgbClr val="FFFF00"/>
                    </a:solidFill>
                  </a:rPr>
                  <a:t>        the </a:t>
                </a:r>
                <a:r>
                  <a:rPr lang="en-US" altLang="en-US" sz="2500" i="1">
                    <a:solidFill>
                      <a:srgbClr val="FFFF00"/>
                    </a:solidFill>
                  </a:rPr>
                  <a:t>CHURCH</a:t>
                </a:r>
                <a:r>
                  <a:rPr lang="en-US" altLang="en-US" sz="2500">
                    <a:solidFill>
                      <a:srgbClr val="FFFF00"/>
                    </a:solidFill>
                  </a:rPr>
                  <a:t>.</a:t>
                </a:r>
                <a:endParaRPr lang="en-US" altLang="en-US" sz="2000" i="1">
                  <a:solidFill>
                    <a:srgbClr val="FFFF00"/>
                  </a:solidFill>
                </a:endParaRPr>
              </a:p>
              <a:p>
                <a:pPr algn="l">
                  <a:spcBef>
                    <a:spcPct val="50000"/>
                  </a:spcBef>
                </a:pPr>
                <a:r>
                  <a:rPr lang="en-US" altLang="en-US" sz="2000">
                    <a:solidFill>
                      <a:srgbClr val="FFFF00"/>
                    </a:solidFill>
                  </a:rPr>
                  <a:t>Most letters from Paul …some fewer from               </a:t>
                </a:r>
                <a:r>
                  <a:rPr lang="ja-JP" altLang="en-US" sz="2000">
                    <a:solidFill>
                      <a:srgbClr val="FFFF00"/>
                    </a:solidFill>
                  </a:rPr>
                  <a:t>“</a:t>
                </a:r>
                <a:r>
                  <a:rPr lang="en-US" altLang="ja-JP" sz="2000">
                    <a:solidFill>
                      <a:srgbClr val="FFFF00"/>
                    </a:solidFill>
                  </a:rPr>
                  <a:t>The Others.</a:t>
                </a:r>
                <a:r>
                  <a:rPr lang="ja-JP" altLang="en-US" sz="2000">
                    <a:solidFill>
                      <a:srgbClr val="FFFF00"/>
                    </a:solidFill>
                  </a:rPr>
                  <a:t>”</a:t>
                </a:r>
                <a:endParaRPr lang="en-US" altLang="en-US" sz="2000">
                  <a:solidFill>
                    <a:srgbClr val="FE4261"/>
                  </a:solidFill>
                </a:endParaRPr>
              </a:p>
            </p:txBody>
          </p:sp>
        </p:grpSp>
      </p:grpSp>
      <p:grpSp>
        <p:nvGrpSpPr>
          <p:cNvPr id="118786" name="Group 34">
            <a:extLst>
              <a:ext uri="{FF2B5EF4-FFF2-40B4-BE49-F238E27FC236}">
                <a16:creationId xmlns:a16="http://schemas.microsoft.com/office/drawing/2014/main" id="{FF7E6E21-3D5C-2975-9C8F-0AC653F59EA4}"/>
              </a:ext>
            </a:extLst>
          </p:cNvPr>
          <p:cNvGrpSpPr>
            <a:grpSpLocks/>
          </p:cNvGrpSpPr>
          <p:nvPr/>
        </p:nvGrpSpPr>
        <p:grpSpPr bwMode="auto">
          <a:xfrm>
            <a:off x="506413" y="0"/>
            <a:ext cx="9043987" cy="7772400"/>
            <a:chOff x="319" y="0"/>
            <a:chExt cx="5697" cy="4896"/>
          </a:xfrm>
        </p:grpSpPr>
        <p:sp>
          <p:nvSpPr>
            <p:cNvPr id="118831" name="Picture 35">
              <a:extLst>
                <a:ext uri="{FF2B5EF4-FFF2-40B4-BE49-F238E27FC236}">
                  <a16:creationId xmlns:a16="http://schemas.microsoft.com/office/drawing/2014/main" id="{A560B4D1-F90B-EFF5-B46D-D8EE55B9E06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9" y="0"/>
              <a:ext cx="5697" cy="4896"/>
            </a:xfrm>
            <a:prstGeom prst="rect">
              <a:avLst/>
            </a:prstGeom>
            <a:noFill/>
            <a:ln w="76200">
              <a:solidFill>
                <a:srgbClr val="00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18832" name="Rectangle 36">
              <a:extLst>
                <a:ext uri="{FF2B5EF4-FFF2-40B4-BE49-F238E27FC236}">
                  <a16:creationId xmlns:a16="http://schemas.microsoft.com/office/drawing/2014/main" id="{8F7F942E-32A8-7679-BC0B-B8C0C0D3C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2022"/>
              <a:ext cx="281" cy="264"/>
            </a:xfrm>
            <a:prstGeom prst="rect">
              <a:avLst/>
            </a:prstGeom>
            <a:solidFill>
              <a:srgbClr val="397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118787" name="Oval 40">
            <a:extLst>
              <a:ext uri="{FF2B5EF4-FFF2-40B4-BE49-F238E27FC236}">
                <a16:creationId xmlns:a16="http://schemas.microsoft.com/office/drawing/2014/main" id="{776F28B3-B279-B774-08B1-AB8A4B4EC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188" y="43973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88" name="Oval 41">
            <a:extLst>
              <a:ext uri="{FF2B5EF4-FFF2-40B4-BE49-F238E27FC236}">
                <a16:creationId xmlns:a16="http://schemas.microsoft.com/office/drawing/2014/main" id="{ACD52341-1D1C-C806-B6C8-3A7C055C1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825500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89" name="Oval 42">
            <a:extLst>
              <a:ext uri="{FF2B5EF4-FFF2-40B4-BE49-F238E27FC236}">
                <a16:creationId xmlns:a16="http://schemas.microsoft.com/office/drawing/2014/main" id="{3F2511D7-EDBE-F792-D471-039DAE3A4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196373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0" name="Oval 43">
            <a:extLst>
              <a:ext uri="{FF2B5EF4-FFF2-40B4-BE49-F238E27FC236}">
                <a16:creationId xmlns:a16="http://schemas.microsoft.com/office/drawing/2014/main" id="{2C754E50-8AB6-EA8E-0D3E-AF471A849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8" y="89693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1" name="Oval 44">
            <a:extLst>
              <a:ext uri="{FF2B5EF4-FFF2-40B4-BE49-F238E27FC236}">
                <a16:creationId xmlns:a16="http://schemas.microsoft.com/office/drawing/2014/main" id="{C1922EA1-1726-A017-E2F5-944282784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413" y="920750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2" name="Oval 45">
            <a:extLst>
              <a:ext uri="{FF2B5EF4-FFF2-40B4-BE49-F238E27FC236}">
                <a16:creationId xmlns:a16="http://schemas.microsoft.com/office/drawing/2014/main" id="{F7F1249C-4280-5147-CD26-EF8D7DFB4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0" y="117633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3" name="Oval 46">
            <a:extLst>
              <a:ext uri="{FF2B5EF4-FFF2-40B4-BE49-F238E27FC236}">
                <a16:creationId xmlns:a16="http://schemas.microsoft.com/office/drawing/2014/main" id="{B98A85E0-2FED-D1DE-CF2A-9D53A3751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7238" y="156368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4" name="Oval 47">
            <a:extLst>
              <a:ext uri="{FF2B5EF4-FFF2-40B4-BE49-F238E27FC236}">
                <a16:creationId xmlns:a16="http://schemas.microsoft.com/office/drawing/2014/main" id="{CB24E39D-B084-D1FB-DB4F-583D65F2C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788" y="1662113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5" name="Oval 48">
            <a:extLst>
              <a:ext uri="{FF2B5EF4-FFF2-40B4-BE49-F238E27FC236}">
                <a16:creationId xmlns:a16="http://schemas.microsoft.com/office/drawing/2014/main" id="{C760D35D-C029-5F35-62A5-71AEABB7D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0" y="197008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6" name="Oval 49">
            <a:extLst>
              <a:ext uri="{FF2B5EF4-FFF2-40B4-BE49-F238E27FC236}">
                <a16:creationId xmlns:a16="http://schemas.microsoft.com/office/drawing/2014/main" id="{13BF810D-8F35-61BE-B4FF-63F5CDF64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212248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7" name="Oval 50">
            <a:extLst>
              <a:ext uri="{FF2B5EF4-FFF2-40B4-BE49-F238E27FC236}">
                <a16:creationId xmlns:a16="http://schemas.microsoft.com/office/drawing/2014/main" id="{08E0588C-3E24-77BE-E925-5E955B363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0" y="2354263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8" name="Oval 51">
            <a:extLst>
              <a:ext uri="{FF2B5EF4-FFF2-40B4-BE49-F238E27FC236}">
                <a16:creationId xmlns:a16="http://schemas.microsoft.com/office/drawing/2014/main" id="{C88DFA07-2F48-59DA-EA01-73AADB2CC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8263" y="2324100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799" name="Oval 52">
            <a:extLst>
              <a:ext uri="{FF2B5EF4-FFF2-40B4-BE49-F238E27FC236}">
                <a16:creationId xmlns:a16="http://schemas.microsoft.com/office/drawing/2014/main" id="{DD132127-27A9-3B96-4ECE-B3BE5FF84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8100" y="193198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0" name="Oval 53">
            <a:extLst>
              <a:ext uri="{FF2B5EF4-FFF2-40B4-BE49-F238E27FC236}">
                <a16:creationId xmlns:a16="http://schemas.microsoft.com/office/drawing/2014/main" id="{B341D51E-2EAF-919F-45B6-804735B6E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675" y="2085975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1" name="Oval 54">
            <a:extLst>
              <a:ext uri="{FF2B5EF4-FFF2-40B4-BE49-F238E27FC236}">
                <a16:creationId xmlns:a16="http://schemas.microsoft.com/office/drawing/2014/main" id="{AA882620-507B-8903-3CFC-06F0CA0BD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638" y="218598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2" name="Oval 55">
            <a:extLst>
              <a:ext uri="{FF2B5EF4-FFF2-40B4-BE49-F238E27FC236}">
                <a16:creationId xmlns:a16="http://schemas.microsoft.com/office/drawing/2014/main" id="{1554FD3F-087B-005A-C8EF-EB22185D3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250" y="2493963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3" name="Oval 56">
            <a:extLst>
              <a:ext uri="{FF2B5EF4-FFF2-40B4-BE49-F238E27FC236}">
                <a16:creationId xmlns:a16="http://schemas.microsoft.com/office/drawing/2014/main" id="{0CB3D5EC-259B-5EEF-6B8D-13F792FEF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0438" y="2671763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4" name="Oval 57">
            <a:extLst>
              <a:ext uri="{FF2B5EF4-FFF2-40B4-BE49-F238E27FC236}">
                <a16:creationId xmlns:a16="http://schemas.microsoft.com/office/drawing/2014/main" id="{551EB88E-F88F-EA16-FE49-9F9511DAB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4841875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5" name="Oval 58">
            <a:extLst>
              <a:ext uri="{FF2B5EF4-FFF2-40B4-BE49-F238E27FC236}">
                <a16:creationId xmlns:a16="http://schemas.microsoft.com/office/drawing/2014/main" id="{81D4C0B3-D4DA-6B84-5AEC-487E8B760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3698875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6" name="Oval 59">
            <a:extLst>
              <a:ext uri="{FF2B5EF4-FFF2-40B4-BE49-F238E27FC236}">
                <a16:creationId xmlns:a16="http://schemas.microsoft.com/office/drawing/2014/main" id="{9DD69AEA-C70D-338F-1902-A1A395D77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50" y="348773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7" name="Oval 60">
            <a:extLst>
              <a:ext uri="{FF2B5EF4-FFF2-40B4-BE49-F238E27FC236}">
                <a16:creationId xmlns:a16="http://schemas.microsoft.com/office/drawing/2014/main" id="{C0F9ED76-3495-9DFC-CAC6-A0D4B80FF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6063" y="2371725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8" name="Oval 61">
            <a:extLst>
              <a:ext uri="{FF2B5EF4-FFF2-40B4-BE49-F238E27FC236}">
                <a16:creationId xmlns:a16="http://schemas.microsoft.com/office/drawing/2014/main" id="{EAF2CFBE-5AC6-9F37-210C-22CC0EC65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1388" y="3171825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09" name="Oval 62">
            <a:extLst>
              <a:ext uri="{FF2B5EF4-FFF2-40B4-BE49-F238E27FC236}">
                <a16:creationId xmlns:a16="http://schemas.microsoft.com/office/drawing/2014/main" id="{DAE38610-41B2-71B6-911C-B96EC1110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25" y="2651125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0" name="Oval 63">
            <a:extLst>
              <a:ext uri="{FF2B5EF4-FFF2-40B4-BE49-F238E27FC236}">
                <a16:creationId xmlns:a16="http://schemas.microsoft.com/office/drawing/2014/main" id="{F3493FA7-D8A5-4F67-B265-3605BB34B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75" y="2206625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1" name="Oval 64">
            <a:extLst>
              <a:ext uri="{FF2B5EF4-FFF2-40B4-BE49-F238E27FC236}">
                <a16:creationId xmlns:a16="http://schemas.microsoft.com/office/drawing/2014/main" id="{4FFB2B5C-EE76-6747-568B-AD4479209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3013" y="228123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2" name="Oval 65">
            <a:extLst>
              <a:ext uri="{FF2B5EF4-FFF2-40B4-BE49-F238E27FC236}">
                <a16:creationId xmlns:a16="http://schemas.microsoft.com/office/drawing/2014/main" id="{2F60CC40-8815-8DA7-A4BB-2EDD01E0E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0813" y="2070100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3" name="Oval 66">
            <a:extLst>
              <a:ext uri="{FF2B5EF4-FFF2-40B4-BE49-F238E27FC236}">
                <a16:creationId xmlns:a16="http://schemas.microsoft.com/office/drawing/2014/main" id="{330A6A30-A1EE-96F4-E9C3-BBA9B0560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1088" y="162718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4" name="Oval 67">
            <a:extLst>
              <a:ext uri="{FF2B5EF4-FFF2-40B4-BE49-F238E27FC236}">
                <a16:creationId xmlns:a16="http://schemas.microsoft.com/office/drawing/2014/main" id="{DFB48BA2-E401-DDA8-FE81-7DBEC7B2C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248275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5" name="Oval 68">
            <a:extLst>
              <a:ext uri="{FF2B5EF4-FFF2-40B4-BE49-F238E27FC236}">
                <a16:creationId xmlns:a16="http://schemas.microsoft.com/office/drawing/2014/main" id="{D4C5DE87-3C7D-505E-8A7F-A186DCCAC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0238" y="4725988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6" name="Oval 69">
            <a:extLst>
              <a:ext uri="{FF2B5EF4-FFF2-40B4-BE49-F238E27FC236}">
                <a16:creationId xmlns:a16="http://schemas.microsoft.com/office/drawing/2014/main" id="{530D6C5F-892D-4AEB-3D49-E82F6DCE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3788" y="4335463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7" name="Oval 70">
            <a:extLst>
              <a:ext uri="{FF2B5EF4-FFF2-40B4-BE49-F238E27FC236}">
                <a16:creationId xmlns:a16="http://schemas.microsoft.com/office/drawing/2014/main" id="{C27B5740-6A8F-F1E0-65EC-B9179AE10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463" y="4279900"/>
            <a:ext cx="257175" cy="263525"/>
          </a:xfrm>
          <a:prstGeom prst="ellipse">
            <a:avLst/>
          </a:prstGeom>
          <a:solidFill>
            <a:srgbClr val="2828FF"/>
          </a:solidFill>
          <a:ln w="38100">
            <a:solidFill>
              <a:srgbClr val="2828FF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8" name="Rectangle 72">
            <a:extLst>
              <a:ext uri="{FF2B5EF4-FFF2-40B4-BE49-F238E27FC236}">
                <a16:creationId xmlns:a16="http://schemas.microsoft.com/office/drawing/2014/main" id="{970D6545-481A-1FD6-F523-2C7B7CB07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0"/>
            <a:ext cx="10058400" cy="77724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8819" name="Text Box 73">
            <a:extLst>
              <a:ext uri="{FF2B5EF4-FFF2-40B4-BE49-F238E27FC236}">
                <a16:creationId xmlns:a16="http://schemas.microsoft.com/office/drawing/2014/main" id="{ABD3B234-C0B5-25AD-71D9-9E19A415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863600"/>
            <a:ext cx="809307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2000"/>
          </a:p>
        </p:txBody>
      </p:sp>
      <p:sp>
        <p:nvSpPr>
          <p:cNvPr id="1333322" name="Text Box 74">
            <a:extLst>
              <a:ext uri="{FF2B5EF4-FFF2-40B4-BE49-F238E27FC236}">
                <a16:creationId xmlns:a16="http://schemas.microsoft.com/office/drawing/2014/main" id="{D1B18BC1-18B0-D341-E2FB-078FB5E59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500063"/>
            <a:ext cx="8956675" cy="1174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i="1">
                <a:solidFill>
                  <a:schemeClr val="bg1"/>
                </a:solidFill>
              </a:rPr>
              <a:t>ueOD;toif;awmf twGuf ta&amp;;BuD;aom tajccHpnf;rsOf;udk ay;pmrS azmfjycJ honf/</a:t>
            </a:r>
          </a:p>
        </p:txBody>
      </p:sp>
      <p:sp>
        <p:nvSpPr>
          <p:cNvPr id="1333323" name="Text Box 75">
            <a:extLst>
              <a:ext uri="{FF2B5EF4-FFF2-40B4-BE49-F238E27FC236}">
                <a16:creationId xmlns:a16="http://schemas.microsoft.com/office/drawing/2014/main" id="{3E888F7E-000D-676E-69EB-5B22D1E69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1689100"/>
            <a:ext cx="8956675" cy="1174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 marL="609600" indent="-609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3500">
                <a:solidFill>
                  <a:srgbClr val="FFEA18"/>
                </a:solidFill>
              </a:rPr>
              <a:t>tzGJ htpnf; vSKyf&amp;Sm;rI ESif hjyef hum;jcif; toif;awmfzGJ hpnf;&amp;mwGif rdom;pktoufwm</a:t>
            </a:r>
          </a:p>
        </p:txBody>
      </p:sp>
      <p:sp>
        <p:nvSpPr>
          <p:cNvPr id="1333324" name="Text Box 76">
            <a:extLst>
              <a:ext uri="{FF2B5EF4-FFF2-40B4-BE49-F238E27FC236}">
                <a16:creationId xmlns:a16="http://schemas.microsoft.com/office/drawing/2014/main" id="{1B6E4ABD-EED5-BE5F-D69D-E9035B4A5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2794000"/>
            <a:ext cx="8956675" cy="635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3500">
                <a:solidFill>
                  <a:srgbClr val="FFEA18"/>
                </a:solidFill>
              </a:rPr>
              <a:t>toif;om;rsm;Mum;xJwGif aexdkifaom toufwm</a:t>
            </a:r>
          </a:p>
        </p:txBody>
      </p:sp>
      <p:sp>
        <p:nvSpPr>
          <p:cNvPr id="1333325" name="Text Box 77">
            <a:extLst>
              <a:ext uri="{FF2B5EF4-FFF2-40B4-BE49-F238E27FC236}">
                <a16:creationId xmlns:a16="http://schemas.microsoft.com/office/drawing/2014/main" id="{94EAC196-4EA9-D425-5600-AC9A0B2FD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3676650"/>
            <a:ext cx="8956675" cy="635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3500">
                <a:solidFill>
                  <a:srgbClr val="FFEA18"/>
                </a:solidFill>
              </a:rPr>
              <a:t>rdom;pkrsm; toufwm</a:t>
            </a:r>
          </a:p>
        </p:txBody>
      </p:sp>
      <p:sp>
        <p:nvSpPr>
          <p:cNvPr id="1333326" name="Text Box 78">
            <a:extLst>
              <a:ext uri="{FF2B5EF4-FFF2-40B4-BE49-F238E27FC236}">
                <a16:creationId xmlns:a16="http://schemas.microsoft.com/office/drawing/2014/main" id="{10AAE20C-AB1F-BC03-5A73-421D9D251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4535488"/>
            <a:ext cx="9729787" cy="635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3500">
                <a:solidFill>
                  <a:srgbClr val="FFEA18"/>
                </a:solidFill>
              </a:rPr>
              <a:t>wpfa,muf ESif hwpfa,muf qufqHrI</a:t>
            </a:r>
          </a:p>
        </p:txBody>
      </p:sp>
      <p:sp>
        <p:nvSpPr>
          <p:cNvPr id="1333327" name="Text Box 79">
            <a:extLst>
              <a:ext uri="{FF2B5EF4-FFF2-40B4-BE49-F238E27FC236}">
                <a16:creationId xmlns:a16="http://schemas.microsoft.com/office/drawing/2014/main" id="{758720C1-5171-B159-9D72-88C95D198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5435600"/>
            <a:ext cx="8956675" cy="635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3500">
                <a:solidFill>
                  <a:srgbClr val="FFEA18"/>
                </a:solidFill>
              </a:rPr>
              <a:t>0dnmOf toufwm</a:t>
            </a:r>
          </a:p>
        </p:txBody>
      </p:sp>
      <p:sp>
        <p:nvSpPr>
          <p:cNvPr id="1333328" name="Text Box 80">
            <a:extLst>
              <a:ext uri="{FF2B5EF4-FFF2-40B4-BE49-F238E27FC236}">
                <a16:creationId xmlns:a16="http://schemas.microsoft.com/office/drawing/2014/main" id="{0B33AC7F-4A73-1572-A88F-F625B71F4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6338888"/>
            <a:ext cx="9540875" cy="635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sz="3500">
                <a:solidFill>
                  <a:srgbClr val="FFEA18"/>
                </a:solidFill>
              </a:rPr>
              <a:t>r[mappm;csufudkjznf hqnf;jcif;</a:t>
            </a:r>
          </a:p>
        </p:txBody>
      </p:sp>
      <p:sp>
        <p:nvSpPr>
          <p:cNvPr id="118827" name="Text Box 37">
            <a:extLst>
              <a:ext uri="{FF2B5EF4-FFF2-40B4-BE49-F238E27FC236}">
                <a16:creationId xmlns:a16="http://schemas.microsoft.com/office/drawing/2014/main" id="{88485594-ABF3-2611-3AA5-CFFF5E60F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18828" name="Rectangle 38">
            <a:extLst>
              <a:ext uri="{FF2B5EF4-FFF2-40B4-BE49-F238E27FC236}">
                <a16:creationId xmlns:a16="http://schemas.microsoft.com/office/drawing/2014/main" id="{F6A3E4FA-E29C-9CF0-10F7-0546CA07B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3950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18829" name="Text Box 39">
            <a:extLst>
              <a:ext uri="{FF2B5EF4-FFF2-40B4-BE49-F238E27FC236}">
                <a16:creationId xmlns:a16="http://schemas.microsoft.com/office/drawing/2014/main" id="{5C85D4DE-A4D3-2CC6-C37B-85342017A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50</a:t>
            </a:r>
          </a:p>
        </p:txBody>
      </p:sp>
      <p:sp>
        <p:nvSpPr>
          <p:cNvPr id="118830" name="Text Box 83">
            <a:extLst>
              <a:ext uri="{FF2B5EF4-FFF2-40B4-BE49-F238E27FC236}">
                <a16:creationId xmlns:a16="http://schemas.microsoft.com/office/drawing/2014/main" id="{011C3030-52A9-DC18-34C1-CDD4C0F77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3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33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3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33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33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3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33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322" grpId="0" autoUpdateAnimBg="0"/>
      <p:bldP spid="1333323" grpId="0" autoUpdateAnimBg="0"/>
      <p:bldP spid="1333324" grpId="0" autoUpdateAnimBg="0"/>
      <p:bldP spid="1333325" grpId="0" autoUpdateAnimBg="0"/>
      <p:bldP spid="1333326" grpId="0" autoUpdateAnimBg="0"/>
      <p:bldP spid="1333327" grpId="0" autoUpdateAnimBg="0"/>
      <p:bldP spid="133332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Line 2">
            <a:extLst>
              <a:ext uri="{FF2B5EF4-FFF2-40B4-BE49-F238E27FC236}">
                <a16:creationId xmlns:a16="http://schemas.microsoft.com/office/drawing/2014/main" id="{78B37C50-5843-37D8-A1C8-3B8932F9A0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8363" y="2038350"/>
            <a:ext cx="54292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701655AB-B66C-59F4-DAD1-A509E5BCD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120835" name="Text Box 4">
            <a:extLst>
              <a:ext uri="{FF2B5EF4-FFF2-40B4-BE49-F238E27FC236}">
                <a16:creationId xmlns:a16="http://schemas.microsoft.com/office/drawing/2014/main" id="{CB909CD1-C3DE-2635-FC5E-62FAB1C8A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869384" name="Rectangle 8">
            <a:extLst>
              <a:ext uri="{FF2B5EF4-FFF2-40B4-BE49-F238E27FC236}">
                <a16:creationId xmlns:a16="http://schemas.microsoft.com/office/drawing/2014/main" id="{5B41453E-263C-E1A7-8648-C77648714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1320800"/>
            <a:ext cx="1593850" cy="64516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869386" name="Line 10">
            <a:extLst>
              <a:ext uri="{FF2B5EF4-FFF2-40B4-BE49-F238E27FC236}">
                <a16:creationId xmlns:a16="http://schemas.microsoft.com/office/drawing/2014/main" id="{1B73D55B-4442-EE16-7C11-EF6FF167D2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18875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69387" name="Line 11">
            <a:extLst>
              <a:ext uri="{FF2B5EF4-FFF2-40B4-BE49-F238E27FC236}">
                <a16:creationId xmlns:a16="http://schemas.microsoft.com/office/drawing/2014/main" id="{818040FB-FB83-1597-BA40-7C75AF1119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546475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69388" name="Line 12">
            <a:extLst>
              <a:ext uri="{FF2B5EF4-FFF2-40B4-BE49-F238E27FC236}">
                <a16:creationId xmlns:a16="http://schemas.microsoft.com/office/drawing/2014/main" id="{573239DA-DCA7-9BA1-132A-55D62E94B2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571500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69389" name="Line 13">
            <a:extLst>
              <a:ext uri="{FF2B5EF4-FFF2-40B4-BE49-F238E27FC236}">
                <a16:creationId xmlns:a16="http://schemas.microsoft.com/office/drawing/2014/main" id="{EF2FACA9-DB22-EA4D-5B98-66177ED2AE7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5122863"/>
            <a:ext cx="14573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20841" name="Group 14">
            <a:extLst>
              <a:ext uri="{FF2B5EF4-FFF2-40B4-BE49-F238E27FC236}">
                <a16:creationId xmlns:a16="http://schemas.microsoft.com/office/drawing/2014/main" id="{801E5F43-4AD7-1011-327B-6FA06CFBF83A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0"/>
            <a:ext cx="1593850" cy="1274763"/>
            <a:chOff x="2058" y="0"/>
            <a:chExt cx="1004" cy="803"/>
          </a:xfrm>
        </p:grpSpPr>
        <p:sp>
          <p:nvSpPr>
            <p:cNvPr id="120856" name="Rectangle 15">
              <a:extLst>
                <a:ext uri="{FF2B5EF4-FFF2-40B4-BE49-F238E27FC236}">
                  <a16:creationId xmlns:a16="http://schemas.microsoft.com/office/drawing/2014/main" id="{95194859-5111-530F-3A20-3606BDBA3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0"/>
              <a:ext cx="862" cy="306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500">
                  <a:solidFill>
                    <a:schemeClr val="hlink"/>
                  </a:solidFill>
                </a:rPr>
                <a:t>(21 tkyf)</a:t>
              </a:r>
            </a:p>
          </p:txBody>
        </p:sp>
        <p:sp>
          <p:nvSpPr>
            <p:cNvPr id="869392" name="Rectangle 16">
              <a:extLst>
                <a:ext uri="{FF2B5EF4-FFF2-40B4-BE49-F238E27FC236}">
                  <a16:creationId xmlns:a16="http://schemas.microsoft.com/office/drawing/2014/main" id="{C1B109AC-F812-712C-0DCC-7FCB117DB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225"/>
              <a:ext cx="1004" cy="4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20858" name="Rectangle 17">
              <a:extLst>
                <a:ext uri="{FF2B5EF4-FFF2-40B4-BE49-F238E27FC236}">
                  <a16:creationId xmlns:a16="http://schemas.microsoft.com/office/drawing/2014/main" id="{F137ED2E-360D-ADBF-A738-DBC9FA414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281"/>
              <a:ext cx="892" cy="52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toif;awmf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jyóem</a:t>
              </a:r>
            </a:p>
          </p:txBody>
        </p:sp>
      </p:grpSp>
      <p:sp>
        <p:nvSpPr>
          <p:cNvPr id="869394" name="Line 18">
            <a:extLst>
              <a:ext uri="{FF2B5EF4-FFF2-40B4-BE49-F238E27FC236}">
                <a16:creationId xmlns:a16="http://schemas.microsoft.com/office/drawing/2014/main" id="{CD917524-0262-C4EF-3448-61E31E0DD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58445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69395" name="Line 19">
            <a:extLst>
              <a:ext uri="{FF2B5EF4-FFF2-40B4-BE49-F238E27FC236}">
                <a16:creationId xmlns:a16="http://schemas.microsoft.com/office/drawing/2014/main" id="{C36EDC4D-FADD-BAD4-B30A-BCF92F23DC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1150" y="47196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69396" name="Line 20">
            <a:extLst>
              <a:ext uri="{FF2B5EF4-FFF2-40B4-BE49-F238E27FC236}">
                <a16:creationId xmlns:a16="http://schemas.microsoft.com/office/drawing/2014/main" id="{DFF0822C-85B1-1884-1388-64CCAB67C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0" y="6062663"/>
            <a:ext cx="86518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0845" name="Text Box 42">
            <a:extLst>
              <a:ext uri="{FF2B5EF4-FFF2-40B4-BE49-F238E27FC236}">
                <a16:creationId xmlns:a16="http://schemas.microsoft.com/office/drawing/2014/main" id="{35A03F16-91EC-B854-B43D-0E6B409D4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2881313"/>
            <a:ext cx="2863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/>
          </a:p>
        </p:txBody>
      </p:sp>
      <p:sp>
        <p:nvSpPr>
          <p:cNvPr id="120846" name="Rectangle 58">
            <a:extLst>
              <a:ext uri="{FF2B5EF4-FFF2-40B4-BE49-F238E27FC236}">
                <a16:creationId xmlns:a16="http://schemas.microsoft.com/office/drawing/2014/main" id="{285D8D07-7D39-57A2-9CD9-01E158269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20847" name="Text Box 59">
            <a:extLst>
              <a:ext uri="{FF2B5EF4-FFF2-40B4-BE49-F238E27FC236}">
                <a16:creationId xmlns:a16="http://schemas.microsoft.com/office/drawing/2014/main" id="{9FB19093-C1A2-7D48-B07C-3B4A6EFC7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>
              <a:solidFill>
                <a:srgbClr val="FFFF00"/>
              </a:solidFill>
            </a:endParaRPr>
          </a:p>
        </p:txBody>
      </p:sp>
      <p:grpSp>
        <p:nvGrpSpPr>
          <p:cNvPr id="120848" name="Group 80">
            <a:extLst>
              <a:ext uri="{FF2B5EF4-FFF2-40B4-BE49-F238E27FC236}">
                <a16:creationId xmlns:a16="http://schemas.microsoft.com/office/drawing/2014/main" id="{BCA68434-ECB8-7A21-57E0-BB6191657A40}"/>
              </a:ext>
            </a:extLst>
          </p:cNvPr>
          <p:cNvGrpSpPr>
            <a:grpSpLocks/>
          </p:cNvGrpSpPr>
          <p:nvPr/>
        </p:nvGrpSpPr>
        <p:grpSpPr bwMode="auto">
          <a:xfrm>
            <a:off x="3967163" y="973138"/>
            <a:ext cx="1784350" cy="5167312"/>
            <a:chOff x="2499" y="613"/>
            <a:chExt cx="1124" cy="3255"/>
          </a:xfrm>
        </p:grpSpPr>
        <p:sp>
          <p:nvSpPr>
            <p:cNvPr id="120854" name="Rectangle 81">
              <a:extLst>
                <a:ext uri="{FF2B5EF4-FFF2-40B4-BE49-F238E27FC236}">
                  <a16:creationId xmlns:a16="http://schemas.microsoft.com/office/drawing/2014/main" id="{0C659483-C1E4-B771-C46C-0DD1D441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9" y="613"/>
              <a:ext cx="1114" cy="695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aygvk xHrS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pmamifrsm;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</p:txBody>
        </p:sp>
        <p:sp>
          <p:nvSpPr>
            <p:cNvPr id="120855" name="Rectangle 82">
              <a:extLst>
                <a:ext uri="{FF2B5EF4-FFF2-40B4-BE49-F238E27FC236}">
                  <a16:creationId xmlns:a16="http://schemas.microsoft.com/office/drawing/2014/main" id="{31BD8020-DD87-FC7A-7364-8C770D7B1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9" y="3076"/>
              <a:ext cx="1114" cy="79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tjcm;olrsm;rS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pmapmifrsm;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</p:txBody>
        </p:sp>
      </p:grpSp>
      <p:sp>
        <p:nvSpPr>
          <p:cNvPr id="120849" name="Text Box 96">
            <a:extLst>
              <a:ext uri="{FF2B5EF4-FFF2-40B4-BE49-F238E27FC236}">
                <a16:creationId xmlns:a16="http://schemas.microsoft.com/office/drawing/2014/main" id="{25CDB60F-126C-9FA9-8DDD-F4DE067CE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69474" name="Text Box 98">
            <a:extLst>
              <a:ext uri="{FF2B5EF4-FFF2-40B4-BE49-F238E27FC236}">
                <a16:creationId xmlns:a16="http://schemas.microsoft.com/office/drawing/2014/main" id="{480D3E9B-86A3-DA5F-17AF-0BF2F4802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825" y="6375400"/>
            <a:ext cx="4111625" cy="530225"/>
          </a:xfrm>
          <a:prstGeom prst="rect">
            <a:avLst/>
          </a:prstGeom>
          <a:solidFill>
            <a:srgbClr val="1822CD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oifaxmuful 20</a:t>
            </a:r>
          </a:p>
        </p:txBody>
      </p:sp>
      <p:sp>
        <p:nvSpPr>
          <p:cNvPr id="120851" name="Text Box 101">
            <a:extLst>
              <a:ext uri="{FF2B5EF4-FFF2-40B4-BE49-F238E27FC236}">
                <a16:creationId xmlns:a16="http://schemas.microsoft.com/office/drawing/2014/main" id="{8BB5FEE7-77CE-4FA7-29FB-154CC2DC1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720850"/>
            <a:ext cx="8020050" cy="36957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chemeClr val="bg1"/>
                </a:solidFill>
              </a:rPr>
              <a:t>xdk haMumif hta&amp;;BuD;aom ar;cGef;wpfcku</a:t>
            </a:r>
          </a:p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chemeClr val="bg1"/>
                </a:solidFill>
              </a:rPr>
              <a:t>b,f[mb,frSm&amp;SdvJ¿</a:t>
            </a:r>
          </a:p>
        </p:txBody>
      </p:sp>
      <p:sp>
        <p:nvSpPr>
          <p:cNvPr id="120852" name="Text Box 103">
            <a:extLst>
              <a:ext uri="{FF2B5EF4-FFF2-40B4-BE49-F238E27FC236}">
                <a16:creationId xmlns:a16="http://schemas.microsoft.com/office/drawing/2014/main" id="{D32C0101-C80B-157B-31E3-A9E589D34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75" y="7400925"/>
            <a:ext cx="3556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 Black" panose="020B0604020202020204" pitchFamily="34" charset="0"/>
              </a:rPr>
              <a:t>51</a:t>
            </a:r>
          </a:p>
        </p:txBody>
      </p:sp>
      <p:sp>
        <p:nvSpPr>
          <p:cNvPr id="120853" name="Text Box 104">
            <a:extLst>
              <a:ext uri="{FF2B5EF4-FFF2-40B4-BE49-F238E27FC236}">
                <a16:creationId xmlns:a16="http://schemas.microsoft.com/office/drawing/2014/main" id="{C86575B9-4747-AA36-744F-92C8A07A3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474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Line 2">
            <a:extLst>
              <a:ext uri="{FF2B5EF4-FFF2-40B4-BE49-F238E27FC236}">
                <a16:creationId xmlns:a16="http://schemas.microsoft.com/office/drawing/2014/main" id="{774C3DA4-59E8-D5D4-5ECF-18893126BF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8363" y="2038350"/>
            <a:ext cx="54292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C560801A-3FF7-33C0-71B9-E39357778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122883" name="Text Box 4">
            <a:extLst>
              <a:ext uri="{FF2B5EF4-FFF2-40B4-BE49-F238E27FC236}">
                <a16:creationId xmlns:a16="http://schemas.microsoft.com/office/drawing/2014/main" id="{2A25FA0B-B0D8-312B-7CC1-975FA92FC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122884" name="Rectangle 5">
            <a:extLst>
              <a:ext uri="{FF2B5EF4-FFF2-40B4-BE49-F238E27FC236}">
                <a16:creationId xmlns:a16="http://schemas.microsoft.com/office/drawing/2014/main" id="{01F4C64C-4837-61F5-66D8-6196EE3B5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2224088"/>
            <a:ext cx="4524375" cy="2438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99FF99"/>
                </a:solidFill>
              </a:rPr>
              <a:t>ueOD;toif;awmf twGuf ol\ta&amp;;BuD;aom oGefoifrI</a:t>
            </a:r>
          </a:p>
          <a:p>
            <a:pPr algn="l">
              <a:lnSpc>
                <a:spcPct val="125000"/>
              </a:lnSpc>
              <a:spcBef>
                <a:spcPct val="50000"/>
              </a:spcBef>
            </a:pPr>
            <a:endParaRPr lang="en-US" altLang="en-US" sz="3600">
              <a:solidFill>
                <a:srgbClr val="99FF99"/>
              </a:solidFill>
            </a:endParaRPr>
          </a:p>
        </p:txBody>
      </p:sp>
      <p:sp>
        <p:nvSpPr>
          <p:cNvPr id="921606" name="Rectangle 6">
            <a:extLst>
              <a:ext uri="{FF2B5EF4-FFF2-40B4-BE49-F238E27FC236}">
                <a16:creationId xmlns:a16="http://schemas.microsoft.com/office/drawing/2014/main" id="{578CA374-FC74-9B41-C5B0-46E8E488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1154113"/>
            <a:ext cx="1593850" cy="64516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921607" name="Line 7">
            <a:extLst>
              <a:ext uri="{FF2B5EF4-FFF2-40B4-BE49-F238E27FC236}">
                <a16:creationId xmlns:a16="http://schemas.microsoft.com/office/drawing/2014/main" id="{5F8C13AB-6256-F7D7-AB5F-D5B6D08CC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18875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1608" name="Line 8">
            <a:extLst>
              <a:ext uri="{FF2B5EF4-FFF2-40B4-BE49-F238E27FC236}">
                <a16:creationId xmlns:a16="http://schemas.microsoft.com/office/drawing/2014/main" id="{C4E3B240-DF36-CCD1-7D76-0E1DD50F5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546475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1609" name="Line 9">
            <a:extLst>
              <a:ext uri="{FF2B5EF4-FFF2-40B4-BE49-F238E27FC236}">
                <a16:creationId xmlns:a16="http://schemas.microsoft.com/office/drawing/2014/main" id="{C6C30031-9A7D-F144-45B7-D10C28170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571500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1610" name="Line 10">
            <a:extLst>
              <a:ext uri="{FF2B5EF4-FFF2-40B4-BE49-F238E27FC236}">
                <a16:creationId xmlns:a16="http://schemas.microsoft.com/office/drawing/2014/main" id="{D43D43FA-C96F-B904-D932-9A2624C1E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5122863"/>
            <a:ext cx="14573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22890" name="Group 11">
            <a:extLst>
              <a:ext uri="{FF2B5EF4-FFF2-40B4-BE49-F238E27FC236}">
                <a16:creationId xmlns:a16="http://schemas.microsoft.com/office/drawing/2014/main" id="{C7D7A08A-C936-7AD4-5539-5040D2791C89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0"/>
            <a:ext cx="1593850" cy="1514475"/>
            <a:chOff x="2058" y="0"/>
            <a:chExt cx="1004" cy="954"/>
          </a:xfrm>
        </p:grpSpPr>
        <p:sp>
          <p:nvSpPr>
            <p:cNvPr id="122912" name="Rectangle 12">
              <a:extLst>
                <a:ext uri="{FF2B5EF4-FFF2-40B4-BE49-F238E27FC236}">
                  <a16:creationId xmlns:a16="http://schemas.microsoft.com/office/drawing/2014/main" id="{200E14FA-8707-5E8D-02BB-6015A7A9C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0"/>
              <a:ext cx="862" cy="306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500">
                  <a:solidFill>
                    <a:schemeClr val="hlink"/>
                  </a:solidFill>
                </a:rPr>
                <a:t>(21 tkyf)</a:t>
              </a:r>
            </a:p>
          </p:txBody>
        </p:sp>
        <p:sp>
          <p:nvSpPr>
            <p:cNvPr id="921613" name="Rectangle 13">
              <a:extLst>
                <a:ext uri="{FF2B5EF4-FFF2-40B4-BE49-F238E27FC236}">
                  <a16:creationId xmlns:a16="http://schemas.microsoft.com/office/drawing/2014/main" id="{69657A78-9C4D-519A-4051-03A5652F8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225"/>
              <a:ext cx="1004" cy="4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22914" name="Rectangle 14">
              <a:extLst>
                <a:ext uri="{FF2B5EF4-FFF2-40B4-BE49-F238E27FC236}">
                  <a16:creationId xmlns:a16="http://schemas.microsoft.com/office/drawing/2014/main" id="{99BF54B8-FB39-A93A-6FE6-DDF31CE22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281"/>
              <a:ext cx="892" cy="6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toif; awmf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jyóem</a:t>
              </a:r>
            </a:p>
          </p:txBody>
        </p:sp>
      </p:grpSp>
      <p:sp>
        <p:nvSpPr>
          <p:cNvPr id="921615" name="Line 15">
            <a:extLst>
              <a:ext uri="{FF2B5EF4-FFF2-40B4-BE49-F238E27FC236}">
                <a16:creationId xmlns:a16="http://schemas.microsoft.com/office/drawing/2014/main" id="{2D075705-BC2E-856D-D1D5-0FE2DE4EB1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58445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1616" name="Line 16">
            <a:extLst>
              <a:ext uri="{FF2B5EF4-FFF2-40B4-BE49-F238E27FC236}">
                <a16:creationId xmlns:a16="http://schemas.microsoft.com/office/drawing/2014/main" id="{0DC62997-EC9B-6490-5409-59A277F5B2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1150" y="47196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1617" name="Line 17">
            <a:extLst>
              <a:ext uri="{FF2B5EF4-FFF2-40B4-BE49-F238E27FC236}">
                <a16:creationId xmlns:a16="http://schemas.microsoft.com/office/drawing/2014/main" id="{C1804E34-6EE9-3435-8DD0-2E5CEA69E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0" y="6062663"/>
            <a:ext cx="86518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2894" name="Rectangle 18">
            <a:extLst>
              <a:ext uri="{FF2B5EF4-FFF2-40B4-BE49-F238E27FC236}">
                <a16:creationId xmlns:a16="http://schemas.microsoft.com/office/drawing/2014/main" id="{1C097340-0BC1-4F83-B0ED-560248F19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863" y="266700"/>
            <a:ext cx="3479800" cy="1031875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4700" i="1">
                <a:solidFill>
                  <a:schemeClr val="bg1"/>
                </a:solidFill>
              </a:rPr>
              <a:t>aygvk \ pmaqmifrsm;</a:t>
            </a:r>
          </a:p>
        </p:txBody>
      </p:sp>
      <p:sp>
        <p:nvSpPr>
          <p:cNvPr id="122895" name="Text Box 19">
            <a:extLst>
              <a:ext uri="{FF2B5EF4-FFF2-40B4-BE49-F238E27FC236}">
                <a16:creationId xmlns:a16="http://schemas.microsoft.com/office/drawing/2014/main" id="{C5E79E8F-1AD2-EDFE-B25E-61740C923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2881313"/>
            <a:ext cx="2863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/>
          </a:p>
        </p:txBody>
      </p:sp>
      <p:sp>
        <p:nvSpPr>
          <p:cNvPr id="122896" name="Rectangle 20">
            <a:extLst>
              <a:ext uri="{FF2B5EF4-FFF2-40B4-BE49-F238E27FC236}">
                <a16:creationId xmlns:a16="http://schemas.microsoft.com/office/drawing/2014/main" id="{1076F0DC-9028-B57A-747E-438A7223D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22897" name="Text Box 21">
            <a:extLst>
              <a:ext uri="{FF2B5EF4-FFF2-40B4-BE49-F238E27FC236}">
                <a16:creationId xmlns:a16="http://schemas.microsoft.com/office/drawing/2014/main" id="{8B0F2F1E-8CC6-7804-9454-B17D5F56F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>
              <a:solidFill>
                <a:srgbClr val="FFFF00"/>
              </a:solidFill>
            </a:endParaRPr>
          </a:p>
        </p:txBody>
      </p:sp>
      <p:sp>
        <p:nvSpPr>
          <p:cNvPr id="921622" name="Rectangle 22">
            <a:extLst>
              <a:ext uri="{FF2B5EF4-FFF2-40B4-BE49-F238E27FC236}">
                <a16:creationId xmlns:a16="http://schemas.microsoft.com/office/drawing/2014/main" id="{E49BB179-8244-E117-113F-2D1453657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1979613"/>
            <a:ext cx="1452563" cy="1016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a&amp;mr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1 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2 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800" b="0">
              <a:solidFill>
                <a:srgbClr val="FFFF00"/>
              </a:solidFill>
            </a:endParaRPr>
          </a:p>
        </p:txBody>
      </p:sp>
      <p:sp>
        <p:nvSpPr>
          <p:cNvPr id="122899" name="Rectangle 23">
            <a:extLst>
              <a:ext uri="{FF2B5EF4-FFF2-40B4-BE49-F238E27FC236}">
                <a16:creationId xmlns:a16="http://schemas.microsoft.com/office/drawing/2014/main" id="{25DAD998-FE23-ACFB-C252-67FEB9DA3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1219200"/>
            <a:ext cx="1768475" cy="10699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 u="sng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aygvk xHrS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pmapmifrsm;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endParaRPr lang="en-US" altLang="en-US" sz="2000">
              <a:solidFill>
                <a:schemeClr val="bg1"/>
              </a:solidFill>
            </a:endParaRPr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2E3E5948-8F7D-0E23-A865-445725F4433D}"/>
              </a:ext>
            </a:extLst>
          </p:cNvPr>
          <p:cNvGrpSpPr>
            <a:grpSpLocks/>
          </p:cNvGrpSpPr>
          <p:nvPr/>
        </p:nvGrpSpPr>
        <p:grpSpPr bwMode="auto">
          <a:xfrm>
            <a:off x="898525" y="1512888"/>
            <a:ext cx="3192463" cy="1195387"/>
            <a:chOff x="616" y="1043"/>
            <a:chExt cx="2011" cy="764"/>
          </a:xfrm>
        </p:grpSpPr>
        <p:grpSp>
          <p:nvGrpSpPr>
            <p:cNvPr id="122908" name="Group 24">
              <a:extLst>
                <a:ext uri="{FF2B5EF4-FFF2-40B4-BE49-F238E27FC236}">
                  <a16:creationId xmlns:a16="http://schemas.microsoft.com/office/drawing/2014/main" id="{721B03D6-2D9C-92FA-F238-425CB11A7A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6" y="1043"/>
              <a:ext cx="1822" cy="764"/>
              <a:chOff x="582" y="705"/>
              <a:chExt cx="1822" cy="764"/>
            </a:xfrm>
          </p:grpSpPr>
          <p:sp>
            <p:nvSpPr>
              <p:cNvPr id="921625" name="AutoShape 25">
                <a:extLst>
                  <a:ext uri="{FF2B5EF4-FFF2-40B4-BE49-F238E27FC236}">
                    <a16:creationId xmlns:a16="http://schemas.microsoft.com/office/drawing/2014/main" id="{9F12C838-3402-26AD-3023-3CDAD8262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747"/>
                <a:ext cx="1658" cy="586"/>
              </a:xfrm>
              <a:prstGeom prst="roundRect">
                <a:avLst>
                  <a:gd name="adj" fmla="val 12495"/>
                </a:avLst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22911" name="Rectangle 26">
                <a:extLst>
                  <a:ext uri="{FF2B5EF4-FFF2-40B4-BE49-F238E27FC236}">
                    <a16:creationId xmlns:a16="http://schemas.microsoft.com/office/drawing/2014/main" id="{F13F0D00-6979-33A0-9D29-B3790A028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" y="705"/>
                <a:ext cx="1822" cy="7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65000"/>
                  </a:lnSpc>
                  <a:spcBef>
                    <a:spcPct val="50000"/>
                  </a:spcBef>
                </a:pPr>
                <a:r>
                  <a:rPr lang="en-US" altLang="en-US" sz="2800">
                    <a:solidFill>
                      <a:srgbClr val="FFFF00"/>
                    </a:solidFill>
                  </a:rPr>
                  <a:t>a&amp;mrpmaqmif wcsdKUwGif</a:t>
                </a:r>
              </a:p>
              <a:p>
                <a:pPr>
                  <a:lnSpc>
                    <a:spcPct val="65000"/>
                  </a:lnSpc>
                  <a:spcBef>
                    <a:spcPct val="50000"/>
                  </a:spcBef>
                </a:pPr>
                <a:r>
                  <a:rPr lang="en-US" altLang="en-US" sz="2500">
                    <a:solidFill>
                      <a:srgbClr val="FFFF00"/>
                    </a:solidFill>
                  </a:rPr>
                  <a:t>(aumEåK'kwd,pmaqmif</a:t>
                </a:r>
                <a:r>
                  <a:rPr lang="en-US" altLang="en-US" sz="2800">
                    <a:solidFill>
                      <a:srgbClr val="FFFF00"/>
                    </a:solidFill>
                  </a:rPr>
                  <a:t>) 2aum yg0ifonf</a:t>
                </a:r>
              </a:p>
            </p:txBody>
          </p:sp>
        </p:grpSp>
        <p:sp>
          <p:nvSpPr>
            <p:cNvPr id="921627" name="Line 27">
              <a:extLst>
                <a:ext uri="{FF2B5EF4-FFF2-40B4-BE49-F238E27FC236}">
                  <a16:creationId xmlns:a16="http://schemas.microsoft.com/office/drawing/2014/main" id="{FFB4EFAF-8A7A-2CC0-6538-55110E1907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49" y="1374"/>
              <a:ext cx="478" cy="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01" name="Rectangle 28">
            <a:extLst>
              <a:ext uri="{FF2B5EF4-FFF2-40B4-BE49-F238E27FC236}">
                <a16:creationId xmlns:a16="http://schemas.microsoft.com/office/drawing/2014/main" id="{F2318407-30ED-052C-FA26-B9FAF7B55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7525" y="1550988"/>
            <a:ext cx="571500" cy="1225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7200" b="0">
                <a:solidFill>
                  <a:schemeClr val="hlink"/>
                </a:solidFill>
              </a:rPr>
              <a:t>}</a:t>
            </a:r>
          </a:p>
        </p:txBody>
      </p:sp>
      <p:sp>
        <p:nvSpPr>
          <p:cNvPr id="921629" name="Rectangle 29">
            <a:extLst>
              <a:ext uri="{FF2B5EF4-FFF2-40B4-BE49-F238E27FC236}">
                <a16:creationId xmlns:a16="http://schemas.microsoft.com/office/drawing/2014/main" id="{95679C16-0D72-C9A2-3CB7-7B842D7AD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825" y="2741613"/>
            <a:ext cx="2886075" cy="3582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30000"/>
              </a:lnSpc>
              <a:spcBef>
                <a:spcPct val="50000"/>
              </a:spcBef>
            </a:pPr>
            <a:r>
              <a:rPr lang="en-US" altLang="en-US" sz="3300">
                <a:solidFill>
                  <a:srgbClr val="FFFFFF"/>
                </a:solidFill>
              </a:rPr>
              <a:t>a&amp;mr</a:t>
            </a:r>
          </a:p>
          <a:p>
            <a:pPr algn="r">
              <a:lnSpc>
                <a:spcPct val="130000"/>
              </a:lnSpc>
              <a:spcBef>
                <a:spcPct val="50000"/>
              </a:spcBef>
            </a:pPr>
            <a:r>
              <a:rPr lang="en-US" altLang="en-US" sz="3300">
                <a:solidFill>
                  <a:srgbClr val="FFFFFF"/>
                </a:solidFill>
              </a:rPr>
              <a:t>1 aumavmoJ</a:t>
            </a:r>
          </a:p>
          <a:p>
            <a:pPr algn="r">
              <a:lnSpc>
                <a:spcPct val="130000"/>
              </a:lnSpc>
              <a:spcBef>
                <a:spcPct val="50000"/>
              </a:spcBef>
            </a:pPr>
            <a:r>
              <a:rPr lang="en-US" altLang="en-US" sz="3300">
                <a:solidFill>
                  <a:srgbClr val="FFFFFF"/>
                </a:solidFill>
              </a:rPr>
              <a:t>2 aumavmoJ</a:t>
            </a:r>
          </a:p>
          <a:p>
            <a:pPr algn="r">
              <a:lnSpc>
                <a:spcPct val="130000"/>
              </a:lnSpc>
              <a:spcBef>
                <a:spcPct val="50000"/>
              </a:spcBef>
            </a:pPr>
            <a:endParaRPr lang="en-US" altLang="en-US" sz="3300">
              <a:solidFill>
                <a:srgbClr val="FFFFFF"/>
              </a:solidFill>
            </a:endParaRPr>
          </a:p>
        </p:txBody>
      </p:sp>
      <p:sp>
        <p:nvSpPr>
          <p:cNvPr id="122903" name="Text Box 31">
            <a:extLst>
              <a:ext uri="{FF2B5EF4-FFF2-40B4-BE49-F238E27FC236}">
                <a16:creationId xmlns:a16="http://schemas.microsoft.com/office/drawing/2014/main" id="{CDE6791B-A0AF-AB5F-F911-26234FE0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2904" name="Text Box 35">
            <a:extLst>
              <a:ext uri="{FF2B5EF4-FFF2-40B4-BE49-F238E27FC236}">
                <a16:creationId xmlns:a16="http://schemas.microsoft.com/office/drawing/2014/main" id="{DA6A38C7-7FA5-7765-C468-DF5C73D1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  <a:latin typeface="Win Innwa" pitchFamily="2" charset="0"/>
            </a:endParaRPr>
          </a:p>
        </p:txBody>
      </p:sp>
      <p:sp>
        <p:nvSpPr>
          <p:cNvPr id="122905" name="Text Box 36">
            <a:extLst>
              <a:ext uri="{FF2B5EF4-FFF2-40B4-BE49-F238E27FC236}">
                <a16:creationId xmlns:a16="http://schemas.microsoft.com/office/drawing/2014/main" id="{D23CCFFF-6F45-0A01-DE01-D28B9DFF9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9400" y="7402513"/>
            <a:ext cx="3286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Win Innwa" pitchFamily="2" charset="0"/>
              </a:rPr>
              <a:t>52</a:t>
            </a:r>
          </a:p>
        </p:txBody>
      </p:sp>
      <p:sp>
        <p:nvSpPr>
          <p:cNvPr id="122906" name="Text Box 37">
            <a:extLst>
              <a:ext uri="{FF2B5EF4-FFF2-40B4-BE49-F238E27FC236}">
                <a16:creationId xmlns:a16="http://schemas.microsoft.com/office/drawing/2014/main" id="{97CB2FFA-85C1-9EF7-B4F8-306A8B2C0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838" y="7345363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  <a:latin typeface="Win Innwa" pitchFamily="2" charset="0"/>
              </a:rPr>
              <a:t>4</a:t>
            </a:r>
          </a:p>
        </p:txBody>
      </p:sp>
      <p:sp>
        <p:nvSpPr>
          <p:cNvPr id="122907" name="Text Box 39">
            <a:extLst>
              <a:ext uri="{FF2B5EF4-FFF2-40B4-BE49-F238E27FC236}">
                <a16:creationId xmlns:a16="http://schemas.microsoft.com/office/drawing/2014/main" id="{42C22A9A-84DD-97E5-A7FE-027131716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21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921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9216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2" grpId="0" autoUpdateAnimBg="0"/>
      <p:bldP spid="92162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Line 2">
            <a:extLst>
              <a:ext uri="{FF2B5EF4-FFF2-40B4-BE49-F238E27FC236}">
                <a16:creationId xmlns:a16="http://schemas.microsoft.com/office/drawing/2014/main" id="{FF30058E-9B62-DA0F-3D85-A0C4AD393A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8363" y="2038350"/>
            <a:ext cx="54292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749DAD7F-72A5-99DE-4E73-80B581921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124931" name="Text Box 4">
            <a:extLst>
              <a:ext uri="{FF2B5EF4-FFF2-40B4-BE49-F238E27FC236}">
                <a16:creationId xmlns:a16="http://schemas.microsoft.com/office/drawing/2014/main" id="{8E51FB56-8415-D184-21A3-4B4622F99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124932" name="Rectangle 5">
            <a:extLst>
              <a:ext uri="{FF2B5EF4-FFF2-40B4-BE49-F238E27FC236}">
                <a16:creationId xmlns:a16="http://schemas.microsoft.com/office/drawing/2014/main" id="{A794EDD5-AA8E-06B1-3AC6-AD074FF13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2224088"/>
            <a:ext cx="3200400" cy="2851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99FF99"/>
                </a:solidFill>
              </a:rPr>
              <a:t>ueOD;toif;awmf twGuf ol\ta&amp;;BuD;aom oGefoifrI</a:t>
            </a:r>
          </a:p>
        </p:txBody>
      </p:sp>
      <p:sp>
        <p:nvSpPr>
          <p:cNvPr id="879622" name="Rectangle 6">
            <a:extLst>
              <a:ext uri="{FF2B5EF4-FFF2-40B4-BE49-F238E27FC236}">
                <a16:creationId xmlns:a16="http://schemas.microsoft.com/office/drawing/2014/main" id="{1AA55E87-1590-DD94-50E4-4E21EBFE6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1154113"/>
            <a:ext cx="1593850" cy="64516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879623" name="Line 7">
            <a:extLst>
              <a:ext uri="{FF2B5EF4-FFF2-40B4-BE49-F238E27FC236}">
                <a16:creationId xmlns:a16="http://schemas.microsoft.com/office/drawing/2014/main" id="{80103A23-4176-0A14-60CE-C7FCE4DD37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18875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79624" name="Line 8">
            <a:extLst>
              <a:ext uri="{FF2B5EF4-FFF2-40B4-BE49-F238E27FC236}">
                <a16:creationId xmlns:a16="http://schemas.microsoft.com/office/drawing/2014/main" id="{4D045690-EB51-F507-8291-20C83B544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546475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79625" name="Line 9">
            <a:extLst>
              <a:ext uri="{FF2B5EF4-FFF2-40B4-BE49-F238E27FC236}">
                <a16:creationId xmlns:a16="http://schemas.microsoft.com/office/drawing/2014/main" id="{1A04939E-3073-9D1A-A788-4A316E235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571500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79626" name="Line 10">
            <a:extLst>
              <a:ext uri="{FF2B5EF4-FFF2-40B4-BE49-F238E27FC236}">
                <a16:creationId xmlns:a16="http://schemas.microsoft.com/office/drawing/2014/main" id="{623E82B5-4AF2-1198-2E47-FB9A026979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5122863"/>
            <a:ext cx="14573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24938" name="Group 11">
            <a:extLst>
              <a:ext uri="{FF2B5EF4-FFF2-40B4-BE49-F238E27FC236}">
                <a16:creationId xmlns:a16="http://schemas.microsoft.com/office/drawing/2014/main" id="{EFDC0BCC-F955-8143-5B74-78F27BD0D697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0"/>
            <a:ext cx="1593850" cy="1274763"/>
            <a:chOff x="2058" y="0"/>
            <a:chExt cx="1004" cy="803"/>
          </a:xfrm>
        </p:grpSpPr>
        <p:sp>
          <p:nvSpPr>
            <p:cNvPr id="124965" name="Rectangle 12">
              <a:extLst>
                <a:ext uri="{FF2B5EF4-FFF2-40B4-BE49-F238E27FC236}">
                  <a16:creationId xmlns:a16="http://schemas.microsoft.com/office/drawing/2014/main" id="{E208B323-FBC7-B37D-5E65-04CAFBB66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0"/>
              <a:ext cx="862" cy="306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500">
                  <a:solidFill>
                    <a:schemeClr val="hlink"/>
                  </a:solidFill>
                </a:rPr>
                <a:t>(21 tkyf)</a:t>
              </a:r>
            </a:p>
          </p:txBody>
        </p:sp>
        <p:sp>
          <p:nvSpPr>
            <p:cNvPr id="879629" name="Rectangle 13">
              <a:extLst>
                <a:ext uri="{FF2B5EF4-FFF2-40B4-BE49-F238E27FC236}">
                  <a16:creationId xmlns:a16="http://schemas.microsoft.com/office/drawing/2014/main" id="{0C67B0D8-31BA-6A6D-A353-8E3EAAAB9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225"/>
              <a:ext cx="1004" cy="4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24967" name="Rectangle 14">
              <a:extLst>
                <a:ext uri="{FF2B5EF4-FFF2-40B4-BE49-F238E27FC236}">
                  <a16:creationId xmlns:a16="http://schemas.microsoft.com/office/drawing/2014/main" id="{CC33E06B-D78F-348D-8BFD-77266FBB1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281"/>
              <a:ext cx="892" cy="52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toif;awmf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jyóem</a:t>
              </a:r>
            </a:p>
          </p:txBody>
        </p:sp>
      </p:grpSp>
      <p:sp>
        <p:nvSpPr>
          <p:cNvPr id="879631" name="Line 15">
            <a:extLst>
              <a:ext uri="{FF2B5EF4-FFF2-40B4-BE49-F238E27FC236}">
                <a16:creationId xmlns:a16="http://schemas.microsoft.com/office/drawing/2014/main" id="{8EC7DAFB-D330-71D0-1857-72A4F6FCA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58445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79632" name="Line 16">
            <a:extLst>
              <a:ext uri="{FF2B5EF4-FFF2-40B4-BE49-F238E27FC236}">
                <a16:creationId xmlns:a16="http://schemas.microsoft.com/office/drawing/2014/main" id="{5D2349FE-A8B9-72A5-6445-59F9BB5A7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1150" y="47196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79633" name="Line 17">
            <a:extLst>
              <a:ext uri="{FF2B5EF4-FFF2-40B4-BE49-F238E27FC236}">
                <a16:creationId xmlns:a16="http://schemas.microsoft.com/office/drawing/2014/main" id="{CF705565-2D6A-4FDA-FB05-496911160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0" y="6062663"/>
            <a:ext cx="86518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4942" name="Rectangle 18">
            <a:extLst>
              <a:ext uri="{FF2B5EF4-FFF2-40B4-BE49-F238E27FC236}">
                <a16:creationId xmlns:a16="http://schemas.microsoft.com/office/drawing/2014/main" id="{BEE10AAB-2B58-50BE-B07B-402C782C1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-434975"/>
            <a:ext cx="3163887" cy="1838325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altLang="en-US" sz="4700" i="1">
              <a:solidFill>
                <a:schemeClr val="bg1"/>
              </a:solidFill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4700" i="1">
                <a:solidFill>
                  <a:schemeClr val="bg1"/>
                </a:solidFill>
              </a:rPr>
              <a:t>aygvk \ pmaqmifrsm;</a:t>
            </a:r>
          </a:p>
        </p:txBody>
      </p:sp>
      <p:sp>
        <p:nvSpPr>
          <p:cNvPr id="124943" name="Text Box 23">
            <a:extLst>
              <a:ext uri="{FF2B5EF4-FFF2-40B4-BE49-F238E27FC236}">
                <a16:creationId xmlns:a16="http://schemas.microsoft.com/office/drawing/2014/main" id="{1188A40C-852D-8D2C-6E7C-164818172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2881313"/>
            <a:ext cx="2863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/>
          </a:p>
        </p:txBody>
      </p:sp>
      <p:sp>
        <p:nvSpPr>
          <p:cNvPr id="124944" name="Rectangle 37">
            <a:extLst>
              <a:ext uri="{FF2B5EF4-FFF2-40B4-BE49-F238E27FC236}">
                <a16:creationId xmlns:a16="http://schemas.microsoft.com/office/drawing/2014/main" id="{5157E675-EC4D-F8AE-0E3C-C385B8365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24945" name="Text Box 38">
            <a:extLst>
              <a:ext uri="{FF2B5EF4-FFF2-40B4-BE49-F238E27FC236}">
                <a16:creationId xmlns:a16="http://schemas.microsoft.com/office/drawing/2014/main" id="{FE2CEC44-E128-EC02-CED1-0A25DD9AC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>
              <a:solidFill>
                <a:srgbClr val="FFFF00"/>
              </a:solidFill>
            </a:endParaRPr>
          </a:p>
        </p:txBody>
      </p:sp>
      <p:sp>
        <p:nvSpPr>
          <p:cNvPr id="879659" name="Rectangle 43">
            <a:extLst>
              <a:ext uri="{FF2B5EF4-FFF2-40B4-BE49-F238E27FC236}">
                <a16:creationId xmlns:a16="http://schemas.microsoft.com/office/drawing/2014/main" id="{EF70DCF3-7407-E38E-7B49-D396E941B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2333625"/>
            <a:ext cx="1768475" cy="12842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FF00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*vmwd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{zuf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zdvdyd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aumavmoJ</a:t>
            </a:r>
          </a:p>
        </p:txBody>
      </p:sp>
      <p:sp>
        <p:nvSpPr>
          <p:cNvPr id="124947" name="Rectangle 44">
            <a:extLst>
              <a:ext uri="{FF2B5EF4-FFF2-40B4-BE49-F238E27FC236}">
                <a16:creationId xmlns:a16="http://schemas.microsoft.com/office/drawing/2014/main" id="{300D7416-B642-229E-AF66-7805D2EBA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1885950"/>
            <a:ext cx="1646237" cy="7826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a&amp;mr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1 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2 aumavmoJ</a:t>
            </a:r>
          </a:p>
        </p:txBody>
      </p:sp>
      <p:sp>
        <p:nvSpPr>
          <p:cNvPr id="124948" name="Rectangle 45">
            <a:extLst>
              <a:ext uri="{FF2B5EF4-FFF2-40B4-BE49-F238E27FC236}">
                <a16:creationId xmlns:a16="http://schemas.microsoft.com/office/drawing/2014/main" id="{58A949EE-34FF-6B95-B69E-C16E36653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1066800"/>
            <a:ext cx="1768475" cy="8778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 u="sng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aygvk xHrS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pmamifrsm;</a:t>
            </a:r>
          </a:p>
        </p:txBody>
      </p:sp>
      <p:grpSp>
        <p:nvGrpSpPr>
          <p:cNvPr id="124949" name="Group 51">
            <a:extLst>
              <a:ext uri="{FF2B5EF4-FFF2-40B4-BE49-F238E27FC236}">
                <a16:creationId xmlns:a16="http://schemas.microsoft.com/office/drawing/2014/main" id="{23DF824D-7C13-E402-F6CC-1CF4713F3D30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1435100"/>
            <a:ext cx="2892425" cy="1485900"/>
            <a:chOff x="582" y="705"/>
            <a:chExt cx="1822" cy="936"/>
          </a:xfrm>
        </p:grpSpPr>
        <p:sp>
          <p:nvSpPr>
            <p:cNvPr id="879668" name="AutoShape 52">
              <a:extLst>
                <a:ext uri="{FF2B5EF4-FFF2-40B4-BE49-F238E27FC236}">
                  <a16:creationId xmlns:a16="http://schemas.microsoft.com/office/drawing/2014/main" id="{9D88E956-37EB-8736-DCA3-76E9827C2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747"/>
              <a:ext cx="1658" cy="586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24964" name="Rectangle 53">
              <a:extLst>
                <a:ext uri="{FF2B5EF4-FFF2-40B4-BE49-F238E27FC236}">
                  <a16:creationId xmlns:a16="http://schemas.microsoft.com/office/drawing/2014/main" id="{5A4C2A6A-9C19-E688-E09B-B408EF8F2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" y="705"/>
              <a:ext cx="1822" cy="93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endParaRPr lang="en-US" altLang="en-US" sz="1700">
                <a:solidFill>
                  <a:schemeClr val="bg1"/>
                </a:solidFill>
              </a:endParaRP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a&amp;mrpmaqmif wcsdK hwGif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(</a:t>
              </a:r>
              <a:r>
                <a:rPr lang="en-US" altLang="en-US" sz="2800">
                  <a:solidFill>
                    <a:srgbClr val="FFFF00"/>
                  </a:solidFill>
                </a:rPr>
                <a:t>aumEåK</a:t>
              </a:r>
              <a:r>
                <a:rPr lang="en-US" altLang="en-US" sz="2500">
                  <a:solidFill>
                    <a:srgbClr val="FFFF00"/>
                  </a:solidFill>
                </a:rPr>
                <a:t>'</a:t>
              </a:r>
              <a:r>
                <a:rPr lang="en-US" altLang="en-US" sz="1600">
                  <a:solidFill>
                    <a:srgbClr val="FFFF00"/>
                  </a:solidFill>
                </a:rPr>
                <a:t>k</a:t>
              </a:r>
              <a:r>
                <a:rPr lang="en-US" altLang="en-US" sz="2500">
                  <a:solidFill>
                    <a:srgbClr val="FFFF00"/>
                  </a:solidFill>
                </a:rPr>
                <a:t>wd,pmaqmif) 2 aumyg0ifonf</a:t>
              </a:r>
            </a:p>
          </p:txBody>
        </p:sp>
      </p:grpSp>
      <p:sp>
        <p:nvSpPr>
          <p:cNvPr id="879670" name="Line 54">
            <a:extLst>
              <a:ext uri="{FF2B5EF4-FFF2-40B4-BE49-F238E27FC236}">
                <a16:creationId xmlns:a16="http://schemas.microsoft.com/office/drawing/2014/main" id="{66891105-B44A-542F-39C5-9CF15B4AFC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1538" y="2181225"/>
            <a:ext cx="758825" cy="63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4951" name="Rectangle 55">
            <a:extLst>
              <a:ext uri="{FF2B5EF4-FFF2-40B4-BE49-F238E27FC236}">
                <a16:creationId xmlns:a16="http://schemas.microsoft.com/office/drawing/2014/main" id="{10048F3C-7EA6-44D4-0763-DCBF47D7A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588" y="2347913"/>
            <a:ext cx="571500" cy="1225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7200" b="0">
                <a:solidFill>
                  <a:schemeClr val="hlink"/>
                </a:solidFill>
              </a:rPr>
              <a:t>}</a:t>
            </a:r>
          </a:p>
        </p:txBody>
      </p:sp>
      <p:sp>
        <p:nvSpPr>
          <p:cNvPr id="879672" name="Rectangle 56">
            <a:extLst>
              <a:ext uri="{FF2B5EF4-FFF2-40B4-BE49-F238E27FC236}">
                <a16:creationId xmlns:a16="http://schemas.microsoft.com/office/drawing/2014/main" id="{5BBD5BF4-D806-3210-D20F-5FDE3BF6B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75" y="3638550"/>
            <a:ext cx="2886075" cy="299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4800">
                <a:solidFill>
                  <a:srgbClr val="FFFF00"/>
                </a:solidFill>
              </a:rPr>
              <a:t>*vmwd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4800">
                <a:solidFill>
                  <a:srgbClr val="FFFF00"/>
                </a:solidFill>
              </a:rPr>
              <a:t>{zuf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4800">
                <a:solidFill>
                  <a:srgbClr val="FFFF00"/>
                </a:solidFill>
              </a:rPr>
              <a:t>zdvdyÜK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4800">
                <a:solidFill>
                  <a:srgbClr val="FFFF00"/>
                </a:solidFill>
              </a:rPr>
              <a:t>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4800">
              <a:solidFill>
                <a:srgbClr val="FFFFFF"/>
              </a:solidFill>
            </a:endParaRPr>
          </a:p>
        </p:txBody>
      </p:sp>
      <p:sp>
        <p:nvSpPr>
          <p:cNvPr id="124953" name="Text Box 58">
            <a:extLst>
              <a:ext uri="{FF2B5EF4-FFF2-40B4-BE49-F238E27FC236}">
                <a16:creationId xmlns:a16="http://schemas.microsoft.com/office/drawing/2014/main" id="{FB215718-5110-BA30-55DC-5D4593EB3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4954" name="Text Box 62">
            <a:extLst>
              <a:ext uri="{FF2B5EF4-FFF2-40B4-BE49-F238E27FC236}">
                <a16:creationId xmlns:a16="http://schemas.microsoft.com/office/drawing/2014/main" id="{ACCD749A-D535-49AB-A844-F7215C633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24955" name="Text Box 63">
            <a:extLst>
              <a:ext uri="{FF2B5EF4-FFF2-40B4-BE49-F238E27FC236}">
                <a16:creationId xmlns:a16="http://schemas.microsoft.com/office/drawing/2014/main" id="{907C4BB1-3C1A-203A-27BD-B3B54BC28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53</a:t>
            </a:r>
          </a:p>
        </p:txBody>
      </p:sp>
      <p:grpSp>
        <p:nvGrpSpPr>
          <p:cNvPr id="4" name="Group 67">
            <a:extLst>
              <a:ext uri="{FF2B5EF4-FFF2-40B4-BE49-F238E27FC236}">
                <a16:creationId xmlns:a16="http://schemas.microsoft.com/office/drawing/2014/main" id="{3ABADC8C-252E-5815-82E3-13F0E5E5A25E}"/>
              </a:ext>
            </a:extLst>
          </p:cNvPr>
          <p:cNvGrpSpPr>
            <a:grpSpLocks/>
          </p:cNvGrpSpPr>
          <p:nvPr/>
        </p:nvGrpSpPr>
        <p:grpSpPr bwMode="auto">
          <a:xfrm>
            <a:off x="820738" y="2794000"/>
            <a:ext cx="3541712" cy="485775"/>
            <a:chOff x="517" y="1760"/>
            <a:chExt cx="2231" cy="306"/>
          </a:xfrm>
        </p:grpSpPr>
        <p:grpSp>
          <p:nvGrpSpPr>
            <p:cNvPr id="124959" name="Group 25">
              <a:extLst>
                <a:ext uri="{FF2B5EF4-FFF2-40B4-BE49-F238E27FC236}">
                  <a16:creationId xmlns:a16="http://schemas.microsoft.com/office/drawing/2014/main" id="{90DC011E-37F6-0B00-65F5-C1118FC522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7" y="1760"/>
              <a:ext cx="1877" cy="306"/>
              <a:chOff x="517" y="1030"/>
              <a:chExt cx="1877" cy="306"/>
            </a:xfrm>
          </p:grpSpPr>
          <p:sp>
            <p:nvSpPr>
              <p:cNvPr id="879642" name="AutoShape 26">
                <a:extLst>
                  <a:ext uri="{FF2B5EF4-FFF2-40B4-BE49-F238E27FC236}">
                    <a16:creationId xmlns:a16="http://schemas.microsoft.com/office/drawing/2014/main" id="{D4B7DC07-BD16-9167-79D0-D6639BD3F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" y="1030"/>
                <a:ext cx="1877" cy="303"/>
              </a:xfrm>
              <a:prstGeom prst="roundRect">
                <a:avLst>
                  <a:gd name="adj" fmla="val 12495"/>
                </a:avLst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24962" name="Rectangle 27">
                <a:extLst>
                  <a:ext uri="{FF2B5EF4-FFF2-40B4-BE49-F238E27FC236}">
                    <a16:creationId xmlns:a16="http://schemas.microsoft.com/office/drawing/2014/main" id="{63684B65-90B3-43AF-4728-4786F115D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" y="1078"/>
                <a:ext cx="1690" cy="25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1600" tIns="50800" rIns="101600" bIns="50800">
                <a:spAutoFit/>
              </a:bodyPr>
              <a:lstStyle>
                <a:lvl1pPr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048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048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bg1"/>
                    </a:solidFill>
                  </a:rPr>
                  <a:t>0ufom;pm; a[vorsm;</a:t>
                </a:r>
              </a:p>
            </p:txBody>
          </p:sp>
        </p:grpSp>
        <p:sp>
          <p:nvSpPr>
            <p:cNvPr id="879663" name="Line 47">
              <a:extLst>
                <a:ext uri="{FF2B5EF4-FFF2-40B4-BE49-F238E27FC236}">
                  <a16:creationId xmlns:a16="http://schemas.microsoft.com/office/drawing/2014/main" id="{7CE36E44-8011-9994-58A5-B2CF75848F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0" y="1921"/>
              <a:ext cx="478" cy="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4957" name="Text Box 64">
            <a:extLst>
              <a:ext uri="{FF2B5EF4-FFF2-40B4-BE49-F238E27FC236}">
                <a16:creationId xmlns:a16="http://schemas.microsoft.com/office/drawing/2014/main" id="{B63D507F-4CC5-1715-11EE-456BBDF6A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24958" name="Text Box 68">
            <a:extLst>
              <a:ext uri="{FF2B5EF4-FFF2-40B4-BE49-F238E27FC236}">
                <a16:creationId xmlns:a16="http://schemas.microsoft.com/office/drawing/2014/main" id="{7E97A9E8-3125-4B6F-ACBB-D0E72A29A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9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9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79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79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879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8796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8796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6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8796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9659" grpId="0" autoUpdateAnimBg="0"/>
      <p:bldP spid="879672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Line 2">
            <a:extLst>
              <a:ext uri="{FF2B5EF4-FFF2-40B4-BE49-F238E27FC236}">
                <a16:creationId xmlns:a16="http://schemas.microsoft.com/office/drawing/2014/main" id="{957B03AD-8AE5-C425-E46B-35A70170669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8363" y="2038350"/>
            <a:ext cx="54292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81AC6F64-FD17-4174-E441-2029EDAB4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126979" name="Text Box 4">
            <a:extLst>
              <a:ext uri="{FF2B5EF4-FFF2-40B4-BE49-F238E27FC236}">
                <a16:creationId xmlns:a16="http://schemas.microsoft.com/office/drawing/2014/main" id="{7D2E6D0B-D300-CCC1-EF7F-DC2A160D5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126980" name="Rectangle 5">
            <a:extLst>
              <a:ext uri="{FF2B5EF4-FFF2-40B4-BE49-F238E27FC236}">
                <a16:creationId xmlns:a16="http://schemas.microsoft.com/office/drawing/2014/main" id="{59AADBAF-D149-C327-9B4D-C29FD03B4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2224088"/>
            <a:ext cx="3200400" cy="2851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99FF99"/>
                </a:solidFill>
              </a:rPr>
              <a:t>ueOD;toif;awmf twGuf ol\ta&amp;;BuD;aom oGefoifrI</a:t>
            </a:r>
          </a:p>
        </p:txBody>
      </p:sp>
      <p:sp>
        <p:nvSpPr>
          <p:cNvPr id="881670" name="Rectangle 6">
            <a:extLst>
              <a:ext uri="{FF2B5EF4-FFF2-40B4-BE49-F238E27FC236}">
                <a16:creationId xmlns:a16="http://schemas.microsoft.com/office/drawing/2014/main" id="{981BA20B-6F7E-C1EC-2FAC-45652F62C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1154113"/>
            <a:ext cx="1593850" cy="64516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881671" name="Line 7">
            <a:extLst>
              <a:ext uri="{FF2B5EF4-FFF2-40B4-BE49-F238E27FC236}">
                <a16:creationId xmlns:a16="http://schemas.microsoft.com/office/drawing/2014/main" id="{9E17402D-A35E-E9A6-93EF-0F3CF5A19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18875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1672" name="Line 8">
            <a:extLst>
              <a:ext uri="{FF2B5EF4-FFF2-40B4-BE49-F238E27FC236}">
                <a16:creationId xmlns:a16="http://schemas.microsoft.com/office/drawing/2014/main" id="{30794760-A4A4-EB77-C5EF-8EB6FD51E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546475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1673" name="Line 9">
            <a:extLst>
              <a:ext uri="{FF2B5EF4-FFF2-40B4-BE49-F238E27FC236}">
                <a16:creationId xmlns:a16="http://schemas.microsoft.com/office/drawing/2014/main" id="{D210E975-624E-4AAA-47C5-02D72A0F66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571500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1674" name="Line 10">
            <a:extLst>
              <a:ext uri="{FF2B5EF4-FFF2-40B4-BE49-F238E27FC236}">
                <a16:creationId xmlns:a16="http://schemas.microsoft.com/office/drawing/2014/main" id="{972D8355-59AA-7BC0-B4CB-AD29008B6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5122863"/>
            <a:ext cx="14573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26986" name="Group 11">
            <a:extLst>
              <a:ext uri="{FF2B5EF4-FFF2-40B4-BE49-F238E27FC236}">
                <a16:creationId xmlns:a16="http://schemas.microsoft.com/office/drawing/2014/main" id="{02BAA374-7BE5-4C2F-6C78-2B25F7C35BB2}"/>
              </a:ext>
            </a:extLst>
          </p:cNvPr>
          <p:cNvGrpSpPr>
            <a:grpSpLocks/>
          </p:cNvGrpSpPr>
          <p:nvPr/>
        </p:nvGrpSpPr>
        <p:grpSpPr bwMode="auto">
          <a:xfrm>
            <a:off x="4051300" y="0"/>
            <a:ext cx="1593850" cy="1274763"/>
            <a:chOff x="2058" y="0"/>
            <a:chExt cx="1004" cy="803"/>
          </a:xfrm>
        </p:grpSpPr>
        <p:sp>
          <p:nvSpPr>
            <p:cNvPr id="127018" name="Rectangle 12">
              <a:extLst>
                <a:ext uri="{FF2B5EF4-FFF2-40B4-BE49-F238E27FC236}">
                  <a16:creationId xmlns:a16="http://schemas.microsoft.com/office/drawing/2014/main" id="{06C7AF30-5E49-C0D2-9AF0-AB10989EB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0"/>
              <a:ext cx="862" cy="306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500">
                  <a:solidFill>
                    <a:schemeClr val="hlink"/>
                  </a:solidFill>
                </a:rPr>
                <a:t>(21 tkyf)</a:t>
              </a:r>
            </a:p>
          </p:txBody>
        </p:sp>
        <p:sp>
          <p:nvSpPr>
            <p:cNvPr id="881677" name="Rectangle 13">
              <a:extLst>
                <a:ext uri="{FF2B5EF4-FFF2-40B4-BE49-F238E27FC236}">
                  <a16:creationId xmlns:a16="http://schemas.microsoft.com/office/drawing/2014/main" id="{13A7F551-9566-0B18-4ECA-8504F5221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225"/>
              <a:ext cx="1004" cy="4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27020" name="Rectangle 14">
              <a:extLst>
                <a:ext uri="{FF2B5EF4-FFF2-40B4-BE49-F238E27FC236}">
                  <a16:creationId xmlns:a16="http://schemas.microsoft.com/office/drawing/2014/main" id="{B5EFE482-6D2D-0BDA-12F8-3D3176242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281"/>
              <a:ext cx="892" cy="52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toif;awmf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jyóem</a:t>
              </a:r>
            </a:p>
          </p:txBody>
        </p:sp>
      </p:grpSp>
      <p:sp>
        <p:nvSpPr>
          <p:cNvPr id="881679" name="Line 15">
            <a:extLst>
              <a:ext uri="{FF2B5EF4-FFF2-40B4-BE49-F238E27FC236}">
                <a16:creationId xmlns:a16="http://schemas.microsoft.com/office/drawing/2014/main" id="{5004AB8C-4322-585F-4614-8FBB873018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58445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1680" name="Line 16">
            <a:extLst>
              <a:ext uri="{FF2B5EF4-FFF2-40B4-BE49-F238E27FC236}">
                <a16:creationId xmlns:a16="http://schemas.microsoft.com/office/drawing/2014/main" id="{147B275F-FA51-8012-2960-23B82191E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1150" y="47196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1681" name="Line 17">
            <a:extLst>
              <a:ext uri="{FF2B5EF4-FFF2-40B4-BE49-F238E27FC236}">
                <a16:creationId xmlns:a16="http://schemas.microsoft.com/office/drawing/2014/main" id="{55F49350-AD2F-AD36-38B9-362403AA1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0" y="6062663"/>
            <a:ext cx="86518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6990" name="Rectangle 18">
            <a:extLst>
              <a:ext uri="{FF2B5EF4-FFF2-40B4-BE49-F238E27FC236}">
                <a16:creationId xmlns:a16="http://schemas.microsoft.com/office/drawing/2014/main" id="{0CE349AF-B46E-A2EC-ABD7-1789F647B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-434975"/>
            <a:ext cx="3163887" cy="1838325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altLang="en-US" sz="4700" i="1">
              <a:solidFill>
                <a:schemeClr val="bg1"/>
              </a:solidFill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4700" i="1">
                <a:solidFill>
                  <a:schemeClr val="bg1"/>
                </a:solidFill>
              </a:rPr>
              <a:t>aygvk \ pmaqmifrsm;</a:t>
            </a:r>
          </a:p>
        </p:txBody>
      </p:sp>
      <p:sp>
        <p:nvSpPr>
          <p:cNvPr id="126991" name="Text Box 23">
            <a:extLst>
              <a:ext uri="{FF2B5EF4-FFF2-40B4-BE49-F238E27FC236}">
                <a16:creationId xmlns:a16="http://schemas.microsoft.com/office/drawing/2014/main" id="{95FC5DE6-197E-DC57-A183-2EEF7F4E6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2881313"/>
            <a:ext cx="2863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/>
          </a:p>
        </p:txBody>
      </p:sp>
      <p:grpSp>
        <p:nvGrpSpPr>
          <p:cNvPr id="126992" name="Group 25">
            <a:extLst>
              <a:ext uri="{FF2B5EF4-FFF2-40B4-BE49-F238E27FC236}">
                <a16:creationId xmlns:a16="http://schemas.microsoft.com/office/drawing/2014/main" id="{88D15047-2C96-5A7F-8AF0-799B56A20FE1}"/>
              </a:ext>
            </a:extLst>
          </p:cNvPr>
          <p:cNvGrpSpPr>
            <a:grpSpLocks/>
          </p:cNvGrpSpPr>
          <p:nvPr/>
        </p:nvGrpSpPr>
        <p:grpSpPr bwMode="auto">
          <a:xfrm>
            <a:off x="820738" y="2794000"/>
            <a:ext cx="2979737" cy="485775"/>
            <a:chOff x="517" y="1030"/>
            <a:chExt cx="1877" cy="306"/>
          </a:xfrm>
        </p:grpSpPr>
        <p:sp>
          <p:nvSpPr>
            <p:cNvPr id="881690" name="AutoShape 26">
              <a:extLst>
                <a:ext uri="{FF2B5EF4-FFF2-40B4-BE49-F238E27FC236}">
                  <a16:creationId xmlns:a16="http://schemas.microsoft.com/office/drawing/2014/main" id="{E89B9E96-B6FD-41A7-36DD-F9E21481A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" y="1030"/>
              <a:ext cx="1877" cy="303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27017" name="Rectangle 27">
              <a:extLst>
                <a:ext uri="{FF2B5EF4-FFF2-40B4-BE49-F238E27FC236}">
                  <a16:creationId xmlns:a16="http://schemas.microsoft.com/office/drawing/2014/main" id="{25BA629A-5D57-561C-1E52-1F6915F15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" y="1078"/>
              <a:ext cx="1690" cy="25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0ufom;pm; a[vorsm;</a:t>
              </a:r>
            </a:p>
          </p:txBody>
        </p:sp>
      </p:grpSp>
      <p:sp>
        <p:nvSpPr>
          <p:cNvPr id="126993" name="Rectangle 37">
            <a:extLst>
              <a:ext uri="{FF2B5EF4-FFF2-40B4-BE49-F238E27FC236}">
                <a16:creationId xmlns:a16="http://schemas.microsoft.com/office/drawing/2014/main" id="{6A41F54C-188B-42AF-7DD8-3DEA8FAC2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26994" name="Text Box 38">
            <a:extLst>
              <a:ext uri="{FF2B5EF4-FFF2-40B4-BE49-F238E27FC236}">
                <a16:creationId xmlns:a16="http://schemas.microsoft.com/office/drawing/2014/main" id="{05EB1EC8-4FB4-C5DC-B7D2-419A15A32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>
              <a:solidFill>
                <a:srgbClr val="FFFF00"/>
              </a:solidFill>
            </a:endParaRPr>
          </a:p>
        </p:txBody>
      </p:sp>
      <p:sp>
        <p:nvSpPr>
          <p:cNvPr id="881706" name="Rectangle 42">
            <a:extLst>
              <a:ext uri="{FF2B5EF4-FFF2-40B4-BE49-F238E27FC236}">
                <a16:creationId xmlns:a16="http://schemas.microsoft.com/office/drawing/2014/main" id="{DA765A55-FC30-E0F8-06BE-E08D51A6D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3344863"/>
            <a:ext cx="1768475" cy="17446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FF00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FF00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oufomavmedwd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oufomavmedwf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wdwl</a:t>
            </a:r>
          </a:p>
        </p:txBody>
      </p:sp>
      <p:sp>
        <p:nvSpPr>
          <p:cNvPr id="126996" name="Rectangle 43">
            <a:extLst>
              <a:ext uri="{FF2B5EF4-FFF2-40B4-BE49-F238E27FC236}">
                <a16:creationId xmlns:a16="http://schemas.microsoft.com/office/drawing/2014/main" id="{7DB4D943-870D-2BA9-7C3C-D656A6F6B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2333625"/>
            <a:ext cx="1768475" cy="16605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*vmwd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{zuf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zdvdyd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26997" name="Rectangle 44">
            <a:extLst>
              <a:ext uri="{FF2B5EF4-FFF2-40B4-BE49-F238E27FC236}">
                <a16:creationId xmlns:a16="http://schemas.microsoft.com/office/drawing/2014/main" id="{35A50985-A72C-6A8E-4F37-A210253DC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1744663"/>
            <a:ext cx="1768475" cy="10175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a&amp;mr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1 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2 aumavmoJ</a:t>
            </a:r>
          </a:p>
        </p:txBody>
      </p:sp>
      <p:sp>
        <p:nvSpPr>
          <p:cNvPr id="126998" name="Rectangle 45">
            <a:extLst>
              <a:ext uri="{FF2B5EF4-FFF2-40B4-BE49-F238E27FC236}">
                <a16:creationId xmlns:a16="http://schemas.microsoft.com/office/drawing/2014/main" id="{5276F843-DB41-4E42-7236-1F5DA396D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1066800"/>
            <a:ext cx="1768475" cy="8778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 u="sng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aygvk xHrS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pmamifrsm</a:t>
            </a:r>
          </a:p>
        </p:txBody>
      </p:sp>
      <p:sp>
        <p:nvSpPr>
          <p:cNvPr id="881711" name="Line 47">
            <a:extLst>
              <a:ext uri="{FF2B5EF4-FFF2-40B4-BE49-F238E27FC236}">
                <a16:creationId xmlns:a16="http://schemas.microsoft.com/office/drawing/2014/main" id="{D278B3C9-756F-C9BF-B8FE-B866BE6A25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25" y="3049588"/>
            <a:ext cx="758825" cy="15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4" name="Group 61">
            <a:extLst>
              <a:ext uri="{FF2B5EF4-FFF2-40B4-BE49-F238E27FC236}">
                <a16:creationId xmlns:a16="http://schemas.microsoft.com/office/drawing/2014/main" id="{A1EE7958-FAED-01B5-FFB2-607C245F8E29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3516313"/>
            <a:ext cx="3532188" cy="1128712"/>
            <a:chOff x="438" y="2215"/>
            <a:chExt cx="2225" cy="711"/>
          </a:xfrm>
        </p:grpSpPr>
        <p:grpSp>
          <p:nvGrpSpPr>
            <p:cNvPr id="127012" name="Group 29">
              <a:extLst>
                <a:ext uri="{FF2B5EF4-FFF2-40B4-BE49-F238E27FC236}">
                  <a16:creationId xmlns:a16="http://schemas.microsoft.com/office/drawing/2014/main" id="{761090CA-A21F-A1F1-3E9C-DE589971EC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8" y="2215"/>
              <a:ext cx="2006" cy="711"/>
              <a:chOff x="0" y="2343"/>
              <a:chExt cx="2006" cy="711"/>
            </a:xfrm>
          </p:grpSpPr>
          <p:sp>
            <p:nvSpPr>
              <p:cNvPr id="881694" name="AutoShape 30">
                <a:extLst>
                  <a:ext uri="{FF2B5EF4-FFF2-40B4-BE49-F238E27FC236}">
                    <a16:creationId xmlns:a16="http://schemas.microsoft.com/office/drawing/2014/main" id="{46DA7DC9-5AB9-0EAE-82F3-DF2F447E9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" y="2343"/>
                <a:ext cx="1859" cy="711"/>
              </a:xfrm>
              <a:prstGeom prst="roundRect">
                <a:avLst>
                  <a:gd name="adj" fmla="val 12495"/>
                </a:avLst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27015" name="Rectangle 31">
                <a:extLst>
                  <a:ext uri="{FF2B5EF4-FFF2-40B4-BE49-F238E27FC236}">
                    <a16:creationId xmlns:a16="http://schemas.microsoft.com/office/drawing/2014/main" id="{E3292D1A-8257-4E62-1566-83CF6ACC1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429"/>
                <a:ext cx="2006" cy="47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65000"/>
                  </a:lnSpc>
                  <a:spcBef>
                    <a:spcPct val="50000"/>
                  </a:spcBef>
                </a:pPr>
                <a:r>
                  <a:rPr lang="en-US" altLang="en-US">
                    <a:solidFill>
                      <a:schemeClr val="bg1"/>
                    </a:solidFill>
                  </a:rPr>
                  <a:t>toif;awmfb@m xdef; jrnfwrf;</a:t>
                </a:r>
              </a:p>
            </p:txBody>
          </p:sp>
        </p:grpSp>
        <p:sp>
          <p:nvSpPr>
            <p:cNvPr id="881712" name="Line 48">
              <a:extLst>
                <a:ext uri="{FF2B5EF4-FFF2-40B4-BE49-F238E27FC236}">
                  <a16:creationId xmlns:a16="http://schemas.microsoft.com/office/drawing/2014/main" id="{B2EAB93B-6B06-AEAA-E8E6-C3A83CA07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5" y="2629"/>
              <a:ext cx="478" cy="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7001" name="Group 51">
            <a:extLst>
              <a:ext uri="{FF2B5EF4-FFF2-40B4-BE49-F238E27FC236}">
                <a16:creationId xmlns:a16="http://schemas.microsoft.com/office/drawing/2014/main" id="{3A7906A3-A93F-6944-45E3-F94C0B85F21A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1655763"/>
            <a:ext cx="2892425" cy="1485900"/>
            <a:chOff x="582" y="705"/>
            <a:chExt cx="1822" cy="936"/>
          </a:xfrm>
        </p:grpSpPr>
        <p:sp>
          <p:nvSpPr>
            <p:cNvPr id="881716" name="AutoShape 52">
              <a:extLst>
                <a:ext uri="{FF2B5EF4-FFF2-40B4-BE49-F238E27FC236}">
                  <a16:creationId xmlns:a16="http://schemas.microsoft.com/office/drawing/2014/main" id="{1A6C7B77-C6BA-6346-2532-0DBDC3ABE1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747"/>
              <a:ext cx="1658" cy="586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27011" name="Rectangle 53">
              <a:extLst>
                <a:ext uri="{FF2B5EF4-FFF2-40B4-BE49-F238E27FC236}">
                  <a16:creationId xmlns:a16="http://schemas.microsoft.com/office/drawing/2014/main" id="{B726BA7F-0A0D-B49F-38FA-E20204A40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" y="705"/>
              <a:ext cx="1822" cy="93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endParaRPr lang="en-US" altLang="en-US" sz="1700">
                <a:solidFill>
                  <a:schemeClr val="bg1"/>
                </a:solidFill>
              </a:endParaRP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a&amp;mrpmaqmif wcsdK hwGif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(</a:t>
              </a:r>
              <a:r>
                <a:rPr lang="en-US" altLang="en-US" sz="2800">
                  <a:solidFill>
                    <a:srgbClr val="FFFF00"/>
                  </a:solidFill>
                </a:rPr>
                <a:t>aumEåK</a:t>
              </a:r>
              <a:r>
                <a:rPr lang="en-US" altLang="en-US" sz="2500">
                  <a:solidFill>
                    <a:srgbClr val="FFFF00"/>
                  </a:solidFill>
                </a:rPr>
                <a:t>'kwd,pmaqmif) 2 aumyg0ifonf</a:t>
              </a:r>
            </a:p>
          </p:txBody>
        </p:sp>
      </p:grpSp>
      <p:sp>
        <p:nvSpPr>
          <p:cNvPr id="881719" name="Line 55">
            <a:extLst>
              <a:ext uri="{FF2B5EF4-FFF2-40B4-BE49-F238E27FC236}">
                <a16:creationId xmlns:a16="http://schemas.microsoft.com/office/drawing/2014/main" id="{8C679C74-D542-9ABD-6816-FDB2666E5D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1538" y="2181225"/>
            <a:ext cx="758825" cy="63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7003" name="Rectangle 56">
            <a:extLst>
              <a:ext uri="{FF2B5EF4-FFF2-40B4-BE49-F238E27FC236}">
                <a16:creationId xmlns:a16="http://schemas.microsoft.com/office/drawing/2014/main" id="{783F7AEA-B719-CC50-ECE1-F32EF976E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3" y="3489325"/>
            <a:ext cx="571500" cy="1225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7200" b="0">
                <a:solidFill>
                  <a:schemeClr val="hlink"/>
                </a:solidFill>
              </a:rPr>
              <a:t>}</a:t>
            </a:r>
          </a:p>
        </p:txBody>
      </p:sp>
      <p:sp>
        <p:nvSpPr>
          <p:cNvPr id="881721" name="Rectangle 57">
            <a:extLst>
              <a:ext uri="{FF2B5EF4-FFF2-40B4-BE49-F238E27FC236}">
                <a16:creationId xmlns:a16="http://schemas.microsoft.com/office/drawing/2014/main" id="{1EAD07B6-83CD-B38C-68EA-EDF5E5E0D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" y="4729163"/>
            <a:ext cx="3241675" cy="252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2800">
              <a:solidFill>
                <a:srgbClr val="FFFF00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1 oufomavmeddwf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2 oufomavmedwf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1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2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wdwk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2800">
              <a:solidFill>
                <a:srgbClr val="FFFFFF"/>
              </a:solidFill>
            </a:endParaRPr>
          </a:p>
        </p:txBody>
      </p:sp>
      <p:sp>
        <p:nvSpPr>
          <p:cNvPr id="127005" name="Text Box 59">
            <a:extLst>
              <a:ext uri="{FF2B5EF4-FFF2-40B4-BE49-F238E27FC236}">
                <a16:creationId xmlns:a16="http://schemas.microsoft.com/office/drawing/2014/main" id="{E1F5051C-7550-88C7-7389-C9FF68D94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7006" name="Text Box 64">
            <a:extLst>
              <a:ext uri="{FF2B5EF4-FFF2-40B4-BE49-F238E27FC236}">
                <a16:creationId xmlns:a16="http://schemas.microsoft.com/office/drawing/2014/main" id="{5006B0B4-4F0A-1877-739E-77FBEB845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27007" name="Text Box 65">
            <a:extLst>
              <a:ext uri="{FF2B5EF4-FFF2-40B4-BE49-F238E27FC236}">
                <a16:creationId xmlns:a16="http://schemas.microsoft.com/office/drawing/2014/main" id="{DF6C2D6C-6D68-9430-5333-11111E6D7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54</a:t>
            </a:r>
          </a:p>
        </p:txBody>
      </p:sp>
      <p:sp>
        <p:nvSpPr>
          <p:cNvPr id="127008" name="Text Box 66">
            <a:extLst>
              <a:ext uri="{FF2B5EF4-FFF2-40B4-BE49-F238E27FC236}">
                <a16:creationId xmlns:a16="http://schemas.microsoft.com/office/drawing/2014/main" id="{534994F6-AD82-DE87-A045-A39AB052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27009" name="Text Box 67">
            <a:extLst>
              <a:ext uri="{FF2B5EF4-FFF2-40B4-BE49-F238E27FC236}">
                <a16:creationId xmlns:a16="http://schemas.microsoft.com/office/drawing/2014/main" id="{1AA7BA5A-3C7A-884A-065D-9F92FCA3B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1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81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881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881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881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881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7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8817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706" grpId="0" autoUpdateAnimBg="0"/>
      <p:bldP spid="881721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Line 2">
            <a:extLst>
              <a:ext uri="{FF2B5EF4-FFF2-40B4-BE49-F238E27FC236}">
                <a16:creationId xmlns:a16="http://schemas.microsoft.com/office/drawing/2014/main" id="{633DA997-09E6-52DD-ABC8-5BFDC15DF45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8363" y="2038350"/>
            <a:ext cx="54292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id="{F4E3D24B-8DF6-2B15-23FD-0B0757D06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129027" name="Text Box 4">
            <a:extLst>
              <a:ext uri="{FF2B5EF4-FFF2-40B4-BE49-F238E27FC236}">
                <a16:creationId xmlns:a16="http://schemas.microsoft.com/office/drawing/2014/main" id="{D7CB3ACB-7CE9-FB15-6603-C2092D0AE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129028" name="Rectangle 5">
            <a:extLst>
              <a:ext uri="{FF2B5EF4-FFF2-40B4-BE49-F238E27FC236}">
                <a16:creationId xmlns:a16="http://schemas.microsoft.com/office/drawing/2014/main" id="{AC47D12A-6672-5471-E364-B242227A2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2224088"/>
            <a:ext cx="3200400" cy="2851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99FF99"/>
                </a:solidFill>
              </a:rPr>
              <a:t>ueOD;toif;awmf twGuf ol\ta&amp;;BuD;aom oGefoifrI</a:t>
            </a:r>
          </a:p>
        </p:txBody>
      </p:sp>
      <p:sp>
        <p:nvSpPr>
          <p:cNvPr id="883718" name="Rectangle 6">
            <a:extLst>
              <a:ext uri="{FF2B5EF4-FFF2-40B4-BE49-F238E27FC236}">
                <a16:creationId xmlns:a16="http://schemas.microsoft.com/office/drawing/2014/main" id="{C3B61A7F-321C-1D99-98CB-5D195785C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1320800"/>
            <a:ext cx="1593850" cy="64516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  <a:cs typeface="Zawgyi-One" charset="0"/>
            </a:endParaRPr>
          </a:p>
        </p:txBody>
      </p:sp>
      <p:sp>
        <p:nvSpPr>
          <p:cNvPr id="883719" name="Line 7">
            <a:extLst>
              <a:ext uri="{FF2B5EF4-FFF2-40B4-BE49-F238E27FC236}">
                <a16:creationId xmlns:a16="http://schemas.microsoft.com/office/drawing/2014/main" id="{94FF355A-5B62-844A-9359-DA9E71AD2C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18875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3720" name="Line 8">
            <a:extLst>
              <a:ext uri="{FF2B5EF4-FFF2-40B4-BE49-F238E27FC236}">
                <a16:creationId xmlns:a16="http://schemas.microsoft.com/office/drawing/2014/main" id="{B42B0050-AB60-EE3F-F45F-585AA9106E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546475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3721" name="Line 9">
            <a:extLst>
              <a:ext uri="{FF2B5EF4-FFF2-40B4-BE49-F238E27FC236}">
                <a16:creationId xmlns:a16="http://schemas.microsoft.com/office/drawing/2014/main" id="{457496B6-E099-309F-6F64-A7326AAE43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571500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3722" name="Line 10">
            <a:extLst>
              <a:ext uri="{FF2B5EF4-FFF2-40B4-BE49-F238E27FC236}">
                <a16:creationId xmlns:a16="http://schemas.microsoft.com/office/drawing/2014/main" id="{749E4E14-C847-BECA-65B9-A448D8D776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5122863"/>
            <a:ext cx="14573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29034" name="Group 11">
            <a:extLst>
              <a:ext uri="{FF2B5EF4-FFF2-40B4-BE49-F238E27FC236}">
                <a16:creationId xmlns:a16="http://schemas.microsoft.com/office/drawing/2014/main" id="{64770AA0-1E57-1A7A-C62A-4110DEF4215B}"/>
              </a:ext>
            </a:extLst>
          </p:cNvPr>
          <p:cNvGrpSpPr>
            <a:grpSpLocks/>
          </p:cNvGrpSpPr>
          <p:nvPr/>
        </p:nvGrpSpPr>
        <p:grpSpPr bwMode="auto">
          <a:xfrm>
            <a:off x="4052888" y="0"/>
            <a:ext cx="1593850" cy="1274763"/>
            <a:chOff x="2058" y="0"/>
            <a:chExt cx="1004" cy="803"/>
          </a:xfrm>
        </p:grpSpPr>
        <p:sp>
          <p:nvSpPr>
            <p:cNvPr id="129072" name="Rectangle 12">
              <a:extLst>
                <a:ext uri="{FF2B5EF4-FFF2-40B4-BE49-F238E27FC236}">
                  <a16:creationId xmlns:a16="http://schemas.microsoft.com/office/drawing/2014/main" id="{F3631F12-9636-D5C5-33CF-8AABAC6AE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0"/>
              <a:ext cx="862" cy="306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500">
                  <a:solidFill>
                    <a:schemeClr val="hlink"/>
                  </a:solidFill>
                </a:rPr>
                <a:t>(21 tkyf)</a:t>
              </a:r>
            </a:p>
          </p:txBody>
        </p:sp>
        <p:sp>
          <p:nvSpPr>
            <p:cNvPr id="883725" name="Rectangle 13">
              <a:extLst>
                <a:ext uri="{FF2B5EF4-FFF2-40B4-BE49-F238E27FC236}">
                  <a16:creationId xmlns:a16="http://schemas.microsoft.com/office/drawing/2014/main" id="{3A0F246B-B507-6E34-4F2D-AFBE21EAF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225"/>
              <a:ext cx="1004" cy="4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  <a:cs typeface="Zawgyi-One" charset="0"/>
              </a:endParaRPr>
            </a:p>
          </p:txBody>
        </p:sp>
        <p:sp>
          <p:nvSpPr>
            <p:cNvPr id="129074" name="Rectangle 14">
              <a:extLst>
                <a:ext uri="{FF2B5EF4-FFF2-40B4-BE49-F238E27FC236}">
                  <a16:creationId xmlns:a16="http://schemas.microsoft.com/office/drawing/2014/main" id="{3A75276F-ADB7-86F5-1D29-51A556948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281"/>
              <a:ext cx="892" cy="52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toif;awmf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jyóem</a:t>
              </a:r>
            </a:p>
          </p:txBody>
        </p:sp>
      </p:grpSp>
      <p:sp>
        <p:nvSpPr>
          <p:cNvPr id="883727" name="Line 15">
            <a:extLst>
              <a:ext uri="{FF2B5EF4-FFF2-40B4-BE49-F238E27FC236}">
                <a16:creationId xmlns:a16="http://schemas.microsoft.com/office/drawing/2014/main" id="{7735DAB3-AFCF-4E2F-DDDC-D27184FE4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58445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3728" name="Line 16">
            <a:extLst>
              <a:ext uri="{FF2B5EF4-FFF2-40B4-BE49-F238E27FC236}">
                <a16:creationId xmlns:a16="http://schemas.microsoft.com/office/drawing/2014/main" id="{9FCF2F1B-73D9-D685-EA09-E19D57FEF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1150" y="47196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3729" name="Line 17">
            <a:extLst>
              <a:ext uri="{FF2B5EF4-FFF2-40B4-BE49-F238E27FC236}">
                <a16:creationId xmlns:a16="http://schemas.microsoft.com/office/drawing/2014/main" id="{0073B3B8-BBFA-952A-11E5-AD955D9B45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0" y="6062663"/>
            <a:ext cx="86518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9038" name="Rectangle 18">
            <a:extLst>
              <a:ext uri="{FF2B5EF4-FFF2-40B4-BE49-F238E27FC236}">
                <a16:creationId xmlns:a16="http://schemas.microsoft.com/office/drawing/2014/main" id="{C382744A-4F09-41FA-16DA-5133F7A82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-434975"/>
            <a:ext cx="3163887" cy="1838325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altLang="en-US" sz="4700" i="1">
              <a:solidFill>
                <a:schemeClr val="bg1"/>
              </a:solidFill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4700" i="1">
                <a:solidFill>
                  <a:schemeClr val="bg1"/>
                </a:solidFill>
              </a:rPr>
              <a:t>aygvk \ pmaqmifrsm;</a:t>
            </a:r>
          </a:p>
        </p:txBody>
      </p:sp>
      <p:sp>
        <p:nvSpPr>
          <p:cNvPr id="129039" name="Text Box 23">
            <a:extLst>
              <a:ext uri="{FF2B5EF4-FFF2-40B4-BE49-F238E27FC236}">
                <a16:creationId xmlns:a16="http://schemas.microsoft.com/office/drawing/2014/main" id="{7FC1492C-1374-86F1-E095-E7E74D8D4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2881313"/>
            <a:ext cx="2863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/>
          </a:p>
        </p:txBody>
      </p:sp>
      <p:grpSp>
        <p:nvGrpSpPr>
          <p:cNvPr id="129040" name="Group 25">
            <a:extLst>
              <a:ext uri="{FF2B5EF4-FFF2-40B4-BE49-F238E27FC236}">
                <a16:creationId xmlns:a16="http://schemas.microsoft.com/office/drawing/2014/main" id="{F285CA2C-377C-D855-1B17-642DEE8E5C0B}"/>
              </a:ext>
            </a:extLst>
          </p:cNvPr>
          <p:cNvGrpSpPr>
            <a:grpSpLocks/>
          </p:cNvGrpSpPr>
          <p:nvPr/>
        </p:nvGrpSpPr>
        <p:grpSpPr bwMode="auto">
          <a:xfrm>
            <a:off x="836613" y="2935288"/>
            <a:ext cx="2979737" cy="485775"/>
            <a:chOff x="517" y="1030"/>
            <a:chExt cx="1877" cy="306"/>
          </a:xfrm>
        </p:grpSpPr>
        <p:sp>
          <p:nvSpPr>
            <p:cNvPr id="883738" name="AutoShape 26">
              <a:extLst>
                <a:ext uri="{FF2B5EF4-FFF2-40B4-BE49-F238E27FC236}">
                  <a16:creationId xmlns:a16="http://schemas.microsoft.com/office/drawing/2014/main" id="{20BD2BD8-E0AE-7101-509B-4DD326883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" y="1030"/>
              <a:ext cx="1877" cy="303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  <a:cs typeface="Zawgyi-One" charset="0"/>
              </a:endParaRPr>
            </a:p>
          </p:txBody>
        </p:sp>
        <p:sp>
          <p:nvSpPr>
            <p:cNvPr id="129071" name="Rectangle 27">
              <a:extLst>
                <a:ext uri="{FF2B5EF4-FFF2-40B4-BE49-F238E27FC236}">
                  <a16:creationId xmlns:a16="http://schemas.microsoft.com/office/drawing/2014/main" id="{25090C44-A418-C37C-5D20-9A91C3F47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" y="1078"/>
              <a:ext cx="1690" cy="25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0ufom;pm; a[vorsm;</a:t>
              </a:r>
            </a:p>
          </p:txBody>
        </p:sp>
      </p:grpSp>
      <p:grpSp>
        <p:nvGrpSpPr>
          <p:cNvPr id="129041" name="Group 29">
            <a:extLst>
              <a:ext uri="{FF2B5EF4-FFF2-40B4-BE49-F238E27FC236}">
                <a16:creationId xmlns:a16="http://schemas.microsoft.com/office/drawing/2014/main" id="{BF61C3EA-BBAE-9BAD-1B60-7955A4428955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3516313"/>
            <a:ext cx="3184525" cy="1128712"/>
            <a:chOff x="0" y="2343"/>
            <a:chExt cx="2006" cy="711"/>
          </a:xfrm>
        </p:grpSpPr>
        <p:sp>
          <p:nvSpPr>
            <p:cNvPr id="883742" name="AutoShape 30">
              <a:extLst>
                <a:ext uri="{FF2B5EF4-FFF2-40B4-BE49-F238E27FC236}">
                  <a16:creationId xmlns:a16="http://schemas.microsoft.com/office/drawing/2014/main" id="{AD51338D-8C01-B20E-E2DE-2141323CD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" y="2343"/>
              <a:ext cx="1859" cy="711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  <a:cs typeface="Zawgyi-One" charset="0"/>
              </a:endParaRPr>
            </a:p>
          </p:txBody>
        </p:sp>
        <p:sp>
          <p:nvSpPr>
            <p:cNvPr id="129069" name="Rectangle 31">
              <a:extLst>
                <a:ext uri="{FF2B5EF4-FFF2-40B4-BE49-F238E27FC236}">
                  <a16:creationId xmlns:a16="http://schemas.microsoft.com/office/drawing/2014/main" id="{1AB8C58F-32C6-A8E6-C567-53DD97AE4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29"/>
              <a:ext cx="2006" cy="47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toif;awmfb@m xdef; jrnfwrf;</a:t>
              </a:r>
            </a:p>
          </p:txBody>
        </p:sp>
      </p:grpSp>
      <p:sp>
        <p:nvSpPr>
          <p:cNvPr id="129042" name="Rectangle 37">
            <a:extLst>
              <a:ext uri="{FF2B5EF4-FFF2-40B4-BE49-F238E27FC236}">
                <a16:creationId xmlns:a16="http://schemas.microsoft.com/office/drawing/2014/main" id="{73A237D0-9DB6-73CB-D5FF-D2C36D45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29043" name="Text Box 38">
            <a:extLst>
              <a:ext uri="{FF2B5EF4-FFF2-40B4-BE49-F238E27FC236}">
                <a16:creationId xmlns:a16="http://schemas.microsoft.com/office/drawing/2014/main" id="{86C56747-6FBE-16D5-A948-519BCAA2F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>
              <a:solidFill>
                <a:srgbClr val="FFFF00"/>
              </a:solidFill>
            </a:endParaRPr>
          </a:p>
        </p:txBody>
      </p:sp>
      <p:sp>
        <p:nvSpPr>
          <p:cNvPr id="129044" name="Rectangle 42">
            <a:extLst>
              <a:ext uri="{FF2B5EF4-FFF2-40B4-BE49-F238E27FC236}">
                <a16:creationId xmlns:a16="http://schemas.microsoft.com/office/drawing/2014/main" id="{C532670D-3C53-9248-80EB-410AA39BF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3373438"/>
            <a:ext cx="2132012" cy="19272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oufomavmedwd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oufomavmedwf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wdwl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29045" name="Rectangle 43">
            <a:extLst>
              <a:ext uri="{FF2B5EF4-FFF2-40B4-BE49-F238E27FC236}">
                <a16:creationId xmlns:a16="http://schemas.microsoft.com/office/drawing/2014/main" id="{1D686E62-75DF-34AA-29C9-0C7527F1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2333625"/>
            <a:ext cx="1768475" cy="1477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*vmwd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{zuf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zdvdyd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aumavmoJ</a:t>
            </a:r>
          </a:p>
        </p:txBody>
      </p:sp>
      <p:sp>
        <p:nvSpPr>
          <p:cNvPr id="129046" name="Rectangle 45">
            <a:extLst>
              <a:ext uri="{FF2B5EF4-FFF2-40B4-BE49-F238E27FC236}">
                <a16:creationId xmlns:a16="http://schemas.microsoft.com/office/drawing/2014/main" id="{E8E9AAC9-67DF-F244-BB7C-8420DCFAC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1066800"/>
            <a:ext cx="1768475" cy="10906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 u="sng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aygvk xHrS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pmamifrsm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83759" name="Line 47">
            <a:extLst>
              <a:ext uri="{FF2B5EF4-FFF2-40B4-BE49-F238E27FC236}">
                <a16:creationId xmlns:a16="http://schemas.microsoft.com/office/drawing/2014/main" id="{2644179E-3673-4268-5999-F43AA4C36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25" y="3049588"/>
            <a:ext cx="758825" cy="15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3760" name="Line 48">
            <a:extLst>
              <a:ext uri="{FF2B5EF4-FFF2-40B4-BE49-F238E27FC236}">
                <a16:creationId xmlns:a16="http://schemas.microsoft.com/office/drawing/2014/main" id="{21B78EC8-AA2B-4477-2695-646372E0FF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8688" y="4173538"/>
            <a:ext cx="758825" cy="31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5" name="Group 66">
            <a:extLst>
              <a:ext uri="{FF2B5EF4-FFF2-40B4-BE49-F238E27FC236}">
                <a16:creationId xmlns:a16="http://schemas.microsoft.com/office/drawing/2014/main" id="{A03D0053-4E91-456B-BCFE-9DF237F92045}"/>
              </a:ext>
            </a:extLst>
          </p:cNvPr>
          <p:cNvGrpSpPr>
            <a:grpSpLocks/>
          </p:cNvGrpSpPr>
          <p:nvPr/>
        </p:nvGrpSpPr>
        <p:grpSpPr bwMode="auto">
          <a:xfrm>
            <a:off x="723900" y="5583238"/>
            <a:ext cx="3678238" cy="493712"/>
            <a:chOff x="426" y="2961"/>
            <a:chExt cx="2317" cy="311"/>
          </a:xfrm>
        </p:grpSpPr>
        <p:grpSp>
          <p:nvGrpSpPr>
            <p:cNvPr id="129064" name="Group 32">
              <a:extLst>
                <a:ext uri="{FF2B5EF4-FFF2-40B4-BE49-F238E27FC236}">
                  <a16:creationId xmlns:a16="http://schemas.microsoft.com/office/drawing/2014/main" id="{F56C5F74-90A4-802D-7FF3-94C9D8E767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" y="2961"/>
              <a:ext cx="2006" cy="311"/>
              <a:chOff x="10" y="2257"/>
              <a:chExt cx="2006" cy="311"/>
            </a:xfrm>
          </p:grpSpPr>
          <p:sp>
            <p:nvSpPr>
              <p:cNvPr id="883745" name="AutoShape 33">
                <a:extLst>
                  <a:ext uri="{FF2B5EF4-FFF2-40B4-BE49-F238E27FC236}">
                    <a16:creationId xmlns:a16="http://schemas.microsoft.com/office/drawing/2014/main" id="{02604BA1-8BF4-3200-3DBB-2D59887F7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" y="2257"/>
                <a:ext cx="1859" cy="309"/>
              </a:xfrm>
              <a:prstGeom prst="roundRect">
                <a:avLst>
                  <a:gd name="adj" fmla="val 12495"/>
                </a:avLst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  <a:cs typeface="Zawgyi-One" charset="0"/>
                </a:endParaRPr>
              </a:p>
            </p:txBody>
          </p:sp>
          <p:sp>
            <p:nvSpPr>
              <p:cNvPr id="129067" name="Rectangle 34">
                <a:extLst>
                  <a:ext uri="{FF2B5EF4-FFF2-40B4-BE49-F238E27FC236}">
                    <a16:creationId xmlns:a16="http://schemas.microsoft.com/office/drawing/2014/main" id="{C42C6768-E9AC-6FAD-8E40-CB8E23E0A0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" y="2333"/>
                <a:ext cx="2006" cy="23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65000"/>
                  </a:lnSpc>
                  <a:spcBef>
                    <a:spcPct val="50000"/>
                  </a:spcBef>
                </a:pPr>
                <a:r>
                  <a:rPr lang="en-US" altLang="en-US" sz="2500">
                    <a:solidFill>
                      <a:schemeClr val="bg1"/>
                    </a:solidFill>
                  </a:rPr>
                  <a:t>aygvk\ aemufqHk;</a:t>
                </a:r>
              </a:p>
            </p:txBody>
          </p:sp>
        </p:grpSp>
        <p:sp>
          <p:nvSpPr>
            <p:cNvPr id="883761" name="Line 49">
              <a:extLst>
                <a:ext uri="{FF2B5EF4-FFF2-40B4-BE49-F238E27FC236}">
                  <a16:creationId xmlns:a16="http://schemas.microsoft.com/office/drawing/2014/main" id="{8AF9B7CB-1CF7-EDD5-40DA-B932D44EDF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5" y="3114"/>
              <a:ext cx="478" cy="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3767" name="Rectangle 55">
            <a:extLst>
              <a:ext uri="{FF2B5EF4-FFF2-40B4-BE49-F238E27FC236}">
                <a16:creationId xmlns:a16="http://schemas.microsoft.com/office/drawing/2014/main" id="{E85A12B9-0B8F-FA46-C818-8F31FD1C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0" y="4905375"/>
            <a:ext cx="1768475" cy="6778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FF00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FF00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zdavrkef</a:t>
            </a:r>
          </a:p>
        </p:txBody>
      </p:sp>
      <p:grpSp>
        <p:nvGrpSpPr>
          <p:cNvPr id="129051" name="Group 56">
            <a:extLst>
              <a:ext uri="{FF2B5EF4-FFF2-40B4-BE49-F238E27FC236}">
                <a16:creationId xmlns:a16="http://schemas.microsoft.com/office/drawing/2014/main" id="{0FC1487C-2B3C-EE03-91B6-B24B53B40096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1403350"/>
            <a:ext cx="2892425" cy="1485900"/>
            <a:chOff x="582" y="705"/>
            <a:chExt cx="1822" cy="936"/>
          </a:xfrm>
        </p:grpSpPr>
        <p:sp>
          <p:nvSpPr>
            <p:cNvPr id="883769" name="AutoShape 57">
              <a:extLst>
                <a:ext uri="{FF2B5EF4-FFF2-40B4-BE49-F238E27FC236}">
                  <a16:creationId xmlns:a16="http://schemas.microsoft.com/office/drawing/2014/main" id="{8EDFF9F0-F17A-83C4-3B58-0A827854D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747"/>
              <a:ext cx="1658" cy="586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  <a:cs typeface="Zawgyi-One" charset="0"/>
              </a:endParaRPr>
            </a:p>
          </p:txBody>
        </p:sp>
        <p:sp>
          <p:nvSpPr>
            <p:cNvPr id="129063" name="Rectangle 58">
              <a:extLst>
                <a:ext uri="{FF2B5EF4-FFF2-40B4-BE49-F238E27FC236}">
                  <a16:creationId xmlns:a16="http://schemas.microsoft.com/office/drawing/2014/main" id="{31C3B7E9-3433-92BD-5642-DF9F9FB7F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" y="705"/>
              <a:ext cx="1822" cy="936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endParaRPr lang="en-US" altLang="en-US" sz="1700">
                <a:solidFill>
                  <a:schemeClr val="bg1"/>
                </a:solidFill>
              </a:endParaRP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a&amp;mrpmaqmif wcsdK hwGif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(</a:t>
              </a:r>
              <a:r>
                <a:rPr lang="en-US" altLang="en-US" sz="2800">
                  <a:solidFill>
                    <a:srgbClr val="FFFF00"/>
                  </a:solidFill>
                </a:rPr>
                <a:t>aumEåK</a:t>
              </a:r>
              <a:r>
                <a:rPr lang="en-US" altLang="en-US" sz="2500">
                  <a:solidFill>
                    <a:srgbClr val="FFFF00"/>
                  </a:solidFill>
                </a:rPr>
                <a:t>'kwd,pmaqmif) 2 aumyg0ifonf</a:t>
              </a:r>
            </a:p>
          </p:txBody>
        </p:sp>
      </p:grpSp>
      <p:sp>
        <p:nvSpPr>
          <p:cNvPr id="883772" name="Line 60">
            <a:extLst>
              <a:ext uri="{FF2B5EF4-FFF2-40B4-BE49-F238E27FC236}">
                <a16:creationId xmlns:a16="http://schemas.microsoft.com/office/drawing/2014/main" id="{CDD47FEB-1884-E052-0ADF-07891FDB88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2488" y="2181225"/>
            <a:ext cx="773112" cy="635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29053" name="Rectangle 61">
            <a:extLst>
              <a:ext uri="{FF2B5EF4-FFF2-40B4-BE49-F238E27FC236}">
                <a16:creationId xmlns:a16="http://schemas.microsoft.com/office/drawing/2014/main" id="{3E5BF90C-F9C8-B7BA-2574-6D0AADF19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3" y="4146550"/>
            <a:ext cx="571500" cy="1225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7200" b="0">
                <a:solidFill>
                  <a:schemeClr val="hlink"/>
                </a:solidFill>
              </a:rPr>
              <a:t>}</a:t>
            </a:r>
          </a:p>
        </p:txBody>
      </p:sp>
      <p:sp>
        <p:nvSpPr>
          <p:cNvPr id="883774" name="Rectangle 62">
            <a:extLst>
              <a:ext uri="{FF2B5EF4-FFF2-40B4-BE49-F238E27FC236}">
                <a16:creationId xmlns:a16="http://schemas.microsoft.com/office/drawing/2014/main" id="{C7285116-73E5-FCB5-5426-D7E5F101D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150" y="6091238"/>
            <a:ext cx="2886075" cy="755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130000"/>
              </a:lnSpc>
              <a:spcBef>
                <a:spcPct val="50000"/>
              </a:spcBef>
            </a:pPr>
            <a:r>
              <a:rPr lang="en-US" altLang="en-US" sz="3300">
                <a:solidFill>
                  <a:srgbClr val="FFFFFF"/>
                </a:solidFill>
              </a:rPr>
              <a:t>zdavrkef</a:t>
            </a:r>
          </a:p>
        </p:txBody>
      </p:sp>
      <p:sp>
        <p:nvSpPr>
          <p:cNvPr id="129055" name="Text Box 64">
            <a:extLst>
              <a:ext uri="{FF2B5EF4-FFF2-40B4-BE49-F238E27FC236}">
                <a16:creationId xmlns:a16="http://schemas.microsoft.com/office/drawing/2014/main" id="{A93DEEBC-4F93-A416-56C5-D2E90BFAD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29056" name="Text Box 69">
            <a:extLst>
              <a:ext uri="{FF2B5EF4-FFF2-40B4-BE49-F238E27FC236}">
                <a16:creationId xmlns:a16="http://schemas.microsoft.com/office/drawing/2014/main" id="{B13556D2-99B2-76F9-BD77-7394A55A3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29057" name="Text Box 70">
            <a:extLst>
              <a:ext uri="{FF2B5EF4-FFF2-40B4-BE49-F238E27FC236}">
                <a16:creationId xmlns:a16="http://schemas.microsoft.com/office/drawing/2014/main" id="{B9683A89-617E-E25A-3B19-0A96951BC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400925"/>
            <a:ext cx="2984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55</a:t>
            </a:r>
          </a:p>
        </p:txBody>
      </p:sp>
      <p:sp>
        <p:nvSpPr>
          <p:cNvPr id="129058" name="Rectangle 71">
            <a:extLst>
              <a:ext uri="{FF2B5EF4-FFF2-40B4-BE49-F238E27FC236}">
                <a16:creationId xmlns:a16="http://schemas.microsoft.com/office/drawing/2014/main" id="{BA9CAC78-4D89-739C-44AF-01A4006AC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1744663"/>
            <a:ext cx="1768475" cy="10175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a&amp;mr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1 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2 aumavmoJ</a:t>
            </a:r>
          </a:p>
        </p:txBody>
      </p:sp>
      <p:sp>
        <p:nvSpPr>
          <p:cNvPr id="129059" name="Text Box 73">
            <a:extLst>
              <a:ext uri="{FF2B5EF4-FFF2-40B4-BE49-F238E27FC236}">
                <a16:creationId xmlns:a16="http://schemas.microsoft.com/office/drawing/2014/main" id="{A6B57D35-F7B0-834B-FAAD-5D9E80BF4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4538" y="7345363"/>
            <a:ext cx="249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29060" name="Rectangle 75">
            <a:extLst>
              <a:ext uri="{FF2B5EF4-FFF2-40B4-BE49-F238E27FC236}">
                <a16:creationId xmlns:a16="http://schemas.microsoft.com/office/drawing/2014/main" id="{1F51143B-DA79-A05D-C38D-B30816713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25" y="4675188"/>
            <a:ext cx="30241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500" b="0">
                <a:solidFill>
                  <a:srgbClr val="FFEA18"/>
                </a:solidFill>
              </a:rPr>
              <a:t>apwempdwfrygbJq,fydkU hwpfydkUay;aomolrsm;</a:t>
            </a:r>
          </a:p>
        </p:txBody>
      </p:sp>
      <p:sp>
        <p:nvSpPr>
          <p:cNvPr id="129061" name="Text Box 77">
            <a:extLst>
              <a:ext uri="{FF2B5EF4-FFF2-40B4-BE49-F238E27FC236}">
                <a16:creationId xmlns:a16="http://schemas.microsoft.com/office/drawing/2014/main" id="{9478D8B1-6A46-1B84-AC43-9D96FD8B1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8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883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67" grpId="0" autoUpdateAnimBg="0"/>
      <p:bldP spid="883774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Line 2">
            <a:extLst>
              <a:ext uri="{FF2B5EF4-FFF2-40B4-BE49-F238E27FC236}">
                <a16:creationId xmlns:a16="http://schemas.microsoft.com/office/drawing/2014/main" id="{F57829A3-A9A7-D4D9-DD36-F4F8987047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8363" y="2038350"/>
            <a:ext cx="54292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31074" name="Text Box 4">
            <a:extLst>
              <a:ext uri="{FF2B5EF4-FFF2-40B4-BE49-F238E27FC236}">
                <a16:creationId xmlns:a16="http://schemas.microsoft.com/office/drawing/2014/main" id="{0275AC9E-D254-7726-F1B2-E1D4F3B23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131075" name="Rectangle 5">
            <a:extLst>
              <a:ext uri="{FF2B5EF4-FFF2-40B4-BE49-F238E27FC236}">
                <a16:creationId xmlns:a16="http://schemas.microsoft.com/office/drawing/2014/main" id="{B62FFA76-0FDE-FA80-9B36-EE74E9108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75" y="2224088"/>
            <a:ext cx="3200400" cy="2851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5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99FF99"/>
                </a:solidFill>
              </a:rPr>
              <a:t>ueOD;toif;awmf twGuf ol\ta&amp;;BuD;aom oGefoifrI</a:t>
            </a:r>
          </a:p>
        </p:txBody>
      </p:sp>
      <p:sp>
        <p:nvSpPr>
          <p:cNvPr id="900102" name="Rectangle 6">
            <a:extLst>
              <a:ext uri="{FF2B5EF4-FFF2-40B4-BE49-F238E27FC236}">
                <a16:creationId xmlns:a16="http://schemas.microsoft.com/office/drawing/2014/main" id="{94A837C8-4715-E28B-196C-04FF5B278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263" y="365125"/>
            <a:ext cx="1593850" cy="64516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lnSpc>
                <a:spcPct val="3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WinInnwa" charset="0"/>
                <a:ea typeface="ＭＳ Ｐゴシック" charset="0"/>
              </a:rPr>
              <a:t>zdavrkef</a:t>
            </a:r>
          </a:p>
        </p:txBody>
      </p:sp>
      <p:sp>
        <p:nvSpPr>
          <p:cNvPr id="900103" name="Line 7">
            <a:extLst>
              <a:ext uri="{FF2B5EF4-FFF2-40B4-BE49-F238E27FC236}">
                <a16:creationId xmlns:a16="http://schemas.microsoft.com/office/drawing/2014/main" id="{FD6A5ED3-34C0-1A96-785A-49D9690288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18875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00104" name="Line 8">
            <a:extLst>
              <a:ext uri="{FF2B5EF4-FFF2-40B4-BE49-F238E27FC236}">
                <a16:creationId xmlns:a16="http://schemas.microsoft.com/office/drawing/2014/main" id="{2E5DCCDD-1CC8-FBD7-4D84-B45EE0E3E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546475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00105" name="Line 9">
            <a:extLst>
              <a:ext uri="{FF2B5EF4-FFF2-40B4-BE49-F238E27FC236}">
                <a16:creationId xmlns:a16="http://schemas.microsoft.com/office/drawing/2014/main" id="{97D0CD90-55BA-BAAA-A058-05AE65789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571500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00106" name="Line 10">
            <a:extLst>
              <a:ext uri="{FF2B5EF4-FFF2-40B4-BE49-F238E27FC236}">
                <a16:creationId xmlns:a16="http://schemas.microsoft.com/office/drawing/2014/main" id="{F6E9673B-B3CC-54B8-132A-1418E3E8CD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5122863"/>
            <a:ext cx="14573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31081" name="Group 11">
            <a:extLst>
              <a:ext uri="{FF2B5EF4-FFF2-40B4-BE49-F238E27FC236}">
                <a16:creationId xmlns:a16="http://schemas.microsoft.com/office/drawing/2014/main" id="{1FFF5691-173A-BC21-01B4-1DDD8CC990C6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0"/>
            <a:ext cx="1593850" cy="1514475"/>
            <a:chOff x="2058" y="0"/>
            <a:chExt cx="1004" cy="954"/>
          </a:xfrm>
        </p:grpSpPr>
        <p:sp>
          <p:nvSpPr>
            <p:cNvPr id="131098" name="Rectangle 12">
              <a:extLst>
                <a:ext uri="{FF2B5EF4-FFF2-40B4-BE49-F238E27FC236}">
                  <a16:creationId xmlns:a16="http://schemas.microsoft.com/office/drawing/2014/main" id="{5353F402-64AE-2DFE-F24A-C9F9E7840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0"/>
              <a:ext cx="862" cy="240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endParaRPr lang="my-MM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900109" name="Rectangle 13">
              <a:extLst>
                <a:ext uri="{FF2B5EF4-FFF2-40B4-BE49-F238E27FC236}">
                  <a16:creationId xmlns:a16="http://schemas.microsoft.com/office/drawing/2014/main" id="{DF90B4F9-3061-9BA1-D95F-B5051DB2B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225"/>
              <a:ext cx="1004" cy="4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31100" name="Rectangle 14">
              <a:extLst>
                <a:ext uri="{FF2B5EF4-FFF2-40B4-BE49-F238E27FC236}">
                  <a16:creationId xmlns:a16="http://schemas.microsoft.com/office/drawing/2014/main" id="{3B56E3BD-50E4-535C-6835-63FA43577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281"/>
              <a:ext cx="892" cy="6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toif; awmf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jyóem</a:t>
              </a:r>
            </a:p>
          </p:txBody>
        </p:sp>
      </p:grpSp>
      <p:sp>
        <p:nvSpPr>
          <p:cNvPr id="900111" name="Line 15">
            <a:extLst>
              <a:ext uri="{FF2B5EF4-FFF2-40B4-BE49-F238E27FC236}">
                <a16:creationId xmlns:a16="http://schemas.microsoft.com/office/drawing/2014/main" id="{D8FBA8BE-05FD-00B0-4DF5-FC8F9A656A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58445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00112" name="Line 16">
            <a:extLst>
              <a:ext uri="{FF2B5EF4-FFF2-40B4-BE49-F238E27FC236}">
                <a16:creationId xmlns:a16="http://schemas.microsoft.com/office/drawing/2014/main" id="{BFB24800-4C72-415D-1A4E-EFEFE1B5C1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1150" y="47196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00113" name="Line 17">
            <a:extLst>
              <a:ext uri="{FF2B5EF4-FFF2-40B4-BE49-F238E27FC236}">
                <a16:creationId xmlns:a16="http://schemas.microsoft.com/office/drawing/2014/main" id="{2B6199C2-B76C-8A9A-95CC-E28A0F155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0" y="6062663"/>
            <a:ext cx="86518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31085" name="Rectangle 18">
            <a:extLst>
              <a:ext uri="{FF2B5EF4-FFF2-40B4-BE49-F238E27FC236}">
                <a16:creationId xmlns:a16="http://schemas.microsoft.com/office/drawing/2014/main" id="{D37F5066-DA5B-3BAA-5CFE-9B8EA6FA8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-434975"/>
            <a:ext cx="3163887" cy="1838325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60000"/>
              </a:lnSpc>
              <a:spcBef>
                <a:spcPct val="50000"/>
              </a:spcBef>
            </a:pPr>
            <a:endParaRPr lang="en-US" altLang="en-US" sz="4700" i="1">
              <a:solidFill>
                <a:schemeClr val="bg1"/>
              </a:solidFill>
            </a:endParaRPr>
          </a:p>
          <a:p>
            <a:pPr algn="l">
              <a:lnSpc>
                <a:spcPct val="60000"/>
              </a:lnSpc>
              <a:spcBef>
                <a:spcPct val="50000"/>
              </a:spcBef>
            </a:pPr>
            <a:r>
              <a:rPr lang="en-US" altLang="en-US" sz="4700" i="1">
                <a:solidFill>
                  <a:schemeClr val="bg1"/>
                </a:solidFill>
              </a:rPr>
              <a:t>aygvk \ pmaqmifrsm;</a:t>
            </a:r>
          </a:p>
        </p:txBody>
      </p:sp>
      <p:sp>
        <p:nvSpPr>
          <p:cNvPr id="131086" name="Text Box 38">
            <a:extLst>
              <a:ext uri="{FF2B5EF4-FFF2-40B4-BE49-F238E27FC236}">
                <a16:creationId xmlns:a16="http://schemas.microsoft.com/office/drawing/2014/main" id="{BE3922AA-7A90-2C28-8691-6ED9A9AE5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>
              <a:solidFill>
                <a:srgbClr val="FFFF00"/>
              </a:solidFill>
            </a:endParaRPr>
          </a:p>
        </p:txBody>
      </p:sp>
      <p:sp>
        <p:nvSpPr>
          <p:cNvPr id="131087" name="Rectangle 40">
            <a:extLst>
              <a:ext uri="{FF2B5EF4-FFF2-40B4-BE49-F238E27FC236}">
                <a16:creationId xmlns:a16="http://schemas.microsoft.com/office/drawing/2014/main" id="{C5CA10C7-A937-A8F3-1565-B8026F6A0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3344863"/>
            <a:ext cx="1768475" cy="17446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EA18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EA18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oufomavmedwd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oufomavmedwf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wdwl</a:t>
            </a:r>
          </a:p>
        </p:txBody>
      </p:sp>
      <p:sp>
        <p:nvSpPr>
          <p:cNvPr id="131088" name="Rectangle 41">
            <a:extLst>
              <a:ext uri="{FF2B5EF4-FFF2-40B4-BE49-F238E27FC236}">
                <a16:creationId xmlns:a16="http://schemas.microsoft.com/office/drawing/2014/main" id="{BE67EE52-210A-EFB5-7BE2-DDFE6AFBE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2333625"/>
            <a:ext cx="1768475" cy="1477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EA18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EA18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*vmwd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{zuf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zdvdyd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aumavmoJ</a:t>
            </a:r>
          </a:p>
        </p:txBody>
      </p:sp>
      <p:sp>
        <p:nvSpPr>
          <p:cNvPr id="131089" name="Rectangle 42">
            <a:extLst>
              <a:ext uri="{FF2B5EF4-FFF2-40B4-BE49-F238E27FC236}">
                <a16:creationId xmlns:a16="http://schemas.microsoft.com/office/drawing/2014/main" id="{AF3BA31C-F785-E6BE-7B74-E931809DC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1744663"/>
            <a:ext cx="1768475" cy="10175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EA18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a&amp;mr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1 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2 aumavmoJ</a:t>
            </a:r>
          </a:p>
        </p:txBody>
      </p:sp>
      <p:sp>
        <p:nvSpPr>
          <p:cNvPr id="131090" name="Rectangle 43">
            <a:extLst>
              <a:ext uri="{FF2B5EF4-FFF2-40B4-BE49-F238E27FC236}">
                <a16:creationId xmlns:a16="http://schemas.microsoft.com/office/drawing/2014/main" id="{6074749A-FA40-29C0-95BA-692B9C55F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1066800"/>
            <a:ext cx="1768475" cy="8778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 u="sng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aygvk xHrS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pmamifrsm</a:t>
            </a:r>
          </a:p>
        </p:txBody>
      </p:sp>
      <p:sp>
        <p:nvSpPr>
          <p:cNvPr id="131091" name="Rectangle 51">
            <a:extLst>
              <a:ext uri="{FF2B5EF4-FFF2-40B4-BE49-F238E27FC236}">
                <a16:creationId xmlns:a16="http://schemas.microsoft.com/office/drawing/2014/main" id="{D4C859B7-EE5A-2E0E-5652-FD342B87E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4714875"/>
            <a:ext cx="1768475" cy="9191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EA18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EA18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EA18"/>
                </a:solidFill>
              </a:rPr>
              <a:t>zdavrkef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EA18"/>
              </a:solidFill>
            </a:endParaRPr>
          </a:p>
        </p:txBody>
      </p:sp>
      <p:sp>
        <p:nvSpPr>
          <p:cNvPr id="900148" name="Rectangle 52">
            <a:extLst>
              <a:ext uri="{FF2B5EF4-FFF2-40B4-BE49-F238E27FC236}">
                <a16:creationId xmlns:a16="http://schemas.microsoft.com/office/drawing/2014/main" id="{1D21F566-72D3-22AC-EB40-47D837039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1757363"/>
            <a:ext cx="3333750" cy="1130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4000">
                <a:solidFill>
                  <a:srgbClr val="FFFF00"/>
                </a:solidFill>
              </a:rPr>
              <a:t>aygvk\pm apmif rsm; jynfhpHkoGm;onf</a:t>
            </a:r>
          </a:p>
        </p:txBody>
      </p:sp>
      <p:sp>
        <p:nvSpPr>
          <p:cNvPr id="131093" name="Text Box 54">
            <a:extLst>
              <a:ext uri="{FF2B5EF4-FFF2-40B4-BE49-F238E27FC236}">
                <a16:creationId xmlns:a16="http://schemas.microsoft.com/office/drawing/2014/main" id="{B6074041-4133-0DF1-3C93-D1F143687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00154" name="AutoShape 58">
            <a:extLst>
              <a:ext uri="{FF2B5EF4-FFF2-40B4-BE49-F238E27FC236}">
                <a16:creationId xmlns:a16="http://schemas.microsoft.com/office/drawing/2014/main" id="{3DBF7511-B530-D1AB-6F47-A0C703404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246188"/>
            <a:ext cx="1884363" cy="462915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31095" name="Text Box 60">
            <a:extLst>
              <a:ext uri="{FF2B5EF4-FFF2-40B4-BE49-F238E27FC236}">
                <a16:creationId xmlns:a16="http://schemas.microsoft.com/office/drawing/2014/main" id="{5AFFAF51-8B73-3C89-F338-1AADFC57A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56</a:t>
            </a:r>
          </a:p>
        </p:txBody>
      </p:sp>
      <p:sp>
        <p:nvSpPr>
          <p:cNvPr id="131096" name="Rectangle 4">
            <a:extLst>
              <a:ext uri="{FF2B5EF4-FFF2-40B4-BE49-F238E27FC236}">
                <a16:creationId xmlns:a16="http://schemas.microsoft.com/office/drawing/2014/main" id="{1DB135EE-88E4-B021-8C5B-F2835673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-15875"/>
            <a:ext cx="10779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500">
                <a:solidFill>
                  <a:schemeClr val="hlink"/>
                </a:solidFill>
              </a:rPr>
              <a:t>(21 tkyf)</a:t>
            </a:r>
          </a:p>
          <a:p>
            <a:pPr algn="l"/>
            <a:endParaRPr lang="en-US" altLang="en-US" sz="2500" b="0"/>
          </a:p>
        </p:txBody>
      </p:sp>
      <p:sp>
        <p:nvSpPr>
          <p:cNvPr id="131097" name="Text Box 6">
            <a:extLst>
              <a:ext uri="{FF2B5EF4-FFF2-40B4-BE49-F238E27FC236}">
                <a16:creationId xmlns:a16="http://schemas.microsoft.com/office/drawing/2014/main" id="{8502F726-6DBD-B6C1-BE14-3BF1E9F9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0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0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0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148" grpId="0" autoUpdateAnimBg="0"/>
      <p:bldP spid="90015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073">
            <a:extLst>
              <a:ext uri="{FF2B5EF4-FFF2-40B4-BE49-F238E27FC236}">
                <a16:creationId xmlns:a16="http://schemas.microsoft.com/office/drawing/2014/main" id="{F791C230-8FD3-D75E-3360-937A25792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6800850"/>
            <a:ext cx="5087937" cy="5143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23015" name="Oval 1063">
            <a:extLst>
              <a:ext uri="{FF2B5EF4-FFF2-40B4-BE49-F238E27FC236}">
                <a16:creationId xmlns:a16="http://schemas.microsoft.com/office/drawing/2014/main" id="{1D684734-BED9-456C-83FD-4BAE2B2EC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138" y="3354388"/>
            <a:ext cx="2184400" cy="803275"/>
          </a:xfrm>
          <a:prstGeom prst="ellipse">
            <a:avLst/>
          </a:prstGeom>
          <a:noFill/>
          <a:ln w="57150">
            <a:solidFill>
              <a:srgbClr val="8DF3FB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33123" name="Text Box 1027">
            <a:extLst>
              <a:ext uri="{FF2B5EF4-FFF2-40B4-BE49-F238E27FC236}">
                <a16:creationId xmlns:a16="http://schemas.microsoft.com/office/drawing/2014/main" id="{A138549B-36C6-BD21-A073-4337B5938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3373438"/>
            <a:ext cx="3986213" cy="3730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800" b="0">
              <a:solidFill>
                <a:srgbClr val="FFFFFF"/>
              </a:solidFill>
            </a:endParaRPr>
          </a:p>
        </p:txBody>
      </p:sp>
      <p:sp>
        <p:nvSpPr>
          <p:cNvPr id="133124" name="Text Box 1042">
            <a:extLst>
              <a:ext uri="{FF2B5EF4-FFF2-40B4-BE49-F238E27FC236}">
                <a16:creationId xmlns:a16="http://schemas.microsoft.com/office/drawing/2014/main" id="{647F6CB2-6E61-8078-8C3C-EC1DFD39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3373438"/>
            <a:ext cx="3986213" cy="3730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800" b="0">
              <a:solidFill>
                <a:srgbClr val="FFFFFF"/>
              </a:solidFill>
            </a:endParaRPr>
          </a:p>
        </p:txBody>
      </p:sp>
      <p:sp>
        <p:nvSpPr>
          <p:cNvPr id="133125" name="Text Box 1050">
            <a:extLst>
              <a:ext uri="{FF2B5EF4-FFF2-40B4-BE49-F238E27FC236}">
                <a16:creationId xmlns:a16="http://schemas.microsoft.com/office/drawing/2014/main" id="{BE79A111-9640-F8B3-276D-3192B4086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3004" name="Text Box 1052">
            <a:extLst>
              <a:ext uri="{FF2B5EF4-FFF2-40B4-BE49-F238E27FC236}">
                <a16:creationId xmlns:a16="http://schemas.microsoft.com/office/drawing/2014/main" id="{CD51281E-B987-1180-8B63-68CA37923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1398588"/>
            <a:ext cx="8950325" cy="11842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FFFFFF"/>
                </a:solidFill>
              </a:rPr>
              <a:t>aygvk\ rSefuefaooyfaom oDtdk&amp;D2ck\ aom hcsuf</a:t>
            </a:r>
          </a:p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FFFFFF"/>
                </a:solidFill>
              </a:rPr>
              <a:t>c&amp;pf,meftMuHtpnfESif.vkyfudkifrIh\ tajccHtkwfjrpf</a:t>
            </a:r>
          </a:p>
        </p:txBody>
      </p:sp>
      <p:sp>
        <p:nvSpPr>
          <p:cNvPr id="1023005" name="Text Box 1053">
            <a:extLst>
              <a:ext uri="{FF2B5EF4-FFF2-40B4-BE49-F238E27FC236}">
                <a16:creationId xmlns:a16="http://schemas.microsoft.com/office/drawing/2014/main" id="{DE667884-C19B-5B2A-1168-C0531EBC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450" y="2439988"/>
            <a:ext cx="7467600" cy="862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/>
              <a:t>ajzmif hrwfjcif;...rvHkrvJtjypfrSvGwfajrmufjcif;ESif hajzmifhrwf&amp;modk ha&amp;mufjcif;</a:t>
            </a:r>
          </a:p>
        </p:txBody>
      </p:sp>
      <p:sp>
        <p:nvSpPr>
          <p:cNvPr id="1023006" name="Text Box 1054">
            <a:extLst>
              <a:ext uri="{FF2B5EF4-FFF2-40B4-BE49-F238E27FC236}">
                <a16:creationId xmlns:a16="http://schemas.microsoft.com/office/drawing/2014/main" id="{B08D4AFD-313D-BE83-DA68-00F5B0A5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7575" y="3421063"/>
            <a:ext cx="4987925" cy="584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solidFill>
                  <a:srgbClr val="FFEA18"/>
                </a:solidFill>
              </a:rPr>
              <a:t>tjzpftysufwpfckwnf;jzif.csufjcif;</a:t>
            </a:r>
          </a:p>
        </p:txBody>
      </p:sp>
      <p:sp>
        <p:nvSpPr>
          <p:cNvPr id="1023007" name="Text Box 1055">
            <a:extLst>
              <a:ext uri="{FF2B5EF4-FFF2-40B4-BE49-F238E27FC236}">
                <a16:creationId xmlns:a16="http://schemas.microsoft.com/office/drawing/2014/main" id="{E05E4289-DF01-1E4C-BA32-7A345BF54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8" y="4622800"/>
            <a:ext cx="8283575" cy="530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FFFFFF"/>
                </a:solidFill>
              </a:rPr>
              <a:t>oef.&amp;Sif;jcif; oef h&amp;Sif;&amp;mtrItwGuf toHk;jyl&amp;efowfrSwfz,fxm;jcif;</a:t>
            </a:r>
          </a:p>
        </p:txBody>
      </p:sp>
      <p:sp>
        <p:nvSpPr>
          <p:cNvPr id="1023008" name="Text Box 1056">
            <a:extLst>
              <a:ext uri="{FF2B5EF4-FFF2-40B4-BE49-F238E27FC236}">
                <a16:creationId xmlns:a16="http://schemas.microsoft.com/office/drawing/2014/main" id="{96F95833-41C0-41A7-91CE-63C17F9A8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263" y="5545138"/>
            <a:ext cx="5484812" cy="5842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solidFill>
                  <a:srgbClr val="FFEA18"/>
                </a:solidFill>
              </a:rPr>
              <a:t>&amp;ifhusufjcif;odk havQmufvSrf;jcif;</a:t>
            </a:r>
          </a:p>
        </p:txBody>
      </p:sp>
      <p:sp>
        <p:nvSpPr>
          <p:cNvPr id="1023009" name="Text Box 1057">
            <a:extLst>
              <a:ext uri="{FF2B5EF4-FFF2-40B4-BE49-F238E27FC236}">
                <a16:creationId xmlns:a16="http://schemas.microsoft.com/office/drawing/2014/main" id="{EC73FFAA-8729-FC18-9FFB-5750E4C04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4030663"/>
            <a:ext cx="7212013" cy="477837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i="1">
                <a:solidFill>
                  <a:srgbClr val="FFEA18"/>
                </a:solidFill>
              </a:rPr>
              <a:t>urÇmOD;usrf; 15;6  ol\ ,HkMunfjcif; udk aNzmif.rwfNcif;</a:t>
            </a:r>
          </a:p>
        </p:txBody>
      </p:sp>
      <p:sp>
        <p:nvSpPr>
          <p:cNvPr id="1023011" name="Text Box 1059">
            <a:extLst>
              <a:ext uri="{FF2B5EF4-FFF2-40B4-BE49-F238E27FC236}">
                <a16:creationId xmlns:a16="http://schemas.microsoft.com/office/drawing/2014/main" id="{000CA316-0D3B-A154-7B01-A5AEEF450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463" y="6419850"/>
            <a:ext cx="7697787" cy="477838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i="1">
                <a:solidFill>
                  <a:srgbClr val="FFEA18"/>
                </a:solidFill>
              </a:rPr>
              <a:t>1aum 1;2 cyfodrf;aomt&amp;yfüy|memjyKaomoltaygif;wdkhudkMum;vdkufyg\</a:t>
            </a:r>
          </a:p>
        </p:txBody>
      </p:sp>
      <p:sp>
        <p:nvSpPr>
          <p:cNvPr id="1023013" name="Text Box 1061">
            <a:extLst>
              <a:ext uri="{FF2B5EF4-FFF2-40B4-BE49-F238E27FC236}">
                <a16:creationId xmlns:a16="http://schemas.microsoft.com/office/drawing/2014/main" id="{FCA95C82-CBC6-BDF7-0BE6-714175D54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7345363"/>
            <a:ext cx="7212013" cy="4079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i="1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1023014" name="Text Box 1062">
            <a:extLst>
              <a:ext uri="{FF2B5EF4-FFF2-40B4-BE49-F238E27FC236}">
                <a16:creationId xmlns:a16="http://schemas.microsoft.com/office/drawing/2014/main" id="{3BD4197A-B4B4-2E60-14B1-8A9E6ACEF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088" y="468313"/>
            <a:ext cx="3719512" cy="530225"/>
          </a:xfrm>
          <a:prstGeom prst="rect">
            <a:avLst/>
          </a:prstGeom>
          <a:solidFill>
            <a:srgbClr val="1822CD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</a:rPr>
              <a:t>oifaxmuful 25</a:t>
            </a:r>
          </a:p>
        </p:txBody>
      </p:sp>
      <p:sp>
        <p:nvSpPr>
          <p:cNvPr id="1023016" name="Oval 1064">
            <a:extLst>
              <a:ext uri="{FF2B5EF4-FFF2-40B4-BE49-F238E27FC236}">
                <a16:creationId xmlns:a16="http://schemas.microsoft.com/office/drawing/2014/main" id="{83EC762A-62A5-5A72-BC3A-598BD6972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100" y="5405438"/>
            <a:ext cx="2187575" cy="809625"/>
          </a:xfrm>
          <a:prstGeom prst="ellipse">
            <a:avLst/>
          </a:prstGeom>
          <a:noFill/>
          <a:ln w="57150">
            <a:solidFill>
              <a:srgbClr val="8DF3FB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33136" name="Text Box 1067">
            <a:extLst>
              <a:ext uri="{FF2B5EF4-FFF2-40B4-BE49-F238E27FC236}">
                <a16:creationId xmlns:a16="http://schemas.microsoft.com/office/drawing/2014/main" id="{2467EFC7-AE8C-8989-2BC9-00796ADA6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33137" name="Text Box 1068">
            <a:extLst>
              <a:ext uri="{FF2B5EF4-FFF2-40B4-BE49-F238E27FC236}">
                <a16:creationId xmlns:a16="http://schemas.microsoft.com/office/drawing/2014/main" id="{FEC3A99E-02F0-88C3-D576-C199B0617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5788" y="69818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33138" name="Text Box 1069">
            <a:extLst>
              <a:ext uri="{FF2B5EF4-FFF2-40B4-BE49-F238E27FC236}">
                <a16:creationId xmlns:a16="http://schemas.microsoft.com/office/drawing/2014/main" id="{F6893A07-F5CA-26EF-318E-5FB37FDD2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5" y="7399338"/>
            <a:ext cx="2936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57</a:t>
            </a:r>
          </a:p>
        </p:txBody>
      </p:sp>
      <p:sp>
        <p:nvSpPr>
          <p:cNvPr id="133139" name="Text Box 1070">
            <a:extLst>
              <a:ext uri="{FF2B5EF4-FFF2-40B4-BE49-F238E27FC236}">
                <a16:creationId xmlns:a16="http://schemas.microsoft.com/office/drawing/2014/main" id="{233345E8-5401-0D22-8227-80BFF3F26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33140" name="Text Box 1071">
            <a:extLst>
              <a:ext uri="{FF2B5EF4-FFF2-40B4-BE49-F238E27FC236}">
                <a16:creationId xmlns:a16="http://schemas.microsoft.com/office/drawing/2014/main" id="{D064613B-0BF4-B00A-6803-18F068F00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338" y="7151688"/>
            <a:ext cx="1841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/>
              <a:t>2</a:t>
            </a:r>
          </a:p>
        </p:txBody>
      </p:sp>
      <p:sp>
        <p:nvSpPr>
          <p:cNvPr id="133141" name="Text Box 1072">
            <a:extLst>
              <a:ext uri="{FF2B5EF4-FFF2-40B4-BE49-F238E27FC236}">
                <a16:creationId xmlns:a16="http://schemas.microsoft.com/office/drawing/2014/main" id="{B03DD01D-F26B-BB96-5E86-F6ADDD892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413" y="7315200"/>
            <a:ext cx="52879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rgbClr val="68EEFC"/>
                </a:solidFill>
              </a:rPr>
              <a:t>2aum 5;17 ESif h a&amp;mr 5;1-4</a:t>
            </a:r>
          </a:p>
        </p:txBody>
      </p:sp>
      <p:sp>
        <p:nvSpPr>
          <p:cNvPr id="133142" name="Text Box 1074">
            <a:extLst>
              <a:ext uri="{FF2B5EF4-FFF2-40B4-BE49-F238E27FC236}">
                <a16:creationId xmlns:a16="http://schemas.microsoft.com/office/drawing/2014/main" id="{2B6D03CA-02FD-262D-AD9B-F3F1F5CF1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3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23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2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2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2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2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3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3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3015" grpId="0" animBg="1"/>
      <p:bldP spid="1023004" grpId="0" autoUpdateAnimBg="0"/>
      <p:bldP spid="1023005" grpId="0" autoUpdateAnimBg="0"/>
      <p:bldP spid="1023006" grpId="0" autoUpdateAnimBg="0"/>
      <p:bldP spid="1023007" grpId="0" autoUpdateAnimBg="0"/>
      <p:bldP spid="1023008" grpId="0" autoUpdateAnimBg="0"/>
      <p:bldP spid="1023009" grpId="0" animBg="1" autoUpdateAnimBg="0"/>
      <p:bldP spid="1023011" grpId="0" animBg="1" autoUpdateAnimBg="0"/>
      <p:bldP spid="1023013" grpId="0" autoUpdateAnimBg="0"/>
      <p:bldP spid="1023014" grpId="0" animBg="1" autoUpdateAnimBg="0"/>
      <p:bldP spid="10230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Line 2">
            <a:extLst>
              <a:ext uri="{FF2B5EF4-FFF2-40B4-BE49-F238E27FC236}">
                <a16:creationId xmlns:a16="http://schemas.microsoft.com/office/drawing/2014/main" id="{3B2C8BCE-6A35-0137-8FCC-E08B51CA66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8363" y="2038350"/>
            <a:ext cx="54292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35170" name="Text Box 4">
            <a:extLst>
              <a:ext uri="{FF2B5EF4-FFF2-40B4-BE49-F238E27FC236}">
                <a16:creationId xmlns:a16="http://schemas.microsoft.com/office/drawing/2014/main" id="{3B3B8CD8-85EE-F3F1-03D7-678CF02F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887814" name="Rectangle 6">
            <a:extLst>
              <a:ext uri="{FF2B5EF4-FFF2-40B4-BE49-F238E27FC236}">
                <a16:creationId xmlns:a16="http://schemas.microsoft.com/office/drawing/2014/main" id="{1128B9FE-38AF-D98F-A29C-9F547B1A8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1106488"/>
            <a:ext cx="1593850" cy="6665912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my-MM" sz="2000">
              <a:latin typeface="WinInnwa" charset="0"/>
              <a:ea typeface="ＭＳ Ｐゴシック" charset="0"/>
            </a:endParaRPr>
          </a:p>
        </p:txBody>
      </p:sp>
      <p:sp>
        <p:nvSpPr>
          <p:cNvPr id="887815" name="Line 7">
            <a:extLst>
              <a:ext uri="{FF2B5EF4-FFF2-40B4-BE49-F238E27FC236}">
                <a16:creationId xmlns:a16="http://schemas.microsoft.com/office/drawing/2014/main" id="{D50D4804-5838-ED96-EBD3-ED571B0BE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18875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7816" name="Line 8">
            <a:extLst>
              <a:ext uri="{FF2B5EF4-FFF2-40B4-BE49-F238E27FC236}">
                <a16:creationId xmlns:a16="http://schemas.microsoft.com/office/drawing/2014/main" id="{621E735D-F458-6FCF-1982-5253CCD0AD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546475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7817" name="Line 9">
            <a:extLst>
              <a:ext uri="{FF2B5EF4-FFF2-40B4-BE49-F238E27FC236}">
                <a16:creationId xmlns:a16="http://schemas.microsoft.com/office/drawing/2014/main" id="{7136E284-B3C8-0649-17F9-F613B08783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571500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7818" name="Line 10">
            <a:extLst>
              <a:ext uri="{FF2B5EF4-FFF2-40B4-BE49-F238E27FC236}">
                <a16:creationId xmlns:a16="http://schemas.microsoft.com/office/drawing/2014/main" id="{BCB2F5BB-E62E-53D8-97CD-A0EDC423A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5122863"/>
            <a:ext cx="14573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35176" name="Group 11">
            <a:extLst>
              <a:ext uri="{FF2B5EF4-FFF2-40B4-BE49-F238E27FC236}">
                <a16:creationId xmlns:a16="http://schemas.microsoft.com/office/drawing/2014/main" id="{AC8AE846-045E-2565-D681-FD925E76B6B5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0"/>
            <a:ext cx="1593850" cy="1274763"/>
            <a:chOff x="2058" y="0"/>
            <a:chExt cx="1004" cy="803"/>
          </a:xfrm>
        </p:grpSpPr>
        <p:sp>
          <p:nvSpPr>
            <p:cNvPr id="135207" name="Rectangle 12">
              <a:extLst>
                <a:ext uri="{FF2B5EF4-FFF2-40B4-BE49-F238E27FC236}">
                  <a16:creationId xmlns:a16="http://schemas.microsoft.com/office/drawing/2014/main" id="{ABEDB1B7-5616-B5AB-6A83-51354F6BE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0"/>
              <a:ext cx="862" cy="306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500">
                  <a:solidFill>
                    <a:schemeClr val="hlink"/>
                  </a:solidFill>
                </a:rPr>
                <a:t>(21 tkyf)</a:t>
              </a:r>
            </a:p>
          </p:txBody>
        </p:sp>
        <p:sp>
          <p:nvSpPr>
            <p:cNvPr id="887821" name="Rectangle 13">
              <a:extLst>
                <a:ext uri="{FF2B5EF4-FFF2-40B4-BE49-F238E27FC236}">
                  <a16:creationId xmlns:a16="http://schemas.microsoft.com/office/drawing/2014/main" id="{4991593F-3CF3-22C0-595D-149D874D1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225"/>
              <a:ext cx="1004" cy="4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35209" name="Rectangle 14">
              <a:extLst>
                <a:ext uri="{FF2B5EF4-FFF2-40B4-BE49-F238E27FC236}">
                  <a16:creationId xmlns:a16="http://schemas.microsoft.com/office/drawing/2014/main" id="{8DE4D89B-CE86-54EA-8FCE-DD42D9909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281"/>
              <a:ext cx="892" cy="52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toif;awmf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jyóem</a:t>
              </a:r>
            </a:p>
          </p:txBody>
        </p:sp>
      </p:grpSp>
      <p:sp>
        <p:nvSpPr>
          <p:cNvPr id="887823" name="Line 15">
            <a:extLst>
              <a:ext uri="{FF2B5EF4-FFF2-40B4-BE49-F238E27FC236}">
                <a16:creationId xmlns:a16="http://schemas.microsoft.com/office/drawing/2014/main" id="{07667A27-1544-0346-47E5-DAA7D077E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58445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7824" name="Line 16">
            <a:extLst>
              <a:ext uri="{FF2B5EF4-FFF2-40B4-BE49-F238E27FC236}">
                <a16:creationId xmlns:a16="http://schemas.microsoft.com/office/drawing/2014/main" id="{F750DEC6-F00A-FED4-71D7-8C4A2A9B4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1150" y="47196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87825" name="Line 17">
            <a:extLst>
              <a:ext uri="{FF2B5EF4-FFF2-40B4-BE49-F238E27FC236}">
                <a16:creationId xmlns:a16="http://schemas.microsoft.com/office/drawing/2014/main" id="{6AF69312-0883-745C-EB15-32FE9A007A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0" y="6062663"/>
            <a:ext cx="86518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35180" name="Rectangle 18">
            <a:extLst>
              <a:ext uri="{FF2B5EF4-FFF2-40B4-BE49-F238E27FC236}">
                <a16:creationId xmlns:a16="http://schemas.microsoft.com/office/drawing/2014/main" id="{EAAE0179-79A3-71EC-CA7C-86E802CCF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200" y="1089025"/>
            <a:ext cx="3163888" cy="1604963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4800" i="1">
                <a:solidFill>
                  <a:schemeClr val="bg1"/>
                </a:solidFill>
              </a:rPr>
              <a:t>tjcm;olrsm;rS pmaqmifrsm;</a:t>
            </a:r>
          </a:p>
        </p:txBody>
      </p:sp>
      <p:sp>
        <p:nvSpPr>
          <p:cNvPr id="135181" name="Text Box 23">
            <a:extLst>
              <a:ext uri="{FF2B5EF4-FFF2-40B4-BE49-F238E27FC236}">
                <a16:creationId xmlns:a16="http://schemas.microsoft.com/office/drawing/2014/main" id="{0455E54C-CEDC-4B20-0590-32AE3F033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2881313"/>
            <a:ext cx="2863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/>
          </a:p>
        </p:txBody>
      </p:sp>
      <p:sp>
        <p:nvSpPr>
          <p:cNvPr id="135182" name="Text Box 38">
            <a:extLst>
              <a:ext uri="{FF2B5EF4-FFF2-40B4-BE49-F238E27FC236}">
                <a16:creationId xmlns:a16="http://schemas.microsoft.com/office/drawing/2014/main" id="{72F968E8-1A87-F1F6-F8F2-72A540AAF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>
              <a:solidFill>
                <a:srgbClr val="FFFF00"/>
              </a:solidFill>
            </a:endParaRPr>
          </a:p>
        </p:txBody>
      </p:sp>
      <p:sp>
        <p:nvSpPr>
          <p:cNvPr id="887848" name="Rectangle 40">
            <a:extLst>
              <a:ext uri="{FF2B5EF4-FFF2-40B4-BE49-F238E27FC236}">
                <a16:creationId xmlns:a16="http://schemas.microsoft.com/office/drawing/2014/main" id="{D1D0387E-BF50-8D50-042B-25F720084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4754563"/>
            <a:ext cx="1768475" cy="9445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FF00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rgbClr val="FFFF00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tjcm;olrsm;rS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pmaqmifrsm;</a:t>
            </a:r>
          </a:p>
        </p:txBody>
      </p:sp>
      <p:sp>
        <p:nvSpPr>
          <p:cNvPr id="135184" name="Rectangle 42">
            <a:extLst>
              <a:ext uri="{FF2B5EF4-FFF2-40B4-BE49-F238E27FC236}">
                <a16:creationId xmlns:a16="http://schemas.microsoft.com/office/drawing/2014/main" id="{9AD51F0A-B580-F266-4542-229F62A1D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6538" y="3217863"/>
            <a:ext cx="1768475" cy="17446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oufomavmedwd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oufomavmedwf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wdwl</a:t>
            </a:r>
          </a:p>
        </p:txBody>
      </p:sp>
      <p:sp>
        <p:nvSpPr>
          <p:cNvPr id="135185" name="Rectangle 43">
            <a:extLst>
              <a:ext uri="{FF2B5EF4-FFF2-40B4-BE49-F238E27FC236}">
                <a16:creationId xmlns:a16="http://schemas.microsoft.com/office/drawing/2014/main" id="{C531DCE1-B0FF-1E21-D982-A33513BE5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2239963"/>
            <a:ext cx="1579562" cy="14779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*vmwd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{zuf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zdvdyd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aumavmoJ</a:t>
            </a:r>
          </a:p>
        </p:txBody>
      </p:sp>
      <p:sp>
        <p:nvSpPr>
          <p:cNvPr id="135186" name="Rectangle 44">
            <a:extLst>
              <a:ext uri="{FF2B5EF4-FFF2-40B4-BE49-F238E27FC236}">
                <a16:creationId xmlns:a16="http://schemas.microsoft.com/office/drawing/2014/main" id="{00003124-E3FF-549B-031C-EC8F5D16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913" y="1633538"/>
            <a:ext cx="1768475" cy="10175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a&amp;mr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1 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2 aumavmoJ</a:t>
            </a:r>
          </a:p>
        </p:txBody>
      </p:sp>
      <p:sp>
        <p:nvSpPr>
          <p:cNvPr id="135187" name="Rectangle 45">
            <a:extLst>
              <a:ext uri="{FF2B5EF4-FFF2-40B4-BE49-F238E27FC236}">
                <a16:creationId xmlns:a16="http://schemas.microsoft.com/office/drawing/2014/main" id="{14B013B7-9F5F-6298-7178-29260A59D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1066800"/>
            <a:ext cx="1768475" cy="8778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 u="sng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aygvk xHrS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pmamifrsm</a:t>
            </a:r>
          </a:p>
        </p:txBody>
      </p:sp>
      <p:sp>
        <p:nvSpPr>
          <p:cNvPr id="135188" name="Rectangle 46">
            <a:extLst>
              <a:ext uri="{FF2B5EF4-FFF2-40B4-BE49-F238E27FC236}">
                <a16:creationId xmlns:a16="http://schemas.microsoft.com/office/drawing/2014/main" id="{D2C6869D-0FBA-3728-1879-1D6BD752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663" y="4572000"/>
            <a:ext cx="1768475" cy="9191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EA18"/>
                </a:solidFill>
              </a:rPr>
              <a:t>zdavrkef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35189" name="Rectangle 56">
            <a:extLst>
              <a:ext uri="{FF2B5EF4-FFF2-40B4-BE49-F238E27FC236}">
                <a16:creationId xmlns:a16="http://schemas.microsoft.com/office/drawing/2014/main" id="{82203BA4-B875-7E57-02B0-8D946926B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2775" y="2905125"/>
            <a:ext cx="3997325" cy="34798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en-US" altLang="en-US" sz="4300" i="1">
              <a:solidFill>
                <a:srgbClr val="99FF99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altLang="en-US" sz="4300" i="1">
                <a:solidFill>
                  <a:srgbClr val="99FF99"/>
                </a:solidFill>
              </a:rPr>
              <a:t>(aygvkra&amp;;c.Jhaom)</a:t>
            </a:r>
          </a:p>
          <a:p>
            <a:pPr algn="l">
              <a:spcBef>
                <a:spcPct val="50000"/>
              </a:spcBef>
            </a:pPr>
            <a:r>
              <a:rPr lang="en-US" altLang="en-US" sz="4300" i="1">
                <a:solidFill>
                  <a:srgbClr val="99FF99"/>
                </a:solidFill>
              </a:rPr>
              <a:t>taxGaxG pmapmifrsm;</a:t>
            </a:r>
          </a:p>
          <a:p>
            <a:pPr algn="l">
              <a:spcBef>
                <a:spcPct val="50000"/>
              </a:spcBef>
            </a:pPr>
            <a:endParaRPr lang="en-US" altLang="en-US" sz="2800">
              <a:solidFill>
                <a:srgbClr val="99FF99"/>
              </a:solidFill>
            </a:endParaRPr>
          </a:p>
        </p:txBody>
      </p:sp>
      <p:grpSp>
        <p:nvGrpSpPr>
          <p:cNvPr id="3" name="Group 62">
            <a:extLst>
              <a:ext uri="{FF2B5EF4-FFF2-40B4-BE49-F238E27FC236}">
                <a16:creationId xmlns:a16="http://schemas.microsoft.com/office/drawing/2014/main" id="{2A2EB40E-D52F-E65B-596D-E0C871441AE0}"/>
              </a:ext>
            </a:extLst>
          </p:cNvPr>
          <p:cNvGrpSpPr>
            <a:grpSpLocks/>
          </p:cNvGrpSpPr>
          <p:nvPr/>
        </p:nvGrpSpPr>
        <p:grpSpPr bwMode="auto">
          <a:xfrm>
            <a:off x="4014788" y="5157788"/>
            <a:ext cx="1846262" cy="2439987"/>
            <a:chOff x="2509" y="3438"/>
            <a:chExt cx="1114" cy="1537"/>
          </a:xfrm>
        </p:grpSpPr>
        <p:sp>
          <p:nvSpPr>
            <p:cNvPr id="135205" name="Rectangle 63">
              <a:extLst>
                <a:ext uri="{FF2B5EF4-FFF2-40B4-BE49-F238E27FC236}">
                  <a16:creationId xmlns:a16="http://schemas.microsoft.com/office/drawing/2014/main" id="{2CBE5A55-421B-E301-04FA-1B2189153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9" y="3654"/>
              <a:ext cx="1114" cy="1321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&amp;Sif,mukyf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1 &amp;Sifayw&amp;k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2 &amp;Sifayw&amp;k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1 &amp;sifa,m[ef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2 &amp;Sifa,m[ef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3 &amp;Sifa,m[ef</a:t>
              </a: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&amp;Sif,k</a:t>
              </a:r>
              <a:r>
                <a:rPr lang="ja-JP" altLang="en-US" sz="2000">
                  <a:solidFill>
                    <a:srgbClr val="FFFF00"/>
                  </a:solidFill>
                </a:rPr>
                <a:t>”</a:t>
              </a:r>
              <a:endParaRPr lang="en-US" altLang="en-US" sz="2000">
                <a:solidFill>
                  <a:srgbClr val="FFFF00"/>
                </a:solidFill>
              </a:endParaRPr>
            </a:p>
          </p:txBody>
        </p:sp>
        <p:sp>
          <p:nvSpPr>
            <p:cNvPr id="135206" name="Rectangle 64">
              <a:extLst>
                <a:ext uri="{FF2B5EF4-FFF2-40B4-BE49-F238E27FC236}">
                  <a16:creationId xmlns:a16="http://schemas.microsoft.com/office/drawing/2014/main" id="{828C29C7-B82E-80D0-F208-A94D9C1A4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9" y="3438"/>
              <a:ext cx="1114" cy="41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endParaRPr lang="en-US" altLang="en-US" sz="1400">
                <a:solidFill>
                  <a:srgbClr val="FFFF00"/>
                </a:solidFill>
              </a:endParaRPr>
            </a:p>
            <a:p>
              <a:pPr>
                <a:lnSpc>
                  <a:spcPct val="35000"/>
                </a:lnSpc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a[jAJ</a:t>
              </a:r>
            </a:p>
          </p:txBody>
        </p:sp>
      </p:grpSp>
      <p:grpSp>
        <p:nvGrpSpPr>
          <p:cNvPr id="4" name="Group 68">
            <a:extLst>
              <a:ext uri="{FF2B5EF4-FFF2-40B4-BE49-F238E27FC236}">
                <a16:creationId xmlns:a16="http://schemas.microsoft.com/office/drawing/2014/main" id="{71555892-C406-6414-81C8-49F57D735732}"/>
              </a:ext>
            </a:extLst>
          </p:cNvPr>
          <p:cNvGrpSpPr>
            <a:grpSpLocks/>
          </p:cNvGrpSpPr>
          <p:nvPr/>
        </p:nvGrpSpPr>
        <p:grpSpPr bwMode="auto">
          <a:xfrm>
            <a:off x="608013" y="5581650"/>
            <a:ext cx="3619500" cy="2051050"/>
            <a:chOff x="512" y="3516"/>
            <a:chExt cx="2151" cy="1292"/>
          </a:xfrm>
        </p:grpSpPr>
        <p:sp>
          <p:nvSpPr>
            <p:cNvPr id="887877" name="AutoShape 69">
              <a:extLst>
                <a:ext uri="{FF2B5EF4-FFF2-40B4-BE49-F238E27FC236}">
                  <a16:creationId xmlns:a16="http://schemas.microsoft.com/office/drawing/2014/main" id="{5C841D9E-9C8B-648B-9AAA-66E9D47F4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" y="3516"/>
              <a:ext cx="1859" cy="1292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887878" name="Rectangle 70">
              <a:extLst>
                <a:ext uri="{FF2B5EF4-FFF2-40B4-BE49-F238E27FC236}">
                  <a16:creationId xmlns:a16="http://schemas.microsoft.com/office/drawing/2014/main" id="{C5A3E5B5-0C6C-553E-80F1-C7B810E1A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" y="3568"/>
              <a:ext cx="1815" cy="32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/>
            <a:p>
              <a:pPr algn="l" defTabSz="1006007">
                <a:lnSpc>
                  <a:spcPct val="65000"/>
                </a:lnSpc>
                <a:spcBef>
                  <a:spcPct val="50000"/>
                </a:spcBef>
                <a:defRPr/>
              </a:pPr>
              <a:r>
                <a:rPr lang="en-US" sz="2000" i="1">
                  <a:solidFill>
                    <a:schemeClr val="bg1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  <a:latin typeface="WinInnwa" charset="0"/>
                  <a:ea typeface="ＭＳ Ｐゴシック" charset="0"/>
                </a:rPr>
                <a:t>a</a:t>
              </a:r>
              <a:r>
                <a:rPr lang="en-US" sz="2000" i="1">
                  <a:solidFill>
                    <a:schemeClr val="bg1"/>
                  </a:solidFill>
                  <a:latin typeface="WinInnwa" charset="0"/>
                  <a:ea typeface="ＭＳ Ｐゴシック" charset="0"/>
                </a:rPr>
                <a:t>,&amp;k&amp;Svif &amp;kyfjrifoHMum;ay:wGif a[jAJowif;twlwuG</a:t>
              </a:r>
            </a:p>
          </p:txBody>
        </p:sp>
        <p:sp>
          <p:nvSpPr>
            <p:cNvPr id="887879" name="Line 71">
              <a:extLst>
                <a:ext uri="{FF2B5EF4-FFF2-40B4-BE49-F238E27FC236}">
                  <a16:creationId xmlns:a16="http://schemas.microsoft.com/office/drawing/2014/main" id="{0BEE6ACF-C468-86C1-4247-A34A53877F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5" y="4137"/>
              <a:ext cx="478" cy="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7880" name="Rectangle 72">
            <a:extLst>
              <a:ext uri="{FF2B5EF4-FFF2-40B4-BE49-F238E27FC236}">
                <a16:creationId xmlns:a16="http://schemas.microsoft.com/office/drawing/2014/main" id="{0BE51110-E7D9-D14C-6A2F-0CC4A5A9C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63" y="1487488"/>
            <a:ext cx="2886075" cy="3775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a[jAJ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&amp;Sif,mukyf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1 &amp;Sifayw&amp;k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2 &amp;Sifayw&amp;k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1 &amp;sifa,m[ef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2 &amp;Sifa,m[ef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3 &amp;Sifa,m[ef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&amp;Sif,k'</a:t>
            </a:r>
            <a:r>
              <a:rPr lang="ja-JP" altLang="en-US">
                <a:solidFill>
                  <a:srgbClr val="FFFF00"/>
                </a:solidFill>
              </a:rPr>
              <a:t>”</a:t>
            </a:r>
            <a:endParaRPr lang="en-US" altLang="ja-JP">
              <a:solidFill>
                <a:srgbClr val="FFFF00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35193" name="Text Box 73">
            <a:extLst>
              <a:ext uri="{FF2B5EF4-FFF2-40B4-BE49-F238E27FC236}">
                <a16:creationId xmlns:a16="http://schemas.microsoft.com/office/drawing/2014/main" id="{CF134B7D-3E28-D6D1-1556-2B54F744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4863" y="-17463"/>
            <a:ext cx="185737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35194" name="Text Box 79">
            <a:extLst>
              <a:ext uri="{FF2B5EF4-FFF2-40B4-BE49-F238E27FC236}">
                <a16:creationId xmlns:a16="http://schemas.microsoft.com/office/drawing/2014/main" id="{997F6084-F6AC-07AE-A628-2D6C365D7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35195" name="Text Box 80">
            <a:extLst>
              <a:ext uri="{FF2B5EF4-FFF2-40B4-BE49-F238E27FC236}">
                <a16:creationId xmlns:a16="http://schemas.microsoft.com/office/drawing/2014/main" id="{ECFC424A-DAAD-6DFA-B311-43FE7ED6A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4988" y="69977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35196" name="Text Box 81">
            <a:extLst>
              <a:ext uri="{FF2B5EF4-FFF2-40B4-BE49-F238E27FC236}">
                <a16:creationId xmlns:a16="http://schemas.microsoft.com/office/drawing/2014/main" id="{243312A7-E634-3ACB-C4D0-79997B405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35197" name="Text Box 82">
            <a:extLst>
              <a:ext uri="{FF2B5EF4-FFF2-40B4-BE49-F238E27FC236}">
                <a16:creationId xmlns:a16="http://schemas.microsoft.com/office/drawing/2014/main" id="{5932AA30-AC25-C779-B5C9-1CC3C960E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58</a:t>
            </a:r>
          </a:p>
        </p:txBody>
      </p:sp>
      <p:sp>
        <p:nvSpPr>
          <p:cNvPr id="135198" name="Text Box 83">
            <a:extLst>
              <a:ext uri="{FF2B5EF4-FFF2-40B4-BE49-F238E27FC236}">
                <a16:creationId xmlns:a16="http://schemas.microsoft.com/office/drawing/2014/main" id="{99F3F8A2-2056-22CA-DFD7-737D34F3C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887892" name="AutoShape 84">
            <a:extLst>
              <a:ext uri="{FF2B5EF4-FFF2-40B4-BE49-F238E27FC236}">
                <a16:creationId xmlns:a16="http://schemas.microsoft.com/office/drawing/2014/main" id="{03F338E1-B32B-3268-FDB0-4258A37C6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5595938"/>
            <a:ext cx="3154362" cy="5365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35200" name="Text Box 66">
            <a:extLst>
              <a:ext uri="{FF2B5EF4-FFF2-40B4-BE49-F238E27FC236}">
                <a16:creationId xmlns:a16="http://schemas.microsoft.com/office/drawing/2014/main" id="{DB0B83F6-27F3-0AB5-0A42-D9A9D8703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8" y="6037263"/>
            <a:ext cx="26431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/>
              <a:t>&amp;Sif,mukyf</a:t>
            </a:r>
          </a:p>
          <a:p>
            <a:r>
              <a:rPr lang="en-US" altLang="en-US" sz="2500"/>
              <a:t>  &amp;Sifayw&amp;k</a:t>
            </a:r>
          </a:p>
          <a:p>
            <a:r>
              <a:rPr lang="en-US" altLang="en-US" sz="2500"/>
              <a:t>       &amp;Sifa,m[ef</a:t>
            </a:r>
          </a:p>
          <a:p>
            <a:r>
              <a:rPr lang="en-US" altLang="en-US" sz="2500"/>
              <a:t>      &amp;Sif,k</a:t>
            </a:r>
            <a:r>
              <a:rPr lang="ja-JP" altLang="en-US" sz="2500"/>
              <a:t>”</a:t>
            </a:r>
            <a:endParaRPr lang="en-US" altLang="en-US" sz="2500"/>
          </a:p>
        </p:txBody>
      </p:sp>
      <p:sp>
        <p:nvSpPr>
          <p:cNvPr id="135201" name="Text Box 67">
            <a:extLst>
              <a:ext uri="{FF2B5EF4-FFF2-40B4-BE49-F238E27FC236}">
                <a16:creationId xmlns:a16="http://schemas.microsoft.com/office/drawing/2014/main" id="{74E11335-B7D0-1E61-614E-5847966F9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87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87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87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87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8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887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8878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8878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8878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8878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8878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8878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8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8878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7848" grpId="0" autoUpdateAnimBg="0"/>
      <p:bldP spid="887880" grpId="0" build="p" autoUpdateAnimBg="0" advAuto="0"/>
      <p:bldP spid="88789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Line 2">
            <a:extLst>
              <a:ext uri="{FF2B5EF4-FFF2-40B4-BE49-F238E27FC236}">
                <a16:creationId xmlns:a16="http://schemas.microsoft.com/office/drawing/2014/main" id="{2783944D-2E05-20DC-31B2-86050C68EB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8363" y="2038350"/>
            <a:ext cx="54292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37218" name="Rectangle 3">
            <a:extLst>
              <a:ext uri="{FF2B5EF4-FFF2-40B4-BE49-F238E27FC236}">
                <a16:creationId xmlns:a16="http://schemas.microsoft.com/office/drawing/2014/main" id="{167047E3-5543-801C-C2E6-A7E5F8724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137219" name="Text Box 4">
            <a:extLst>
              <a:ext uri="{FF2B5EF4-FFF2-40B4-BE49-F238E27FC236}">
                <a16:creationId xmlns:a16="http://schemas.microsoft.com/office/drawing/2014/main" id="{BF666439-8A3B-CF02-D35C-01246CAC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893958" name="Rectangle 6">
            <a:extLst>
              <a:ext uri="{FF2B5EF4-FFF2-40B4-BE49-F238E27FC236}">
                <a16:creationId xmlns:a16="http://schemas.microsoft.com/office/drawing/2014/main" id="{14F650BA-7E08-824F-8E67-4B40D1BA3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1154113"/>
            <a:ext cx="1593850" cy="64516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893959" name="Line 7">
            <a:extLst>
              <a:ext uri="{FF2B5EF4-FFF2-40B4-BE49-F238E27FC236}">
                <a16:creationId xmlns:a16="http://schemas.microsoft.com/office/drawing/2014/main" id="{9B7FE103-2CBE-9E88-3DF0-2E417B4065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18875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93960" name="Line 8">
            <a:extLst>
              <a:ext uri="{FF2B5EF4-FFF2-40B4-BE49-F238E27FC236}">
                <a16:creationId xmlns:a16="http://schemas.microsoft.com/office/drawing/2014/main" id="{BE5AA51C-AE0B-1BC0-0FB7-6003326CAE7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546475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93961" name="Line 9">
            <a:extLst>
              <a:ext uri="{FF2B5EF4-FFF2-40B4-BE49-F238E27FC236}">
                <a16:creationId xmlns:a16="http://schemas.microsoft.com/office/drawing/2014/main" id="{C39B8C6F-16BB-DC74-DA2C-6092FC7F8F0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571500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93962" name="Line 10">
            <a:extLst>
              <a:ext uri="{FF2B5EF4-FFF2-40B4-BE49-F238E27FC236}">
                <a16:creationId xmlns:a16="http://schemas.microsoft.com/office/drawing/2014/main" id="{1D34257F-B721-F8E0-E2DB-5A0B6DA13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5122863"/>
            <a:ext cx="14573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37225" name="Group 11">
            <a:extLst>
              <a:ext uri="{FF2B5EF4-FFF2-40B4-BE49-F238E27FC236}">
                <a16:creationId xmlns:a16="http://schemas.microsoft.com/office/drawing/2014/main" id="{D4E31518-5616-CD73-B78C-7B55674025DC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0"/>
            <a:ext cx="1593850" cy="1514475"/>
            <a:chOff x="2058" y="0"/>
            <a:chExt cx="1004" cy="954"/>
          </a:xfrm>
        </p:grpSpPr>
        <p:sp>
          <p:nvSpPr>
            <p:cNvPr id="137272" name="Rectangle 12">
              <a:extLst>
                <a:ext uri="{FF2B5EF4-FFF2-40B4-BE49-F238E27FC236}">
                  <a16:creationId xmlns:a16="http://schemas.microsoft.com/office/drawing/2014/main" id="{AD58FE4F-0EDE-0A57-393A-B29AB42A3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0"/>
              <a:ext cx="862" cy="306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500">
                  <a:solidFill>
                    <a:schemeClr val="hlink"/>
                  </a:solidFill>
                </a:rPr>
                <a:t>(21 tkyf)</a:t>
              </a:r>
            </a:p>
          </p:txBody>
        </p:sp>
        <p:sp>
          <p:nvSpPr>
            <p:cNvPr id="893965" name="Rectangle 13">
              <a:extLst>
                <a:ext uri="{FF2B5EF4-FFF2-40B4-BE49-F238E27FC236}">
                  <a16:creationId xmlns:a16="http://schemas.microsoft.com/office/drawing/2014/main" id="{E8293078-423C-02FF-CBCD-F88F155C3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225"/>
              <a:ext cx="1004" cy="4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37274" name="Rectangle 14">
              <a:extLst>
                <a:ext uri="{FF2B5EF4-FFF2-40B4-BE49-F238E27FC236}">
                  <a16:creationId xmlns:a16="http://schemas.microsoft.com/office/drawing/2014/main" id="{744CB5D9-6F21-7B98-0327-7094C77AD9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281"/>
              <a:ext cx="892" cy="67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toif; awmf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jyóem</a:t>
              </a:r>
            </a:p>
          </p:txBody>
        </p:sp>
      </p:grpSp>
      <p:sp>
        <p:nvSpPr>
          <p:cNvPr id="893967" name="Line 15">
            <a:extLst>
              <a:ext uri="{FF2B5EF4-FFF2-40B4-BE49-F238E27FC236}">
                <a16:creationId xmlns:a16="http://schemas.microsoft.com/office/drawing/2014/main" id="{A5A88D2E-D52A-FB4E-DDCA-96254B8676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58445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93968" name="Line 16">
            <a:extLst>
              <a:ext uri="{FF2B5EF4-FFF2-40B4-BE49-F238E27FC236}">
                <a16:creationId xmlns:a16="http://schemas.microsoft.com/office/drawing/2014/main" id="{17D7F302-6572-BBF3-4C07-6DEDDAEDF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1150" y="47196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93969" name="Line 17">
            <a:extLst>
              <a:ext uri="{FF2B5EF4-FFF2-40B4-BE49-F238E27FC236}">
                <a16:creationId xmlns:a16="http://schemas.microsoft.com/office/drawing/2014/main" id="{F26E83C0-DFA1-D6F2-5092-355ABA1B6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0" y="6062663"/>
            <a:ext cx="86518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37229" name="Rectangle 18">
            <a:extLst>
              <a:ext uri="{FF2B5EF4-FFF2-40B4-BE49-F238E27FC236}">
                <a16:creationId xmlns:a16="http://schemas.microsoft.com/office/drawing/2014/main" id="{C57EB35F-D4D9-0000-75ED-92053AA9D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8" y="1717675"/>
            <a:ext cx="3492500" cy="1368425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ueOD;toif;awmfodk h</a:t>
            </a:r>
          </a:p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vSnf hywfay;pmrsm;</a:t>
            </a:r>
          </a:p>
        </p:txBody>
      </p:sp>
      <p:grpSp>
        <p:nvGrpSpPr>
          <p:cNvPr id="137230" name="Group 19">
            <a:extLst>
              <a:ext uri="{FF2B5EF4-FFF2-40B4-BE49-F238E27FC236}">
                <a16:creationId xmlns:a16="http://schemas.microsoft.com/office/drawing/2014/main" id="{87395F2C-9A62-DC89-9A01-3E9A539E22EA}"/>
              </a:ext>
            </a:extLst>
          </p:cNvPr>
          <p:cNvGrpSpPr>
            <a:grpSpLocks/>
          </p:cNvGrpSpPr>
          <p:nvPr/>
        </p:nvGrpSpPr>
        <p:grpSpPr bwMode="auto">
          <a:xfrm>
            <a:off x="977900" y="1546225"/>
            <a:ext cx="2892425" cy="1123950"/>
            <a:chOff x="582" y="705"/>
            <a:chExt cx="1822" cy="708"/>
          </a:xfrm>
        </p:grpSpPr>
        <p:sp>
          <p:nvSpPr>
            <p:cNvPr id="893972" name="AutoShape 20">
              <a:extLst>
                <a:ext uri="{FF2B5EF4-FFF2-40B4-BE49-F238E27FC236}">
                  <a16:creationId xmlns:a16="http://schemas.microsoft.com/office/drawing/2014/main" id="{860ADA54-3611-A613-51F2-8FA54B84C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747"/>
              <a:ext cx="1658" cy="586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37271" name="Rectangle 21">
              <a:extLst>
                <a:ext uri="{FF2B5EF4-FFF2-40B4-BE49-F238E27FC236}">
                  <a16:creationId xmlns:a16="http://schemas.microsoft.com/office/drawing/2014/main" id="{59A9CFB1-50DA-A271-B1AA-A60773F81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" y="705"/>
              <a:ext cx="1822" cy="70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a&amp;mrpmaqmif wcsdK hwGif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(</a:t>
              </a:r>
              <a:r>
                <a:rPr lang="en-US" altLang="en-US" sz="2800">
                  <a:solidFill>
                    <a:srgbClr val="FFFF00"/>
                  </a:solidFill>
                </a:rPr>
                <a:t>aumEåK'k</a:t>
              </a:r>
              <a:r>
                <a:rPr lang="en-US" altLang="en-US" sz="2500">
                  <a:solidFill>
                    <a:srgbClr val="FFFF00"/>
                  </a:solidFill>
                </a:rPr>
                <a:t>wd,pmaqmif) 2 aumyg0ifonf</a:t>
              </a:r>
            </a:p>
          </p:txBody>
        </p:sp>
      </p:grpSp>
      <p:sp>
        <p:nvSpPr>
          <p:cNvPr id="893974" name="Line 22">
            <a:extLst>
              <a:ext uri="{FF2B5EF4-FFF2-40B4-BE49-F238E27FC236}">
                <a16:creationId xmlns:a16="http://schemas.microsoft.com/office/drawing/2014/main" id="{15A44725-D53A-30A8-9331-14947049A8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1538" y="2187575"/>
            <a:ext cx="758825" cy="158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37232" name="Text Box 23">
            <a:extLst>
              <a:ext uri="{FF2B5EF4-FFF2-40B4-BE49-F238E27FC236}">
                <a16:creationId xmlns:a16="http://schemas.microsoft.com/office/drawing/2014/main" id="{C449EFC6-DCB0-3398-BEF7-651E98FFA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8" y="2881313"/>
            <a:ext cx="2863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/>
          </a:p>
        </p:txBody>
      </p:sp>
      <p:grpSp>
        <p:nvGrpSpPr>
          <p:cNvPr id="137233" name="Group 25">
            <a:extLst>
              <a:ext uri="{FF2B5EF4-FFF2-40B4-BE49-F238E27FC236}">
                <a16:creationId xmlns:a16="http://schemas.microsoft.com/office/drawing/2014/main" id="{76C5FFBA-CF72-40BB-BF3E-D224EDB89537}"/>
              </a:ext>
            </a:extLst>
          </p:cNvPr>
          <p:cNvGrpSpPr>
            <a:grpSpLocks/>
          </p:cNvGrpSpPr>
          <p:nvPr/>
        </p:nvGrpSpPr>
        <p:grpSpPr bwMode="auto">
          <a:xfrm>
            <a:off x="915988" y="2794000"/>
            <a:ext cx="2979737" cy="485775"/>
            <a:chOff x="517" y="1030"/>
            <a:chExt cx="1877" cy="306"/>
          </a:xfrm>
        </p:grpSpPr>
        <p:sp>
          <p:nvSpPr>
            <p:cNvPr id="893978" name="AutoShape 26">
              <a:extLst>
                <a:ext uri="{FF2B5EF4-FFF2-40B4-BE49-F238E27FC236}">
                  <a16:creationId xmlns:a16="http://schemas.microsoft.com/office/drawing/2014/main" id="{59B8FAE7-80B0-871E-45A1-A893464AB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" y="1030"/>
              <a:ext cx="1877" cy="303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37269" name="Rectangle 27">
              <a:extLst>
                <a:ext uri="{FF2B5EF4-FFF2-40B4-BE49-F238E27FC236}">
                  <a16:creationId xmlns:a16="http://schemas.microsoft.com/office/drawing/2014/main" id="{5D870572-2C05-751F-CE98-2C62F50C3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" y="1078"/>
              <a:ext cx="1690" cy="25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0ufom;pm; a[vorsm;</a:t>
              </a:r>
            </a:p>
          </p:txBody>
        </p:sp>
      </p:grpSp>
      <p:grpSp>
        <p:nvGrpSpPr>
          <p:cNvPr id="137234" name="Group 29">
            <a:extLst>
              <a:ext uri="{FF2B5EF4-FFF2-40B4-BE49-F238E27FC236}">
                <a16:creationId xmlns:a16="http://schemas.microsoft.com/office/drawing/2014/main" id="{5D6AA098-F1BA-822F-7C29-FCF068960DE0}"/>
              </a:ext>
            </a:extLst>
          </p:cNvPr>
          <p:cNvGrpSpPr>
            <a:grpSpLocks/>
          </p:cNvGrpSpPr>
          <p:nvPr/>
        </p:nvGrpSpPr>
        <p:grpSpPr bwMode="auto">
          <a:xfrm>
            <a:off x="695325" y="3516313"/>
            <a:ext cx="3184525" cy="1211262"/>
            <a:chOff x="0" y="2343"/>
            <a:chExt cx="2006" cy="763"/>
          </a:xfrm>
        </p:grpSpPr>
        <p:sp>
          <p:nvSpPr>
            <p:cNvPr id="893982" name="AutoShape 30">
              <a:extLst>
                <a:ext uri="{FF2B5EF4-FFF2-40B4-BE49-F238E27FC236}">
                  <a16:creationId xmlns:a16="http://schemas.microsoft.com/office/drawing/2014/main" id="{00E32923-7610-D435-D30E-E1D3FF013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" y="2343"/>
              <a:ext cx="1859" cy="711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37267" name="Rectangle 31">
              <a:extLst>
                <a:ext uri="{FF2B5EF4-FFF2-40B4-BE49-F238E27FC236}">
                  <a16:creationId xmlns:a16="http://schemas.microsoft.com/office/drawing/2014/main" id="{598CBC1B-9881-16F6-C202-4909017CA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429"/>
              <a:ext cx="2006" cy="677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toif;awmfb@m xdef; jrnfwrf;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1700">
                  <a:solidFill>
                    <a:schemeClr val="bg1"/>
                  </a:solidFill>
                </a:rPr>
                <a:t>rvdkvm;pGmq,fyfk hwydk hay;ammolrsm;</a:t>
              </a:r>
            </a:p>
          </p:txBody>
        </p:sp>
      </p:grpSp>
      <p:grpSp>
        <p:nvGrpSpPr>
          <p:cNvPr id="137235" name="Group 32">
            <a:extLst>
              <a:ext uri="{FF2B5EF4-FFF2-40B4-BE49-F238E27FC236}">
                <a16:creationId xmlns:a16="http://schemas.microsoft.com/office/drawing/2014/main" id="{FCFD96B1-2E58-1EF0-5FE4-994B6DE5603B}"/>
              </a:ext>
            </a:extLst>
          </p:cNvPr>
          <p:cNvGrpSpPr>
            <a:grpSpLocks/>
          </p:cNvGrpSpPr>
          <p:nvPr/>
        </p:nvGrpSpPr>
        <p:grpSpPr bwMode="auto">
          <a:xfrm>
            <a:off x="739775" y="4589463"/>
            <a:ext cx="3184525" cy="598487"/>
            <a:chOff x="10" y="2257"/>
            <a:chExt cx="2006" cy="401"/>
          </a:xfrm>
        </p:grpSpPr>
        <p:sp>
          <p:nvSpPr>
            <p:cNvPr id="893985" name="AutoShape 33">
              <a:extLst>
                <a:ext uri="{FF2B5EF4-FFF2-40B4-BE49-F238E27FC236}">
                  <a16:creationId xmlns:a16="http://schemas.microsoft.com/office/drawing/2014/main" id="{35F2D44F-4E69-AEF6-5256-75FFD00EF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" y="2257"/>
              <a:ext cx="1859" cy="308"/>
            </a:xfrm>
            <a:prstGeom prst="roundRect">
              <a:avLst>
                <a:gd name="adj" fmla="val 12495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37265" name="Rectangle 34">
              <a:extLst>
                <a:ext uri="{FF2B5EF4-FFF2-40B4-BE49-F238E27FC236}">
                  <a16:creationId xmlns:a16="http://schemas.microsoft.com/office/drawing/2014/main" id="{ACAF6A56-B320-F3F6-AAB7-8C318F550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" y="2333"/>
              <a:ext cx="2006" cy="32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chemeClr val="bg1"/>
                  </a:solidFill>
                </a:rPr>
                <a:t>aygvk\ aemufqHk</a:t>
              </a:r>
            </a:p>
          </p:txBody>
        </p:sp>
      </p:grpSp>
      <p:sp>
        <p:nvSpPr>
          <p:cNvPr id="893987" name="AutoShape 35">
            <a:extLst>
              <a:ext uri="{FF2B5EF4-FFF2-40B4-BE49-F238E27FC236}">
                <a16:creationId xmlns:a16="http://schemas.microsoft.com/office/drawing/2014/main" id="{65ED78FC-A65F-329E-8A8B-AED90468C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81650"/>
            <a:ext cx="2951163" cy="2051050"/>
          </a:xfrm>
          <a:prstGeom prst="roundRect">
            <a:avLst>
              <a:gd name="adj" fmla="val 12495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893988" name="Rectangle 36">
            <a:extLst>
              <a:ext uri="{FF2B5EF4-FFF2-40B4-BE49-F238E27FC236}">
                <a16:creationId xmlns:a16="http://schemas.microsoft.com/office/drawing/2014/main" id="{8DE80A9A-B7B9-222B-E9B7-47B379351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38" y="5486400"/>
            <a:ext cx="2881312" cy="21383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altLang="en-US" sz="2000" i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a</a:t>
            </a:r>
            <a:r>
              <a:rPr lang="en-US" altLang="en-US" sz="2000" i="1">
                <a:solidFill>
                  <a:srgbClr val="68EEFC"/>
                </a:solidFill>
              </a:rPr>
              <a:t>,&amp;k&amp;Svif &amp;kyfjrifoHMum;ay:wGif a[jAJowif;twlwuG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endParaRPr lang="en-US" altLang="en-US" sz="1400">
              <a:solidFill>
                <a:srgbClr val="68EEFC"/>
              </a:solidFill>
            </a:endParaRPr>
          </a:p>
          <a:p>
            <a:pPr algn="l">
              <a:lnSpc>
                <a:spcPct val="85000"/>
              </a:lnSpc>
              <a:spcBef>
                <a:spcPct val="50000"/>
              </a:spcBef>
            </a:pPr>
            <a:r>
              <a:rPr lang="en-US" altLang="en-US" sz="2000" i="1">
                <a:solidFill>
                  <a:schemeClr val="bg1"/>
                </a:solidFill>
              </a:rPr>
              <a:t>          </a:t>
            </a:r>
            <a:r>
              <a:rPr lang="en-US" altLang="en-US" sz="2000"/>
              <a:t>&amp;Sif,mukyf</a:t>
            </a:r>
          </a:p>
          <a:p>
            <a:r>
              <a:rPr lang="en-US" altLang="en-US" sz="2000"/>
              <a:t>  &amp;Sifayw&amp;k</a:t>
            </a:r>
          </a:p>
          <a:p>
            <a:r>
              <a:rPr lang="en-US" altLang="en-US" sz="2000"/>
              <a:t>       &amp;Sifa,m[ef</a:t>
            </a:r>
          </a:p>
          <a:p>
            <a:r>
              <a:rPr lang="en-US" altLang="en-US" sz="2000"/>
              <a:t>      &amp;Sif,k'</a:t>
            </a:r>
          </a:p>
        </p:txBody>
      </p:sp>
      <p:sp>
        <p:nvSpPr>
          <p:cNvPr id="137238" name="Rectangle 37">
            <a:extLst>
              <a:ext uri="{FF2B5EF4-FFF2-40B4-BE49-F238E27FC236}">
                <a16:creationId xmlns:a16="http://schemas.microsoft.com/office/drawing/2014/main" id="{08FE277A-0196-B02D-61E2-B7AFD4846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37239" name="Text Box 38">
            <a:extLst>
              <a:ext uri="{FF2B5EF4-FFF2-40B4-BE49-F238E27FC236}">
                <a16:creationId xmlns:a16="http://schemas.microsoft.com/office/drawing/2014/main" id="{EB03AD5B-A9F9-4D69-C99E-90D1E6779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>
              <a:solidFill>
                <a:srgbClr val="FFFF00"/>
              </a:solidFill>
            </a:endParaRPr>
          </a:p>
        </p:txBody>
      </p:sp>
      <p:sp>
        <p:nvSpPr>
          <p:cNvPr id="137240" name="Rectangle 39">
            <a:extLst>
              <a:ext uri="{FF2B5EF4-FFF2-40B4-BE49-F238E27FC236}">
                <a16:creationId xmlns:a16="http://schemas.microsoft.com/office/drawing/2014/main" id="{BAEDE346-8779-2C11-22F1-F82CEDA8B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5800725"/>
            <a:ext cx="1768475" cy="22780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&amp;Sif,mukyf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&amp;Sifayw&amp;k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&amp;Sifayw&amp;k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&amp;sifa,m[ef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&amp;Sifa,m[ef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3 &amp;Sifa,m[ef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&amp;Sif,k</a:t>
            </a:r>
            <a:r>
              <a:rPr lang="en-US" altLang="en-US" sz="10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37241" name="Rectangle 40">
            <a:extLst>
              <a:ext uri="{FF2B5EF4-FFF2-40B4-BE49-F238E27FC236}">
                <a16:creationId xmlns:a16="http://schemas.microsoft.com/office/drawing/2014/main" id="{5C0BEE92-1FD0-A331-E4F8-6D176BD67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4865688"/>
            <a:ext cx="1768475" cy="11271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tjcm;olrsm;rS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pmaqmifrsm;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37242" name="Rectangle 41">
            <a:extLst>
              <a:ext uri="{FF2B5EF4-FFF2-40B4-BE49-F238E27FC236}">
                <a16:creationId xmlns:a16="http://schemas.microsoft.com/office/drawing/2014/main" id="{158ACDAC-30FE-24D4-6F22-F5FD3D357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5457825"/>
            <a:ext cx="1768475" cy="10128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a[jAJ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37243" name="Rectangle 42">
            <a:extLst>
              <a:ext uri="{FF2B5EF4-FFF2-40B4-BE49-F238E27FC236}">
                <a16:creationId xmlns:a16="http://schemas.microsoft.com/office/drawing/2014/main" id="{B403EE96-0320-4009-1F4E-231610E84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3344863"/>
            <a:ext cx="1768475" cy="17446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oufomavmedwd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oufomavmedwf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wdwl</a:t>
            </a:r>
          </a:p>
        </p:txBody>
      </p:sp>
      <p:sp>
        <p:nvSpPr>
          <p:cNvPr id="137244" name="Rectangle 43">
            <a:extLst>
              <a:ext uri="{FF2B5EF4-FFF2-40B4-BE49-F238E27FC236}">
                <a16:creationId xmlns:a16="http://schemas.microsoft.com/office/drawing/2014/main" id="{C1F3F567-96C7-31D7-57E1-4D32B7010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2349500"/>
            <a:ext cx="1782762" cy="1477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*vmwd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{zuf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zdvdyd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aumavmoJ</a:t>
            </a:r>
          </a:p>
        </p:txBody>
      </p:sp>
      <p:sp>
        <p:nvSpPr>
          <p:cNvPr id="137245" name="Rectangle 44">
            <a:extLst>
              <a:ext uri="{FF2B5EF4-FFF2-40B4-BE49-F238E27FC236}">
                <a16:creationId xmlns:a16="http://schemas.microsoft.com/office/drawing/2014/main" id="{F6CA994B-955C-9B35-0A0F-57FAB59E4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913" y="1619250"/>
            <a:ext cx="1768475" cy="10175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a&amp;mr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1 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2 aumavmoJ</a:t>
            </a:r>
          </a:p>
        </p:txBody>
      </p:sp>
      <p:sp>
        <p:nvSpPr>
          <p:cNvPr id="137246" name="Rectangle 45">
            <a:extLst>
              <a:ext uri="{FF2B5EF4-FFF2-40B4-BE49-F238E27FC236}">
                <a16:creationId xmlns:a16="http://schemas.microsoft.com/office/drawing/2014/main" id="{A7328ED9-159B-7B73-2148-9A34F25AA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1208088"/>
            <a:ext cx="1768475" cy="7826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aygvk xHrS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pmamifrsm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 u="sng">
              <a:solidFill>
                <a:schemeClr val="bg1"/>
              </a:solidFill>
            </a:endParaRPr>
          </a:p>
        </p:txBody>
      </p:sp>
      <p:sp>
        <p:nvSpPr>
          <p:cNvPr id="137247" name="Rectangle 46">
            <a:extLst>
              <a:ext uri="{FF2B5EF4-FFF2-40B4-BE49-F238E27FC236}">
                <a16:creationId xmlns:a16="http://schemas.microsoft.com/office/drawing/2014/main" id="{97CF4A7F-5806-F71D-F0D0-B6072AD63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4464050"/>
            <a:ext cx="1768475" cy="10128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zdavrkef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893999" name="Line 47">
            <a:extLst>
              <a:ext uri="{FF2B5EF4-FFF2-40B4-BE49-F238E27FC236}">
                <a16:creationId xmlns:a16="http://schemas.microsoft.com/office/drawing/2014/main" id="{C0353D2B-CDEC-3139-33C4-F42BB80269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3625" y="3049588"/>
            <a:ext cx="758825" cy="15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94000" name="Line 48">
            <a:extLst>
              <a:ext uri="{FF2B5EF4-FFF2-40B4-BE49-F238E27FC236}">
                <a16:creationId xmlns:a16="http://schemas.microsoft.com/office/drawing/2014/main" id="{996F1326-EDA3-0898-85CF-2606F1F966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8688" y="4173538"/>
            <a:ext cx="758825" cy="31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94001" name="Line 49">
            <a:extLst>
              <a:ext uri="{FF2B5EF4-FFF2-40B4-BE49-F238E27FC236}">
                <a16:creationId xmlns:a16="http://schemas.microsoft.com/office/drawing/2014/main" id="{AF4839C7-6670-E586-499A-22043E507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5688" y="4943475"/>
            <a:ext cx="758825" cy="158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94002" name="Line 50">
            <a:extLst>
              <a:ext uri="{FF2B5EF4-FFF2-40B4-BE49-F238E27FC236}">
                <a16:creationId xmlns:a16="http://schemas.microsoft.com/office/drawing/2014/main" id="{69BDA4E5-5B46-E606-A492-C2EAE12645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68688" y="6554788"/>
            <a:ext cx="758825" cy="127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894004" name="AutoShape 52">
            <a:extLst>
              <a:ext uri="{FF2B5EF4-FFF2-40B4-BE49-F238E27FC236}">
                <a16:creationId xmlns:a16="http://schemas.microsoft.com/office/drawing/2014/main" id="{B3CE7BD5-D5A8-7BCB-EF3E-DB2B40E9C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1808163"/>
            <a:ext cx="1433513" cy="852487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894005" name="AutoShape 53">
            <a:extLst>
              <a:ext uri="{FF2B5EF4-FFF2-40B4-BE49-F238E27FC236}">
                <a16:creationId xmlns:a16="http://schemas.microsoft.com/office/drawing/2014/main" id="{86B9D02F-00B3-9C6D-0E4E-6176F878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2616200"/>
            <a:ext cx="1433512" cy="88265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894006" name="AutoShape 54">
            <a:extLst>
              <a:ext uri="{FF2B5EF4-FFF2-40B4-BE49-F238E27FC236}">
                <a16:creationId xmlns:a16="http://schemas.microsoft.com/office/drawing/2014/main" id="{D930FEA6-B54F-BB44-51A8-4C09C9A67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3532188"/>
            <a:ext cx="1433513" cy="11811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894007" name="AutoShape 55">
            <a:extLst>
              <a:ext uri="{FF2B5EF4-FFF2-40B4-BE49-F238E27FC236}">
                <a16:creationId xmlns:a16="http://schemas.microsoft.com/office/drawing/2014/main" id="{9F24BBF2-B78D-A917-C461-B586C70A5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513" y="4686300"/>
            <a:ext cx="1433512" cy="649288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894008" name="AutoShape 56">
            <a:extLst>
              <a:ext uri="{FF2B5EF4-FFF2-40B4-BE49-F238E27FC236}">
                <a16:creationId xmlns:a16="http://schemas.microsoft.com/office/drawing/2014/main" id="{62F04805-5C04-27A1-643D-D9136E08F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5191125"/>
            <a:ext cx="1433512" cy="2360613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37257" name="Text Box 57">
            <a:extLst>
              <a:ext uri="{FF2B5EF4-FFF2-40B4-BE49-F238E27FC236}">
                <a16:creationId xmlns:a16="http://schemas.microsoft.com/office/drawing/2014/main" id="{A11CD6AC-52DE-88D8-C42E-A2F4B213B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37258" name="Text Box 61">
            <a:extLst>
              <a:ext uri="{FF2B5EF4-FFF2-40B4-BE49-F238E27FC236}">
                <a16:creationId xmlns:a16="http://schemas.microsoft.com/office/drawing/2014/main" id="{16F9E7D9-7C45-8F9D-A50C-60533F21F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37259" name="Text Box 62">
            <a:extLst>
              <a:ext uri="{FF2B5EF4-FFF2-40B4-BE49-F238E27FC236}">
                <a16:creationId xmlns:a16="http://schemas.microsoft.com/office/drawing/2014/main" id="{393A767E-246B-A89F-EFDA-4CBA7C66E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738" y="7073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37260" name="Text Box 63">
            <a:extLst>
              <a:ext uri="{FF2B5EF4-FFF2-40B4-BE49-F238E27FC236}">
                <a16:creationId xmlns:a16="http://schemas.microsoft.com/office/drawing/2014/main" id="{C4594A72-B3D5-6253-2ECE-DF921F68B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37261" name="Text Box 64">
            <a:extLst>
              <a:ext uri="{FF2B5EF4-FFF2-40B4-BE49-F238E27FC236}">
                <a16:creationId xmlns:a16="http://schemas.microsoft.com/office/drawing/2014/main" id="{8A2555BB-0392-F35D-54BB-7725B80CE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59</a:t>
            </a:r>
          </a:p>
        </p:txBody>
      </p:sp>
      <p:sp>
        <p:nvSpPr>
          <p:cNvPr id="137262" name="Text Box 65">
            <a:extLst>
              <a:ext uri="{FF2B5EF4-FFF2-40B4-BE49-F238E27FC236}">
                <a16:creationId xmlns:a16="http://schemas.microsoft.com/office/drawing/2014/main" id="{497E4881-C476-9323-6BE6-3F4C1CC8B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37263" name="Text Box 64">
            <a:extLst>
              <a:ext uri="{FF2B5EF4-FFF2-40B4-BE49-F238E27FC236}">
                <a16:creationId xmlns:a16="http://schemas.microsoft.com/office/drawing/2014/main" id="{7D98DFD6-D539-5AA0-9C1B-F472A78E9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40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94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940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940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004" grpId="0" animBg="1"/>
      <p:bldP spid="894005" grpId="0" animBg="1"/>
      <p:bldP spid="894006" grpId="0" animBg="1"/>
      <p:bldP spid="894007" grpId="0" animBg="1"/>
      <p:bldP spid="8940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FAA438C6-9DF5-9EB2-A15B-9877C48AC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grpSp>
        <p:nvGrpSpPr>
          <p:cNvPr id="28674" name="Group 3">
            <a:extLst>
              <a:ext uri="{FF2B5EF4-FFF2-40B4-BE49-F238E27FC236}">
                <a16:creationId xmlns:a16="http://schemas.microsoft.com/office/drawing/2014/main" id="{C2863511-D4C8-0DF9-DFB1-532CCA6DE1C6}"/>
              </a:ext>
            </a:extLst>
          </p:cNvPr>
          <p:cNvGrpSpPr>
            <a:grpSpLocks/>
          </p:cNvGrpSpPr>
          <p:nvPr/>
        </p:nvGrpSpPr>
        <p:grpSpPr bwMode="auto">
          <a:xfrm>
            <a:off x="876300" y="1619250"/>
            <a:ext cx="4667250" cy="5756275"/>
            <a:chOff x="430" y="559"/>
            <a:chExt cx="2940" cy="3626"/>
          </a:xfrm>
        </p:grpSpPr>
        <p:sp>
          <p:nvSpPr>
            <p:cNvPr id="28688" name="Rectangle 4">
              <a:extLst>
                <a:ext uri="{FF2B5EF4-FFF2-40B4-BE49-F238E27FC236}">
                  <a16:creationId xmlns:a16="http://schemas.microsoft.com/office/drawing/2014/main" id="{B1C3BDAE-3698-6703-C810-CB3082947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559"/>
              <a:ext cx="2940" cy="3626"/>
            </a:xfrm>
            <a:prstGeom prst="rect">
              <a:avLst/>
            </a:prstGeom>
            <a:noFill/>
            <a:ln w="50800">
              <a:solidFill>
                <a:srgbClr val="00279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pic>
          <p:nvPicPr>
            <p:cNvPr id="28689" name="Picture 5">
              <a:extLst>
                <a:ext uri="{FF2B5EF4-FFF2-40B4-BE49-F238E27FC236}">
                  <a16:creationId xmlns:a16="http://schemas.microsoft.com/office/drawing/2014/main" id="{FB957728-AC00-B640-1CA6-319F59E6F8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622"/>
              <a:ext cx="2790" cy="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5" name="Text Box 10">
            <a:extLst>
              <a:ext uri="{FF2B5EF4-FFF2-40B4-BE49-F238E27FC236}">
                <a16:creationId xmlns:a16="http://schemas.microsoft.com/office/drawing/2014/main" id="{C853773F-9673-3A2F-658D-DADB28991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476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76" name="Text Box 16">
            <a:extLst>
              <a:ext uri="{FF2B5EF4-FFF2-40B4-BE49-F238E27FC236}">
                <a16:creationId xmlns:a16="http://schemas.microsoft.com/office/drawing/2014/main" id="{597EB5FF-C41B-34A5-2E85-7BDE4EFA2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22225"/>
            <a:ext cx="184150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EA18"/>
                </a:solidFill>
              </a:rPr>
              <a:t> </a:t>
            </a:r>
          </a:p>
        </p:txBody>
      </p:sp>
      <p:sp>
        <p:nvSpPr>
          <p:cNvPr id="28677" name="Text Box 18">
            <a:extLst>
              <a:ext uri="{FF2B5EF4-FFF2-40B4-BE49-F238E27FC236}">
                <a16:creationId xmlns:a16="http://schemas.microsoft.com/office/drawing/2014/main" id="{70DD0B21-8D32-0559-317D-0B92BC0F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0" y="1804988"/>
            <a:ext cx="30226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c&amp;pf0ifusrf;rsm;</a:t>
            </a:r>
          </a:p>
        </p:txBody>
      </p:sp>
      <p:sp>
        <p:nvSpPr>
          <p:cNvPr id="28678" name="Text Box 20">
            <a:extLst>
              <a:ext uri="{FF2B5EF4-FFF2-40B4-BE49-F238E27FC236}">
                <a16:creationId xmlns:a16="http://schemas.microsoft.com/office/drawing/2014/main" id="{6A0711DC-6032-3C65-2472-1AB36C1CB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4702175"/>
            <a:ext cx="3035300" cy="722313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EA18"/>
                </a:solidFill>
              </a:rPr>
              <a:t>Bo0g'pm</a:t>
            </a:r>
          </a:p>
        </p:txBody>
      </p:sp>
      <p:sp>
        <p:nvSpPr>
          <p:cNvPr id="28679" name="Text Box 21">
            <a:extLst>
              <a:ext uri="{FF2B5EF4-FFF2-40B4-BE49-F238E27FC236}">
                <a16:creationId xmlns:a16="http://schemas.microsoft.com/office/drawing/2014/main" id="{4169B17C-9A6E-2305-A2AA-EDEC6CC5A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149975"/>
            <a:ext cx="3378200" cy="1446213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Asm</a:t>
            </a:r>
            <a:r>
              <a:rPr lang="en-US" altLang="en-US" sz="4000" b="0">
                <a:solidFill>
                  <a:srgbClr val="FFEA18"/>
                </a:solidFill>
              </a:rPr>
              <a:t>'d</a:t>
            </a:r>
            <a:r>
              <a:rPr lang="en-US" altLang="en-US">
                <a:solidFill>
                  <a:srgbClr val="FFEA18"/>
                </a:solidFill>
              </a:rPr>
              <a:t>wfusrf;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FEA18"/>
              </a:solidFill>
            </a:endParaRPr>
          </a:p>
        </p:txBody>
      </p:sp>
      <p:sp>
        <p:nvSpPr>
          <p:cNvPr id="28680" name="Text Box 24">
            <a:extLst>
              <a:ext uri="{FF2B5EF4-FFF2-40B4-BE49-F238E27FC236}">
                <a16:creationId xmlns:a16="http://schemas.microsoft.com/office/drawing/2014/main" id="{DEA655F8-3DC4-0A27-4D4E-21DF5285D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408863"/>
            <a:ext cx="18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28681" name="Text Box 25">
            <a:extLst>
              <a:ext uri="{FF2B5EF4-FFF2-40B4-BE49-F238E27FC236}">
                <a16:creationId xmlns:a16="http://schemas.microsoft.com/office/drawing/2014/main" id="{C4603D4B-1FF7-A285-8565-F4D58F0BC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0675" y="7412038"/>
            <a:ext cx="2984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06</a:t>
            </a:r>
          </a:p>
        </p:txBody>
      </p:sp>
      <p:grpSp>
        <p:nvGrpSpPr>
          <p:cNvPr id="3" name="Group 27">
            <a:extLst>
              <a:ext uri="{FF2B5EF4-FFF2-40B4-BE49-F238E27FC236}">
                <a16:creationId xmlns:a16="http://schemas.microsoft.com/office/drawing/2014/main" id="{D8884D24-169B-C547-6FF7-153F5BB95C76}"/>
              </a:ext>
            </a:extLst>
          </p:cNvPr>
          <p:cNvGrpSpPr>
            <a:grpSpLocks/>
          </p:cNvGrpSpPr>
          <p:nvPr/>
        </p:nvGrpSpPr>
        <p:grpSpPr bwMode="auto">
          <a:xfrm>
            <a:off x="2216150" y="2708275"/>
            <a:ext cx="7454900" cy="1830388"/>
            <a:chOff x="1375" y="1748"/>
            <a:chExt cx="4685" cy="975"/>
          </a:xfrm>
        </p:grpSpPr>
        <p:sp>
          <p:nvSpPr>
            <p:cNvPr id="28685" name="Oval 8">
              <a:extLst>
                <a:ext uri="{FF2B5EF4-FFF2-40B4-BE49-F238E27FC236}">
                  <a16:creationId xmlns:a16="http://schemas.microsoft.com/office/drawing/2014/main" id="{6C50A3D6-1AD0-23E9-62D5-F7E42E3DD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4" y="2025"/>
              <a:ext cx="2616" cy="698"/>
            </a:xfrm>
            <a:prstGeom prst="ellips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190921" name="Line 9">
              <a:extLst>
                <a:ext uri="{FF2B5EF4-FFF2-40B4-BE49-F238E27FC236}">
                  <a16:creationId xmlns:a16="http://schemas.microsoft.com/office/drawing/2014/main" id="{DB79D56E-E0D8-BF63-D3DB-09D98B04A3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64" y="1898"/>
              <a:ext cx="1378" cy="471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arrow" w="med" len="med"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AutoShape 26">
              <a:extLst>
                <a:ext uri="{FF2B5EF4-FFF2-40B4-BE49-F238E27FC236}">
                  <a16:creationId xmlns:a16="http://schemas.microsoft.com/office/drawing/2014/main" id="{2A72F834-7426-962A-7740-AB9381ACF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5" y="1748"/>
              <a:ext cx="692" cy="3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28683" name="Rectangle 28">
            <a:extLst>
              <a:ext uri="{FF2B5EF4-FFF2-40B4-BE49-F238E27FC236}">
                <a16:creationId xmlns:a16="http://schemas.microsoft.com/office/drawing/2014/main" id="{D73621C6-3335-DF22-67A2-9274AE059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850" y="3211513"/>
            <a:ext cx="34798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</a:rPr>
              <a:t>wrefawmf0w¬L (toif;awmfordkif;)</a:t>
            </a:r>
          </a:p>
        </p:txBody>
      </p:sp>
      <p:sp>
        <p:nvSpPr>
          <p:cNvPr id="28684" name="Rectangle 29">
            <a:extLst>
              <a:ext uri="{FF2B5EF4-FFF2-40B4-BE49-F238E27FC236}">
                <a16:creationId xmlns:a16="http://schemas.microsoft.com/office/drawing/2014/main" id="{5A0D406A-90D5-DAFF-7CEE-7E482C988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0"/>
            <a:ext cx="3865563" cy="1209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AFA1E"/>
                </a:solidFill>
              </a:rPr>
              <a:t>waygif;wnf;&amp;Sdaom</a:t>
            </a:r>
          </a:p>
          <a:p>
            <a:r>
              <a:rPr lang="en-US" altLang="en-US" sz="3600">
                <a:solidFill>
                  <a:srgbClr val="FAFA1E"/>
                </a:solidFill>
              </a:rPr>
              <a:t>"r®opfusrf;pm</a:t>
            </a:r>
            <a:endParaRPr lang="my-MM" altLang="en-US" sz="3600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49">
            <a:extLst>
              <a:ext uri="{FF2B5EF4-FFF2-40B4-BE49-F238E27FC236}">
                <a16:creationId xmlns:a16="http://schemas.microsoft.com/office/drawing/2014/main" id="{AFCD61AE-B67B-9CC3-A86B-07D68AC22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17212" r="27527" b="17598"/>
          <a:stretch>
            <a:fillRect/>
          </a:stretch>
        </p:blipFill>
        <p:spPr bwMode="auto">
          <a:xfrm>
            <a:off x="539750" y="1284288"/>
            <a:ext cx="3168650" cy="25368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Line 2">
            <a:extLst>
              <a:ext uri="{FF2B5EF4-FFF2-40B4-BE49-F238E27FC236}">
                <a16:creationId xmlns:a16="http://schemas.microsoft.com/office/drawing/2014/main" id="{A4E55E23-2F03-89FE-28CE-16BCD01A7E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8363" y="2038350"/>
            <a:ext cx="542925" cy="339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86E45969-77A0-4A63-2B68-A9DC80A5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139268" name="Text Box 4">
            <a:extLst>
              <a:ext uri="{FF2B5EF4-FFF2-40B4-BE49-F238E27FC236}">
                <a16:creationId xmlns:a16="http://schemas.microsoft.com/office/drawing/2014/main" id="{B08B4099-7157-BF49-5216-F735611BD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925701" name="Rectangle 5">
            <a:extLst>
              <a:ext uri="{FF2B5EF4-FFF2-40B4-BE49-F238E27FC236}">
                <a16:creationId xmlns:a16="http://schemas.microsoft.com/office/drawing/2014/main" id="{68B532AF-0D06-01D6-E13F-9FEC5BEB6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8763" y="1154113"/>
            <a:ext cx="1593850" cy="64516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762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925702" name="Line 6">
            <a:extLst>
              <a:ext uri="{FF2B5EF4-FFF2-40B4-BE49-F238E27FC236}">
                <a16:creationId xmlns:a16="http://schemas.microsoft.com/office/drawing/2014/main" id="{3CC15E3B-459A-060E-1A0B-645727CB18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18875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5703" name="Line 7">
            <a:extLst>
              <a:ext uri="{FF2B5EF4-FFF2-40B4-BE49-F238E27FC236}">
                <a16:creationId xmlns:a16="http://schemas.microsoft.com/office/drawing/2014/main" id="{847B246D-FDF7-2C2F-4F60-9A611DDBD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3546475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5704" name="Line 8">
            <a:extLst>
              <a:ext uri="{FF2B5EF4-FFF2-40B4-BE49-F238E27FC236}">
                <a16:creationId xmlns:a16="http://schemas.microsoft.com/office/drawing/2014/main" id="{D91BCB3F-40CB-BCA6-7730-A133CC8DC2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63" y="571500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5705" name="Line 9">
            <a:extLst>
              <a:ext uri="{FF2B5EF4-FFF2-40B4-BE49-F238E27FC236}">
                <a16:creationId xmlns:a16="http://schemas.microsoft.com/office/drawing/2014/main" id="{B6D0DF90-878B-E08D-E7F1-0FD142460D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8138" y="5122863"/>
            <a:ext cx="1457325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grpSp>
        <p:nvGrpSpPr>
          <p:cNvPr id="139274" name="Group 10">
            <a:extLst>
              <a:ext uri="{FF2B5EF4-FFF2-40B4-BE49-F238E27FC236}">
                <a16:creationId xmlns:a16="http://schemas.microsoft.com/office/drawing/2014/main" id="{A857F6BE-3B3C-499E-3C03-71D1ED82C7B4}"/>
              </a:ext>
            </a:extLst>
          </p:cNvPr>
          <p:cNvGrpSpPr>
            <a:grpSpLocks/>
          </p:cNvGrpSpPr>
          <p:nvPr/>
        </p:nvGrpSpPr>
        <p:grpSpPr bwMode="auto">
          <a:xfrm>
            <a:off x="4067175" y="-188913"/>
            <a:ext cx="1593850" cy="1274763"/>
            <a:chOff x="2058" y="0"/>
            <a:chExt cx="1004" cy="803"/>
          </a:xfrm>
        </p:grpSpPr>
        <p:sp>
          <p:nvSpPr>
            <p:cNvPr id="139296" name="Rectangle 11">
              <a:extLst>
                <a:ext uri="{FF2B5EF4-FFF2-40B4-BE49-F238E27FC236}">
                  <a16:creationId xmlns:a16="http://schemas.microsoft.com/office/drawing/2014/main" id="{25636293-82A8-31CA-7ACA-F5FE23637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5" y="0"/>
              <a:ext cx="862" cy="306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sz="2500">
                  <a:solidFill>
                    <a:schemeClr val="hlink"/>
                  </a:solidFill>
                </a:rPr>
                <a:t>(21 tkyf)</a:t>
              </a:r>
            </a:p>
          </p:txBody>
        </p:sp>
        <p:sp>
          <p:nvSpPr>
            <p:cNvPr id="925708" name="Rectangle 12">
              <a:extLst>
                <a:ext uri="{FF2B5EF4-FFF2-40B4-BE49-F238E27FC236}">
                  <a16:creationId xmlns:a16="http://schemas.microsoft.com/office/drawing/2014/main" id="{5A4C7D78-9ED9-C187-A7BD-7DE76957A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" y="225"/>
              <a:ext cx="1004" cy="434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rgbClr val="0000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th-TH">
                <a:latin typeface="WinInnwa" charset="0"/>
                <a:ea typeface="ＭＳ Ｐゴシック" charset="0"/>
              </a:endParaRPr>
            </a:p>
          </p:txBody>
        </p:sp>
        <p:sp>
          <p:nvSpPr>
            <p:cNvPr id="139298" name="Rectangle 13">
              <a:extLst>
                <a:ext uri="{FF2B5EF4-FFF2-40B4-BE49-F238E27FC236}">
                  <a16:creationId xmlns:a16="http://schemas.microsoft.com/office/drawing/2014/main" id="{F670BCF3-7E7B-999B-5DFA-8B07ED516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1" y="281"/>
              <a:ext cx="892" cy="522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600" tIns="50800" rIns="101600" bIns="50800">
              <a:spAutoFit/>
            </a:bodyPr>
            <a:lstStyle>
              <a:lvl1pPr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048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048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toif;awmf</a:t>
              </a:r>
            </a:p>
            <a:p>
              <a:pPr>
                <a:lnSpc>
                  <a:spcPct val="65000"/>
                </a:lnSpc>
                <a:spcBef>
                  <a:spcPct val="50000"/>
                </a:spcBef>
              </a:pPr>
              <a:r>
                <a:rPr lang="en-US" altLang="en-US" sz="2500">
                  <a:solidFill>
                    <a:srgbClr val="99FF66"/>
                  </a:solidFill>
                </a:rPr>
                <a:t>jyóem</a:t>
              </a:r>
            </a:p>
          </p:txBody>
        </p:sp>
      </p:grpSp>
      <p:sp>
        <p:nvSpPr>
          <p:cNvPr id="925710" name="Line 14">
            <a:extLst>
              <a:ext uri="{FF2B5EF4-FFF2-40B4-BE49-F238E27FC236}">
                <a16:creationId xmlns:a16="http://schemas.microsoft.com/office/drawing/2014/main" id="{8ADD25D1-8042-2149-8D6A-34218920D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584450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5711" name="Line 15">
            <a:extLst>
              <a:ext uri="{FF2B5EF4-FFF2-40B4-BE49-F238E27FC236}">
                <a16:creationId xmlns:a16="http://schemas.microsoft.com/office/drawing/2014/main" id="{FE5BAB4A-B172-7666-84E9-993A7FAB60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1150" y="4719638"/>
            <a:ext cx="1482725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925712" name="Line 16">
            <a:extLst>
              <a:ext uri="{FF2B5EF4-FFF2-40B4-BE49-F238E27FC236}">
                <a16:creationId xmlns:a16="http://schemas.microsoft.com/office/drawing/2014/main" id="{36FF9904-16FA-B1E0-0CC0-6022ACF9F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64050" y="6062663"/>
            <a:ext cx="86518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ash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39278" name="Rectangle 17">
            <a:extLst>
              <a:ext uri="{FF2B5EF4-FFF2-40B4-BE49-F238E27FC236}">
                <a16:creationId xmlns:a16="http://schemas.microsoft.com/office/drawing/2014/main" id="{BAFD349D-BBA2-8C8C-73E3-330A20F87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8" y="1717675"/>
            <a:ext cx="3492500" cy="1168400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600">
                <a:solidFill>
                  <a:schemeClr val="bg1"/>
                </a:solidFill>
              </a:rPr>
              <a:t>"</a:t>
            </a:r>
            <a:r>
              <a:rPr lang="en-US" altLang="en-US">
                <a:solidFill>
                  <a:schemeClr val="bg1"/>
                </a:solidFill>
              </a:rPr>
              <a:t>r®opfusrf;ay;pmrsm; tjynf htpHk pkaqmif;jcif;</a:t>
            </a:r>
          </a:p>
        </p:txBody>
      </p:sp>
      <p:sp>
        <p:nvSpPr>
          <p:cNvPr id="139279" name="Text Box 22">
            <a:extLst>
              <a:ext uri="{FF2B5EF4-FFF2-40B4-BE49-F238E27FC236}">
                <a16:creationId xmlns:a16="http://schemas.microsoft.com/office/drawing/2014/main" id="{D7229F12-3657-CD59-87A1-EAD579D2A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4805363"/>
            <a:ext cx="28638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/>
          </a:p>
        </p:txBody>
      </p:sp>
      <p:sp>
        <p:nvSpPr>
          <p:cNvPr id="139280" name="Rectangle 34">
            <a:extLst>
              <a:ext uri="{FF2B5EF4-FFF2-40B4-BE49-F238E27FC236}">
                <a16:creationId xmlns:a16="http://schemas.microsoft.com/office/drawing/2014/main" id="{3583E2AE-05EC-65BC-826D-070ABE101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39281" name="Text Box 35">
            <a:extLst>
              <a:ext uri="{FF2B5EF4-FFF2-40B4-BE49-F238E27FC236}">
                <a16:creationId xmlns:a16="http://schemas.microsoft.com/office/drawing/2014/main" id="{7F3148B0-8364-E38B-832C-2CAB7C511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>
              <a:solidFill>
                <a:srgbClr val="FFFF00"/>
              </a:solidFill>
            </a:endParaRPr>
          </a:p>
        </p:txBody>
      </p:sp>
      <p:sp>
        <p:nvSpPr>
          <p:cNvPr id="139282" name="Rectangle 36">
            <a:extLst>
              <a:ext uri="{FF2B5EF4-FFF2-40B4-BE49-F238E27FC236}">
                <a16:creationId xmlns:a16="http://schemas.microsoft.com/office/drawing/2014/main" id="{4FF79B96-F30E-C133-3D46-44FE96755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5586413"/>
            <a:ext cx="1768475" cy="22780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&amp;Sif,mukyf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&amp;Sifayw&amp;k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&amp;Sifayw&amp;k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&amp;sifa,m[ef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&amp;Sifa,m[ef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3 &amp;Sifa,m[ef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&amp;Sif,k</a:t>
            </a:r>
            <a:r>
              <a:rPr lang="ja-JP" altLang="en-US" sz="2000">
                <a:solidFill>
                  <a:srgbClr val="FFFF00"/>
                </a:solidFill>
              </a:rPr>
              <a:t>”</a:t>
            </a:r>
            <a:endParaRPr lang="en-US" altLang="en-US" sz="2000">
              <a:solidFill>
                <a:srgbClr val="FFFF00"/>
              </a:solidFill>
            </a:endParaRPr>
          </a:p>
        </p:txBody>
      </p:sp>
      <p:sp>
        <p:nvSpPr>
          <p:cNvPr id="139283" name="Rectangle 37">
            <a:extLst>
              <a:ext uri="{FF2B5EF4-FFF2-40B4-BE49-F238E27FC236}">
                <a16:creationId xmlns:a16="http://schemas.microsoft.com/office/drawing/2014/main" id="{C4BA0548-22BB-E193-E9CD-361B257EE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4865688"/>
            <a:ext cx="1768475" cy="9445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tjcm;olrsm;rS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pmaqmifrsm;</a:t>
            </a:r>
          </a:p>
        </p:txBody>
      </p:sp>
      <p:sp>
        <p:nvSpPr>
          <p:cNvPr id="139284" name="Rectangle 38">
            <a:extLst>
              <a:ext uri="{FF2B5EF4-FFF2-40B4-BE49-F238E27FC236}">
                <a16:creationId xmlns:a16="http://schemas.microsoft.com/office/drawing/2014/main" id="{CFCD6578-EFA4-3D6A-2F59-6E4653DCB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5395913"/>
            <a:ext cx="1768475" cy="8604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a[jAJ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39285" name="Rectangle 39">
            <a:extLst>
              <a:ext uri="{FF2B5EF4-FFF2-40B4-BE49-F238E27FC236}">
                <a16:creationId xmlns:a16="http://schemas.microsoft.com/office/drawing/2014/main" id="{361C0A8C-900B-75B5-B89F-1C06CE024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200" y="3221038"/>
            <a:ext cx="1768475" cy="19272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oufomavmedwd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oufomavmedwf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2 wdarmao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wdwl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39286" name="Rectangle 40">
            <a:extLst>
              <a:ext uri="{FF2B5EF4-FFF2-40B4-BE49-F238E27FC236}">
                <a16:creationId xmlns:a16="http://schemas.microsoft.com/office/drawing/2014/main" id="{7FA1C324-FAB5-9A04-B58A-1F2B88A6F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2333625"/>
            <a:ext cx="1768475" cy="1477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*vmwd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{zuf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zdvdyd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aumavmoJ</a:t>
            </a:r>
          </a:p>
        </p:txBody>
      </p:sp>
      <p:sp>
        <p:nvSpPr>
          <p:cNvPr id="139287" name="Rectangle 41">
            <a:extLst>
              <a:ext uri="{FF2B5EF4-FFF2-40B4-BE49-F238E27FC236}">
                <a16:creationId xmlns:a16="http://schemas.microsoft.com/office/drawing/2014/main" id="{2456FF99-9A11-7A9E-2012-E8CB3B420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3038" y="1744663"/>
            <a:ext cx="1768475" cy="101758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a&amp;mr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1 aumavmoJ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2 aumavmoJ</a:t>
            </a:r>
          </a:p>
        </p:txBody>
      </p:sp>
      <p:sp>
        <p:nvSpPr>
          <p:cNvPr id="139288" name="Rectangle 42">
            <a:extLst>
              <a:ext uri="{FF2B5EF4-FFF2-40B4-BE49-F238E27FC236}">
                <a16:creationId xmlns:a16="http://schemas.microsoft.com/office/drawing/2014/main" id="{E3A99FD9-565B-CBA0-530B-0966E60B5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1066800"/>
            <a:ext cx="1768475" cy="8778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 u="sng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aygvk xHrS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pmamifrsm</a:t>
            </a:r>
          </a:p>
        </p:txBody>
      </p:sp>
      <p:sp>
        <p:nvSpPr>
          <p:cNvPr id="139289" name="Rectangle 43">
            <a:extLst>
              <a:ext uri="{FF2B5EF4-FFF2-40B4-BE49-F238E27FC236}">
                <a16:creationId xmlns:a16="http://schemas.microsoft.com/office/drawing/2014/main" id="{BB8AF601-0090-7536-B15C-DE3B5E14E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488" y="4699000"/>
            <a:ext cx="1768475" cy="10128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zdavrkef</a:t>
            </a: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  <a:p>
            <a:pPr>
              <a:lnSpc>
                <a:spcPct val="35000"/>
              </a:lnSpc>
              <a:spcBef>
                <a:spcPct val="50000"/>
              </a:spcBef>
            </a:pP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139290" name="Text Box 55">
            <a:extLst>
              <a:ext uri="{FF2B5EF4-FFF2-40B4-BE49-F238E27FC236}">
                <a16:creationId xmlns:a16="http://schemas.microsoft.com/office/drawing/2014/main" id="{66D0CE5A-A51D-9EF0-03D2-9AF351066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25755" name="AutoShape 59">
            <a:extLst>
              <a:ext uri="{FF2B5EF4-FFF2-40B4-BE49-F238E27FC236}">
                <a16:creationId xmlns:a16="http://schemas.microsoft.com/office/drawing/2014/main" id="{6687D36E-EAB8-294C-320D-9DC3F31AD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073150"/>
            <a:ext cx="1884363" cy="6896100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39292" name="Text Box 60">
            <a:extLst>
              <a:ext uri="{FF2B5EF4-FFF2-40B4-BE49-F238E27FC236}">
                <a16:creationId xmlns:a16="http://schemas.microsoft.com/office/drawing/2014/main" id="{5D8811CA-74BC-FC9A-AE12-B61F9BF4D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39293" name="Text Box 61">
            <a:extLst>
              <a:ext uri="{FF2B5EF4-FFF2-40B4-BE49-F238E27FC236}">
                <a16:creationId xmlns:a16="http://schemas.microsoft.com/office/drawing/2014/main" id="{05405D05-B99D-F293-71D4-627C58F13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139294" name="Text Box 62">
            <a:extLst>
              <a:ext uri="{FF2B5EF4-FFF2-40B4-BE49-F238E27FC236}">
                <a16:creationId xmlns:a16="http://schemas.microsoft.com/office/drawing/2014/main" id="{06828191-1A64-97C3-A9DF-2FB1E69ED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4051300"/>
            <a:ext cx="2878138" cy="15700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ueOD;toif; awmfokd.vSnf.ywf ay;pmrsm;</a:t>
            </a:r>
          </a:p>
        </p:txBody>
      </p:sp>
      <p:sp>
        <p:nvSpPr>
          <p:cNvPr id="139295" name="Text Box 15">
            <a:extLst>
              <a:ext uri="{FF2B5EF4-FFF2-40B4-BE49-F238E27FC236}">
                <a16:creationId xmlns:a16="http://schemas.microsoft.com/office/drawing/2014/main" id="{61DD979A-5EDF-599F-0181-B63824C9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5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5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>
            <a:extLst>
              <a:ext uri="{FF2B5EF4-FFF2-40B4-BE49-F238E27FC236}">
                <a16:creationId xmlns:a16="http://schemas.microsoft.com/office/drawing/2014/main" id="{8C7D8048-4375-D96C-5550-D3CBC93BC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sp>
        <p:nvSpPr>
          <p:cNvPr id="141314" name="Text Box 3">
            <a:extLst>
              <a:ext uri="{FF2B5EF4-FFF2-40B4-BE49-F238E27FC236}">
                <a16:creationId xmlns:a16="http://schemas.microsoft.com/office/drawing/2014/main" id="{59ED5B32-B1A5-6188-7861-7003B0FB8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050" y="3373438"/>
            <a:ext cx="356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b="0"/>
          </a:p>
        </p:txBody>
      </p:sp>
      <p:sp>
        <p:nvSpPr>
          <p:cNvPr id="141315" name="Text Box 5">
            <a:extLst>
              <a:ext uri="{FF2B5EF4-FFF2-40B4-BE49-F238E27FC236}">
                <a16:creationId xmlns:a16="http://schemas.microsoft.com/office/drawing/2014/main" id="{CCB6F2CA-DFA3-12DC-E429-E193D7643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713" y="1133475"/>
            <a:ext cx="818197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altLang="en-US" sz="1600"/>
              <a:t>                               </a:t>
            </a:r>
          </a:p>
        </p:txBody>
      </p:sp>
      <p:sp>
        <p:nvSpPr>
          <p:cNvPr id="141316" name="Text Box 7">
            <a:extLst>
              <a:ext uri="{FF2B5EF4-FFF2-40B4-BE49-F238E27FC236}">
                <a16:creationId xmlns:a16="http://schemas.microsoft.com/office/drawing/2014/main" id="{6F776EEE-7186-F78F-69BB-DC75759DE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41317" name="Text Box 11">
            <a:extLst>
              <a:ext uri="{FF2B5EF4-FFF2-40B4-BE49-F238E27FC236}">
                <a16:creationId xmlns:a16="http://schemas.microsoft.com/office/drawing/2014/main" id="{55A929F1-2A90-FCF0-2268-060BC6438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41318" name="Text Box 12">
            <a:extLst>
              <a:ext uri="{FF2B5EF4-FFF2-40B4-BE49-F238E27FC236}">
                <a16:creationId xmlns:a16="http://schemas.microsoft.com/office/drawing/2014/main" id="{C8B86502-6DF5-4094-E430-7321E0918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61</a:t>
            </a:r>
          </a:p>
        </p:txBody>
      </p:sp>
      <p:sp>
        <p:nvSpPr>
          <p:cNvPr id="1079309" name="Rectangle 13">
            <a:extLst>
              <a:ext uri="{FF2B5EF4-FFF2-40B4-BE49-F238E27FC236}">
                <a16:creationId xmlns:a16="http://schemas.microsoft.com/office/drawing/2014/main" id="{53B64050-A2BA-4392-9FFE-923A6D9C0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450" y="1069975"/>
            <a:ext cx="7162800" cy="4049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en-US" sz="8000">
                <a:solidFill>
                  <a:srgbClr val="FFFF00"/>
                </a:solidFill>
              </a:rPr>
              <a:t>pmapmifrsm;\ t"du&amp;nf&amp;G,fcsufubmvJ¿</a:t>
            </a:r>
          </a:p>
        </p:txBody>
      </p:sp>
      <p:sp>
        <p:nvSpPr>
          <p:cNvPr id="141320" name="Text Box 14">
            <a:extLst>
              <a:ext uri="{FF2B5EF4-FFF2-40B4-BE49-F238E27FC236}">
                <a16:creationId xmlns:a16="http://schemas.microsoft.com/office/drawing/2014/main" id="{7A29189C-BF43-0795-9D36-B3FC7A9D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188" y="7345363"/>
            <a:ext cx="271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1321" name="Text Box 34">
            <a:extLst>
              <a:ext uri="{FF2B5EF4-FFF2-40B4-BE49-F238E27FC236}">
                <a16:creationId xmlns:a16="http://schemas.microsoft.com/office/drawing/2014/main" id="{A7BE70D0-2FE1-C45B-9FB5-EA0575A60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9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9309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1" name="Group 2">
            <a:extLst>
              <a:ext uri="{FF2B5EF4-FFF2-40B4-BE49-F238E27FC236}">
                <a16:creationId xmlns:a16="http://schemas.microsoft.com/office/drawing/2014/main" id="{8350116D-F018-7441-8AD8-0E93B91CEAEC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443288"/>
            <a:ext cx="5964238" cy="2328862"/>
            <a:chOff x="1484" y="2188"/>
            <a:chExt cx="3502" cy="1467"/>
          </a:xfrm>
        </p:grpSpPr>
        <p:sp>
          <p:nvSpPr>
            <p:cNvPr id="1083408" name="AutoShape 16">
              <a:extLst>
                <a:ext uri="{FF2B5EF4-FFF2-40B4-BE49-F238E27FC236}">
                  <a16:creationId xmlns:a16="http://schemas.microsoft.com/office/drawing/2014/main" id="{BEA8D406-401A-C3F7-3335-D5D8D5EE1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" y="2188"/>
              <a:ext cx="3502" cy="11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D4275"/>
                </a:gs>
                <a:gs pos="50000">
                  <a:schemeClr val="accent1"/>
                </a:gs>
                <a:gs pos="100000">
                  <a:srgbClr val="2D4275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3387" name="Text Box 17">
              <a:extLst>
                <a:ext uri="{FF2B5EF4-FFF2-40B4-BE49-F238E27FC236}">
                  <a16:creationId xmlns:a16="http://schemas.microsoft.com/office/drawing/2014/main" id="{CB3E265E-0B6F-6037-AFCF-517902E63A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0" y="2201"/>
              <a:ext cx="2824" cy="1454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rgbClr val="080808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>
                  <a:solidFill>
                    <a:srgbClr val="FFFF00"/>
                  </a:solidFill>
                </a:rPr>
                <a:t>aygvk a&amp;;xm;aompmaqmifrsm;</a:t>
              </a:r>
            </a:p>
          </p:txBody>
        </p:sp>
      </p:grpSp>
      <p:grpSp>
        <p:nvGrpSpPr>
          <p:cNvPr id="3" name="Group 21">
            <a:extLst>
              <a:ext uri="{FF2B5EF4-FFF2-40B4-BE49-F238E27FC236}">
                <a16:creationId xmlns:a16="http://schemas.microsoft.com/office/drawing/2014/main" id="{ADE9CE9B-994A-3B69-B5FC-0AAE337A0294}"/>
              </a:ext>
            </a:extLst>
          </p:cNvPr>
          <p:cNvGrpSpPr>
            <a:grpSpLocks/>
          </p:cNvGrpSpPr>
          <p:nvPr/>
        </p:nvGrpSpPr>
        <p:grpSpPr bwMode="auto">
          <a:xfrm>
            <a:off x="600075" y="5684838"/>
            <a:ext cx="8596313" cy="1166812"/>
            <a:chOff x="460" y="3568"/>
            <a:chExt cx="5415" cy="735"/>
          </a:xfrm>
        </p:grpSpPr>
        <p:sp>
          <p:nvSpPr>
            <p:cNvPr id="143384" name="AutoShape 22">
              <a:extLst>
                <a:ext uri="{FF2B5EF4-FFF2-40B4-BE49-F238E27FC236}">
                  <a16:creationId xmlns:a16="http://schemas.microsoft.com/office/drawing/2014/main" id="{1F7ED49D-D778-4A08-3284-B31506C20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3568"/>
              <a:ext cx="4904" cy="73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25411"/>
                </a:gs>
                <a:gs pos="50000">
                  <a:srgbClr val="66FF33"/>
                </a:gs>
                <a:gs pos="100000">
                  <a:srgbClr val="225411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3385" name="Text Box 23">
              <a:extLst>
                <a:ext uri="{FF2B5EF4-FFF2-40B4-BE49-F238E27FC236}">
                  <a16:creationId xmlns:a16="http://schemas.microsoft.com/office/drawing/2014/main" id="{B1F02EF2-12B8-E781-77F1-12896511A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" y="3662"/>
              <a:ext cx="5415" cy="538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rgbClr val="080808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>
                  <a:solidFill>
                    <a:schemeClr val="bg1"/>
                  </a:solidFill>
                </a:rPr>
                <a:t>taxGaxGay;pm</a:t>
              </a:r>
            </a:p>
          </p:txBody>
        </p:sp>
      </p:grpSp>
      <p:grpSp>
        <p:nvGrpSpPr>
          <p:cNvPr id="4" name="Group 2">
            <a:extLst>
              <a:ext uri="{FF2B5EF4-FFF2-40B4-BE49-F238E27FC236}">
                <a16:creationId xmlns:a16="http://schemas.microsoft.com/office/drawing/2014/main" id="{A34BAC9F-4506-8BDF-7E6B-26DE1CC9146A}"/>
              </a:ext>
            </a:extLst>
          </p:cNvPr>
          <p:cNvGrpSpPr>
            <a:grpSpLocks/>
          </p:cNvGrpSpPr>
          <p:nvPr/>
        </p:nvGrpSpPr>
        <p:grpSpPr bwMode="auto">
          <a:xfrm>
            <a:off x="860425" y="3319463"/>
            <a:ext cx="8380413" cy="2084387"/>
            <a:chOff x="512" y="2091"/>
            <a:chExt cx="5279" cy="1313"/>
          </a:xfrm>
        </p:grpSpPr>
        <p:sp>
          <p:nvSpPr>
            <p:cNvPr id="1083395" name="Line 3">
              <a:extLst>
                <a:ext uri="{FF2B5EF4-FFF2-40B4-BE49-F238E27FC236}">
                  <a16:creationId xmlns:a16="http://schemas.microsoft.com/office/drawing/2014/main" id="{91979B91-60D2-39F7-054E-AE9A73FF2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3371"/>
              <a:ext cx="4544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3396" name="Line 4">
              <a:extLst>
                <a:ext uri="{FF2B5EF4-FFF2-40B4-BE49-F238E27FC236}">
                  <a16:creationId xmlns:a16="http://schemas.microsoft.com/office/drawing/2014/main" id="{0B4E0756-A194-3E9F-E589-FDB904AE9B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2091"/>
              <a:ext cx="757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3397" name="Line 5">
              <a:extLst>
                <a:ext uri="{FF2B5EF4-FFF2-40B4-BE49-F238E27FC236}">
                  <a16:creationId xmlns:a16="http://schemas.microsoft.com/office/drawing/2014/main" id="{237EDA4D-1E24-30A7-752D-62AA697B5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" y="2124"/>
              <a:ext cx="0" cy="128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64" name="Rectangle 6">
            <a:extLst>
              <a:ext uri="{FF2B5EF4-FFF2-40B4-BE49-F238E27FC236}">
                <a16:creationId xmlns:a16="http://schemas.microsoft.com/office/drawing/2014/main" id="{CC070263-9845-1535-AA9C-15A964967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083399" name="Line 7">
            <a:extLst>
              <a:ext uri="{FF2B5EF4-FFF2-40B4-BE49-F238E27FC236}">
                <a16:creationId xmlns:a16="http://schemas.microsoft.com/office/drawing/2014/main" id="{89B9073F-0948-EE76-874E-DC2011288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3366" name="Text Box 9">
            <a:extLst>
              <a:ext uri="{FF2B5EF4-FFF2-40B4-BE49-F238E27FC236}">
                <a16:creationId xmlns:a16="http://schemas.microsoft.com/office/drawing/2014/main" id="{FCA3E295-AE91-1CA1-51AC-5FB5B8B3E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4863" y="-17463"/>
            <a:ext cx="185737" cy="400051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83403" name="Text Box 11">
            <a:extLst>
              <a:ext uri="{FF2B5EF4-FFF2-40B4-BE49-F238E27FC236}">
                <a16:creationId xmlns:a16="http://schemas.microsoft.com/office/drawing/2014/main" id="{AB88BFC7-2308-453E-29CE-8C159A0EB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265113"/>
            <a:ext cx="3946525" cy="476250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rgbClr val="FFFF00"/>
                </a:solidFill>
              </a:rPr>
              <a:t>oifaxmuful 26</a:t>
            </a:r>
          </a:p>
        </p:txBody>
      </p:sp>
      <p:sp>
        <p:nvSpPr>
          <p:cNvPr id="143368" name="Text Box 12">
            <a:extLst>
              <a:ext uri="{FF2B5EF4-FFF2-40B4-BE49-F238E27FC236}">
                <a16:creationId xmlns:a16="http://schemas.microsoft.com/office/drawing/2014/main" id="{AD2BEBF0-07FB-5075-1CE9-DFFB66F75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413" y="177800"/>
            <a:ext cx="17129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4300"/>
          </a:p>
        </p:txBody>
      </p:sp>
      <p:sp>
        <p:nvSpPr>
          <p:cNvPr id="1083405" name="Text Box 13">
            <a:extLst>
              <a:ext uri="{FF2B5EF4-FFF2-40B4-BE49-F238E27FC236}">
                <a16:creationId xmlns:a16="http://schemas.microsoft.com/office/drawing/2014/main" id="{546D4C9B-C412-ACA4-48A7-EED907E2C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088" y="1498600"/>
            <a:ext cx="7116762" cy="530225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pmapmifrsm; [m pmaqmifrsm;taejzifh</a:t>
            </a:r>
          </a:p>
        </p:txBody>
      </p:sp>
      <p:sp>
        <p:nvSpPr>
          <p:cNvPr id="1083406" name="Text Box 14">
            <a:extLst>
              <a:ext uri="{FF2B5EF4-FFF2-40B4-BE49-F238E27FC236}">
                <a16:creationId xmlns:a16="http://schemas.microsoft.com/office/drawing/2014/main" id="{5FC39C2E-C0F7-5028-E8A5-D1D217E3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613" y="2438400"/>
            <a:ext cx="5816600" cy="530225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tcef; ESpfck cGJxm;onf/</a:t>
            </a:r>
          </a:p>
        </p:txBody>
      </p:sp>
      <p:grpSp>
        <p:nvGrpSpPr>
          <p:cNvPr id="5" name="Group 18">
            <a:extLst>
              <a:ext uri="{FF2B5EF4-FFF2-40B4-BE49-F238E27FC236}">
                <a16:creationId xmlns:a16="http://schemas.microsoft.com/office/drawing/2014/main" id="{BA170FFB-7F6B-B35C-BEF1-BBC5E954A99B}"/>
              </a:ext>
            </a:extLst>
          </p:cNvPr>
          <p:cNvGrpSpPr>
            <a:grpSpLocks/>
          </p:cNvGrpSpPr>
          <p:nvPr/>
        </p:nvGrpSpPr>
        <p:grpSpPr bwMode="auto">
          <a:xfrm>
            <a:off x="2187575" y="3489325"/>
            <a:ext cx="5559425" cy="1803400"/>
            <a:chOff x="1270" y="1881"/>
            <a:chExt cx="3502" cy="1136"/>
          </a:xfrm>
        </p:grpSpPr>
        <p:sp>
          <p:nvSpPr>
            <p:cNvPr id="1083411" name="AutoShape 19">
              <a:extLst>
                <a:ext uri="{FF2B5EF4-FFF2-40B4-BE49-F238E27FC236}">
                  <a16:creationId xmlns:a16="http://schemas.microsoft.com/office/drawing/2014/main" id="{E5E042B3-85DE-1AC4-711F-EDA3AE0AB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" y="1881"/>
              <a:ext cx="3502" cy="113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D4275"/>
                </a:gs>
                <a:gs pos="50000">
                  <a:schemeClr val="accent1"/>
                </a:gs>
                <a:gs pos="100000">
                  <a:srgbClr val="2D4275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3380" name="Text Box 20">
              <a:extLst>
                <a:ext uri="{FF2B5EF4-FFF2-40B4-BE49-F238E27FC236}">
                  <a16:creationId xmlns:a16="http://schemas.microsoft.com/office/drawing/2014/main" id="{6E1311BC-94CF-FB9E-C3E5-8C6338790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1" y="1953"/>
              <a:ext cx="2824" cy="538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rgbClr val="080808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>
                  <a:solidFill>
                    <a:srgbClr val="FFFF00"/>
                  </a:solidFill>
                </a:rPr>
                <a:t>aygvkay;pm</a:t>
              </a:r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87040849-F421-C108-FF6E-B7D085FB3C04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5503863"/>
            <a:ext cx="8596313" cy="1935162"/>
            <a:chOff x="330" y="3677"/>
            <a:chExt cx="5415" cy="1219"/>
          </a:xfrm>
        </p:grpSpPr>
        <p:sp>
          <p:nvSpPr>
            <p:cNvPr id="143377" name="AutoShape 25">
              <a:extLst>
                <a:ext uri="{FF2B5EF4-FFF2-40B4-BE49-F238E27FC236}">
                  <a16:creationId xmlns:a16="http://schemas.microsoft.com/office/drawing/2014/main" id="{D308B33A-EB49-9BEA-5390-416A4558A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3677"/>
              <a:ext cx="4904" cy="1219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25411"/>
                </a:gs>
                <a:gs pos="50000">
                  <a:srgbClr val="66FF33"/>
                </a:gs>
                <a:gs pos="100000">
                  <a:srgbClr val="225411"/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3378" name="Text Box 26">
              <a:extLst>
                <a:ext uri="{FF2B5EF4-FFF2-40B4-BE49-F238E27FC236}">
                  <a16:creationId xmlns:a16="http://schemas.microsoft.com/office/drawing/2014/main" id="{B56E1792-CA7E-D3C4-C993-D2027FB069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" y="3804"/>
              <a:ext cx="5415" cy="538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rgbClr val="080808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>
                  <a:solidFill>
                    <a:schemeClr val="hlink"/>
                  </a:solidFill>
                </a:rPr>
                <a:t>tjcm;olrsm;xHrS vmaompmapmifrsm;</a:t>
              </a:r>
            </a:p>
          </p:txBody>
        </p:sp>
      </p:grpSp>
      <p:sp>
        <p:nvSpPr>
          <p:cNvPr id="143373" name="Text Box 30">
            <a:extLst>
              <a:ext uri="{FF2B5EF4-FFF2-40B4-BE49-F238E27FC236}">
                <a16:creationId xmlns:a16="http://schemas.microsoft.com/office/drawing/2014/main" id="{89E8AA07-2A9A-568A-49AE-09771AF9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313" y="68167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43374" name="Text Box 32">
            <a:extLst>
              <a:ext uri="{FF2B5EF4-FFF2-40B4-BE49-F238E27FC236}">
                <a16:creationId xmlns:a16="http://schemas.microsoft.com/office/drawing/2014/main" id="{ABCFDF72-D5B4-1B81-A885-CBEB528A1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62</a:t>
            </a:r>
          </a:p>
        </p:txBody>
      </p:sp>
      <p:sp>
        <p:nvSpPr>
          <p:cNvPr id="143375" name="Text Box 33">
            <a:extLst>
              <a:ext uri="{FF2B5EF4-FFF2-40B4-BE49-F238E27FC236}">
                <a16:creationId xmlns:a16="http://schemas.microsoft.com/office/drawing/2014/main" id="{62C38949-0846-55FA-EAAA-6249569A7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43376" name="Text Box 5">
            <a:extLst>
              <a:ext uri="{FF2B5EF4-FFF2-40B4-BE49-F238E27FC236}">
                <a16:creationId xmlns:a16="http://schemas.microsoft.com/office/drawing/2014/main" id="{2F756453-743E-234A-087C-4F58BC09A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3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3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3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83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3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3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3403" grpId="0" animBg="1" autoUpdateAnimBg="0"/>
      <p:bldP spid="1083405" grpId="0" animBg="1" autoUpdateAnimBg="0"/>
      <p:bldP spid="1083406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409" name="Group 2">
            <a:extLst>
              <a:ext uri="{FF2B5EF4-FFF2-40B4-BE49-F238E27FC236}">
                <a16:creationId xmlns:a16="http://schemas.microsoft.com/office/drawing/2014/main" id="{3B788E8F-8F8C-0B6C-B9DB-76D15E42C81C}"/>
              </a:ext>
            </a:extLst>
          </p:cNvPr>
          <p:cNvGrpSpPr>
            <a:grpSpLocks/>
          </p:cNvGrpSpPr>
          <p:nvPr/>
        </p:nvGrpSpPr>
        <p:grpSpPr bwMode="auto">
          <a:xfrm>
            <a:off x="860425" y="3319463"/>
            <a:ext cx="8380413" cy="2084387"/>
            <a:chOff x="512" y="2091"/>
            <a:chExt cx="5279" cy="1313"/>
          </a:xfrm>
        </p:grpSpPr>
        <p:sp>
          <p:nvSpPr>
            <p:cNvPr id="1085443" name="Line 3">
              <a:extLst>
                <a:ext uri="{FF2B5EF4-FFF2-40B4-BE49-F238E27FC236}">
                  <a16:creationId xmlns:a16="http://schemas.microsoft.com/office/drawing/2014/main" id="{9034A494-71FA-3F73-1437-BA9B9CB23C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3371"/>
              <a:ext cx="4544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444" name="Line 4">
              <a:extLst>
                <a:ext uri="{FF2B5EF4-FFF2-40B4-BE49-F238E27FC236}">
                  <a16:creationId xmlns:a16="http://schemas.microsoft.com/office/drawing/2014/main" id="{231FEA6C-F8F8-A9CA-FD32-37A8AB68B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2091"/>
              <a:ext cx="757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445" name="Line 5">
              <a:extLst>
                <a:ext uri="{FF2B5EF4-FFF2-40B4-BE49-F238E27FC236}">
                  <a16:creationId xmlns:a16="http://schemas.microsoft.com/office/drawing/2014/main" id="{47B2A7A9-D1C3-E4B7-9DBB-5E29A47C76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" y="2124"/>
              <a:ext cx="0" cy="128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5446" name="Line 6">
            <a:extLst>
              <a:ext uri="{FF2B5EF4-FFF2-40B4-BE49-F238E27FC236}">
                <a16:creationId xmlns:a16="http://schemas.microsoft.com/office/drawing/2014/main" id="{3A86A1BE-5D90-A28D-4DB8-7447AB22C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411" name="Text Box 7">
            <a:extLst>
              <a:ext uri="{FF2B5EF4-FFF2-40B4-BE49-F238E27FC236}">
                <a16:creationId xmlns:a16="http://schemas.microsoft.com/office/drawing/2014/main" id="{0C702077-EB75-075F-339C-E469EA020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4863" y="-17463"/>
            <a:ext cx="185737" cy="400051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085453" name="Text Box 13">
            <a:extLst>
              <a:ext uri="{FF2B5EF4-FFF2-40B4-BE49-F238E27FC236}">
                <a16:creationId xmlns:a16="http://schemas.microsoft.com/office/drawing/2014/main" id="{3AED95D0-451A-1821-BFC2-874FFC97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650875"/>
            <a:ext cx="5057775" cy="530225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yxr ; aygvkxHrSpmapmifrsm;</a:t>
            </a:r>
          </a:p>
        </p:txBody>
      </p:sp>
      <p:grpSp>
        <p:nvGrpSpPr>
          <p:cNvPr id="145413" name="Group 63">
            <a:extLst>
              <a:ext uri="{FF2B5EF4-FFF2-40B4-BE49-F238E27FC236}">
                <a16:creationId xmlns:a16="http://schemas.microsoft.com/office/drawing/2014/main" id="{3E25EE6C-0A21-869B-8E56-829002AB3568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1112838"/>
            <a:ext cx="1778000" cy="2290762"/>
            <a:chOff x="323" y="701"/>
            <a:chExt cx="1120" cy="1443"/>
          </a:xfrm>
        </p:grpSpPr>
        <p:sp>
          <p:nvSpPr>
            <p:cNvPr id="145454" name="AutoShape 15">
              <a:extLst>
                <a:ext uri="{FF2B5EF4-FFF2-40B4-BE49-F238E27FC236}">
                  <a16:creationId xmlns:a16="http://schemas.microsoft.com/office/drawing/2014/main" id="{E1D520C5-F7B3-3F4C-C983-25F54EC8C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" y="701"/>
              <a:ext cx="829" cy="107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1200">
                <a:solidFill>
                  <a:srgbClr val="FFFF00"/>
                </a:solidFill>
              </a:endParaRPr>
            </a:p>
          </p:txBody>
        </p:sp>
        <p:sp>
          <p:nvSpPr>
            <p:cNvPr id="145455" name="Text Box 16">
              <a:extLst>
                <a:ext uri="{FF2B5EF4-FFF2-40B4-BE49-F238E27FC236}">
                  <a16:creationId xmlns:a16="http://schemas.microsoft.com/office/drawing/2014/main" id="{F897602C-E174-DBF6-658F-35C7988067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" y="729"/>
              <a:ext cx="980" cy="17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1200">
                <a:solidFill>
                  <a:srgbClr val="FFFF00"/>
                </a:solidFill>
              </a:endParaRPr>
            </a:p>
          </p:txBody>
        </p:sp>
        <p:sp>
          <p:nvSpPr>
            <p:cNvPr id="145456" name="Text Box 17">
              <a:extLst>
                <a:ext uri="{FF2B5EF4-FFF2-40B4-BE49-F238E27FC236}">
                  <a16:creationId xmlns:a16="http://schemas.microsoft.com/office/drawing/2014/main" id="{8574695A-4BD4-927D-8A48-570E08D37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" y="831"/>
              <a:ext cx="980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tx2"/>
                  </a:solidFill>
                </a:rPr>
                <a:t>a&amp;mr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tx2"/>
                  </a:solidFill>
                </a:rPr>
                <a:t>,HlMunfjcif;jcif h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tx2"/>
                  </a:solidFill>
                </a:rPr>
                <a:t> ajzmif hrwf&amp;modk</a:t>
              </a:r>
            </a:p>
          </p:txBody>
        </p:sp>
        <p:sp>
          <p:nvSpPr>
            <p:cNvPr id="145457" name="Text Box 18">
              <a:extLst>
                <a:ext uri="{FF2B5EF4-FFF2-40B4-BE49-F238E27FC236}">
                  <a16:creationId xmlns:a16="http://schemas.microsoft.com/office/drawing/2014/main" id="{5E4EA8CF-17DC-5A73-2D45-D13F98F6A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" y="1836"/>
              <a:ext cx="1120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1;17</a:t>
              </a:r>
            </a:p>
          </p:txBody>
        </p:sp>
      </p:grpSp>
      <p:grpSp>
        <p:nvGrpSpPr>
          <p:cNvPr id="145414" name="Group 66">
            <a:extLst>
              <a:ext uri="{FF2B5EF4-FFF2-40B4-BE49-F238E27FC236}">
                <a16:creationId xmlns:a16="http://schemas.microsoft.com/office/drawing/2014/main" id="{35F29EC5-8C02-D4DE-9334-0F87EB1CC884}"/>
              </a:ext>
            </a:extLst>
          </p:cNvPr>
          <p:cNvGrpSpPr>
            <a:grpSpLocks/>
          </p:cNvGrpSpPr>
          <p:nvPr/>
        </p:nvGrpSpPr>
        <p:grpSpPr bwMode="auto">
          <a:xfrm>
            <a:off x="5502275" y="1330325"/>
            <a:ext cx="1504950" cy="1963738"/>
            <a:chOff x="3466" y="838"/>
            <a:chExt cx="948" cy="1237"/>
          </a:xfrm>
        </p:grpSpPr>
        <p:sp>
          <p:nvSpPr>
            <p:cNvPr id="145450" name="AutoShape 20">
              <a:extLst>
                <a:ext uri="{FF2B5EF4-FFF2-40B4-BE49-F238E27FC236}">
                  <a16:creationId xmlns:a16="http://schemas.microsoft.com/office/drawing/2014/main" id="{32D199EA-6367-2BA9-206E-4470DE336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838"/>
              <a:ext cx="659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5451" name="Text Box 21">
              <a:extLst>
                <a:ext uri="{FF2B5EF4-FFF2-40B4-BE49-F238E27FC236}">
                  <a16:creationId xmlns:a16="http://schemas.microsoft.com/office/drawing/2014/main" id="{2F0E3E15-B733-A097-BAD1-935ABFD3F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" y="857"/>
              <a:ext cx="781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{zuf</a:t>
              </a:r>
            </a:p>
          </p:txBody>
        </p:sp>
        <p:sp>
          <p:nvSpPr>
            <p:cNvPr id="145452" name="Text Box 22">
              <a:extLst>
                <a:ext uri="{FF2B5EF4-FFF2-40B4-BE49-F238E27FC236}">
                  <a16:creationId xmlns:a16="http://schemas.microsoft.com/office/drawing/2014/main" id="{31DDE801-8F28-4F98-6D39-8CCC111E8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6" y="894"/>
              <a:ext cx="899" cy="1055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</a:rPr>
                <a:t> </a:t>
              </a:r>
              <a:r>
                <a:rPr lang="en-US" altLang="en-US" sz="2000">
                  <a:solidFill>
                    <a:schemeClr val="bg1"/>
                  </a:solidFill>
                </a:rPr>
                <a:t>,HkMunfol\toufwm ESif havQmufvSrf;jcif;</a:t>
              </a:r>
            </a:p>
          </p:txBody>
        </p:sp>
        <p:sp>
          <p:nvSpPr>
            <p:cNvPr id="145453" name="Text Box 23">
              <a:extLst>
                <a:ext uri="{FF2B5EF4-FFF2-40B4-BE49-F238E27FC236}">
                  <a16:creationId xmlns:a16="http://schemas.microsoft.com/office/drawing/2014/main" id="{75F1EA83-B184-BCBA-9022-705B8861FD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2" y="1767"/>
              <a:ext cx="89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1;3</a:t>
              </a:r>
            </a:p>
          </p:txBody>
        </p:sp>
      </p:grpSp>
      <p:grpSp>
        <p:nvGrpSpPr>
          <p:cNvPr id="145415" name="Group 65">
            <a:extLst>
              <a:ext uri="{FF2B5EF4-FFF2-40B4-BE49-F238E27FC236}">
                <a16:creationId xmlns:a16="http://schemas.microsoft.com/office/drawing/2014/main" id="{8A4FD2A0-780D-412A-AA55-026B7B35C936}"/>
              </a:ext>
            </a:extLst>
          </p:cNvPr>
          <p:cNvGrpSpPr>
            <a:grpSpLocks/>
          </p:cNvGrpSpPr>
          <p:nvPr/>
        </p:nvGrpSpPr>
        <p:grpSpPr bwMode="auto">
          <a:xfrm>
            <a:off x="6704013" y="1271588"/>
            <a:ext cx="1504950" cy="2043112"/>
            <a:chOff x="4223" y="801"/>
            <a:chExt cx="948" cy="1287"/>
          </a:xfrm>
        </p:grpSpPr>
        <p:sp>
          <p:nvSpPr>
            <p:cNvPr id="145446" name="AutoShape 25">
              <a:extLst>
                <a:ext uri="{FF2B5EF4-FFF2-40B4-BE49-F238E27FC236}">
                  <a16:creationId xmlns:a16="http://schemas.microsoft.com/office/drawing/2014/main" id="{D5AAF098-7C41-A99D-09D5-BE3ADAFD6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" y="823"/>
              <a:ext cx="835" cy="92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5447" name="Text Box 26">
              <a:extLst>
                <a:ext uri="{FF2B5EF4-FFF2-40B4-BE49-F238E27FC236}">
                  <a16:creationId xmlns:a16="http://schemas.microsoft.com/office/drawing/2014/main" id="{A9B7EDED-C733-80DC-9818-E0AF2D15F1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7" y="801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zdvdydÜ</a:t>
              </a:r>
            </a:p>
          </p:txBody>
        </p:sp>
        <p:sp>
          <p:nvSpPr>
            <p:cNvPr id="145448" name="Text Box 27">
              <a:extLst>
                <a:ext uri="{FF2B5EF4-FFF2-40B4-BE49-F238E27FC236}">
                  <a16:creationId xmlns:a16="http://schemas.microsoft.com/office/drawing/2014/main" id="{609B9291-7A5F-BA5E-47FF-42178429A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" y="1003"/>
              <a:ext cx="948" cy="75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a,&amp;Ic&amp;pfawmf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uRefawmfwdk h\ 0rf;ajrmufjcif;</a:t>
              </a:r>
            </a:p>
          </p:txBody>
        </p:sp>
        <p:sp>
          <p:nvSpPr>
            <p:cNvPr id="145449" name="Text Box 28">
              <a:extLst>
                <a:ext uri="{FF2B5EF4-FFF2-40B4-BE49-F238E27FC236}">
                  <a16:creationId xmlns:a16="http://schemas.microsoft.com/office/drawing/2014/main" id="{FBDFD7F6-07A7-9EC6-B0CD-C1066A8E45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6" y="1780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4;4</a:t>
              </a:r>
            </a:p>
          </p:txBody>
        </p:sp>
      </p:grpSp>
      <p:grpSp>
        <p:nvGrpSpPr>
          <p:cNvPr id="145416" name="Group 61">
            <a:extLst>
              <a:ext uri="{FF2B5EF4-FFF2-40B4-BE49-F238E27FC236}">
                <a16:creationId xmlns:a16="http://schemas.microsoft.com/office/drawing/2014/main" id="{087BFB52-7865-4EEF-8449-F5797A5EAE80}"/>
              </a:ext>
            </a:extLst>
          </p:cNvPr>
          <p:cNvGrpSpPr>
            <a:grpSpLocks/>
          </p:cNvGrpSpPr>
          <p:nvPr/>
        </p:nvGrpSpPr>
        <p:grpSpPr bwMode="auto">
          <a:xfrm>
            <a:off x="3049588" y="1322388"/>
            <a:ext cx="1431925" cy="2117725"/>
            <a:chOff x="1921" y="833"/>
            <a:chExt cx="902" cy="1334"/>
          </a:xfrm>
        </p:grpSpPr>
        <p:sp>
          <p:nvSpPr>
            <p:cNvPr id="145442" name="AutoShape 30">
              <a:extLst>
                <a:ext uri="{FF2B5EF4-FFF2-40B4-BE49-F238E27FC236}">
                  <a16:creationId xmlns:a16="http://schemas.microsoft.com/office/drawing/2014/main" id="{89AA7B25-02D5-A5EE-A86F-330028E95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83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5443" name="Text Box 31">
              <a:extLst>
                <a:ext uri="{FF2B5EF4-FFF2-40B4-BE49-F238E27FC236}">
                  <a16:creationId xmlns:a16="http://schemas.microsoft.com/office/drawing/2014/main" id="{5C7E8155-B414-3B11-F7D3-C2893FF7C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864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2aum</a:t>
              </a:r>
            </a:p>
          </p:txBody>
        </p:sp>
        <p:sp>
          <p:nvSpPr>
            <p:cNvPr id="145444" name="Text Box 32">
              <a:extLst>
                <a:ext uri="{FF2B5EF4-FFF2-40B4-BE49-F238E27FC236}">
                  <a16:creationId xmlns:a16="http://schemas.microsoft.com/office/drawing/2014/main" id="{310D91FE-EA58-1BB3-F084-903042FD79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1032"/>
              <a:ext cx="789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aygvk\ ppfrSefaom wrefawmf jzpfjcif;</a:t>
              </a:r>
            </a:p>
          </p:txBody>
        </p:sp>
        <p:sp>
          <p:nvSpPr>
            <p:cNvPr id="145445" name="Text Box 33">
              <a:extLst>
                <a:ext uri="{FF2B5EF4-FFF2-40B4-BE49-F238E27FC236}">
                  <a16:creationId xmlns:a16="http://schemas.microsoft.com/office/drawing/2014/main" id="{5626950A-18F2-DECD-ED20-5569229A7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" y="1859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12;9</a:t>
              </a:r>
            </a:p>
          </p:txBody>
        </p:sp>
      </p:grpSp>
      <p:grpSp>
        <p:nvGrpSpPr>
          <p:cNvPr id="7" name="Group 34">
            <a:extLst>
              <a:ext uri="{FF2B5EF4-FFF2-40B4-BE49-F238E27FC236}">
                <a16:creationId xmlns:a16="http://schemas.microsoft.com/office/drawing/2014/main" id="{EFFABFCE-DFAE-9FA2-4D2E-892373B30CE5}"/>
              </a:ext>
            </a:extLst>
          </p:cNvPr>
          <p:cNvGrpSpPr>
            <a:grpSpLocks/>
          </p:cNvGrpSpPr>
          <p:nvPr/>
        </p:nvGrpSpPr>
        <p:grpSpPr bwMode="auto">
          <a:xfrm>
            <a:off x="4295775" y="1352550"/>
            <a:ext cx="1431925" cy="1868488"/>
            <a:chOff x="2706" y="852"/>
            <a:chExt cx="902" cy="1177"/>
          </a:xfrm>
        </p:grpSpPr>
        <p:sp>
          <p:nvSpPr>
            <p:cNvPr id="145438" name="AutoShape 35">
              <a:extLst>
                <a:ext uri="{FF2B5EF4-FFF2-40B4-BE49-F238E27FC236}">
                  <a16:creationId xmlns:a16="http://schemas.microsoft.com/office/drawing/2014/main" id="{DCDD73D8-7CE6-F14E-0BF3-86A3587F2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852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5439" name="Text Box 36">
              <a:extLst>
                <a:ext uri="{FF2B5EF4-FFF2-40B4-BE49-F238E27FC236}">
                  <a16:creationId xmlns:a16="http://schemas.microsoft.com/office/drawing/2014/main" id="{073C13FF-7C7E-9FAC-4CD5-38E31477C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" y="877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*vmwd</a:t>
              </a:r>
            </a:p>
          </p:txBody>
        </p:sp>
        <p:sp>
          <p:nvSpPr>
            <p:cNvPr id="145440" name="Text Box 37">
              <a:extLst>
                <a:ext uri="{FF2B5EF4-FFF2-40B4-BE49-F238E27FC236}">
                  <a16:creationId xmlns:a16="http://schemas.microsoft.com/office/drawing/2014/main" id="{11B97294-DE74-DFA4-46F2-B947AE3DF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" y="1048"/>
              <a:ext cx="789" cy="56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aus;Zl;awmf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cGeftm;</a:t>
              </a:r>
            </a:p>
          </p:txBody>
        </p:sp>
        <p:sp>
          <p:nvSpPr>
            <p:cNvPr id="145441" name="Text Box 38">
              <a:extLst>
                <a:ext uri="{FF2B5EF4-FFF2-40B4-BE49-F238E27FC236}">
                  <a16:creationId xmlns:a16="http://schemas.microsoft.com/office/drawing/2014/main" id="{D5FA44A0-AF34-510C-F16E-C39EA475A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" y="1777"/>
              <a:ext cx="902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3;2</a:t>
              </a:r>
            </a:p>
          </p:txBody>
        </p:sp>
      </p:grpSp>
      <p:grpSp>
        <p:nvGrpSpPr>
          <p:cNvPr id="145418" name="Group 62">
            <a:extLst>
              <a:ext uri="{FF2B5EF4-FFF2-40B4-BE49-F238E27FC236}">
                <a16:creationId xmlns:a16="http://schemas.microsoft.com/office/drawing/2014/main" id="{5E234F94-4FA4-5EFC-13E7-07E4A3C97700}"/>
              </a:ext>
            </a:extLst>
          </p:cNvPr>
          <p:cNvGrpSpPr>
            <a:grpSpLocks/>
          </p:cNvGrpSpPr>
          <p:nvPr/>
        </p:nvGrpSpPr>
        <p:grpSpPr bwMode="auto">
          <a:xfrm>
            <a:off x="1827213" y="1357313"/>
            <a:ext cx="1441450" cy="1970087"/>
            <a:chOff x="1151" y="855"/>
            <a:chExt cx="908" cy="1241"/>
          </a:xfrm>
        </p:grpSpPr>
        <p:sp>
          <p:nvSpPr>
            <p:cNvPr id="145435" name="AutoShape 40">
              <a:extLst>
                <a:ext uri="{FF2B5EF4-FFF2-40B4-BE49-F238E27FC236}">
                  <a16:creationId xmlns:a16="http://schemas.microsoft.com/office/drawing/2014/main" id="{18E61836-FE76-C924-E4CF-D951101BB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" y="856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5436" name="Text Box 42">
              <a:extLst>
                <a:ext uri="{FF2B5EF4-FFF2-40B4-BE49-F238E27FC236}">
                  <a16:creationId xmlns:a16="http://schemas.microsoft.com/office/drawing/2014/main" id="{4598FF7A-9DF6-D2AF-8B4E-99BA775AC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1" y="855"/>
              <a:ext cx="908" cy="956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EA18"/>
                  </a:solidFill>
                </a:rPr>
                <a:t>1aum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EA18"/>
                  </a:solidFill>
                </a:rPr>
                <a:t>toif;awmfwGif c&amp;pf,meftjyK trl</a:t>
              </a:r>
            </a:p>
          </p:txBody>
        </p:sp>
        <p:sp>
          <p:nvSpPr>
            <p:cNvPr id="145437" name="Text Box 43">
              <a:extLst>
                <a:ext uri="{FF2B5EF4-FFF2-40B4-BE49-F238E27FC236}">
                  <a16:creationId xmlns:a16="http://schemas.microsoft.com/office/drawing/2014/main" id="{360CC498-3EF1-1D18-8AE0-D83F0D992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" y="1788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1;2</a:t>
              </a:r>
            </a:p>
          </p:txBody>
        </p:sp>
      </p:grpSp>
      <p:grpSp>
        <p:nvGrpSpPr>
          <p:cNvPr id="145419" name="Group 64">
            <a:extLst>
              <a:ext uri="{FF2B5EF4-FFF2-40B4-BE49-F238E27FC236}">
                <a16:creationId xmlns:a16="http://schemas.microsoft.com/office/drawing/2014/main" id="{204E2CC5-030B-9973-C4B0-BCCAEAEB4C9C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1266825"/>
            <a:ext cx="1943100" cy="2030413"/>
            <a:chOff x="4984" y="798"/>
            <a:chExt cx="1224" cy="1279"/>
          </a:xfrm>
        </p:grpSpPr>
        <p:sp>
          <p:nvSpPr>
            <p:cNvPr id="145431" name="AutoShape 45">
              <a:extLst>
                <a:ext uri="{FF2B5EF4-FFF2-40B4-BE49-F238E27FC236}">
                  <a16:creationId xmlns:a16="http://schemas.microsoft.com/office/drawing/2014/main" id="{09624FC1-CB57-254D-D428-B7E696EE9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" y="811"/>
              <a:ext cx="806" cy="95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5432" name="Text Box 46">
              <a:extLst>
                <a:ext uri="{FF2B5EF4-FFF2-40B4-BE49-F238E27FC236}">
                  <a16:creationId xmlns:a16="http://schemas.microsoft.com/office/drawing/2014/main" id="{2ECE0E6B-5AE1-BEDF-BD45-7B626A58C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3" y="798"/>
              <a:ext cx="958" cy="30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aumavmoJ</a:t>
              </a:r>
            </a:p>
          </p:txBody>
        </p:sp>
        <p:sp>
          <p:nvSpPr>
            <p:cNvPr id="145433" name="Text Box 47">
              <a:extLst>
                <a:ext uri="{FF2B5EF4-FFF2-40B4-BE49-F238E27FC236}">
                  <a16:creationId xmlns:a16="http://schemas.microsoft.com/office/drawing/2014/main" id="{551BC354-507E-F491-E88B-7BC128645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4" y="948"/>
              <a:ext cx="1224" cy="75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a,&amp;Ic&amp;pfawmf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vHk;0 vHkavmufjynfhpHkjcif;</a:t>
              </a:r>
            </a:p>
          </p:txBody>
        </p:sp>
        <p:sp>
          <p:nvSpPr>
            <p:cNvPr id="145434" name="Text Box 48">
              <a:extLst>
                <a:ext uri="{FF2B5EF4-FFF2-40B4-BE49-F238E27FC236}">
                  <a16:creationId xmlns:a16="http://schemas.microsoft.com/office/drawing/2014/main" id="{9F2E70BF-D41B-25D3-0419-9FC3C066A0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4" y="1769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2;10</a:t>
              </a:r>
            </a:p>
          </p:txBody>
        </p:sp>
      </p:grpSp>
      <p:sp>
        <p:nvSpPr>
          <p:cNvPr id="1085493" name="Oval 53">
            <a:extLst>
              <a:ext uri="{FF2B5EF4-FFF2-40B4-BE49-F238E27FC236}">
                <a16:creationId xmlns:a16="http://schemas.microsoft.com/office/drawing/2014/main" id="{66D2DFA2-F5E0-4DC2-8442-321D2542D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2173288"/>
            <a:ext cx="1404938" cy="1171575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085494" name="Oval 54">
            <a:extLst>
              <a:ext uri="{FF2B5EF4-FFF2-40B4-BE49-F238E27FC236}">
                <a16:creationId xmlns:a16="http://schemas.microsoft.com/office/drawing/2014/main" id="{E89154E6-EA91-3480-4B36-9A7DD7E3D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1990725"/>
            <a:ext cx="1404938" cy="1171575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5422" name="Text Box 51">
            <a:extLst>
              <a:ext uri="{FF2B5EF4-FFF2-40B4-BE49-F238E27FC236}">
                <a16:creationId xmlns:a16="http://schemas.microsoft.com/office/drawing/2014/main" id="{368B0AE8-0348-D0A2-C5D7-FDC999129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0313" y="4154488"/>
            <a:ext cx="7637462" cy="1570037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{zuf 1;3</a:t>
            </a:r>
          </a:p>
          <a:p>
            <a:r>
              <a:rPr lang="en-US" altLang="en-US">
                <a:solidFill>
                  <a:schemeClr val="bg1"/>
                </a:solidFill>
              </a:rPr>
              <a:t>igwdkYonf bk&amp;m;ocifha&amp;Shawmfü arwÅmtm;jzifhoefY&amp;Sif; vsuftjypfuif;vGwfvsufjzpfrnftaMumif;</a:t>
            </a:r>
          </a:p>
        </p:txBody>
      </p:sp>
      <p:sp>
        <p:nvSpPr>
          <p:cNvPr id="145423" name="Text Box 49">
            <a:extLst>
              <a:ext uri="{FF2B5EF4-FFF2-40B4-BE49-F238E27FC236}">
                <a16:creationId xmlns:a16="http://schemas.microsoft.com/office/drawing/2014/main" id="{64B34A3E-8BD6-222E-21D0-41E43FF3D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" y="4179888"/>
            <a:ext cx="10058400" cy="2554287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2 aum 12;9</a:t>
            </a:r>
          </a:p>
          <a:p>
            <a:r>
              <a:rPr lang="en-US" altLang="en-US">
                <a:solidFill>
                  <a:schemeClr val="bg1"/>
                </a:solidFill>
              </a:rPr>
              <a:t>ihgaus;Zl;onfoifhtbdkYavmufay\ ihgwefcdk;onf tm;enf;jcif;tjzpfüpHkvifwwfonf[k rdefYawmfrl\ xdkUaMumifh c&amp;pfawmf\wefcdk;onfihgtay:ü usdrf;rnftaMumif;ihgudk,fü tm;enf;jcif;tjzpfudk0rf;ajrmufaompdwfESifh 0g&lt;um;jcif; iSm omíigtvdk&amp;Sd\</a:t>
            </a:r>
          </a:p>
        </p:txBody>
      </p:sp>
      <p:sp>
        <p:nvSpPr>
          <p:cNvPr id="145424" name="Text Box 10">
            <a:extLst>
              <a:ext uri="{FF2B5EF4-FFF2-40B4-BE49-F238E27FC236}">
                <a16:creationId xmlns:a16="http://schemas.microsoft.com/office/drawing/2014/main" id="{821D0ECF-D0EC-7383-2B7B-0CD467020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4327525"/>
            <a:ext cx="8386762" cy="2554288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1 aum 1;2</a:t>
            </a:r>
          </a:p>
          <a:p>
            <a:r>
              <a:rPr lang="en-US" altLang="en-US">
                <a:solidFill>
                  <a:schemeClr val="bg1"/>
                </a:solidFill>
              </a:rPr>
              <a:t>a,&amp;Ic&amp;pftm;jzifhtjypfESifhuif;piffí oefY&amp;Sif;ol t&amp;mücefYxm;aomolwnf;[laom aum&amp;dEÅK NrdlYü &amp;Sdaom bk&amp;m;ocif\ toif;awmfrSpíf cyfodrf;aomt&amp;yfü igwdkYocif a,&amp;Ic&amp;pfudk yxeXmjylaomoltaygif; wdkYudk Mum;vdkufyg\ </a:t>
            </a:r>
          </a:p>
        </p:txBody>
      </p:sp>
      <p:sp>
        <p:nvSpPr>
          <p:cNvPr id="145425" name="Text Box 9">
            <a:extLst>
              <a:ext uri="{FF2B5EF4-FFF2-40B4-BE49-F238E27FC236}">
                <a16:creationId xmlns:a16="http://schemas.microsoft.com/office/drawing/2014/main" id="{939F552F-663C-789F-F8A0-273EB21ED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963" y="4335463"/>
            <a:ext cx="10058401" cy="2554287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0">
                <a:solidFill>
                  <a:schemeClr val="bg1"/>
                </a:solidFill>
              </a:rPr>
              <a:t>a&amp;mr 1;17</a:t>
            </a:r>
          </a:p>
          <a:p>
            <a:r>
              <a:rPr lang="en-US" altLang="en-US" b="0">
                <a:solidFill>
                  <a:schemeClr val="bg1"/>
                </a:solidFill>
              </a:rPr>
              <a:t>ajzmifhrwfaomolonf,HkMunfjcif; tm;jzifhtouf&amp;Sifvdrfhr,f [k usrf;pmvmonfESifhtnD ,HkMunfjcif;ü wnfaombk&amp;m;ocif\ ajzmifhrwfjcif;w&amp;m;onf ,HkMunfjcif;tbdkYtvdkYiSm {0Ha*vdw&amp;m; tm;jzifhxif&amp;Sm;vQuf&amp;Sd\</a:t>
            </a:r>
          </a:p>
        </p:txBody>
      </p:sp>
      <p:sp>
        <p:nvSpPr>
          <p:cNvPr id="145426" name="Text Box 11">
            <a:extLst>
              <a:ext uri="{FF2B5EF4-FFF2-40B4-BE49-F238E27FC236}">
                <a16:creationId xmlns:a16="http://schemas.microsoft.com/office/drawing/2014/main" id="{F33FE5F8-106A-4E0F-24AA-4FC8878E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4362450"/>
            <a:ext cx="9531350" cy="2554288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*vmwd 3;2</a:t>
            </a:r>
          </a:p>
          <a:p>
            <a:r>
              <a:rPr lang="en-US" altLang="en-US">
                <a:solidFill>
                  <a:schemeClr val="bg1"/>
                </a:solidFill>
              </a:rPr>
              <a:t>ynwfw&amp;m;\ tusifYtm;jzifY 0dnmOfawmf udk cH&amp;Muoavm/ odkYr[kwf ,HkMunfjcif;w&amp;m;udk Mum;emjcif;tm;jzifh cH&amp;Muoavm [laomt&amp;mwck udkomoifodkYü igodvdk\</a:t>
            </a:r>
          </a:p>
          <a:p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45427" name="Text Box 12">
            <a:extLst>
              <a:ext uri="{FF2B5EF4-FFF2-40B4-BE49-F238E27FC236}">
                <a16:creationId xmlns:a16="http://schemas.microsoft.com/office/drawing/2014/main" id="{8BEADA5F-BB94-4E56-0A3F-CA88C7832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563" y="4591050"/>
            <a:ext cx="5324475" cy="1570038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zdvdydÜ 4;4</a:t>
            </a:r>
          </a:p>
          <a:p>
            <a:r>
              <a:rPr lang="en-US" altLang="en-US">
                <a:solidFill>
                  <a:schemeClr val="bg1"/>
                </a:solidFill>
              </a:rPr>
              <a:t>ocifbk&amp;m;ütpOfrysuf0rf;ajrmufjcif; &amp;SdMuavmY</a:t>
            </a:r>
          </a:p>
        </p:txBody>
      </p:sp>
      <p:sp>
        <p:nvSpPr>
          <p:cNvPr id="145428" name="Text Box 50">
            <a:extLst>
              <a:ext uri="{FF2B5EF4-FFF2-40B4-BE49-F238E27FC236}">
                <a16:creationId xmlns:a16="http://schemas.microsoft.com/office/drawing/2014/main" id="{150CFAE8-A6A5-52CA-A548-1C0242039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4591050"/>
            <a:ext cx="8553450" cy="1570038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*vmwd 3;2</a:t>
            </a:r>
          </a:p>
          <a:p>
            <a:r>
              <a:rPr lang="en-US" altLang="en-US">
                <a:solidFill>
                  <a:schemeClr val="bg1"/>
                </a:solidFill>
              </a:rPr>
              <a:t>ajrMuD;ay:rSm&amp;Sdaomt&amp;mwdkhudkpJGvrf;aompdwf r&amp;SdMuESifh/ txuft&amp;mwdkY udkompGJvrf;jcif; &amp;SdMuavmY</a:t>
            </a:r>
          </a:p>
        </p:txBody>
      </p:sp>
      <p:sp>
        <p:nvSpPr>
          <p:cNvPr id="145429" name="Text Box 58">
            <a:extLst>
              <a:ext uri="{FF2B5EF4-FFF2-40B4-BE49-F238E27FC236}">
                <a16:creationId xmlns:a16="http://schemas.microsoft.com/office/drawing/2014/main" id="{53EC9865-1FAA-D54B-EEE9-0A98BD331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100" y="36845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45430" name="Text Box 69">
            <a:extLst>
              <a:ext uri="{FF2B5EF4-FFF2-40B4-BE49-F238E27FC236}">
                <a16:creationId xmlns:a16="http://schemas.microsoft.com/office/drawing/2014/main" id="{7243E4A3-C89C-AA3B-0D04-113B06A54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0"/>
            <a:ext cx="3146425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5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85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85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85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85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85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85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8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8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53" grpId="0" autoUpdateAnimBg="0"/>
      <p:bldP spid="1085493" grpId="0" animBg="1"/>
      <p:bldP spid="108549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568" name="Text Box 80">
            <a:extLst>
              <a:ext uri="{FF2B5EF4-FFF2-40B4-BE49-F238E27FC236}">
                <a16:creationId xmlns:a16="http://schemas.microsoft.com/office/drawing/2014/main" id="{7654C715-449D-38D4-11F0-4E3DFB6A0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35600"/>
            <a:ext cx="10058400" cy="2395538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chemeClr val="bg1"/>
                </a:solidFill>
              </a:rPr>
              <a:t>2 ouf 1;6</a:t>
            </a:r>
          </a:p>
          <a:p>
            <a:r>
              <a:rPr lang="en-US" altLang="en-US" sz="2500">
                <a:solidFill>
                  <a:schemeClr val="bg1"/>
                </a:solidFill>
              </a:rPr>
              <a:t>tb,fodkYenf; [lrlum; ocifa,&amp;I onf wefcdk;&amp;Sdaom aumif;uifwrefESifhtwl aumif;uifbHkuay:xGef;awmfrlí bk&amp;m;ocifudk,frodaomol? {0Ha*vdw&amp;m;udk em;raxmifaomolwdkYudk rD;vQHtm;jzifhtjypfay;awmfrlaomtcg qif;&amp;Japbl;aom olwdkYü qif;&amp;Jjcif;udk 4if; qif;&amp;JcH&amp;bl;aomoifwdkYü igwdkYESifhtwl csrf;omjcif;udk 4if; bk&amp;;ocifqyfay; í w&amp;m;ojzifh pD&amp;ifawmfrlvdrfrnf/</a:t>
            </a:r>
          </a:p>
        </p:txBody>
      </p:sp>
      <p:grpSp>
        <p:nvGrpSpPr>
          <p:cNvPr id="147458" name="Group 2">
            <a:extLst>
              <a:ext uri="{FF2B5EF4-FFF2-40B4-BE49-F238E27FC236}">
                <a16:creationId xmlns:a16="http://schemas.microsoft.com/office/drawing/2014/main" id="{2B2E8F19-8756-C3B0-615D-75F2DF182909}"/>
              </a:ext>
            </a:extLst>
          </p:cNvPr>
          <p:cNvGrpSpPr>
            <a:grpSpLocks/>
          </p:cNvGrpSpPr>
          <p:nvPr/>
        </p:nvGrpSpPr>
        <p:grpSpPr bwMode="auto">
          <a:xfrm>
            <a:off x="835025" y="3319463"/>
            <a:ext cx="8380413" cy="2084387"/>
            <a:chOff x="512" y="2091"/>
            <a:chExt cx="5279" cy="1313"/>
          </a:xfrm>
        </p:grpSpPr>
        <p:sp>
          <p:nvSpPr>
            <p:cNvPr id="1087491" name="Line 3">
              <a:extLst>
                <a:ext uri="{FF2B5EF4-FFF2-40B4-BE49-F238E27FC236}">
                  <a16:creationId xmlns:a16="http://schemas.microsoft.com/office/drawing/2014/main" id="{BE78D319-B31B-ED0C-88DC-0CFAC3224E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3371"/>
              <a:ext cx="4544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7492" name="Line 4">
              <a:extLst>
                <a:ext uri="{FF2B5EF4-FFF2-40B4-BE49-F238E27FC236}">
                  <a16:creationId xmlns:a16="http://schemas.microsoft.com/office/drawing/2014/main" id="{E3ADA422-8EF2-4B6C-DAD4-B80EE953E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2091"/>
              <a:ext cx="757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7493" name="Line 5">
              <a:extLst>
                <a:ext uri="{FF2B5EF4-FFF2-40B4-BE49-F238E27FC236}">
                  <a16:creationId xmlns:a16="http://schemas.microsoft.com/office/drawing/2014/main" id="{EEFBA8E9-989F-B6F9-2334-EBF89AB9AB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" y="2124"/>
              <a:ext cx="0" cy="128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459" name="Rectangle 6">
            <a:extLst>
              <a:ext uri="{FF2B5EF4-FFF2-40B4-BE49-F238E27FC236}">
                <a16:creationId xmlns:a16="http://schemas.microsoft.com/office/drawing/2014/main" id="{76A2C2B1-85D6-399D-7C8E-2204F16C7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50138"/>
            <a:ext cx="1454150" cy="23018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900" b="0">
              <a:solidFill>
                <a:srgbClr val="FFFF00"/>
              </a:solidFill>
            </a:endParaRPr>
          </a:p>
        </p:txBody>
      </p:sp>
      <p:sp>
        <p:nvSpPr>
          <p:cNvPr id="1087495" name="Line 7">
            <a:extLst>
              <a:ext uri="{FF2B5EF4-FFF2-40B4-BE49-F238E27FC236}">
                <a16:creationId xmlns:a16="http://schemas.microsoft.com/office/drawing/2014/main" id="{497C7663-E73E-27A8-883A-64A73A2EC52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7461" name="Text Box 8">
            <a:extLst>
              <a:ext uri="{FF2B5EF4-FFF2-40B4-BE49-F238E27FC236}">
                <a16:creationId xmlns:a16="http://schemas.microsoft.com/office/drawing/2014/main" id="{04E2AD4A-D243-4631-3B5D-C816E870D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4863" y="-17463"/>
            <a:ext cx="185737" cy="400051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 </a:t>
            </a:r>
          </a:p>
        </p:txBody>
      </p:sp>
      <p:grpSp>
        <p:nvGrpSpPr>
          <p:cNvPr id="3" name="Group 44">
            <a:extLst>
              <a:ext uri="{FF2B5EF4-FFF2-40B4-BE49-F238E27FC236}">
                <a16:creationId xmlns:a16="http://schemas.microsoft.com/office/drawing/2014/main" id="{0168D201-3DA9-6346-9C99-9FE0DF4A2CB7}"/>
              </a:ext>
            </a:extLst>
          </p:cNvPr>
          <p:cNvGrpSpPr>
            <a:grpSpLocks/>
          </p:cNvGrpSpPr>
          <p:nvPr/>
        </p:nvGrpSpPr>
        <p:grpSpPr bwMode="auto">
          <a:xfrm>
            <a:off x="631825" y="3497263"/>
            <a:ext cx="1431925" cy="1947862"/>
            <a:chOff x="398" y="2203"/>
            <a:chExt cx="902" cy="1227"/>
          </a:xfrm>
        </p:grpSpPr>
        <p:sp>
          <p:nvSpPr>
            <p:cNvPr id="147538" name="AutoShape 45">
              <a:extLst>
                <a:ext uri="{FF2B5EF4-FFF2-40B4-BE49-F238E27FC236}">
                  <a16:creationId xmlns:a16="http://schemas.microsoft.com/office/drawing/2014/main" id="{53CBC52D-D80D-E9F8-83B9-832EFC25F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220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39" name="Text Box 46">
              <a:extLst>
                <a:ext uri="{FF2B5EF4-FFF2-40B4-BE49-F238E27FC236}">
                  <a16:creationId xmlns:a16="http://schemas.microsoft.com/office/drawing/2014/main" id="{61B86B27-E87B-3051-87F5-CDE66DF63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" y="2228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 ouf</a:t>
              </a:r>
            </a:p>
          </p:txBody>
        </p:sp>
        <p:sp>
          <p:nvSpPr>
            <p:cNvPr id="147540" name="Text Box 47">
              <a:extLst>
                <a:ext uri="{FF2B5EF4-FFF2-40B4-BE49-F238E27FC236}">
                  <a16:creationId xmlns:a16="http://schemas.microsoft.com/office/drawing/2014/main" id="{FD4AA6B1-8CA9-A43A-008F-D210F2A4A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" y="2473"/>
              <a:ext cx="789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aemufqHk; aomumvtjzpftysufrsm;</a:t>
              </a:r>
            </a:p>
          </p:txBody>
        </p:sp>
        <p:sp>
          <p:nvSpPr>
            <p:cNvPr id="147541" name="Text Box 48">
              <a:extLst>
                <a:ext uri="{FF2B5EF4-FFF2-40B4-BE49-F238E27FC236}">
                  <a16:creationId xmlns:a16="http://schemas.microsoft.com/office/drawing/2014/main" id="{AE04B7A8-B5D5-B74B-C808-3EA2E3734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" y="3122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1;10</a:t>
              </a:r>
            </a:p>
          </p:txBody>
        </p:sp>
      </p:grpSp>
      <p:grpSp>
        <p:nvGrpSpPr>
          <p:cNvPr id="4" name="Group 49">
            <a:extLst>
              <a:ext uri="{FF2B5EF4-FFF2-40B4-BE49-F238E27FC236}">
                <a16:creationId xmlns:a16="http://schemas.microsoft.com/office/drawing/2014/main" id="{FB2CFF1A-D457-5747-F479-D9AD60E38A2F}"/>
              </a:ext>
            </a:extLst>
          </p:cNvPr>
          <p:cNvGrpSpPr>
            <a:grpSpLocks/>
          </p:cNvGrpSpPr>
          <p:nvPr/>
        </p:nvGrpSpPr>
        <p:grpSpPr bwMode="auto">
          <a:xfrm>
            <a:off x="1824038" y="3506788"/>
            <a:ext cx="1431925" cy="1941512"/>
            <a:chOff x="1149" y="2209"/>
            <a:chExt cx="902" cy="1223"/>
          </a:xfrm>
        </p:grpSpPr>
        <p:sp>
          <p:nvSpPr>
            <p:cNvPr id="147534" name="AutoShape 50">
              <a:extLst>
                <a:ext uri="{FF2B5EF4-FFF2-40B4-BE49-F238E27FC236}">
                  <a16:creationId xmlns:a16="http://schemas.microsoft.com/office/drawing/2014/main" id="{B6BBE0BB-0AF9-46CA-1D0D-CB2A3B720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" y="2209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35" name="Text Box 51">
              <a:extLst>
                <a:ext uri="{FF2B5EF4-FFF2-40B4-BE49-F238E27FC236}">
                  <a16:creationId xmlns:a16="http://schemas.microsoft.com/office/drawing/2014/main" id="{83DEBAC7-B1B5-E7F7-55A2-7D6E04132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1" y="2232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2 ouf</a:t>
              </a:r>
            </a:p>
          </p:txBody>
        </p:sp>
        <p:sp>
          <p:nvSpPr>
            <p:cNvPr id="147536" name="Text Box 52">
              <a:extLst>
                <a:ext uri="{FF2B5EF4-FFF2-40B4-BE49-F238E27FC236}">
                  <a16:creationId xmlns:a16="http://schemas.microsoft.com/office/drawing/2014/main" id="{333F2B94-31C1-7264-CEE4-EF1C0C39AC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" y="2436"/>
              <a:ext cx="789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c&amp;pfawmfjyefvnf&lt;ua&amp;mufvmrnf hae h</a:t>
              </a:r>
            </a:p>
          </p:txBody>
        </p:sp>
        <p:sp>
          <p:nvSpPr>
            <p:cNvPr id="147537" name="Text Box 53">
              <a:extLst>
                <a:ext uri="{FF2B5EF4-FFF2-40B4-BE49-F238E27FC236}">
                  <a16:creationId xmlns:a16="http://schemas.microsoft.com/office/drawing/2014/main" id="{CF249471-F33A-A0B6-5646-FEF77C89E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124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1;6</a:t>
              </a:r>
            </a:p>
          </p:txBody>
        </p:sp>
      </p:grpSp>
      <p:grpSp>
        <p:nvGrpSpPr>
          <p:cNvPr id="5" name="Group 54">
            <a:extLst>
              <a:ext uri="{FF2B5EF4-FFF2-40B4-BE49-F238E27FC236}">
                <a16:creationId xmlns:a16="http://schemas.microsoft.com/office/drawing/2014/main" id="{A38F19A3-32DD-9EF6-CFBD-A0A2D68FE403}"/>
              </a:ext>
            </a:extLst>
          </p:cNvPr>
          <p:cNvGrpSpPr>
            <a:grpSpLocks/>
          </p:cNvGrpSpPr>
          <p:nvPr/>
        </p:nvGrpSpPr>
        <p:grpSpPr bwMode="auto">
          <a:xfrm>
            <a:off x="3079750" y="3487738"/>
            <a:ext cx="1431925" cy="1938337"/>
            <a:chOff x="1940" y="2213"/>
            <a:chExt cx="902" cy="1221"/>
          </a:xfrm>
        </p:grpSpPr>
        <p:sp>
          <p:nvSpPr>
            <p:cNvPr id="147530" name="AutoShape 55">
              <a:extLst>
                <a:ext uri="{FF2B5EF4-FFF2-40B4-BE49-F238E27FC236}">
                  <a16:creationId xmlns:a16="http://schemas.microsoft.com/office/drawing/2014/main" id="{E63CC145-327F-E777-A857-3B8917A8BE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21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31" name="Text Box 56">
              <a:extLst>
                <a:ext uri="{FF2B5EF4-FFF2-40B4-BE49-F238E27FC236}">
                  <a16:creationId xmlns:a16="http://schemas.microsoft.com/office/drawing/2014/main" id="{45000FA1-3FAB-9200-2416-09E56F3CC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" y="2433"/>
              <a:ext cx="789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toif;awmfwGifoif havQmfaomtpDpOf</a:t>
              </a:r>
            </a:p>
          </p:txBody>
        </p:sp>
        <p:sp>
          <p:nvSpPr>
            <p:cNvPr id="147532" name="Text Box 57">
              <a:extLst>
                <a:ext uri="{FF2B5EF4-FFF2-40B4-BE49-F238E27FC236}">
                  <a16:creationId xmlns:a16="http://schemas.microsoft.com/office/drawing/2014/main" id="{B7A24A59-4C36-E0D3-42CE-1E49F6D0EE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2" y="2246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 wd</a:t>
              </a:r>
            </a:p>
          </p:txBody>
        </p:sp>
        <p:sp>
          <p:nvSpPr>
            <p:cNvPr id="147533" name="Text Box 58">
              <a:extLst>
                <a:ext uri="{FF2B5EF4-FFF2-40B4-BE49-F238E27FC236}">
                  <a16:creationId xmlns:a16="http://schemas.microsoft.com/office/drawing/2014/main" id="{61EA01C7-3686-8BAE-074C-D9A218ADD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0" y="3126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2;8</a:t>
              </a:r>
            </a:p>
          </p:txBody>
        </p:sp>
      </p:grpSp>
      <p:grpSp>
        <p:nvGrpSpPr>
          <p:cNvPr id="6" name="Group 59">
            <a:extLst>
              <a:ext uri="{FF2B5EF4-FFF2-40B4-BE49-F238E27FC236}">
                <a16:creationId xmlns:a16="http://schemas.microsoft.com/office/drawing/2014/main" id="{358ECFDA-6098-EFBA-A1F0-66BAF6091BAE}"/>
              </a:ext>
            </a:extLst>
          </p:cNvPr>
          <p:cNvGrpSpPr>
            <a:grpSpLocks/>
          </p:cNvGrpSpPr>
          <p:nvPr/>
        </p:nvGrpSpPr>
        <p:grpSpPr bwMode="auto">
          <a:xfrm>
            <a:off x="4325938" y="3409950"/>
            <a:ext cx="1431925" cy="1958975"/>
            <a:chOff x="2705" y="2197"/>
            <a:chExt cx="902" cy="1234"/>
          </a:xfrm>
        </p:grpSpPr>
        <p:sp>
          <p:nvSpPr>
            <p:cNvPr id="147526" name="AutoShape 60">
              <a:extLst>
                <a:ext uri="{FF2B5EF4-FFF2-40B4-BE49-F238E27FC236}">
                  <a16:creationId xmlns:a16="http://schemas.microsoft.com/office/drawing/2014/main" id="{187B15C2-6BD1-A248-8848-47D8CA702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2197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27" name="Text Box 61">
              <a:extLst>
                <a:ext uri="{FF2B5EF4-FFF2-40B4-BE49-F238E27FC236}">
                  <a16:creationId xmlns:a16="http://schemas.microsoft.com/office/drawing/2014/main" id="{388CB725-67A2-F8C1-9DF5-E819BB9DB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7" y="2232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2 wd</a:t>
              </a:r>
            </a:p>
          </p:txBody>
        </p:sp>
        <p:sp>
          <p:nvSpPr>
            <p:cNvPr id="147528" name="Text Box 62">
              <a:extLst>
                <a:ext uri="{FF2B5EF4-FFF2-40B4-BE49-F238E27FC236}">
                  <a16:creationId xmlns:a16="http://schemas.microsoft.com/office/drawing/2014/main" id="{DEF254F1-5760-B148-2B41-DD7A6CEBD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3" y="2361"/>
              <a:ext cx="789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owif;aumif;apmif ha&amp;Smufjcif;</a:t>
              </a:r>
            </a:p>
          </p:txBody>
        </p:sp>
        <p:sp>
          <p:nvSpPr>
            <p:cNvPr id="147529" name="Text Box 63">
              <a:extLst>
                <a:ext uri="{FF2B5EF4-FFF2-40B4-BE49-F238E27FC236}">
                  <a16:creationId xmlns:a16="http://schemas.microsoft.com/office/drawing/2014/main" id="{67282632-3881-7A6F-76C7-C26C6C857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" y="3123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1;13</a:t>
              </a:r>
            </a:p>
          </p:txBody>
        </p:sp>
      </p:grpSp>
      <p:grpSp>
        <p:nvGrpSpPr>
          <p:cNvPr id="147466" name="Group 186">
            <a:extLst>
              <a:ext uri="{FF2B5EF4-FFF2-40B4-BE49-F238E27FC236}">
                <a16:creationId xmlns:a16="http://schemas.microsoft.com/office/drawing/2014/main" id="{806FA587-09F8-41EB-DA0E-A589A4EE581E}"/>
              </a:ext>
            </a:extLst>
          </p:cNvPr>
          <p:cNvGrpSpPr>
            <a:grpSpLocks/>
          </p:cNvGrpSpPr>
          <p:nvPr/>
        </p:nvGrpSpPr>
        <p:grpSpPr bwMode="auto">
          <a:xfrm>
            <a:off x="5529263" y="3432175"/>
            <a:ext cx="1431925" cy="1935163"/>
            <a:chOff x="3483" y="2162"/>
            <a:chExt cx="902" cy="1219"/>
          </a:xfrm>
        </p:grpSpPr>
        <p:sp>
          <p:nvSpPr>
            <p:cNvPr id="147522" name="AutoShape 65">
              <a:extLst>
                <a:ext uri="{FF2B5EF4-FFF2-40B4-BE49-F238E27FC236}">
                  <a16:creationId xmlns:a16="http://schemas.microsoft.com/office/drawing/2014/main" id="{FA837CE8-4678-DA7F-46F2-797A239F0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" y="2162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23" name="Text Box 66">
              <a:extLst>
                <a:ext uri="{FF2B5EF4-FFF2-40B4-BE49-F238E27FC236}">
                  <a16:creationId xmlns:a16="http://schemas.microsoft.com/office/drawing/2014/main" id="{A65E5852-0169-0069-76C5-DDA5C95BC8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" y="2183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wdwk</a:t>
              </a:r>
            </a:p>
          </p:txBody>
        </p:sp>
        <p:sp>
          <p:nvSpPr>
            <p:cNvPr id="147524" name="Text Box 67">
              <a:extLst>
                <a:ext uri="{FF2B5EF4-FFF2-40B4-BE49-F238E27FC236}">
                  <a16:creationId xmlns:a16="http://schemas.microsoft.com/office/drawing/2014/main" id="{7D2DBA91-B87A-E87D-3E89-0F622D0713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" y="2284"/>
              <a:ext cx="789" cy="1055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toif;awmfvlBuD;rsm;\&amp;dxdkufaom t&amp;nftaoG;</a:t>
              </a:r>
            </a:p>
          </p:txBody>
        </p:sp>
        <p:sp>
          <p:nvSpPr>
            <p:cNvPr id="147525" name="Text Box 68">
              <a:extLst>
                <a:ext uri="{FF2B5EF4-FFF2-40B4-BE49-F238E27FC236}">
                  <a16:creationId xmlns:a16="http://schemas.microsoft.com/office/drawing/2014/main" id="{D5487817-33FB-F7D3-EE04-D5F2C81C3E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3" y="3073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2;1-2</a:t>
              </a:r>
            </a:p>
          </p:txBody>
        </p:sp>
      </p:grpSp>
      <p:grpSp>
        <p:nvGrpSpPr>
          <p:cNvPr id="8" name="Group 69">
            <a:extLst>
              <a:ext uri="{FF2B5EF4-FFF2-40B4-BE49-F238E27FC236}">
                <a16:creationId xmlns:a16="http://schemas.microsoft.com/office/drawing/2014/main" id="{27725260-C6FB-272A-7842-E0A5993FCEBC}"/>
              </a:ext>
            </a:extLst>
          </p:cNvPr>
          <p:cNvGrpSpPr>
            <a:grpSpLocks/>
          </p:cNvGrpSpPr>
          <p:nvPr/>
        </p:nvGrpSpPr>
        <p:grpSpPr bwMode="auto">
          <a:xfrm>
            <a:off x="6742113" y="3519488"/>
            <a:ext cx="1431925" cy="2312987"/>
            <a:chOff x="4247" y="2217"/>
            <a:chExt cx="902" cy="1457"/>
          </a:xfrm>
        </p:grpSpPr>
        <p:sp>
          <p:nvSpPr>
            <p:cNvPr id="147518" name="AutoShape 70">
              <a:extLst>
                <a:ext uri="{FF2B5EF4-FFF2-40B4-BE49-F238E27FC236}">
                  <a16:creationId xmlns:a16="http://schemas.microsoft.com/office/drawing/2014/main" id="{87428B77-E2B1-B5D6-E295-E8660D672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7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19" name="Text Box 71">
              <a:extLst>
                <a:ext uri="{FF2B5EF4-FFF2-40B4-BE49-F238E27FC236}">
                  <a16:creationId xmlns:a16="http://schemas.microsoft.com/office/drawing/2014/main" id="{97BCCDDA-96A5-A46A-A8D4-D92FA214AB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2" y="2241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zdavrkef</a:t>
              </a:r>
            </a:p>
          </p:txBody>
        </p:sp>
        <p:sp>
          <p:nvSpPr>
            <p:cNvPr id="147520" name="Text Box 72">
              <a:extLst>
                <a:ext uri="{FF2B5EF4-FFF2-40B4-BE49-F238E27FC236}">
                  <a16:creationId xmlns:a16="http://schemas.microsoft.com/office/drawing/2014/main" id="{80603A4F-A82B-DD61-8AE2-856CC1F95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" y="2430"/>
              <a:ext cx="789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wyg;oludkc&amp;pfawmfemrjzif hvufcHjcif;</a:t>
              </a:r>
            </a:p>
          </p:txBody>
        </p:sp>
        <p:sp>
          <p:nvSpPr>
            <p:cNvPr id="147521" name="Text Box 73">
              <a:extLst>
                <a:ext uri="{FF2B5EF4-FFF2-40B4-BE49-F238E27FC236}">
                  <a16:creationId xmlns:a16="http://schemas.microsoft.com/office/drawing/2014/main" id="{091C46C9-4B0D-D50C-7D3D-5177EA6576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7" y="3125"/>
              <a:ext cx="902" cy="54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vv. 17-18</a:t>
              </a:r>
            </a:p>
          </p:txBody>
        </p:sp>
      </p:grpSp>
      <p:sp>
        <p:nvSpPr>
          <p:cNvPr id="147468" name="Text Box 74">
            <a:extLst>
              <a:ext uri="{FF2B5EF4-FFF2-40B4-BE49-F238E27FC236}">
                <a16:creationId xmlns:a16="http://schemas.microsoft.com/office/drawing/2014/main" id="{6A3221B0-A2A2-1776-8517-21A04D9E8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50825"/>
            <a:ext cx="17129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4300"/>
          </a:p>
        </p:txBody>
      </p:sp>
      <p:sp>
        <p:nvSpPr>
          <p:cNvPr id="1087563" name="Text Box 75">
            <a:extLst>
              <a:ext uri="{FF2B5EF4-FFF2-40B4-BE49-F238E27FC236}">
                <a16:creationId xmlns:a16="http://schemas.microsoft.com/office/drawing/2014/main" id="{A452D777-6093-037B-96DE-D1261B0A3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6343650"/>
            <a:ext cx="7054850" cy="1244600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tabLst>
                <a:tab pos="57150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57150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57150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57150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57150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" algn="l"/>
              </a:tabLs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chemeClr val="bg1"/>
                </a:solidFill>
              </a:rPr>
              <a:t>2 wd 1;13</a:t>
            </a:r>
          </a:p>
          <a:p>
            <a:r>
              <a:rPr lang="en-US" altLang="en-US" sz="2500">
                <a:solidFill>
                  <a:schemeClr val="bg1"/>
                </a:solidFill>
              </a:rPr>
              <a:t>igwdkYonfr,HkMunfaomvnf; xdkocifonf opömwnfojzifh udk,fudkjiif;y,fawmfrrlEkdif/</a:t>
            </a:r>
          </a:p>
        </p:txBody>
      </p:sp>
      <p:sp>
        <p:nvSpPr>
          <p:cNvPr id="1087564" name="Text Box 76">
            <a:extLst>
              <a:ext uri="{FF2B5EF4-FFF2-40B4-BE49-F238E27FC236}">
                <a16:creationId xmlns:a16="http://schemas.microsoft.com/office/drawing/2014/main" id="{FA7B9625-99DB-0884-6756-F4227E3D6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5592763"/>
            <a:ext cx="9321800" cy="2016125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chemeClr val="bg1"/>
                </a:solidFill>
              </a:rPr>
              <a:t>wdwk 2;1-2</a:t>
            </a:r>
          </a:p>
          <a:p>
            <a:r>
              <a:rPr lang="en-US" altLang="en-US" sz="2500">
                <a:solidFill>
                  <a:schemeClr val="bg1"/>
                </a:solidFill>
              </a:rPr>
              <a:t>oifrlum; pifMu,faomw&amp;m;ESifhxdkufweforQwdkYudka[majymavmh/toufBuD&amp;ifhaom a,mufusm;wdkYonf or®mowd &amp;Sdaomol ? wnfMunfaomol ? £aNEéapmifhaomol ? ,HkMunfjcif; ? cspfjcif; ? onf;cHjcif;üpdwfoefaomoljzpf&amp;Murnf taMumif;/</a:t>
            </a:r>
          </a:p>
        </p:txBody>
      </p:sp>
      <p:sp>
        <p:nvSpPr>
          <p:cNvPr id="1087567" name="Text Box 79">
            <a:extLst>
              <a:ext uri="{FF2B5EF4-FFF2-40B4-BE49-F238E27FC236}">
                <a16:creationId xmlns:a16="http://schemas.microsoft.com/office/drawing/2014/main" id="{C348EACB-0604-797A-CB83-71669BFA7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5797550"/>
            <a:ext cx="8474075" cy="2012950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chemeClr val="bg1"/>
                </a:solidFill>
              </a:rPr>
              <a:t>1 ouf 1;10</a:t>
            </a:r>
          </a:p>
          <a:p>
            <a:r>
              <a:rPr lang="en-US" altLang="en-US" sz="2500">
                <a:solidFill>
                  <a:schemeClr val="bg1"/>
                </a:solidFill>
              </a:rPr>
              <a:t>a&amp;mufvwHhaomab;rS igwdkYudku,fEIwfaom ocifa,&amp;Iwnf;[laom aojcif;rSbk&amp;m;ocifxajrmufapaom om;awmfonf aumifuifbkHrS &lt;uvmawmfrlrnft&amp;mudk iHhvifhjcif;iSm 4if; &amp;kyfwkqif;wkwdkYudkypfy,fí bk&amp;m;ocifhtxHawmfodkY ajymif;vJMuonf taMumif;t&amp;mudkvnf;ajymMu\</a:t>
            </a:r>
          </a:p>
        </p:txBody>
      </p:sp>
      <p:sp>
        <p:nvSpPr>
          <p:cNvPr id="1087569" name="Text Box 81">
            <a:extLst>
              <a:ext uri="{FF2B5EF4-FFF2-40B4-BE49-F238E27FC236}">
                <a16:creationId xmlns:a16="http://schemas.microsoft.com/office/drawing/2014/main" id="{B6C20A5A-DABC-B897-DC65-8BFED55AD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8" y="6162675"/>
            <a:ext cx="6511925" cy="1244600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chemeClr val="bg1"/>
                </a:solidFill>
              </a:rPr>
              <a:t>1 wD 2;8</a:t>
            </a:r>
          </a:p>
          <a:p>
            <a:r>
              <a:rPr lang="en-US" altLang="en-US" sz="2500">
                <a:solidFill>
                  <a:schemeClr val="bg1"/>
                </a:solidFill>
              </a:rPr>
              <a:t>odkYjzpfí t&amp;yf&amp;yfwdkYü a,mufusm;wdkY onf trsufxGufjcif;r&amp;SdbJ oefY&amp;Sif;aomvufudkcsDí qkawmif;apjcif; iSm igtvdk&amp;Sd\</a:t>
            </a:r>
          </a:p>
        </p:txBody>
      </p:sp>
      <p:sp>
        <p:nvSpPr>
          <p:cNvPr id="1087570" name="Text Box 82">
            <a:extLst>
              <a:ext uri="{FF2B5EF4-FFF2-40B4-BE49-F238E27FC236}">
                <a16:creationId xmlns:a16="http://schemas.microsoft.com/office/drawing/2014/main" id="{A0F8583F-B267-77C6-29F5-AC74DFBFB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5748338"/>
            <a:ext cx="9494837" cy="1244600"/>
          </a:xfrm>
          <a:prstGeom prst="rect">
            <a:avLst/>
          </a:prstGeom>
          <a:solidFill>
            <a:srgbClr val="000080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chemeClr val="bg1"/>
                </a:solidFill>
              </a:rPr>
              <a:t>zdvdrkef 17-18</a:t>
            </a:r>
          </a:p>
          <a:p>
            <a:r>
              <a:rPr lang="en-US" altLang="en-US" sz="2500">
                <a:solidFill>
                  <a:schemeClr val="bg1"/>
                </a:solidFill>
              </a:rPr>
              <a:t>odkYjzpfí oifonf ighudk,ftaygif;tabmfuJhodkY rSwfvQif olYudkiguJhodkyifvufcHavmh/</a:t>
            </a:r>
          </a:p>
          <a:p>
            <a:r>
              <a:rPr lang="en-US" altLang="en-US" sz="2500">
                <a:solidFill>
                  <a:schemeClr val="bg1"/>
                </a:solidFill>
              </a:rPr>
              <a:t>olonfoifü jypfrSm;jcif; a&lt;u;wifjcif; wpHkwck&amp;SdvQif</a:t>
            </a:r>
          </a:p>
        </p:txBody>
      </p:sp>
      <p:sp>
        <p:nvSpPr>
          <p:cNvPr id="1087572" name="Oval 84">
            <a:extLst>
              <a:ext uri="{FF2B5EF4-FFF2-40B4-BE49-F238E27FC236}">
                <a16:creationId xmlns:a16="http://schemas.microsoft.com/office/drawing/2014/main" id="{3AC17FF1-39BF-8CF8-4DD9-821B1336E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863" y="4524375"/>
            <a:ext cx="1404937" cy="982663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7475" name="Text Box 92">
            <a:extLst>
              <a:ext uri="{FF2B5EF4-FFF2-40B4-BE49-F238E27FC236}">
                <a16:creationId xmlns:a16="http://schemas.microsoft.com/office/drawing/2014/main" id="{A1996FD3-A2D2-5E2B-2015-BCB38E4B7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3563" y="69373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47476" name="Rectangle 94">
            <a:extLst>
              <a:ext uri="{FF2B5EF4-FFF2-40B4-BE49-F238E27FC236}">
                <a16:creationId xmlns:a16="http://schemas.microsoft.com/office/drawing/2014/main" id="{476D9119-6094-EF2A-13AF-C217C6F61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47477" name="Text Box 95">
            <a:extLst>
              <a:ext uri="{FF2B5EF4-FFF2-40B4-BE49-F238E27FC236}">
                <a16:creationId xmlns:a16="http://schemas.microsoft.com/office/drawing/2014/main" id="{7BA45F8D-7AF8-84B2-F749-C93A63AC8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47478" name="Text Box 96">
            <a:extLst>
              <a:ext uri="{FF2B5EF4-FFF2-40B4-BE49-F238E27FC236}">
                <a16:creationId xmlns:a16="http://schemas.microsoft.com/office/drawing/2014/main" id="{747E9BBD-5758-35DB-0BEB-D75883FFC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64</a:t>
            </a:r>
          </a:p>
        </p:txBody>
      </p:sp>
      <p:sp>
        <p:nvSpPr>
          <p:cNvPr id="147479" name="Text Box 97">
            <a:extLst>
              <a:ext uri="{FF2B5EF4-FFF2-40B4-BE49-F238E27FC236}">
                <a16:creationId xmlns:a16="http://schemas.microsoft.com/office/drawing/2014/main" id="{3A42022B-B73D-8A9A-404C-6284747A8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47480" name="Text Box 100">
            <a:extLst>
              <a:ext uri="{FF2B5EF4-FFF2-40B4-BE49-F238E27FC236}">
                <a16:creationId xmlns:a16="http://schemas.microsoft.com/office/drawing/2014/main" id="{D759ACE9-794F-E291-A4E7-AD276D1D7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650875"/>
            <a:ext cx="5057775" cy="530225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yxr ; aygvkxHrSpmaqmifrsm;</a:t>
            </a:r>
          </a:p>
        </p:txBody>
      </p:sp>
      <p:grpSp>
        <p:nvGrpSpPr>
          <p:cNvPr id="147481" name="Group 106">
            <a:extLst>
              <a:ext uri="{FF2B5EF4-FFF2-40B4-BE49-F238E27FC236}">
                <a16:creationId xmlns:a16="http://schemas.microsoft.com/office/drawing/2014/main" id="{4932C66D-A77F-46E4-87BB-DFE55E1C651E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1112838"/>
            <a:ext cx="1778000" cy="2290762"/>
            <a:chOff x="323" y="701"/>
            <a:chExt cx="1120" cy="1443"/>
          </a:xfrm>
        </p:grpSpPr>
        <p:sp>
          <p:nvSpPr>
            <p:cNvPr id="147514" name="AutoShape 107">
              <a:extLst>
                <a:ext uri="{FF2B5EF4-FFF2-40B4-BE49-F238E27FC236}">
                  <a16:creationId xmlns:a16="http://schemas.microsoft.com/office/drawing/2014/main" id="{6CCBEBF1-7525-A601-A083-100A59865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" y="701"/>
              <a:ext cx="829" cy="107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147515" name="Text Box 108">
              <a:extLst>
                <a:ext uri="{FF2B5EF4-FFF2-40B4-BE49-F238E27FC236}">
                  <a16:creationId xmlns:a16="http://schemas.microsoft.com/office/drawing/2014/main" id="{D17C5804-E056-E12F-F690-8AD9CEB58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" y="729"/>
              <a:ext cx="980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147516" name="Text Box 109">
              <a:extLst>
                <a:ext uri="{FF2B5EF4-FFF2-40B4-BE49-F238E27FC236}">
                  <a16:creationId xmlns:a16="http://schemas.microsoft.com/office/drawing/2014/main" id="{84E52249-DF3D-6300-BE59-358D64026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" y="831"/>
              <a:ext cx="980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EA18"/>
                  </a:solidFill>
                </a:rPr>
                <a:t>a&amp;mr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,HlMunfjcif;jcif h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 ajzmif hrwf&amp;modk</a:t>
              </a:r>
            </a:p>
          </p:txBody>
        </p:sp>
        <p:sp>
          <p:nvSpPr>
            <p:cNvPr id="147517" name="Text Box 110">
              <a:extLst>
                <a:ext uri="{FF2B5EF4-FFF2-40B4-BE49-F238E27FC236}">
                  <a16:creationId xmlns:a16="http://schemas.microsoft.com/office/drawing/2014/main" id="{6DCC5EF7-4EE4-9861-35F8-6FCA67AD6F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" y="1836"/>
              <a:ext cx="1120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1;17</a:t>
              </a:r>
              <a:endParaRPr lang="en-US" altLang="en-US" sz="2000"/>
            </a:p>
          </p:txBody>
        </p:sp>
      </p:grpSp>
      <p:grpSp>
        <p:nvGrpSpPr>
          <p:cNvPr id="147482" name="Group 111">
            <a:extLst>
              <a:ext uri="{FF2B5EF4-FFF2-40B4-BE49-F238E27FC236}">
                <a16:creationId xmlns:a16="http://schemas.microsoft.com/office/drawing/2014/main" id="{A292778B-2EDF-496A-372F-01DA619B0CA6}"/>
              </a:ext>
            </a:extLst>
          </p:cNvPr>
          <p:cNvGrpSpPr>
            <a:grpSpLocks/>
          </p:cNvGrpSpPr>
          <p:nvPr/>
        </p:nvGrpSpPr>
        <p:grpSpPr bwMode="auto">
          <a:xfrm>
            <a:off x="1827213" y="1357313"/>
            <a:ext cx="1441450" cy="1970087"/>
            <a:chOff x="1151" y="855"/>
            <a:chExt cx="908" cy="1241"/>
          </a:xfrm>
        </p:grpSpPr>
        <p:sp>
          <p:nvSpPr>
            <p:cNvPr id="147511" name="AutoShape 112">
              <a:extLst>
                <a:ext uri="{FF2B5EF4-FFF2-40B4-BE49-F238E27FC236}">
                  <a16:creationId xmlns:a16="http://schemas.microsoft.com/office/drawing/2014/main" id="{42B2D9AC-6EBC-B5DD-178C-02F1A0044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" y="856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12" name="Text Box 113">
              <a:extLst>
                <a:ext uri="{FF2B5EF4-FFF2-40B4-BE49-F238E27FC236}">
                  <a16:creationId xmlns:a16="http://schemas.microsoft.com/office/drawing/2014/main" id="{28E55B28-928D-254D-24DA-1BB468C1D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1" y="855"/>
              <a:ext cx="908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EA18"/>
                  </a:solidFill>
                </a:rPr>
                <a:t>1aum</a:t>
              </a:r>
            </a:p>
            <a:p>
              <a:r>
                <a:rPr lang="en-US" altLang="en-US" sz="2000">
                  <a:solidFill>
                    <a:srgbClr val="FFEA18"/>
                  </a:solidFill>
                </a:rPr>
                <a:t>toif;awmfwGif c&amp;pf,meftjyK trl</a:t>
              </a:r>
            </a:p>
          </p:txBody>
        </p:sp>
        <p:sp>
          <p:nvSpPr>
            <p:cNvPr id="147513" name="Text Box 114">
              <a:extLst>
                <a:ext uri="{FF2B5EF4-FFF2-40B4-BE49-F238E27FC236}">
                  <a16:creationId xmlns:a16="http://schemas.microsoft.com/office/drawing/2014/main" id="{117FD0A9-469C-8E3D-95DA-280782C2AC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" y="1788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1;2</a:t>
              </a:r>
              <a:endParaRPr lang="en-US" altLang="en-US" sz="2000"/>
            </a:p>
          </p:txBody>
        </p:sp>
      </p:grpSp>
      <p:grpSp>
        <p:nvGrpSpPr>
          <p:cNvPr id="147483" name="Group 120">
            <a:extLst>
              <a:ext uri="{FF2B5EF4-FFF2-40B4-BE49-F238E27FC236}">
                <a16:creationId xmlns:a16="http://schemas.microsoft.com/office/drawing/2014/main" id="{31721CBC-A856-4DB1-8277-0F911BE860D8}"/>
              </a:ext>
            </a:extLst>
          </p:cNvPr>
          <p:cNvGrpSpPr>
            <a:grpSpLocks/>
          </p:cNvGrpSpPr>
          <p:nvPr/>
        </p:nvGrpSpPr>
        <p:grpSpPr bwMode="auto">
          <a:xfrm>
            <a:off x="3049588" y="1322388"/>
            <a:ext cx="1431925" cy="2117725"/>
            <a:chOff x="1921" y="833"/>
            <a:chExt cx="902" cy="1334"/>
          </a:xfrm>
        </p:grpSpPr>
        <p:sp>
          <p:nvSpPr>
            <p:cNvPr id="147507" name="AutoShape 121">
              <a:extLst>
                <a:ext uri="{FF2B5EF4-FFF2-40B4-BE49-F238E27FC236}">
                  <a16:creationId xmlns:a16="http://schemas.microsoft.com/office/drawing/2014/main" id="{2A4D2C38-4D7B-4E0F-E275-1C3AE157F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83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08" name="Text Box 122">
              <a:extLst>
                <a:ext uri="{FF2B5EF4-FFF2-40B4-BE49-F238E27FC236}">
                  <a16:creationId xmlns:a16="http://schemas.microsoft.com/office/drawing/2014/main" id="{C4C5EC00-4B34-130B-E2C1-2005D6A3D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864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EA18"/>
                  </a:solidFill>
                </a:rPr>
                <a:t>2aum</a:t>
              </a:r>
            </a:p>
          </p:txBody>
        </p:sp>
        <p:sp>
          <p:nvSpPr>
            <p:cNvPr id="147509" name="Text Box 123">
              <a:extLst>
                <a:ext uri="{FF2B5EF4-FFF2-40B4-BE49-F238E27FC236}">
                  <a16:creationId xmlns:a16="http://schemas.microsoft.com/office/drawing/2014/main" id="{B49B0746-7346-342D-2A75-ACC6FFD91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1032"/>
              <a:ext cx="789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aygvk\ppfrSefaom wrefawmfjzpfjcif;</a:t>
              </a:r>
            </a:p>
          </p:txBody>
        </p:sp>
        <p:sp>
          <p:nvSpPr>
            <p:cNvPr id="147510" name="Text Box 124">
              <a:extLst>
                <a:ext uri="{FF2B5EF4-FFF2-40B4-BE49-F238E27FC236}">
                  <a16:creationId xmlns:a16="http://schemas.microsoft.com/office/drawing/2014/main" id="{E3BBC252-DB50-2022-0233-4F2FE19ED5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" y="1859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12;9</a:t>
              </a:r>
              <a:endParaRPr lang="en-US" altLang="en-US" sz="2000"/>
            </a:p>
          </p:txBody>
        </p:sp>
      </p:grpSp>
      <p:grpSp>
        <p:nvGrpSpPr>
          <p:cNvPr id="12" name="Group 125">
            <a:extLst>
              <a:ext uri="{FF2B5EF4-FFF2-40B4-BE49-F238E27FC236}">
                <a16:creationId xmlns:a16="http://schemas.microsoft.com/office/drawing/2014/main" id="{59A377A9-0773-474B-67E4-D47285EC306D}"/>
              </a:ext>
            </a:extLst>
          </p:cNvPr>
          <p:cNvGrpSpPr>
            <a:grpSpLocks/>
          </p:cNvGrpSpPr>
          <p:nvPr/>
        </p:nvGrpSpPr>
        <p:grpSpPr bwMode="auto">
          <a:xfrm>
            <a:off x="4295775" y="1352550"/>
            <a:ext cx="1431925" cy="1868488"/>
            <a:chOff x="2706" y="852"/>
            <a:chExt cx="902" cy="1177"/>
          </a:xfrm>
        </p:grpSpPr>
        <p:sp>
          <p:nvSpPr>
            <p:cNvPr id="147503" name="AutoShape 126">
              <a:extLst>
                <a:ext uri="{FF2B5EF4-FFF2-40B4-BE49-F238E27FC236}">
                  <a16:creationId xmlns:a16="http://schemas.microsoft.com/office/drawing/2014/main" id="{33C3E0C4-545F-39D9-4677-CD5497928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852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04" name="Text Box 127">
              <a:extLst>
                <a:ext uri="{FF2B5EF4-FFF2-40B4-BE49-F238E27FC236}">
                  <a16:creationId xmlns:a16="http://schemas.microsoft.com/office/drawing/2014/main" id="{73E2BB91-61B8-4DFF-49B8-F502C4B2D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" y="877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*vmwd</a:t>
              </a:r>
              <a:endParaRPr lang="en-US" altLang="en-US" sz="2000"/>
            </a:p>
          </p:txBody>
        </p:sp>
        <p:sp>
          <p:nvSpPr>
            <p:cNvPr id="147505" name="Text Box 128">
              <a:extLst>
                <a:ext uri="{FF2B5EF4-FFF2-40B4-BE49-F238E27FC236}">
                  <a16:creationId xmlns:a16="http://schemas.microsoft.com/office/drawing/2014/main" id="{06DC0D09-B6C7-F993-5F7B-352358310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" y="1048"/>
              <a:ext cx="789" cy="46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aus;Zl;awmf</a:t>
              </a:r>
            </a:p>
            <a:p>
              <a:r>
                <a:rPr lang="en-US" altLang="en-US" sz="2000">
                  <a:solidFill>
                    <a:schemeClr val="bg1"/>
                  </a:solidFill>
                </a:rPr>
                <a:t>cGeftm;</a:t>
              </a:r>
            </a:p>
          </p:txBody>
        </p:sp>
        <p:sp>
          <p:nvSpPr>
            <p:cNvPr id="147506" name="Text Box 129">
              <a:extLst>
                <a:ext uri="{FF2B5EF4-FFF2-40B4-BE49-F238E27FC236}">
                  <a16:creationId xmlns:a16="http://schemas.microsoft.com/office/drawing/2014/main" id="{3C337BE2-0680-C063-C540-B4C65E5D07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" y="1777"/>
              <a:ext cx="902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3;2</a:t>
              </a:r>
              <a:endParaRPr lang="en-US" altLang="en-US" sz="2000"/>
            </a:p>
          </p:txBody>
        </p:sp>
      </p:grpSp>
      <p:grpSp>
        <p:nvGrpSpPr>
          <p:cNvPr id="147485" name="Group 136">
            <a:extLst>
              <a:ext uri="{FF2B5EF4-FFF2-40B4-BE49-F238E27FC236}">
                <a16:creationId xmlns:a16="http://schemas.microsoft.com/office/drawing/2014/main" id="{69987560-468D-9D11-25E7-84A27CDEA11F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1266825"/>
            <a:ext cx="1943100" cy="2030413"/>
            <a:chOff x="4984" y="798"/>
            <a:chExt cx="1224" cy="1279"/>
          </a:xfrm>
        </p:grpSpPr>
        <p:sp>
          <p:nvSpPr>
            <p:cNvPr id="147499" name="AutoShape 137">
              <a:extLst>
                <a:ext uri="{FF2B5EF4-FFF2-40B4-BE49-F238E27FC236}">
                  <a16:creationId xmlns:a16="http://schemas.microsoft.com/office/drawing/2014/main" id="{A28665BE-9C4E-B820-D593-5FEB6337C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" y="811"/>
              <a:ext cx="806" cy="95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500" name="Text Box 138">
              <a:extLst>
                <a:ext uri="{FF2B5EF4-FFF2-40B4-BE49-F238E27FC236}">
                  <a16:creationId xmlns:a16="http://schemas.microsoft.com/office/drawing/2014/main" id="{FFC56BDF-371A-3F71-941F-9B1BF2D16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3" y="798"/>
              <a:ext cx="958" cy="30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aumavmoJ</a:t>
              </a:r>
              <a:endParaRPr lang="en-US" altLang="en-US" sz="2000"/>
            </a:p>
          </p:txBody>
        </p:sp>
        <p:sp>
          <p:nvSpPr>
            <p:cNvPr id="147501" name="Text Box 139">
              <a:extLst>
                <a:ext uri="{FF2B5EF4-FFF2-40B4-BE49-F238E27FC236}">
                  <a16:creationId xmlns:a16="http://schemas.microsoft.com/office/drawing/2014/main" id="{8B298A7D-0A92-970E-7B63-FA1D61507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4" y="948"/>
              <a:ext cx="1224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CCECFF"/>
                  </a:solidFill>
                </a:rPr>
                <a:t>a,&amp;Ic&amp;pfawmf</a:t>
              </a:r>
            </a:p>
            <a:p>
              <a:r>
                <a:rPr lang="en-US" altLang="en-US" sz="2000">
                  <a:solidFill>
                    <a:srgbClr val="CCECFF"/>
                  </a:solidFill>
                </a:rPr>
                <a:t>vHk;0 vHkavmufjynfhpHkjcif;</a:t>
              </a:r>
              <a:endParaRPr lang="en-US" altLang="en-US" sz="2000"/>
            </a:p>
          </p:txBody>
        </p:sp>
        <p:sp>
          <p:nvSpPr>
            <p:cNvPr id="147502" name="Text Box 140">
              <a:extLst>
                <a:ext uri="{FF2B5EF4-FFF2-40B4-BE49-F238E27FC236}">
                  <a16:creationId xmlns:a16="http://schemas.microsoft.com/office/drawing/2014/main" id="{FE7F7E2F-7BDE-C6B9-609B-2BE88AE08B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4" y="1769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2;10</a:t>
              </a:r>
              <a:endParaRPr lang="en-US" altLang="en-US" sz="2000"/>
            </a:p>
          </p:txBody>
        </p:sp>
      </p:grpSp>
      <p:grpSp>
        <p:nvGrpSpPr>
          <p:cNvPr id="147486" name="Group 175">
            <a:extLst>
              <a:ext uri="{FF2B5EF4-FFF2-40B4-BE49-F238E27FC236}">
                <a16:creationId xmlns:a16="http://schemas.microsoft.com/office/drawing/2014/main" id="{4AAFAFBA-6B70-5590-7C8F-208FACEF8CF1}"/>
              </a:ext>
            </a:extLst>
          </p:cNvPr>
          <p:cNvGrpSpPr>
            <a:grpSpLocks/>
          </p:cNvGrpSpPr>
          <p:nvPr/>
        </p:nvGrpSpPr>
        <p:grpSpPr bwMode="auto">
          <a:xfrm>
            <a:off x="5426075" y="1223963"/>
            <a:ext cx="1473200" cy="2309812"/>
            <a:chOff x="3466" y="838"/>
            <a:chExt cx="948" cy="7457"/>
          </a:xfrm>
        </p:grpSpPr>
        <p:sp>
          <p:nvSpPr>
            <p:cNvPr id="147495" name="AutoShape 176">
              <a:extLst>
                <a:ext uri="{FF2B5EF4-FFF2-40B4-BE49-F238E27FC236}">
                  <a16:creationId xmlns:a16="http://schemas.microsoft.com/office/drawing/2014/main" id="{3939B618-7FFF-3132-C44D-895A1D4C9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838"/>
              <a:ext cx="659" cy="881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496" name="Text Box 177">
              <a:extLst>
                <a:ext uri="{FF2B5EF4-FFF2-40B4-BE49-F238E27FC236}">
                  <a16:creationId xmlns:a16="http://schemas.microsoft.com/office/drawing/2014/main" id="{B52B459A-995E-5753-D9C9-F72F37C0A1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" y="858"/>
              <a:ext cx="780" cy="129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{zuf</a:t>
              </a:r>
              <a:endParaRPr lang="en-US" altLang="en-US" sz="2000"/>
            </a:p>
          </p:txBody>
        </p:sp>
        <p:sp>
          <p:nvSpPr>
            <p:cNvPr id="147497" name="Text Box 178">
              <a:extLst>
                <a:ext uri="{FF2B5EF4-FFF2-40B4-BE49-F238E27FC236}">
                  <a16:creationId xmlns:a16="http://schemas.microsoft.com/office/drawing/2014/main" id="{2D7DF520-20FC-0C73-0D45-554AD4FF4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6" y="899"/>
              <a:ext cx="899" cy="562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EA18"/>
                  </a:solidFill>
                </a:rPr>
                <a:t>{zuf</a:t>
              </a:r>
            </a:p>
            <a:p>
              <a:r>
                <a:rPr lang="en-US" altLang="en-US" sz="2000">
                  <a:solidFill>
                    <a:schemeClr val="bg1"/>
                  </a:solidFill>
                </a:rPr>
                <a:t>,HkMunfol\toufwmESif havQmufvSrf; jcif;</a:t>
              </a:r>
              <a:endParaRPr lang="en-US" altLang="en-US" sz="2000"/>
            </a:p>
          </p:txBody>
        </p:sp>
        <p:sp>
          <p:nvSpPr>
            <p:cNvPr id="147498" name="Text Box 179">
              <a:extLst>
                <a:ext uri="{FF2B5EF4-FFF2-40B4-BE49-F238E27FC236}">
                  <a16:creationId xmlns:a16="http://schemas.microsoft.com/office/drawing/2014/main" id="{48347CFA-9995-953C-571F-F984B70FE8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2" y="1765"/>
              <a:ext cx="892" cy="65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500">
                <a:solidFill>
                  <a:srgbClr val="FFFF00"/>
                </a:solidFill>
              </a:endParaRPr>
            </a:p>
            <a:p>
              <a:endParaRPr lang="en-US" altLang="en-US" sz="2500">
                <a:solidFill>
                  <a:srgbClr val="FFFF00"/>
                </a:solidFill>
              </a:endParaRPr>
            </a:p>
            <a:p>
              <a:endParaRPr lang="en-US" altLang="en-US" sz="2500">
                <a:solidFill>
                  <a:srgbClr val="FFFF00"/>
                </a:solidFill>
              </a:endParaRPr>
            </a:p>
            <a:p>
              <a:endParaRPr lang="en-US" altLang="en-US" sz="2500">
                <a:solidFill>
                  <a:srgbClr val="FFFF00"/>
                </a:solidFill>
              </a:endParaRPr>
            </a:p>
            <a:p>
              <a:r>
                <a:rPr lang="en-US" altLang="en-US" sz="2500">
                  <a:solidFill>
                    <a:srgbClr val="FFFF00"/>
                  </a:solidFill>
                </a:rPr>
                <a:t>1;3</a:t>
              </a:r>
              <a:endParaRPr lang="en-US" altLang="en-US" sz="2000"/>
            </a:p>
          </p:txBody>
        </p:sp>
      </p:grpSp>
      <p:grpSp>
        <p:nvGrpSpPr>
          <p:cNvPr id="147487" name="Group 180">
            <a:extLst>
              <a:ext uri="{FF2B5EF4-FFF2-40B4-BE49-F238E27FC236}">
                <a16:creationId xmlns:a16="http://schemas.microsoft.com/office/drawing/2014/main" id="{F543809A-1681-94B4-A1F2-A4AEDD5B1AED}"/>
              </a:ext>
            </a:extLst>
          </p:cNvPr>
          <p:cNvGrpSpPr>
            <a:grpSpLocks/>
          </p:cNvGrpSpPr>
          <p:nvPr/>
        </p:nvGrpSpPr>
        <p:grpSpPr bwMode="auto">
          <a:xfrm>
            <a:off x="6719888" y="1333500"/>
            <a:ext cx="1504950" cy="2043113"/>
            <a:chOff x="4223" y="801"/>
            <a:chExt cx="948" cy="1287"/>
          </a:xfrm>
        </p:grpSpPr>
        <p:sp>
          <p:nvSpPr>
            <p:cNvPr id="147491" name="AutoShape 181">
              <a:extLst>
                <a:ext uri="{FF2B5EF4-FFF2-40B4-BE49-F238E27FC236}">
                  <a16:creationId xmlns:a16="http://schemas.microsoft.com/office/drawing/2014/main" id="{627BB1A0-0752-9E10-CE37-FAC486897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" y="823"/>
              <a:ext cx="835" cy="92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7492" name="Text Box 182">
              <a:extLst>
                <a:ext uri="{FF2B5EF4-FFF2-40B4-BE49-F238E27FC236}">
                  <a16:creationId xmlns:a16="http://schemas.microsoft.com/office/drawing/2014/main" id="{6CE0481E-C971-B354-F616-6A9F642ED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7" y="801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zdvdydÜ</a:t>
              </a:r>
              <a:endParaRPr lang="en-US" altLang="en-US" sz="2000"/>
            </a:p>
          </p:txBody>
        </p:sp>
        <p:sp>
          <p:nvSpPr>
            <p:cNvPr id="147493" name="Text Box 183">
              <a:extLst>
                <a:ext uri="{FF2B5EF4-FFF2-40B4-BE49-F238E27FC236}">
                  <a16:creationId xmlns:a16="http://schemas.microsoft.com/office/drawing/2014/main" id="{250198C3-7AD4-8B32-6A12-B5AD18E31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" y="1003"/>
              <a:ext cx="948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a,&amp;Ic&amp;pfawmf</a:t>
              </a:r>
            </a:p>
            <a:p>
              <a:r>
                <a:rPr lang="en-US" altLang="en-US" sz="2000">
                  <a:solidFill>
                    <a:schemeClr val="bg1"/>
                  </a:solidFill>
                </a:rPr>
                <a:t>uRefawmfwdk h\0rf;ajrmufjcif;</a:t>
              </a:r>
              <a:endParaRPr lang="en-US" altLang="en-US" sz="2000"/>
            </a:p>
          </p:txBody>
        </p:sp>
        <p:sp>
          <p:nvSpPr>
            <p:cNvPr id="147494" name="Text Box 184">
              <a:extLst>
                <a:ext uri="{FF2B5EF4-FFF2-40B4-BE49-F238E27FC236}">
                  <a16:creationId xmlns:a16="http://schemas.microsoft.com/office/drawing/2014/main" id="{A3930402-7BB7-43A3-C0D0-941B16658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6" y="1780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4;4</a:t>
              </a:r>
              <a:endParaRPr lang="en-US" altLang="en-US" sz="2000"/>
            </a:p>
          </p:txBody>
        </p:sp>
      </p:grpSp>
      <p:sp>
        <p:nvSpPr>
          <p:cNvPr id="147488" name="Oval 86">
            <a:extLst>
              <a:ext uri="{FF2B5EF4-FFF2-40B4-BE49-F238E27FC236}">
                <a16:creationId xmlns:a16="http://schemas.microsoft.com/office/drawing/2014/main" id="{D87E9479-0F83-1CB9-6F40-BAD7C14D4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00" y="2378075"/>
            <a:ext cx="1404938" cy="982663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7489" name="Oval 85">
            <a:extLst>
              <a:ext uri="{FF2B5EF4-FFF2-40B4-BE49-F238E27FC236}">
                <a16:creationId xmlns:a16="http://schemas.microsoft.com/office/drawing/2014/main" id="{8A9CED1F-5337-5A39-82F8-E4F1E3414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2222500"/>
            <a:ext cx="1404937" cy="11557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7490" name="Text Box 187">
            <a:extLst>
              <a:ext uri="{FF2B5EF4-FFF2-40B4-BE49-F238E27FC236}">
                <a16:creationId xmlns:a16="http://schemas.microsoft.com/office/drawing/2014/main" id="{6654ABEF-4121-19A3-FEE3-93EA3FC9A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87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87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7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87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87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87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87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87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7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87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87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87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87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87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87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7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87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87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7568" grpId="0" animBg="1" autoUpdateAnimBg="0"/>
      <p:bldP spid="1087563" grpId="0" animBg="1" autoUpdateAnimBg="0"/>
      <p:bldP spid="1087564" grpId="0" animBg="1" autoUpdateAnimBg="0"/>
      <p:bldP spid="1087567" grpId="0" animBg="1" autoUpdateAnimBg="0"/>
      <p:bldP spid="1087569" grpId="0" animBg="1" autoUpdateAnimBg="0"/>
      <p:bldP spid="1087570" grpId="0" animBg="1" autoUpdateAnimBg="0"/>
      <p:bldP spid="108757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672" name="Oval 136">
            <a:extLst>
              <a:ext uri="{FF2B5EF4-FFF2-40B4-BE49-F238E27FC236}">
                <a16:creationId xmlns:a16="http://schemas.microsoft.com/office/drawing/2014/main" id="{DECD6579-DA52-4C4D-7FBE-2CB28099F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4048125"/>
            <a:ext cx="1404938" cy="1323975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9506" name="Text Box 144">
            <a:extLst>
              <a:ext uri="{FF2B5EF4-FFF2-40B4-BE49-F238E27FC236}">
                <a16:creationId xmlns:a16="http://schemas.microsoft.com/office/drawing/2014/main" id="{D828A825-DAEB-01D0-E0F5-532EE2473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650875"/>
            <a:ext cx="5057775" cy="407988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FIRST:THE LETTERS FROM PAUL</a:t>
            </a:r>
          </a:p>
        </p:txBody>
      </p:sp>
      <p:grpSp>
        <p:nvGrpSpPr>
          <p:cNvPr id="2" name="Group 81">
            <a:extLst>
              <a:ext uri="{FF2B5EF4-FFF2-40B4-BE49-F238E27FC236}">
                <a16:creationId xmlns:a16="http://schemas.microsoft.com/office/drawing/2014/main" id="{5ABA397D-45BC-4785-28D1-06DC1A0A47E2}"/>
              </a:ext>
            </a:extLst>
          </p:cNvPr>
          <p:cNvGrpSpPr>
            <a:grpSpLocks/>
          </p:cNvGrpSpPr>
          <p:nvPr/>
        </p:nvGrpSpPr>
        <p:grpSpPr bwMode="auto">
          <a:xfrm>
            <a:off x="8062913" y="3546475"/>
            <a:ext cx="1652587" cy="1924050"/>
            <a:chOff x="5019" y="2214"/>
            <a:chExt cx="902" cy="1212"/>
          </a:xfrm>
        </p:grpSpPr>
        <p:sp>
          <p:nvSpPr>
            <p:cNvPr id="149636" name="AutoShape 82">
              <a:extLst>
                <a:ext uri="{FF2B5EF4-FFF2-40B4-BE49-F238E27FC236}">
                  <a16:creationId xmlns:a16="http://schemas.microsoft.com/office/drawing/2014/main" id="{2D9A2728-ED1A-C2AE-BE25-65432CEE2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" y="2214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637" name="Text Box 83">
              <a:extLst>
                <a:ext uri="{FF2B5EF4-FFF2-40B4-BE49-F238E27FC236}">
                  <a16:creationId xmlns:a16="http://schemas.microsoft.com/office/drawing/2014/main" id="{14789770-898B-AE85-7586-B3E03CC49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4" y="224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a[jAJ</a:t>
              </a:r>
            </a:p>
          </p:txBody>
        </p:sp>
        <p:sp>
          <p:nvSpPr>
            <p:cNvPr id="149638" name="Text Box 84">
              <a:extLst>
                <a:ext uri="{FF2B5EF4-FFF2-40B4-BE49-F238E27FC236}">
                  <a16:creationId xmlns:a16="http://schemas.microsoft.com/office/drawing/2014/main" id="{7F532D1D-D5B1-C1B5-9D79-7F785BAB4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4" y="2430"/>
              <a:ext cx="789" cy="956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a,&amp;I c&amp;pfawmftPmukefNyD;qHk;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jcif;</a:t>
              </a:r>
            </a:p>
          </p:txBody>
        </p:sp>
        <p:sp>
          <p:nvSpPr>
            <p:cNvPr id="149639" name="Text Box 85">
              <a:extLst>
                <a:ext uri="{FF2B5EF4-FFF2-40B4-BE49-F238E27FC236}">
                  <a16:creationId xmlns:a16="http://schemas.microsoft.com/office/drawing/2014/main" id="{DF3E7E7E-30BD-DE35-785E-E0349516D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9" y="3118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1;4</a:t>
              </a:r>
            </a:p>
          </p:txBody>
        </p:sp>
      </p:grpSp>
      <p:grpSp>
        <p:nvGrpSpPr>
          <p:cNvPr id="149508" name="Group 3">
            <a:extLst>
              <a:ext uri="{FF2B5EF4-FFF2-40B4-BE49-F238E27FC236}">
                <a16:creationId xmlns:a16="http://schemas.microsoft.com/office/drawing/2014/main" id="{55242C92-0D49-238C-0AC6-8B6D8E5BB2CF}"/>
              </a:ext>
            </a:extLst>
          </p:cNvPr>
          <p:cNvGrpSpPr>
            <a:grpSpLocks/>
          </p:cNvGrpSpPr>
          <p:nvPr/>
        </p:nvGrpSpPr>
        <p:grpSpPr bwMode="auto">
          <a:xfrm>
            <a:off x="860425" y="3319463"/>
            <a:ext cx="8380413" cy="2084387"/>
            <a:chOff x="512" y="2091"/>
            <a:chExt cx="5279" cy="1313"/>
          </a:xfrm>
        </p:grpSpPr>
        <p:sp>
          <p:nvSpPr>
            <p:cNvPr id="1089540" name="Line 4">
              <a:extLst>
                <a:ext uri="{FF2B5EF4-FFF2-40B4-BE49-F238E27FC236}">
                  <a16:creationId xmlns:a16="http://schemas.microsoft.com/office/drawing/2014/main" id="{0AF3CF67-D438-A6CA-BF06-165EBCA561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3371"/>
              <a:ext cx="4544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9541" name="Line 5">
              <a:extLst>
                <a:ext uri="{FF2B5EF4-FFF2-40B4-BE49-F238E27FC236}">
                  <a16:creationId xmlns:a16="http://schemas.microsoft.com/office/drawing/2014/main" id="{2E9EB9D6-1D2C-A8B0-7F97-477078FD7A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2091"/>
              <a:ext cx="757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9542" name="Line 6">
              <a:extLst>
                <a:ext uri="{FF2B5EF4-FFF2-40B4-BE49-F238E27FC236}">
                  <a16:creationId xmlns:a16="http://schemas.microsoft.com/office/drawing/2014/main" id="{6E5AA0B4-7A0C-5456-D599-7CDA6A20F2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" y="2124"/>
              <a:ext cx="0" cy="128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9509" name="Rectangle 7">
            <a:extLst>
              <a:ext uri="{FF2B5EF4-FFF2-40B4-BE49-F238E27FC236}">
                <a16:creationId xmlns:a16="http://schemas.microsoft.com/office/drawing/2014/main" id="{A868E7F7-F736-1F30-CE90-78A0D289D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089544" name="Line 8">
            <a:extLst>
              <a:ext uri="{FF2B5EF4-FFF2-40B4-BE49-F238E27FC236}">
                <a16:creationId xmlns:a16="http://schemas.microsoft.com/office/drawing/2014/main" id="{DB6A2C71-1546-2B14-D980-176CA8A32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9511" name="Text Box 10">
            <a:extLst>
              <a:ext uri="{FF2B5EF4-FFF2-40B4-BE49-F238E27FC236}">
                <a16:creationId xmlns:a16="http://schemas.microsoft.com/office/drawing/2014/main" id="{FC7F5F7D-E3C3-2028-31F1-9AE3B70C7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4863" y="-17463"/>
            <a:ext cx="185737" cy="400051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 </a:t>
            </a:r>
          </a:p>
        </p:txBody>
      </p:sp>
      <p:grpSp>
        <p:nvGrpSpPr>
          <p:cNvPr id="149512" name="Group 12">
            <a:extLst>
              <a:ext uri="{FF2B5EF4-FFF2-40B4-BE49-F238E27FC236}">
                <a16:creationId xmlns:a16="http://schemas.microsoft.com/office/drawing/2014/main" id="{378E61E1-7837-4728-855B-D68E8BF71D53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1349375"/>
            <a:ext cx="1431925" cy="2282825"/>
            <a:chOff x="412" y="850"/>
            <a:chExt cx="902" cy="1438"/>
          </a:xfrm>
        </p:grpSpPr>
        <p:sp>
          <p:nvSpPr>
            <p:cNvPr id="149629" name="AutoShape 13">
              <a:extLst>
                <a:ext uri="{FF2B5EF4-FFF2-40B4-BE49-F238E27FC236}">
                  <a16:creationId xmlns:a16="http://schemas.microsoft.com/office/drawing/2014/main" id="{23350F78-FEE1-BF8B-EB62-78C1AE379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" y="850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1200">
                <a:solidFill>
                  <a:srgbClr val="FFFF00"/>
                </a:solidFill>
              </a:endParaRPr>
            </a:p>
          </p:txBody>
        </p:sp>
        <p:sp>
          <p:nvSpPr>
            <p:cNvPr id="149630" name="Text Box 14">
              <a:extLst>
                <a:ext uri="{FF2B5EF4-FFF2-40B4-BE49-F238E27FC236}">
                  <a16:creationId xmlns:a16="http://schemas.microsoft.com/office/drawing/2014/main" id="{C1EBB6DD-36F1-80B4-9AEF-1941869EC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" y="873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ROMANS</a:t>
              </a:r>
            </a:p>
          </p:txBody>
        </p:sp>
        <p:sp>
          <p:nvSpPr>
            <p:cNvPr id="149631" name="Text Box 15">
              <a:extLst>
                <a:ext uri="{FF2B5EF4-FFF2-40B4-BE49-F238E27FC236}">
                  <a16:creationId xmlns:a16="http://schemas.microsoft.com/office/drawing/2014/main" id="{D4D79EC3-1A1F-2D9C-540B-25639B979C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" y="1047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JUSTIFI- CATION   BY        FAITH</a:t>
              </a:r>
            </a:p>
          </p:txBody>
        </p:sp>
        <p:sp>
          <p:nvSpPr>
            <p:cNvPr id="149632" name="Text Box 16">
              <a:extLst>
                <a:ext uri="{FF2B5EF4-FFF2-40B4-BE49-F238E27FC236}">
                  <a16:creationId xmlns:a16="http://schemas.microsoft.com/office/drawing/2014/main" id="{B83AAEE4-D73C-F2A1-29C8-327824083D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" y="1783"/>
              <a:ext cx="902" cy="505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 u="sng">
                  <a:solidFill>
                    <a:srgbClr val="FFFF00"/>
                  </a:solidFill>
                </a:rPr>
                <a:t>1:17</a:t>
              </a:r>
              <a:endParaRPr lang="en-US" altLang="en-US" sz="1800">
                <a:solidFill>
                  <a:srgbClr val="FFFF00"/>
                </a:solidFill>
              </a:endParaRPr>
            </a:p>
            <a:p>
              <a:pPr>
                <a:spcBef>
                  <a:spcPct val="50000"/>
                </a:spcBef>
              </a:pPr>
              <a:endParaRPr lang="en-US" altLang="en-US" sz="1800">
                <a:solidFill>
                  <a:srgbClr val="FFFF00"/>
                </a:solidFill>
              </a:endParaRPr>
            </a:p>
          </p:txBody>
        </p:sp>
      </p:grpSp>
      <p:grpSp>
        <p:nvGrpSpPr>
          <p:cNvPr id="149513" name="Group 17">
            <a:extLst>
              <a:ext uri="{FF2B5EF4-FFF2-40B4-BE49-F238E27FC236}">
                <a16:creationId xmlns:a16="http://schemas.microsoft.com/office/drawing/2014/main" id="{CBE02F26-0ECD-F886-D75C-F688F6A52220}"/>
              </a:ext>
            </a:extLst>
          </p:cNvPr>
          <p:cNvGrpSpPr>
            <a:grpSpLocks/>
          </p:cNvGrpSpPr>
          <p:nvPr/>
        </p:nvGrpSpPr>
        <p:grpSpPr bwMode="auto">
          <a:xfrm>
            <a:off x="5497513" y="1362075"/>
            <a:ext cx="1431925" cy="1828800"/>
            <a:chOff x="3463" y="858"/>
            <a:chExt cx="902" cy="1152"/>
          </a:xfrm>
        </p:grpSpPr>
        <p:sp>
          <p:nvSpPr>
            <p:cNvPr id="149625" name="AutoShape 18">
              <a:extLst>
                <a:ext uri="{FF2B5EF4-FFF2-40B4-BE49-F238E27FC236}">
                  <a16:creationId xmlns:a16="http://schemas.microsoft.com/office/drawing/2014/main" id="{E63538B7-BFF4-4E36-B075-2746024F0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9" y="858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626" name="Text Box 19">
              <a:extLst>
                <a:ext uri="{FF2B5EF4-FFF2-40B4-BE49-F238E27FC236}">
                  <a16:creationId xmlns:a16="http://schemas.microsoft.com/office/drawing/2014/main" id="{BAE211F2-8A06-9C7A-A518-F77A79CCD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" y="877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EPHESIANS</a:t>
              </a:r>
            </a:p>
          </p:txBody>
        </p:sp>
        <p:sp>
          <p:nvSpPr>
            <p:cNvPr id="149627" name="Text Box 20">
              <a:extLst>
                <a:ext uri="{FF2B5EF4-FFF2-40B4-BE49-F238E27FC236}">
                  <a16:creationId xmlns:a16="http://schemas.microsoft.com/office/drawing/2014/main" id="{ED5029FC-49EB-B1D4-29BD-1C555A519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6" y="1053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 POSITION AND WALK OF THE BELIEVER</a:t>
              </a:r>
            </a:p>
          </p:txBody>
        </p:sp>
        <p:sp>
          <p:nvSpPr>
            <p:cNvPr id="149628" name="Text Box 21">
              <a:extLst>
                <a:ext uri="{FF2B5EF4-FFF2-40B4-BE49-F238E27FC236}">
                  <a16:creationId xmlns:a16="http://schemas.microsoft.com/office/drawing/2014/main" id="{9BBC73E3-5390-F7D0-E34A-08D0FC61E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3" y="1777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1:3</a:t>
              </a:r>
            </a:p>
          </p:txBody>
        </p:sp>
      </p:grpSp>
      <p:grpSp>
        <p:nvGrpSpPr>
          <p:cNvPr id="149514" name="Group 22">
            <a:extLst>
              <a:ext uri="{FF2B5EF4-FFF2-40B4-BE49-F238E27FC236}">
                <a16:creationId xmlns:a16="http://schemas.microsoft.com/office/drawing/2014/main" id="{9BADCFFD-9CFB-4A33-2F03-FEB346C21D19}"/>
              </a:ext>
            </a:extLst>
          </p:cNvPr>
          <p:cNvGrpSpPr>
            <a:grpSpLocks/>
          </p:cNvGrpSpPr>
          <p:nvPr/>
        </p:nvGrpSpPr>
        <p:grpSpPr bwMode="auto">
          <a:xfrm>
            <a:off x="6756400" y="1354138"/>
            <a:ext cx="1431925" cy="1841500"/>
            <a:chOff x="4256" y="853"/>
            <a:chExt cx="902" cy="1160"/>
          </a:xfrm>
        </p:grpSpPr>
        <p:sp>
          <p:nvSpPr>
            <p:cNvPr id="149621" name="AutoShape 23">
              <a:extLst>
                <a:ext uri="{FF2B5EF4-FFF2-40B4-BE49-F238E27FC236}">
                  <a16:creationId xmlns:a16="http://schemas.microsoft.com/office/drawing/2014/main" id="{9935F98C-DC66-B7AB-E7EB-564920A64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0" y="85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622" name="Text Box 24">
              <a:extLst>
                <a:ext uri="{FF2B5EF4-FFF2-40B4-BE49-F238E27FC236}">
                  <a16:creationId xmlns:a16="http://schemas.microsoft.com/office/drawing/2014/main" id="{D05F74C5-63FD-CBBF-E7C8-7CE804228E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7" y="870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PHILIPPIANS</a:t>
              </a:r>
            </a:p>
          </p:txBody>
        </p:sp>
        <p:sp>
          <p:nvSpPr>
            <p:cNvPr id="149623" name="Text Box 25">
              <a:extLst>
                <a:ext uri="{FF2B5EF4-FFF2-40B4-BE49-F238E27FC236}">
                  <a16:creationId xmlns:a16="http://schemas.microsoft.com/office/drawing/2014/main" id="{6A9F7168-A867-57F3-62CE-6C39EDD77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2" y="1053"/>
              <a:ext cx="789" cy="19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JESUS CHRIST OUR       JOY</a:t>
              </a:r>
            </a:p>
          </p:txBody>
        </p:sp>
        <p:sp>
          <p:nvSpPr>
            <p:cNvPr id="149624" name="Text Box 26">
              <a:extLst>
                <a:ext uri="{FF2B5EF4-FFF2-40B4-BE49-F238E27FC236}">
                  <a16:creationId xmlns:a16="http://schemas.microsoft.com/office/drawing/2014/main" id="{89A2E805-A692-1B27-5197-C5E4D49B6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6" y="1780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3:7; 4:4</a:t>
              </a:r>
            </a:p>
          </p:txBody>
        </p:sp>
      </p:grpSp>
      <p:grpSp>
        <p:nvGrpSpPr>
          <p:cNvPr id="149515" name="Group 27">
            <a:extLst>
              <a:ext uri="{FF2B5EF4-FFF2-40B4-BE49-F238E27FC236}">
                <a16:creationId xmlns:a16="http://schemas.microsoft.com/office/drawing/2014/main" id="{12E77B50-2499-237D-953F-29E84AF09BD8}"/>
              </a:ext>
            </a:extLst>
          </p:cNvPr>
          <p:cNvGrpSpPr>
            <a:grpSpLocks/>
          </p:cNvGrpSpPr>
          <p:nvPr/>
        </p:nvGrpSpPr>
        <p:grpSpPr bwMode="auto">
          <a:xfrm>
            <a:off x="3049588" y="1354138"/>
            <a:ext cx="1431925" cy="1841500"/>
            <a:chOff x="1921" y="853"/>
            <a:chExt cx="902" cy="1160"/>
          </a:xfrm>
        </p:grpSpPr>
        <p:sp>
          <p:nvSpPr>
            <p:cNvPr id="149617" name="AutoShape 28">
              <a:extLst>
                <a:ext uri="{FF2B5EF4-FFF2-40B4-BE49-F238E27FC236}">
                  <a16:creationId xmlns:a16="http://schemas.microsoft.com/office/drawing/2014/main" id="{A7175800-01C4-42CF-BA30-BE053DF7E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85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618" name="Text Box 29">
              <a:extLst>
                <a:ext uri="{FF2B5EF4-FFF2-40B4-BE49-F238E27FC236}">
                  <a16:creationId xmlns:a16="http://schemas.microsoft.com/office/drawing/2014/main" id="{9486F78D-BB05-491F-AC95-4CD1ACC53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884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2 COR</a:t>
              </a:r>
            </a:p>
          </p:txBody>
        </p:sp>
        <p:sp>
          <p:nvSpPr>
            <p:cNvPr id="149619" name="Text Box 30">
              <a:extLst>
                <a:ext uri="{FF2B5EF4-FFF2-40B4-BE49-F238E27FC236}">
                  <a16:creationId xmlns:a16="http://schemas.microsoft.com/office/drawing/2014/main" id="{B679CCAA-1136-23B8-70D8-E32B04DF9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1052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PAUL</a:t>
              </a:r>
              <a:r>
                <a:rPr lang="ja-JP" altLang="en-US" sz="1400">
                  <a:solidFill>
                    <a:srgbClr val="CCECFF"/>
                  </a:solidFill>
                </a:rPr>
                <a:t>’</a:t>
              </a:r>
              <a:r>
                <a:rPr lang="en-US" altLang="ja-JP" sz="1400">
                  <a:solidFill>
                    <a:srgbClr val="CCECFF"/>
                  </a:solidFill>
                </a:rPr>
                <a:t>S AUTHENTIC APOSTLE-SHIP</a:t>
              </a:r>
              <a:endParaRPr lang="en-US" altLang="en-US" sz="1400">
                <a:solidFill>
                  <a:srgbClr val="CCECFF"/>
                </a:solidFill>
              </a:endParaRPr>
            </a:p>
          </p:txBody>
        </p:sp>
        <p:sp>
          <p:nvSpPr>
            <p:cNvPr id="149620" name="Text Box 31">
              <a:extLst>
                <a:ext uri="{FF2B5EF4-FFF2-40B4-BE49-F238E27FC236}">
                  <a16:creationId xmlns:a16="http://schemas.microsoft.com/office/drawing/2014/main" id="{53998BC5-13B4-7D8A-A8B1-5B53EA5FC6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" y="1780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7:6; 12:9</a:t>
              </a:r>
            </a:p>
          </p:txBody>
        </p:sp>
      </p:grpSp>
      <p:grpSp>
        <p:nvGrpSpPr>
          <p:cNvPr id="149516" name="Group 32">
            <a:extLst>
              <a:ext uri="{FF2B5EF4-FFF2-40B4-BE49-F238E27FC236}">
                <a16:creationId xmlns:a16="http://schemas.microsoft.com/office/drawing/2014/main" id="{0A4F9E2A-8821-1DFF-BAAE-74F9AAC6267A}"/>
              </a:ext>
            </a:extLst>
          </p:cNvPr>
          <p:cNvGrpSpPr>
            <a:grpSpLocks/>
          </p:cNvGrpSpPr>
          <p:nvPr/>
        </p:nvGrpSpPr>
        <p:grpSpPr bwMode="auto">
          <a:xfrm>
            <a:off x="4295775" y="1352550"/>
            <a:ext cx="1431925" cy="1838325"/>
            <a:chOff x="2706" y="852"/>
            <a:chExt cx="902" cy="1158"/>
          </a:xfrm>
        </p:grpSpPr>
        <p:sp>
          <p:nvSpPr>
            <p:cNvPr id="149613" name="AutoShape 33">
              <a:extLst>
                <a:ext uri="{FF2B5EF4-FFF2-40B4-BE49-F238E27FC236}">
                  <a16:creationId xmlns:a16="http://schemas.microsoft.com/office/drawing/2014/main" id="{BC7C03A8-E548-2404-F480-ABFEFA640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852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614" name="Text Box 34">
              <a:extLst>
                <a:ext uri="{FF2B5EF4-FFF2-40B4-BE49-F238E27FC236}">
                  <a16:creationId xmlns:a16="http://schemas.microsoft.com/office/drawing/2014/main" id="{3D53B455-7D79-B5A2-ADBE-F4AA056E5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" y="877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GALATIANS</a:t>
              </a:r>
            </a:p>
          </p:txBody>
        </p:sp>
        <p:sp>
          <p:nvSpPr>
            <p:cNvPr id="149615" name="Text Box 35">
              <a:extLst>
                <a:ext uri="{FF2B5EF4-FFF2-40B4-BE49-F238E27FC236}">
                  <a16:creationId xmlns:a16="http://schemas.microsoft.com/office/drawing/2014/main" id="{D13D0CCC-6522-7DAD-6875-FF3E03405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" y="1048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THE POWER    OF     GRACE</a:t>
              </a:r>
            </a:p>
          </p:txBody>
        </p:sp>
        <p:sp>
          <p:nvSpPr>
            <p:cNvPr id="149616" name="Text Box 36">
              <a:extLst>
                <a:ext uri="{FF2B5EF4-FFF2-40B4-BE49-F238E27FC236}">
                  <a16:creationId xmlns:a16="http://schemas.microsoft.com/office/drawing/2014/main" id="{0FC37301-062B-E961-7A37-096EF9668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" y="1777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3:2</a:t>
              </a:r>
            </a:p>
          </p:txBody>
        </p:sp>
      </p:grpSp>
      <p:grpSp>
        <p:nvGrpSpPr>
          <p:cNvPr id="149517" name="Group 37">
            <a:extLst>
              <a:ext uri="{FF2B5EF4-FFF2-40B4-BE49-F238E27FC236}">
                <a16:creationId xmlns:a16="http://schemas.microsoft.com/office/drawing/2014/main" id="{013B52AE-ADD2-1365-C1E4-978BA845D7F4}"/>
              </a:ext>
            </a:extLst>
          </p:cNvPr>
          <p:cNvGrpSpPr>
            <a:grpSpLocks/>
          </p:cNvGrpSpPr>
          <p:nvPr/>
        </p:nvGrpSpPr>
        <p:grpSpPr bwMode="auto">
          <a:xfrm>
            <a:off x="1833563" y="1358900"/>
            <a:ext cx="1431925" cy="1849438"/>
            <a:chOff x="1155" y="856"/>
            <a:chExt cx="902" cy="1165"/>
          </a:xfrm>
        </p:grpSpPr>
        <p:sp>
          <p:nvSpPr>
            <p:cNvPr id="149609" name="AutoShape 38">
              <a:extLst>
                <a:ext uri="{FF2B5EF4-FFF2-40B4-BE49-F238E27FC236}">
                  <a16:creationId xmlns:a16="http://schemas.microsoft.com/office/drawing/2014/main" id="{6B4B1DE0-9FE7-EBBE-D653-9A4A629CF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" y="856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610" name="Text Box 39">
              <a:extLst>
                <a:ext uri="{FF2B5EF4-FFF2-40B4-BE49-F238E27FC236}">
                  <a16:creationId xmlns:a16="http://schemas.microsoft.com/office/drawing/2014/main" id="{EBB3A83E-8C5D-EA21-A533-303986F49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6" y="877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1 COR</a:t>
              </a:r>
            </a:p>
          </p:txBody>
        </p:sp>
        <p:sp>
          <p:nvSpPr>
            <p:cNvPr id="149611" name="Text Box 40">
              <a:extLst>
                <a:ext uri="{FF2B5EF4-FFF2-40B4-BE49-F238E27FC236}">
                  <a16:creationId xmlns:a16="http://schemas.microsoft.com/office/drawing/2014/main" id="{DD8D80C7-DA84-BE45-BAB4-1A6491D24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1" y="1044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CHRISTIAN CONDUCT IN THE CHURCH</a:t>
              </a:r>
            </a:p>
          </p:txBody>
        </p:sp>
        <p:sp>
          <p:nvSpPr>
            <p:cNvPr id="149612" name="Text Box 41">
              <a:extLst>
                <a:ext uri="{FF2B5EF4-FFF2-40B4-BE49-F238E27FC236}">
                  <a16:creationId xmlns:a16="http://schemas.microsoft.com/office/drawing/2014/main" id="{323C4CFD-C5A1-FA20-29A0-7DF20F442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" y="1788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1:2</a:t>
              </a:r>
            </a:p>
          </p:txBody>
        </p:sp>
      </p:grpSp>
      <p:grpSp>
        <p:nvGrpSpPr>
          <p:cNvPr id="149518" name="Group 42">
            <a:extLst>
              <a:ext uri="{FF2B5EF4-FFF2-40B4-BE49-F238E27FC236}">
                <a16:creationId xmlns:a16="http://schemas.microsoft.com/office/drawing/2014/main" id="{148FC364-18F3-41E4-0602-BA5D6DDB3575}"/>
              </a:ext>
            </a:extLst>
          </p:cNvPr>
          <p:cNvGrpSpPr>
            <a:grpSpLocks/>
          </p:cNvGrpSpPr>
          <p:nvPr/>
        </p:nvGrpSpPr>
        <p:grpSpPr bwMode="auto">
          <a:xfrm>
            <a:off x="7947025" y="1366838"/>
            <a:ext cx="1431925" cy="1827212"/>
            <a:chOff x="5006" y="861"/>
            <a:chExt cx="902" cy="1151"/>
          </a:xfrm>
        </p:grpSpPr>
        <p:sp>
          <p:nvSpPr>
            <p:cNvPr id="149605" name="AutoShape 43">
              <a:extLst>
                <a:ext uri="{FF2B5EF4-FFF2-40B4-BE49-F238E27FC236}">
                  <a16:creationId xmlns:a16="http://schemas.microsoft.com/office/drawing/2014/main" id="{363D4E39-AFEB-865D-E43D-322F25FF2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7" y="861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606" name="Text Box 44">
              <a:extLst>
                <a:ext uri="{FF2B5EF4-FFF2-40B4-BE49-F238E27FC236}">
                  <a16:creationId xmlns:a16="http://schemas.microsoft.com/office/drawing/2014/main" id="{5EC43A2C-6953-9CE3-5A9F-DE8BA1250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4" y="877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COLOSSIANS</a:t>
              </a:r>
            </a:p>
          </p:txBody>
        </p:sp>
        <p:sp>
          <p:nvSpPr>
            <p:cNvPr id="149607" name="Text Box 45">
              <a:extLst>
                <a:ext uri="{FF2B5EF4-FFF2-40B4-BE49-F238E27FC236}">
                  <a16:creationId xmlns:a16="http://schemas.microsoft.com/office/drawing/2014/main" id="{05E4433E-5134-5091-7E7F-36534067F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3" y="1057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JESUS CHRIST: TOTALLY ADEQUATE</a:t>
              </a:r>
            </a:p>
          </p:txBody>
        </p:sp>
        <p:sp>
          <p:nvSpPr>
            <p:cNvPr id="149608" name="Text Box 46">
              <a:extLst>
                <a:ext uri="{FF2B5EF4-FFF2-40B4-BE49-F238E27FC236}">
                  <a16:creationId xmlns:a16="http://schemas.microsoft.com/office/drawing/2014/main" id="{EB300254-C187-C29B-FE4F-2A9B72EA39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6" y="1779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2:10</a:t>
              </a:r>
            </a:p>
          </p:txBody>
        </p:sp>
      </p:grpSp>
      <p:grpSp>
        <p:nvGrpSpPr>
          <p:cNvPr id="149519" name="Group 47">
            <a:extLst>
              <a:ext uri="{FF2B5EF4-FFF2-40B4-BE49-F238E27FC236}">
                <a16:creationId xmlns:a16="http://schemas.microsoft.com/office/drawing/2014/main" id="{5A823197-B2B6-AB3A-3124-7D7DFAED8A48}"/>
              </a:ext>
            </a:extLst>
          </p:cNvPr>
          <p:cNvGrpSpPr>
            <a:grpSpLocks/>
          </p:cNvGrpSpPr>
          <p:nvPr/>
        </p:nvGrpSpPr>
        <p:grpSpPr bwMode="auto">
          <a:xfrm>
            <a:off x="835025" y="3319463"/>
            <a:ext cx="8380413" cy="2084387"/>
            <a:chOff x="512" y="2091"/>
            <a:chExt cx="5279" cy="1313"/>
          </a:xfrm>
        </p:grpSpPr>
        <p:sp>
          <p:nvSpPr>
            <p:cNvPr id="1089584" name="Line 48">
              <a:extLst>
                <a:ext uri="{FF2B5EF4-FFF2-40B4-BE49-F238E27FC236}">
                  <a16:creationId xmlns:a16="http://schemas.microsoft.com/office/drawing/2014/main" id="{2B3159B0-537D-27F4-C5FA-0BC7B3B0AF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3371"/>
              <a:ext cx="4544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9585" name="Line 49">
              <a:extLst>
                <a:ext uri="{FF2B5EF4-FFF2-40B4-BE49-F238E27FC236}">
                  <a16:creationId xmlns:a16="http://schemas.microsoft.com/office/drawing/2014/main" id="{A653A076-D413-0A06-3F13-8AC39ACDD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2091"/>
              <a:ext cx="757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9586" name="Line 50">
              <a:extLst>
                <a:ext uri="{FF2B5EF4-FFF2-40B4-BE49-F238E27FC236}">
                  <a16:creationId xmlns:a16="http://schemas.microsoft.com/office/drawing/2014/main" id="{B0AE8D4F-E3A0-4D9D-50DF-31F6D790E3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" y="2124"/>
              <a:ext cx="0" cy="128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9520" name="Group 51">
            <a:extLst>
              <a:ext uri="{FF2B5EF4-FFF2-40B4-BE49-F238E27FC236}">
                <a16:creationId xmlns:a16="http://schemas.microsoft.com/office/drawing/2014/main" id="{1B1F153A-0972-3CA5-DCA7-CA721721AEE6}"/>
              </a:ext>
            </a:extLst>
          </p:cNvPr>
          <p:cNvGrpSpPr>
            <a:grpSpLocks/>
          </p:cNvGrpSpPr>
          <p:nvPr/>
        </p:nvGrpSpPr>
        <p:grpSpPr bwMode="auto">
          <a:xfrm>
            <a:off x="631825" y="3497263"/>
            <a:ext cx="1431925" cy="1828800"/>
            <a:chOff x="398" y="2203"/>
            <a:chExt cx="902" cy="1152"/>
          </a:xfrm>
        </p:grpSpPr>
        <p:sp>
          <p:nvSpPr>
            <p:cNvPr id="149598" name="AutoShape 52">
              <a:extLst>
                <a:ext uri="{FF2B5EF4-FFF2-40B4-BE49-F238E27FC236}">
                  <a16:creationId xmlns:a16="http://schemas.microsoft.com/office/drawing/2014/main" id="{4BB40A90-8157-E2AD-8CE8-33AA55FC0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220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99" name="Text Box 53">
              <a:extLst>
                <a:ext uri="{FF2B5EF4-FFF2-40B4-BE49-F238E27FC236}">
                  <a16:creationId xmlns:a16="http://schemas.microsoft.com/office/drawing/2014/main" id="{E3D66F07-7849-0803-D14F-F465AA9792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" y="2228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1 THESS</a:t>
              </a:r>
            </a:p>
          </p:txBody>
        </p:sp>
        <p:sp>
          <p:nvSpPr>
            <p:cNvPr id="149600" name="Text Box 54">
              <a:extLst>
                <a:ext uri="{FF2B5EF4-FFF2-40B4-BE49-F238E27FC236}">
                  <a16:creationId xmlns:a16="http://schemas.microsoft.com/office/drawing/2014/main" id="{6B84C73A-6BA7-FD86-F376-4E23375EC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" y="2473"/>
              <a:ext cx="789" cy="19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EVENTS    OF  THE LAST DAYS</a:t>
              </a:r>
            </a:p>
          </p:txBody>
        </p:sp>
        <p:sp>
          <p:nvSpPr>
            <p:cNvPr id="149601" name="Text Box 55">
              <a:extLst>
                <a:ext uri="{FF2B5EF4-FFF2-40B4-BE49-F238E27FC236}">
                  <a16:creationId xmlns:a16="http://schemas.microsoft.com/office/drawing/2014/main" id="{66FA1DF0-776F-476F-485C-223E8ACA6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" y="3122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0</a:t>
              </a:r>
            </a:p>
          </p:txBody>
        </p:sp>
      </p:grpSp>
      <p:grpSp>
        <p:nvGrpSpPr>
          <p:cNvPr id="149521" name="Group 56">
            <a:extLst>
              <a:ext uri="{FF2B5EF4-FFF2-40B4-BE49-F238E27FC236}">
                <a16:creationId xmlns:a16="http://schemas.microsoft.com/office/drawing/2014/main" id="{84771509-9B02-EDBF-940D-C3EBF0381D0A}"/>
              </a:ext>
            </a:extLst>
          </p:cNvPr>
          <p:cNvGrpSpPr>
            <a:grpSpLocks/>
          </p:cNvGrpSpPr>
          <p:nvPr/>
        </p:nvGrpSpPr>
        <p:grpSpPr bwMode="auto">
          <a:xfrm>
            <a:off x="1824038" y="3506788"/>
            <a:ext cx="1431925" cy="1822450"/>
            <a:chOff x="1149" y="2209"/>
            <a:chExt cx="902" cy="1148"/>
          </a:xfrm>
        </p:grpSpPr>
        <p:sp>
          <p:nvSpPr>
            <p:cNvPr id="149594" name="AutoShape 57">
              <a:extLst>
                <a:ext uri="{FF2B5EF4-FFF2-40B4-BE49-F238E27FC236}">
                  <a16:creationId xmlns:a16="http://schemas.microsoft.com/office/drawing/2014/main" id="{65BE2926-A8AF-6608-3E09-790C118CB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" y="2209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95" name="Text Box 58">
              <a:extLst>
                <a:ext uri="{FF2B5EF4-FFF2-40B4-BE49-F238E27FC236}">
                  <a16:creationId xmlns:a16="http://schemas.microsoft.com/office/drawing/2014/main" id="{224A423F-4B5E-E2D4-33EE-2816DCB79F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1" y="2232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2 THESS</a:t>
              </a:r>
            </a:p>
          </p:txBody>
        </p:sp>
        <p:sp>
          <p:nvSpPr>
            <p:cNvPr id="149596" name="Text Box 59">
              <a:extLst>
                <a:ext uri="{FF2B5EF4-FFF2-40B4-BE49-F238E27FC236}">
                  <a16:creationId xmlns:a16="http://schemas.microsoft.com/office/drawing/2014/main" id="{251A8CFB-A2A6-FFC2-AB93-DCA47DE20E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" y="2436"/>
              <a:ext cx="789" cy="19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THE COMING DAY OF THE LORD</a:t>
              </a:r>
            </a:p>
          </p:txBody>
        </p:sp>
        <p:sp>
          <p:nvSpPr>
            <p:cNvPr id="149597" name="Text Box 60">
              <a:extLst>
                <a:ext uri="{FF2B5EF4-FFF2-40B4-BE49-F238E27FC236}">
                  <a16:creationId xmlns:a16="http://schemas.microsoft.com/office/drawing/2014/main" id="{4983380A-AD1B-5097-8B3F-2641FA134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124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3:5</a:t>
              </a:r>
            </a:p>
          </p:txBody>
        </p:sp>
      </p:grpSp>
      <p:grpSp>
        <p:nvGrpSpPr>
          <p:cNvPr id="149522" name="Group 61">
            <a:extLst>
              <a:ext uri="{FF2B5EF4-FFF2-40B4-BE49-F238E27FC236}">
                <a16:creationId xmlns:a16="http://schemas.microsoft.com/office/drawing/2014/main" id="{44F00B74-DE47-E144-D8BB-9A9EB093B339}"/>
              </a:ext>
            </a:extLst>
          </p:cNvPr>
          <p:cNvGrpSpPr>
            <a:grpSpLocks/>
          </p:cNvGrpSpPr>
          <p:nvPr/>
        </p:nvGrpSpPr>
        <p:grpSpPr bwMode="auto">
          <a:xfrm>
            <a:off x="3079750" y="3487738"/>
            <a:ext cx="1431925" cy="1819275"/>
            <a:chOff x="1940" y="2213"/>
            <a:chExt cx="902" cy="1146"/>
          </a:xfrm>
        </p:grpSpPr>
        <p:sp>
          <p:nvSpPr>
            <p:cNvPr id="149590" name="AutoShape 62">
              <a:extLst>
                <a:ext uri="{FF2B5EF4-FFF2-40B4-BE49-F238E27FC236}">
                  <a16:creationId xmlns:a16="http://schemas.microsoft.com/office/drawing/2014/main" id="{E8631078-20E7-04A7-A590-99F149B49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21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91" name="Text Box 63">
              <a:extLst>
                <a:ext uri="{FF2B5EF4-FFF2-40B4-BE49-F238E27FC236}">
                  <a16:creationId xmlns:a16="http://schemas.microsoft.com/office/drawing/2014/main" id="{B0413DAA-F2A4-BAC6-BF09-040AF34D30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" y="2433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PROPER ORDER       IN THE CHURCH</a:t>
              </a:r>
            </a:p>
          </p:txBody>
        </p:sp>
        <p:sp>
          <p:nvSpPr>
            <p:cNvPr id="149592" name="Text Box 64">
              <a:extLst>
                <a:ext uri="{FF2B5EF4-FFF2-40B4-BE49-F238E27FC236}">
                  <a16:creationId xmlns:a16="http://schemas.microsoft.com/office/drawing/2014/main" id="{B90E984F-565D-1188-11EA-790C34161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2" y="2246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1 TIMOTHY</a:t>
              </a:r>
            </a:p>
          </p:txBody>
        </p:sp>
        <p:sp>
          <p:nvSpPr>
            <p:cNvPr id="149593" name="Text Box 65">
              <a:extLst>
                <a:ext uri="{FF2B5EF4-FFF2-40B4-BE49-F238E27FC236}">
                  <a16:creationId xmlns:a16="http://schemas.microsoft.com/office/drawing/2014/main" id="{DCBA981A-ABBC-D16F-BC2A-B387B3B70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0" y="3126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3:9</a:t>
              </a:r>
            </a:p>
          </p:txBody>
        </p:sp>
      </p:grpSp>
      <p:grpSp>
        <p:nvGrpSpPr>
          <p:cNvPr id="149523" name="Group 66">
            <a:extLst>
              <a:ext uri="{FF2B5EF4-FFF2-40B4-BE49-F238E27FC236}">
                <a16:creationId xmlns:a16="http://schemas.microsoft.com/office/drawing/2014/main" id="{5708D63D-DDB2-D544-606F-52879E0A47C9}"/>
              </a:ext>
            </a:extLst>
          </p:cNvPr>
          <p:cNvGrpSpPr>
            <a:grpSpLocks/>
          </p:cNvGrpSpPr>
          <p:nvPr/>
        </p:nvGrpSpPr>
        <p:grpSpPr bwMode="auto">
          <a:xfrm>
            <a:off x="4294188" y="3487738"/>
            <a:ext cx="1431925" cy="1839912"/>
            <a:chOff x="2705" y="2197"/>
            <a:chExt cx="902" cy="1159"/>
          </a:xfrm>
        </p:grpSpPr>
        <p:sp>
          <p:nvSpPr>
            <p:cNvPr id="149586" name="AutoShape 67">
              <a:extLst>
                <a:ext uri="{FF2B5EF4-FFF2-40B4-BE49-F238E27FC236}">
                  <a16:creationId xmlns:a16="http://schemas.microsoft.com/office/drawing/2014/main" id="{A06FD727-21B8-01A8-A489-C99A0889A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2197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87" name="Text Box 68">
              <a:extLst>
                <a:ext uri="{FF2B5EF4-FFF2-40B4-BE49-F238E27FC236}">
                  <a16:creationId xmlns:a16="http://schemas.microsoft.com/office/drawing/2014/main" id="{54AF3487-F787-967D-0A30-575A6C2945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7" y="2232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2 TIMOTHY</a:t>
              </a:r>
            </a:p>
          </p:txBody>
        </p:sp>
        <p:sp>
          <p:nvSpPr>
            <p:cNvPr id="149588" name="Text Box 69">
              <a:extLst>
                <a:ext uri="{FF2B5EF4-FFF2-40B4-BE49-F238E27FC236}">
                  <a16:creationId xmlns:a16="http://schemas.microsoft.com/office/drawing/2014/main" id="{928C9356-8E1D-A017-632A-E6F535A98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3" y="2361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GUARD  THE GOSPEL; PREACH  ON</a:t>
              </a:r>
            </a:p>
          </p:txBody>
        </p:sp>
        <p:sp>
          <p:nvSpPr>
            <p:cNvPr id="149589" name="Text Box 70">
              <a:extLst>
                <a:ext uri="{FF2B5EF4-FFF2-40B4-BE49-F238E27FC236}">
                  <a16:creationId xmlns:a16="http://schemas.microsoft.com/office/drawing/2014/main" id="{2F8A4202-E76B-97A7-6F16-AF3EA4C9F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" y="3123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1:13</a:t>
              </a:r>
            </a:p>
          </p:txBody>
        </p:sp>
      </p:grpSp>
      <p:grpSp>
        <p:nvGrpSpPr>
          <p:cNvPr id="149524" name="Group 71">
            <a:extLst>
              <a:ext uri="{FF2B5EF4-FFF2-40B4-BE49-F238E27FC236}">
                <a16:creationId xmlns:a16="http://schemas.microsoft.com/office/drawing/2014/main" id="{A3303A83-537A-8BB8-6767-21B201617CCD}"/>
              </a:ext>
            </a:extLst>
          </p:cNvPr>
          <p:cNvGrpSpPr>
            <a:grpSpLocks/>
          </p:cNvGrpSpPr>
          <p:nvPr/>
        </p:nvGrpSpPr>
        <p:grpSpPr bwMode="auto">
          <a:xfrm>
            <a:off x="5513388" y="3509963"/>
            <a:ext cx="1431925" cy="1816100"/>
            <a:chOff x="3473" y="2211"/>
            <a:chExt cx="902" cy="1144"/>
          </a:xfrm>
        </p:grpSpPr>
        <p:sp>
          <p:nvSpPr>
            <p:cNvPr id="149582" name="AutoShape 72">
              <a:extLst>
                <a:ext uri="{FF2B5EF4-FFF2-40B4-BE49-F238E27FC236}">
                  <a16:creationId xmlns:a16="http://schemas.microsoft.com/office/drawing/2014/main" id="{953A4D78-FA94-021D-BF28-0106E3EA0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2211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83" name="Text Box 73">
              <a:extLst>
                <a:ext uri="{FF2B5EF4-FFF2-40B4-BE49-F238E27FC236}">
                  <a16:creationId xmlns:a16="http://schemas.microsoft.com/office/drawing/2014/main" id="{0B561F21-7A29-E507-6AF7-531C22AA6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" y="2232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TITUS</a:t>
              </a:r>
            </a:p>
          </p:txBody>
        </p:sp>
        <p:sp>
          <p:nvSpPr>
            <p:cNvPr id="149584" name="Text Box 74">
              <a:extLst>
                <a:ext uri="{FF2B5EF4-FFF2-40B4-BE49-F238E27FC236}">
                  <a16:creationId xmlns:a16="http://schemas.microsoft.com/office/drawing/2014/main" id="{375A6A17-2858-1740-5490-44E09E826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6" y="2433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QUALIFI-CATIONS OF       ELDERS</a:t>
              </a:r>
            </a:p>
          </p:txBody>
        </p:sp>
        <p:sp>
          <p:nvSpPr>
            <p:cNvPr id="149585" name="Text Box 75">
              <a:extLst>
                <a:ext uri="{FF2B5EF4-FFF2-40B4-BE49-F238E27FC236}">
                  <a16:creationId xmlns:a16="http://schemas.microsoft.com/office/drawing/2014/main" id="{42F9B2E5-6E1B-ED49-26CD-90C0E1AD1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3" y="3122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2:1-2</a:t>
              </a:r>
            </a:p>
          </p:txBody>
        </p:sp>
      </p:grpSp>
      <p:grpSp>
        <p:nvGrpSpPr>
          <p:cNvPr id="149525" name="Group 76">
            <a:extLst>
              <a:ext uri="{FF2B5EF4-FFF2-40B4-BE49-F238E27FC236}">
                <a16:creationId xmlns:a16="http://schemas.microsoft.com/office/drawing/2014/main" id="{C22F497A-7884-04E3-6845-2E5866058D07}"/>
              </a:ext>
            </a:extLst>
          </p:cNvPr>
          <p:cNvGrpSpPr>
            <a:grpSpLocks/>
          </p:cNvGrpSpPr>
          <p:nvPr/>
        </p:nvGrpSpPr>
        <p:grpSpPr bwMode="auto">
          <a:xfrm>
            <a:off x="6742113" y="3519488"/>
            <a:ext cx="1431925" cy="1811337"/>
            <a:chOff x="4247" y="2217"/>
            <a:chExt cx="902" cy="1141"/>
          </a:xfrm>
        </p:grpSpPr>
        <p:sp>
          <p:nvSpPr>
            <p:cNvPr id="149578" name="AutoShape 77">
              <a:extLst>
                <a:ext uri="{FF2B5EF4-FFF2-40B4-BE49-F238E27FC236}">
                  <a16:creationId xmlns:a16="http://schemas.microsoft.com/office/drawing/2014/main" id="{DB69AAD8-8C19-C556-549D-222A10C9F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7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79" name="Text Box 78">
              <a:extLst>
                <a:ext uri="{FF2B5EF4-FFF2-40B4-BE49-F238E27FC236}">
                  <a16:creationId xmlns:a16="http://schemas.microsoft.com/office/drawing/2014/main" id="{3CCF147F-BB77-102B-9A41-751C6C72DA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2" y="2241"/>
              <a:ext cx="789" cy="17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200">
                  <a:solidFill>
                    <a:srgbClr val="FFFF00"/>
                  </a:solidFill>
                </a:rPr>
                <a:t>PHILEMON</a:t>
              </a:r>
            </a:p>
          </p:txBody>
        </p:sp>
        <p:sp>
          <p:nvSpPr>
            <p:cNvPr id="149580" name="Text Box 79">
              <a:extLst>
                <a:ext uri="{FF2B5EF4-FFF2-40B4-BE49-F238E27FC236}">
                  <a16:creationId xmlns:a16="http://schemas.microsoft.com/office/drawing/2014/main" id="{DF8E14E5-F6AB-37E6-1240-2533D535D3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" y="2430"/>
              <a:ext cx="789" cy="33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srgbClr val="CCECFF"/>
                  </a:solidFill>
                </a:rPr>
                <a:t>ACCEPT- ANCE        OF OTHERS IN CHRIST</a:t>
              </a:r>
            </a:p>
          </p:txBody>
        </p:sp>
        <p:sp>
          <p:nvSpPr>
            <p:cNvPr id="149581" name="Text Box 80">
              <a:extLst>
                <a:ext uri="{FF2B5EF4-FFF2-40B4-BE49-F238E27FC236}">
                  <a16:creationId xmlns:a16="http://schemas.microsoft.com/office/drawing/2014/main" id="{FA6125C2-AB8A-F2E6-AA31-DB2650C9D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7" y="3125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v.17</a:t>
              </a:r>
            </a:p>
          </p:txBody>
        </p:sp>
      </p:grpSp>
      <p:grpSp>
        <p:nvGrpSpPr>
          <p:cNvPr id="149526" name="Group 86">
            <a:extLst>
              <a:ext uri="{FF2B5EF4-FFF2-40B4-BE49-F238E27FC236}">
                <a16:creationId xmlns:a16="http://schemas.microsoft.com/office/drawing/2014/main" id="{4B1AEB96-7284-4ECD-75C7-67B5B686F4E2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04813"/>
            <a:ext cx="9601200" cy="5356225"/>
            <a:chOff x="100" y="-117"/>
            <a:chExt cx="6048" cy="3473"/>
          </a:xfrm>
        </p:grpSpPr>
        <p:sp>
          <p:nvSpPr>
            <p:cNvPr id="149576" name="Rectangle 87">
              <a:extLst>
                <a:ext uri="{FF2B5EF4-FFF2-40B4-BE49-F238E27FC236}">
                  <a16:creationId xmlns:a16="http://schemas.microsoft.com/office/drawing/2014/main" id="{F0EFCF55-E49C-F3ED-EE52-F34724E31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" y="-117"/>
              <a:ext cx="6048" cy="2178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77" name="Rectangle 88">
              <a:extLst>
                <a:ext uri="{FF2B5EF4-FFF2-40B4-BE49-F238E27FC236}">
                  <a16:creationId xmlns:a16="http://schemas.microsoft.com/office/drawing/2014/main" id="{98D04FD8-5149-A9CB-58C3-D45221BC4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" y="1608"/>
              <a:ext cx="4946" cy="1748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grpSp>
        <p:nvGrpSpPr>
          <p:cNvPr id="19" name="Group 89">
            <a:extLst>
              <a:ext uri="{FF2B5EF4-FFF2-40B4-BE49-F238E27FC236}">
                <a16:creationId xmlns:a16="http://schemas.microsoft.com/office/drawing/2014/main" id="{3C33B62A-60B5-755D-E0C9-A6982AFCB64F}"/>
              </a:ext>
            </a:extLst>
          </p:cNvPr>
          <p:cNvGrpSpPr>
            <a:grpSpLocks/>
          </p:cNvGrpSpPr>
          <p:nvPr/>
        </p:nvGrpSpPr>
        <p:grpSpPr bwMode="auto">
          <a:xfrm>
            <a:off x="647700" y="5554663"/>
            <a:ext cx="1431925" cy="1970087"/>
            <a:chOff x="408" y="3489"/>
            <a:chExt cx="902" cy="1241"/>
          </a:xfrm>
        </p:grpSpPr>
        <p:sp>
          <p:nvSpPr>
            <p:cNvPr id="149572" name="AutoShape 90">
              <a:extLst>
                <a:ext uri="{FF2B5EF4-FFF2-40B4-BE49-F238E27FC236}">
                  <a16:creationId xmlns:a16="http://schemas.microsoft.com/office/drawing/2014/main" id="{F059B051-C334-4638-E5A7-C7FE568C1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3489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73" name="Text Box 91">
              <a:extLst>
                <a:ext uri="{FF2B5EF4-FFF2-40B4-BE49-F238E27FC236}">
                  <a16:creationId xmlns:a16="http://schemas.microsoft.com/office/drawing/2014/main" id="{52D58D70-24AB-4440-2548-790F3842A1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" y="3526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,muk</a:t>
              </a:r>
            </a:p>
          </p:txBody>
        </p:sp>
        <p:sp>
          <p:nvSpPr>
            <p:cNvPr id="149574" name="Text Box 92">
              <a:extLst>
                <a:ext uri="{FF2B5EF4-FFF2-40B4-BE49-F238E27FC236}">
                  <a16:creationId xmlns:a16="http://schemas.microsoft.com/office/drawing/2014/main" id="{09BBE88D-BFB8-4159-6027-0A6A7F5F1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" y="3723"/>
              <a:ext cx="789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,HkMunfjcif;\toD;t yGif h</a:t>
              </a:r>
            </a:p>
          </p:txBody>
        </p:sp>
        <p:sp>
          <p:nvSpPr>
            <p:cNvPr id="149575" name="Text Box 93">
              <a:extLst>
                <a:ext uri="{FF2B5EF4-FFF2-40B4-BE49-F238E27FC236}">
                  <a16:creationId xmlns:a16="http://schemas.microsoft.com/office/drawing/2014/main" id="{5CFA9DE0-EB67-8AA2-93F6-61667EE06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" y="4422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2;26</a:t>
              </a:r>
            </a:p>
          </p:txBody>
        </p:sp>
      </p:grpSp>
      <p:grpSp>
        <p:nvGrpSpPr>
          <p:cNvPr id="20" name="Group 94">
            <a:extLst>
              <a:ext uri="{FF2B5EF4-FFF2-40B4-BE49-F238E27FC236}">
                <a16:creationId xmlns:a16="http://schemas.microsoft.com/office/drawing/2014/main" id="{C7AFF5C2-7749-86F2-F945-A03646D9334D}"/>
              </a:ext>
            </a:extLst>
          </p:cNvPr>
          <p:cNvGrpSpPr>
            <a:grpSpLocks/>
          </p:cNvGrpSpPr>
          <p:nvPr/>
        </p:nvGrpSpPr>
        <p:grpSpPr bwMode="auto">
          <a:xfrm>
            <a:off x="1884363" y="5548313"/>
            <a:ext cx="1431925" cy="1860550"/>
            <a:chOff x="1187" y="3495"/>
            <a:chExt cx="902" cy="1172"/>
          </a:xfrm>
        </p:grpSpPr>
        <p:sp>
          <p:nvSpPr>
            <p:cNvPr id="149568" name="AutoShape 95">
              <a:extLst>
                <a:ext uri="{FF2B5EF4-FFF2-40B4-BE49-F238E27FC236}">
                  <a16:creationId xmlns:a16="http://schemas.microsoft.com/office/drawing/2014/main" id="{A522A5B2-6FBA-BD82-EE3F-B19567FBB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3495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69" name="Text Box 96">
              <a:extLst>
                <a:ext uri="{FF2B5EF4-FFF2-40B4-BE49-F238E27FC236}">
                  <a16:creationId xmlns:a16="http://schemas.microsoft.com/office/drawing/2014/main" id="{C3B6EC4D-7888-81F5-4397-32F3632F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9" y="353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1 ay</a:t>
              </a:r>
            </a:p>
          </p:txBody>
        </p:sp>
        <p:sp>
          <p:nvSpPr>
            <p:cNvPr id="149570" name="Text Box 97">
              <a:extLst>
                <a:ext uri="{FF2B5EF4-FFF2-40B4-BE49-F238E27FC236}">
                  <a16:creationId xmlns:a16="http://schemas.microsoft.com/office/drawing/2014/main" id="{3116A8B7-97F1-B927-0509-3410519541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9" y="372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wm0ef</a:t>
              </a:r>
            </a:p>
          </p:txBody>
        </p:sp>
        <p:sp>
          <p:nvSpPr>
            <p:cNvPr id="149571" name="Text Box 98">
              <a:extLst>
                <a:ext uri="{FF2B5EF4-FFF2-40B4-BE49-F238E27FC236}">
                  <a16:creationId xmlns:a16="http://schemas.microsoft.com/office/drawing/2014/main" id="{AFB6E940-38D3-B407-9800-5F5423822B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" y="4434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800">
                  <a:solidFill>
                    <a:srgbClr val="FFFF00"/>
                  </a:solidFill>
                </a:rPr>
                <a:t>2;7</a:t>
              </a:r>
            </a:p>
          </p:txBody>
        </p:sp>
      </p:grpSp>
      <p:grpSp>
        <p:nvGrpSpPr>
          <p:cNvPr id="21" name="Group 99">
            <a:extLst>
              <a:ext uri="{FF2B5EF4-FFF2-40B4-BE49-F238E27FC236}">
                <a16:creationId xmlns:a16="http://schemas.microsoft.com/office/drawing/2014/main" id="{70CC3C96-66A0-7FA3-5A4D-A495E4044211}"/>
              </a:ext>
            </a:extLst>
          </p:cNvPr>
          <p:cNvGrpSpPr>
            <a:grpSpLocks/>
          </p:cNvGrpSpPr>
          <p:nvPr/>
        </p:nvGrpSpPr>
        <p:grpSpPr bwMode="auto">
          <a:xfrm>
            <a:off x="3105150" y="5543550"/>
            <a:ext cx="1431925" cy="1989138"/>
            <a:chOff x="1956" y="3492"/>
            <a:chExt cx="902" cy="1253"/>
          </a:xfrm>
        </p:grpSpPr>
        <p:sp>
          <p:nvSpPr>
            <p:cNvPr id="149564" name="AutoShape 100">
              <a:extLst>
                <a:ext uri="{FF2B5EF4-FFF2-40B4-BE49-F238E27FC236}">
                  <a16:creationId xmlns:a16="http://schemas.microsoft.com/office/drawing/2014/main" id="{E826570E-3D0E-A9C7-C6D4-460861616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3492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65" name="Text Box 101">
              <a:extLst>
                <a:ext uri="{FF2B5EF4-FFF2-40B4-BE49-F238E27FC236}">
                  <a16:creationId xmlns:a16="http://schemas.microsoft.com/office/drawing/2014/main" id="{6EAFC697-1786-6E86-034D-6B6E4B199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4" y="353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2 ay</a:t>
              </a:r>
            </a:p>
          </p:txBody>
        </p:sp>
        <p:sp>
          <p:nvSpPr>
            <p:cNvPr id="149566" name="Text Box 102">
              <a:extLst>
                <a:ext uri="{FF2B5EF4-FFF2-40B4-BE49-F238E27FC236}">
                  <a16:creationId xmlns:a16="http://schemas.microsoft.com/office/drawing/2014/main" id="{ED697AFF-F67B-680E-7AC2-88781A063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2" y="3721"/>
              <a:ext cx="789" cy="46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oGefoifol rsm;</a:t>
              </a:r>
            </a:p>
          </p:txBody>
        </p:sp>
        <p:sp>
          <p:nvSpPr>
            <p:cNvPr id="149567" name="Text Box 103">
              <a:extLst>
                <a:ext uri="{FF2B5EF4-FFF2-40B4-BE49-F238E27FC236}">
                  <a16:creationId xmlns:a16="http://schemas.microsoft.com/office/drawing/2014/main" id="{403C5103-C8BC-E80C-695B-BCA9C31101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" y="4437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2;1</a:t>
              </a:r>
            </a:p>
          </p:txBody>
        </p:sp>
      </p:grpSp>
      <p:grpSp>
        <p:nvGrpSpPr>
          <p:cNvPr id="22" name="Group 104">
            <a:extLst>
              <a:ext uri="{FF2B5EF4-FFF2-40B4-BE49-F238E27FC236}">
                <a16:creationId xmlns:a16="http://schemas.microsoft.com/office/drawing/2014/main" id="{B24D7A8E-1D86-6448-B787-A5A5AA0BCE16}"/>
              </a:ext>
            </a:extLst>
          </p:cNvPr>
          <p:cNvGrpSpPr>
            <a:grpSpLocks/>
          </p:cNvGrpSpPr>
          <p:nvPr/>
        </p:nvGrpSpPr>
        <p:grpSpPr bwMode="auto">
          <a:xfrm>
            <a:off x="4240213" y="5495925"/>
            <a:ext cx="1522412" cy="2019300"/>
            <a:chOff x="2728" y="3491"/>
            <a:chExt cx="902" cy="1243"/>
          </a:xfrm>
        </p:grpSpPr>
        <p:sp>
          <p:nvSpPr>
            <p:cNvPr id="149560" name="AutoShape 105">
              <a:extLst>
                <a:ext uri="{FF2B5EF4-FFF2-40B4-BE49-F238E27FC236}">
                  <a16:creationId xmlns:a16="http://schemas.microsoft.com/office/drawing/2014/main" id="{2D8B0091-168D-2F8F-8EFD-0E58B4FF6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" y="3491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61" name="Text Box 106">
              <a:extLst>
                <a:ext uri="{FF2B5EF4-FFF2-40B4-BE49-F238E27FC236}">
                  <a16:creationId xmlns:a16="http://schemas.microsoft.com/office/drawing/2014/main" id="{EE5B213D-1CED-A53A-AAD4-4D42FD581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" y="3530"/>
              <a:ext cx="786" cy="246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1 a,m</a:t>
              </a:r>
            </a:p>
          </p:txBody>
        </p:sp>
        <p:sp>
          <p:nvSpPr>
            <p:cNvPr id="149562" name="Text Box 107">
              <a:extLst>
                <a:ext uri="{FF2B5EF4-FFF2-40B4-BE49-F238E27FC236}">
                  <a16:creationId xmlns:a16="http://schemas.microsoft.com/office/drawing/2014/main" id="{08C77066-C29E-8ACA-2486-E753E06457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1" y="3663"/>
              <a:ext cx="789" cy="45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rSm;,Gif;ol rsm;</a:t>
              </a:r>
            </a:p>
          </p:txBody>
        </p:sp>
        <p:sp>
          <p:nvSpPr>
            <p:cNvPr id="149563" name="Text Box 108">
              <a:extLst>
                <a:ext uri="{FF2B5EF4-FFF2-40B4-BE49-F238E27FC236}">
                  <a16:creationId xmlns:a16="http://schemas.microsoft.com/office/drawing/2014/main" id="{E460D078-4C91-D1B8-5E2F-0312D15C0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8" y="4434"/>
              <a:ext cx="902" cy="30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5;13</a:t>
              </a:r>
            </a:p>
          </p:txBody>
        </p:sp>
      </p:grpSp>
      <p:grpSp>
        <p:nvGrpSpPr>
          <p:cNvPr id="23" name="Group 109">
            <a:extLst>
              <a:ext uri="{FF2B5EF4-FFF2-40B4-BE49-F238E27FC236}">
                <a16:creationId xmlns:a16="http://schemas.microsoft.com/office/drawing/2014/main" id="{DF183A65-FB7C-2352-2CB9-3EE716244223}"/>
              </a:ext>
            </a:extLst>
          </p:cNvPr>
          <p:cNvGrpSpPr>
            <a:grpSpLocks/>
          </p:cNvGrpSpPr>
          <p:nvPr/>
        </p:nvGrpSpPr>
        <p:grpSpPr bwMode="auto">
          <a:xfrm>
            <a:off x="5430838" y="5511800"/>
            <a:ext cx="1762125" cy="2009775"/>
            <a:chOff x="3506" y="3491"/>
            <a:chExt cx="902" cy="1247"/>
          </a:xfrm>
        </p:grpSpPr>
        <p:sp>
          <p:nvSpPr>
            <p:cNvPr id="149556" name="AutoShape 110">
              <a:extLst>
                <a:ext uri="{FF2B5EF4-FFF2-40B4-BE49-F238E27FC236}">
                  <a16:creationId xmlns:a16="http://schemas.microsoft.com/office/drawing/2014/main" id="{4E79A45E-500B-CCA8-8045-1587586A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3491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57" name="Text Box 111">
              <a:extLst>
                <a:ext uri="{FF2B5EF4-FFF2-40B4-BE49-F238E27FC236}">
                  <a16:creationId xmlns:a16="http://schemas.microsoft.com/office/drawing/2014/main" id="{EAEDE1DA-1432-36B1-71D5-B9450567D6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" y="3530"/>
              <a:ext cx="789" cy="24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2 a,m</a:t>
              </a:r>
            </a:p>
          </p:txBody>
        </p:sp>
        <p:sp>
          <p:nvSpPr>
            <p:cNvPr id="149558" name="Text Box 112">
              <a:extLst>
                <a:ext uri="{FF2B5EF4-FFF2-40B4-BE49-F238E27FC236}">
                  <a16:creationId xmlns:a16="http://schemas.microsoft.com/office/drawing/2014/main" id="{5BAB1FDB-4A06-2A28-AF9C-41AFDE5F73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" y="3665"/>
              <a:ext cx="789" cy="45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oGefoifcsuffvdkufavQmufjcid;</a:t>
              </a:r>
            </a:p>
          </p:txBody>
        </p:sp>
        <p:sp>
          <p:nvSpPr>
            <p:cNvPr id="149559" name="Text Box 113">
              <a:extLst>
                <a:ext uri="{FF2B5EF4-FFF2-40B4-BE49-F238E27FC236}">
                  <a16:creationId xmlns:a16="http://schemas.microsoft.com/office/drawing/2014/main" id="{746BF61C-C004-D44E-7E43-FD282D362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6" y="4435"/>
              <a:ext cx="902" cy="30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;3</a:t>
              </a:r>
            </a:p>
          </p:txBody>
        </p:sp>
      </p:grpSp>
      <p:grpSp>
        <p:nvGrpSpPr>
          <p:cNvPr id="24" name="Group 114">
            <a:extLst>
              <a:ext uri="{FF2B5EF4-FFF2-40B4-BE49-F238E27FC236}">
                <a16:creationId xmlns:a16="http://schemas.microsoft.com/office/drawing/2014/main" id="{8EE4B129-ECF5-53FC-AD13-A266C9639D8A}"/>
              </a:ext>
            </a:extLst>
          </p:cNvPr>
          <p:cNvGrpSpPr>
            <a:grpSpLocks/>
          </p:cNvGrpSpPr>
          <p:nvPr/>
        </p:nvGrpSpPr>
        <p:grpSpPr bwMode="auto">
          <a:xfrm>
            <a:off x="7981950" y="5534025"/>
            <a:ext cx="1431925" cy="1995488"/>
            <a:chOff x="5028" y="3486"/>
            <a:chExt cx="902" cy="1257"/>
          </a:xfrm>
        </p:grpSpPr>
        <p:sp>
          <p:nvSpPr>
            <p:cNvPr id="149552" name="AutoShape 115">
              <a:extLst>
                <a:ext uri="{FF2B5EF4-FFF2-40B4-BE49-F238E27FC236}">
                  <a16:creationId xmlns:a16="http://schemas.microsoft.com/office/drawing/2014/main" id="{59BC075B-10E2-561D-DA89-471FFBCA6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9" y="3486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53" name="Text Box 116">
              <a:extLst>
                <a:ext uri="{FF2B5EF4-FFF2-40B4-BE49-F238E27FC236}">
                  <a16:creationId xmlns:a16="http://schemas.microsoft.com/office/drawing/2014/main" id="{20E65905-7606-0DE8-8F46-4E592BBCB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" y="3538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,k</a:t>
              </a:r>
              <a:r>
                <a:rPr lang="en-US" altLang="en-US" sz="2500">
                  <a:solidFill>
                    <a:srgbClr val="FFFF00"/>
                  </a:solidFill>
                </a:rPr>
                <a:t>'</a:t>
              </a:r>
            </a:p>
          </p:txBody>
        </p:sp>
        <p:sp>
          <p:nvSpPr>
            <p:cNvPr id="149554" name="Text Box 117">
              <a:extLst>
                <a:ext uri="{FF2B5EF4-FFF2-40B4-BE49-F238E27FC236}">
                  <a16:creationId xmlns:a16="http://schemas.microsoft.com/office/drawing/2014/main" id="{62620E45-5595-8071-1961-CD9D5710D0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2" y="3725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auseyfjcif;</a:t>
              </a:r>
            </a:p>
          </p:txBody>
        </p:sp>
        <p:sp>
          <p:nvSpPr>
            <p:cNvPr id="149555" name="Text Box 118">
              <a:extLst>
                <a:ext uri="{FF2B5EF4-FFF2-40B4-BE49-F238E27FC236}">
                  <a16:creationId xmlns:a16="http://schemas.microsoft.com/office/drawing/2014/main" id="{1D7D367B-E5B2-2715-3D6D-4A62C9419B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8" y="4435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;20-21</a:t>
              </a:r>
            </a:p>
          </p:txBody>
        </p:sp>
      </p:grpSp>
      <p:grpSp>
        <p:nvGrpSpPr>
          <p:cNvPr id="25" name="Group 119">
            <a:extLst>
              <a:ext uri="{FF2B5EF4-FFF2-40B4-BE49-F238E27FC236}">
                <a16:creationId xmlns:a16="http://schemas.microsoft.com/office/drawing/2014/main" id="{C6598A44-8479-A07E-F509-3F971C23DDFA}"/>
              </a:ext>
            </a:extLst>
          </p:cNvPr>
          <p:cNvGrpSpPr>
            <a:grpSpLocks/>
          </p:cNvGrpSpPr>
          <p:nvPr/>
        </p:nvGrpSpPr>
        <p:grpSpPr bwMode="auto">
          <a:xfrm>
            <a:off x="6777038" y="5551488"/>
            <a:ext cx="1431925" cy="1962150"/>
            <a:chOff x="4269" y="3497"/>
            <a:chExt cx="902" cy="1236"/>
          </a:xfrm>
        </p:grpSpPr>
        <p:sp>
          <p:nvSpPr>
            <p:cNvPr id="149548" name="AutoShape 120">
              <a:extLst>
                <a:ext uri="{FF2B5EF4-FFF2-40B4-BE49-F238E27FC236}">
                  <a16:creationId xmlns:a16="http://schemas.microsoft.com/office/drawing/2014/main" id="{3DDD07A2-F475-1F8B-20BA-758F961C4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0" y="3497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49549" name="Text Box 121">
              <a:extLst>
                <a:ext uri="{FF2B5EF4-FFF2-40B4-BE49-F238E27FC236}">
                  <a16:creationId xmlns:a16="http://schemas.microsoft.com/office/drawing/2014/main" id="{BA5E4425-001C-995D-6CBB-91750D44F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3539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FFFF00"/>
                  </a:solidFill>
                </a:rPr>
                <a:t>3 a,m</a:t>
              </a:r>
            </a:p>
          </p:txBody>
        </p:sp>
        <p:sp>
          <p:nvSpPr>
            <p:cNvPr id="149550" name="Text Box 122">
              <a:extLst>
                <a:ext uri="{FF2B5EF4-FFF2-40B4-BE49-F238E27FC236}">
                  <a16:creationId xmlns:a16="http://schemas.microsoft.com/office/drawing/2014/main" id="{568D7CB1-5224-C8B3-0A88-A5049BA90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5" y="3758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CCECFF"/>
                  </a:solidFill>
                </a:rPr>
                <a:t>tmPm</a:t>
              </a:r>
            </a:p>
          </p:txBody>
        </p:sp>
        <p:sp>
          <p:nvSpPr>
            <p:cNvPr id="149551" name="Text Box 123">
              <a:extLst>
                <a:ext uri="{FF2B5EF4-FFF2-40B4-BE49-F238E27FC236}">
                  <a16:creationId xmlns:a16="http://schemas.microsoft.com/office/drawing/2014/main" id="{E5BCBB4E-09DE-6085-0463-3B5F7D9A4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9" y="4425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500">
                  <a:solidFill>
                    <a:srgbClr val="FFFF00"/>
                  </a:solidFill>
                </a:rPr>
                <a:t>;4ç11</a:t>
              </a:r>
            </a:p>
          </p:txBody>
        </p:sp>
      </p:grpSp>
      <p:sp>
        <p:nvSpPr>
          <p:cNvPr id="1089661" name="Text Box 125">
            <a:extLst>
              <a:ext uri="{FF2B5EF4-FFF2-40B4-BE49-F238E27FC236}">
                <a16:creationId xmlns:a16="http://schemas.microsoft.com/office/drawing/2014/main" id="{9C71F6AF-2592-21F9-5722-765529AB9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7353300"/>
            <a:ext cx="6926262" cy="5842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tjcm;olrsm;rS </a:t>
            </a:r>
            <a:r>
              <a:rPr lang="ja-JP" altLang="en-US">
                <a:solidFill>
                  <a:schemeClr val="bg1"/>
                </a:solidFill>
              </a:rPr>
              <a:t>“</a:t>
            </a:r>
            <a:r>
              <a:rPr lang="en-US" altLang="ja-JP">
                <a:solidFill>
                  <a:schemeClr val="bg1"/>
                </a:solidFill>
              </a:rPr>
              <a:t>wwd,pmaqmif</a:t>
            </a:r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1089662" name="Text Box 126">
            <a:extLst>
              <a:ext uri="{FF2B5EF4-FFF2-40B4-BE49-F238E27FC236}">
                <a16:creationId xmlns:a16="http://schemas.microsoft.com/office/drawing/2014/main" id="{FECB25F5-C8CE-FA2F-2930-75CE6FE09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952500"/>
            <a:ext cx="9301162" cy="1430338"/>
          </a:xfrm>
          <a:prstGeom prst="rect">
            <a:avLst/>
          </a:prstGeom>
          <a:solidFill>
            <a:srgbClr val="054C1F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a[jAJ 1;4</a:t>
            </a:r>
          </a:p>
          <a:p>
            <a:r>
              <a:rPr lang="en-US" altLang="en-US" sz="2800">
                <a:solidFill>
                  <a:schemeClr val="bg1"/>
                </a:solidFill>
              </a:rPr>
              <a:t>aumif;uifwrefodkY&amp;aom bGJYemrxufxl;jrwfaom bGJYemrawmfudk cH&amp;onfESifhtnD? aumif;uifwrefwdkYxufBuDjrwfaomoljzpfawmfrl\/</a:t>
            </a:r>
          </a:p>
        </p:txBody>
      </p:sp>
      <p:sp>
        <p:nvSpPr>
          <p:cNvPr id="1089664" name="Text Box 128">
            <a:extLst>
              <a:ext uri="{FF2B5EF4-FFF2-40B4-BE49-F238E27FC236}">
                <a16:creationId xmlns:a16="http://schemas.microsoft.com/office/drawing/2014/main" id="{14DC0383-2711-B88D-7111-D75894013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893763"/>
            <a:ext cx="9563100" cy="3108325"/>
          </a:xfrm>
          <a:prstGeom prst="rect">
            <a:avLst/>
          </a:prstGeom>
          <a:solidFill>
            <a:srgbClr val="054C1F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1 ay 2;7</a:t>
            </a:r>
          </a:p>
          <a:p>
            <a:r>
              <a:rPr lang="en-US" altLang="en-US" sz="2800">
                <a:solidFill>
                  <a:schemeClr val="bg1"/>
                </a:solidFill>
              </a:rPr>
              <a:t>odkYjzpfí ,HkMunfjcif;&amp;SdaomoifwdkYüum; bkef;toa&amp; &amp;Sd\/ em;raxmifaomolwdkYüum;? wdkufudkwnfaqmufaomolrsm; y,fxm;aomausmufonf aemufwzef wdkufaxmifYtxG#fzsm;odkYa&amp;mufjyef\/ em;raxmifbJ EIwfuywfw&amp;m;awmfudk xdrdívJaomolwdkYonf xdrdívJp&amp;mausmuf? rSm;,Gif;p&amp;mausmufvJjzpf\/ xdktrIESifhawGYapjcif;iSm xdkolwdkYudk cefYxm;awmfrlownf;/</a:t>
            </a:r>
          </a:p>
        </p:txBody>
      </p:sp>
      <p:sp>
        <p:nvSpPr>
          <p:cNvPr id="1089665" name="Text Box 129">
            <a:extLst>
              <a:ext uri="{FF2B5EF4-FFF2-40B4-BE49-F238E27FC236}">
                <a16:creationId xmlns:a16="http://schemas.microsoft.com/office/drawing/2014/main" id="{9804BC48-EEBC-ED7C-677D-11239964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488" y="933450"/>
            <a:ext cx="9459912" cy="2284413"/>
          </a:xfrm>
          <a:prstGeom prst="rect">
            <a:avLst/>
          </a:prstGeom>
          <a:solidFill>
            <a:srgbClr val="054C1F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2 ay 2;1    </a:t>
            </a:r>
          </a:p>
          <a:p>
            <a:r>
              <a:rPr lang="en-US" altLang="en-US" sz="2800">
                <a:solidFill>
                  <a:schemeClr val="bg1"/>
                </a:solidFill>
              </a:rPr>
              <a:t>odkYaomfvnf;? ,k</a:t>
            </a:r>
            <a:r>
              <a:rPr lang="en-US" altLang="en-US" sz="1600">
                <a:solidFill>
                  <a:schemeClr val="bg1"/>
                </a:solidFill>
              </a:rPr>
              <a:t>3</a:t>
            </a:r>
            <a:r>
              <a:rPr lang="en-US" altLang="en-US" sz="2800">
                <a:solidFill>
                  <a:schemeClr val="bg1"/>
                </a:solidFill>
              </a:rPr>
              <a:t>vlwdkwGifrdpäm ya&amp;mzuf&amp;SdMu\/ xdkenf;wl zsufqD;wufaom rdpäm </a:t>
            </a:r>
            <a:r>
              <a:rPr lang="en-US" altLang="en-US" sz="1600">
                <a:solidFill>
                  <a:schemeClr val="bg1"/>
                </a:solidFill>
              </a:rPr>
              <a:t>3</a:t>
            </a:r>
            <a:r>
              <a:rPr lang="en-US" altLang="en-US" sz="2800">
                <a:solidFill>
                  <a:schemeClr val="bg1"/>
                </a:solidFill>
              </a:rPr>
              <a:t>dXdt,lrsm;udk y&amp;d,m,ftm;jzifh oGif;írddrdwdkudk0,fawmfrlaom t&amp;Sifjiif;y,f vsuf? rdrdwdkYtay:odkY vQifpGmaomzsufqD;jcif;udka&amp;mufapaom rdpämq&amp;mwdkYonf oifwdkYwGif &amp;SdMuvdrfhrnf/</a:t>
            </a:r>
            <a:endParaRPr lang="en-US" altLang="en-US" sz="1600">
              <a:solidFill>
                <a:schemeClr val="bg1"/>
              </a:solidFill>
            </a:endParaRPr>
          </a:p>
        </p:txBody>
      </p:sp>
      <p:sp>
        <p:nvSpPr>
          <p:cNvPr id="1089666" name="Text Box 130">
            <a:extLst>
              <a:ext uri="{FF2B5EF4-FFF2-40B4-BE49-F238E27FC236}">
                <a16:creationId xmlns:a16="http://schemas.microsoft.com/office/drawing/2014/main" id="{D549E1ED-02D7-AC71-5CF1-4711213C6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3" y="922338"/>
            <a:ext cx="8231187" cy="2284412"/>
          </a:xfrm>
          <a:prstGeom prst="rect">
            <a:avLst/>
          </a:prstGeom>
          <a:solidFill>
            <a:srgbClr val="054C1F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1 a,m 5;13</a:t>
            </a:r>
          </a:p>
          <a:p>
            <a:r>
              <a:rPr lang="en-US" altLang="en-US" sz="2800">
                <a:solidFill>
                  <a:schemeClr val="bg1"/>
                </a:solidFill>
              </a:rPr>
              <a:t>bk&amp;m;ocif\om;awmfudk ,HkMunfaomoifwdkYonf xm0&amp;toufudk udk,fwdkif&amp;onf[k odapjcif; iSm? uSsft&amp;mrsm;udk oifwdkYtm;iga&amp;;í ay;vdkuf\/</a:t>
            </a:r>
            <a:endParaRPr lang="en-US" altLang="en-US" sz="2800" u="sng">
              <a:solidFill>
                <a:schemeClr val="bg1"/>
              </a:solidFill>
            </a:endParaRPr>
          </a:p>
          <a:p>
            <a:r>
              <a:rPr lang="en-US" altLang="en-US" sz="2800">
                <a:solidFill>
                  <a:schemeClr val="bg1"/>
                </a:solidFill>
              </a:rPr>
              <a:t>                 </a:t>
            </a:r>
          </a:p>
        </p:txBody>
      </p:sp>
      <p:sp>
        <p:nvSpPr>
          <p:cNvPr id="1089667" name="Text Box 131">
            <a:extLst>
              <a:ext uri="{FF2B5EF4-FFF2-40B4-BE49-F238E27FC236}">
                <a16:creationId xmlns:a16="http://schemas.microsoft.com/office/drawing/2014/main" id="{2782EFE4-BF2D-6172-A2D3-CC46B3D51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613" y="950913"/>
            <a:ext cx="7859712" cy="1857375"/>
          </a:xfrm>
          <a:prstGeom prst="rect">
            <a:avLst/>
          </a:prstGeom>
          <a:solidFill>
            <a:srgbClr val="054C1F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2 a,m 3</a:t>
            </a:r>
          </a:p>
          <a:p>
            <a:r>
              <a:rPr lang="en-US" altLang="en-US" sz="2800">
                <a:solidFill>
                  <a:schemeClr val="bg1"/>
                </a:solidFill>
              </a:rPr>
              <a:t>crnf;awmf bk&amp;m;xHawmfu 4if;? crnf;awmfom;awmf a,&amp;I c&amp;pfxHu 4if;? or®mw&amp;m;? arwÅmw&amp;m;ESifhwuG? aus;Zl; ? u&amp;kPm? Nidrfoufjcif;onf oifwdkYü &amp;Sdygapaom/</a:t>
            </a:r>
          </a:p>
        </p:txBody>
      </p:sp>
      <p:sp>
        <p:nvSpPr>
          <p:cNvPr id="1089668" name="Text Box 132">
            <a:extLst>
              <a:ext uri="{FF2B5EF4-FFF2-40B4-BE49-F238E27FC236}">
                <a16:creationId xmlns:a16="http://schemas.microsoft.com/office/drawing/2014/main" id="{F2FA726C-B8A4-EA67-AC43-0937A6E64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0" y="966788"/>
            <a:ext cx="8526463" cy="2711450"/>
          </a:xfrm>
          <a:prstGeom prst="rect">
            <a:avLst/>
          </a:prstGeom>
          <a:solidFill>
            <a:srgbClr val="054C1F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3 a,m 4?11</a:t>
            </a:r>
          </a:p>
          <a:p>
            <a:r>
              <a:rPr lang="en-US" altLang="en-US" sz="2800">
                <a:solidFill>
                  <a:schemeClr val="bg1"/>
                </a:solidFill>
              </a:rPr>
              <a:t>ig\om;orD;wdkYudk or®mw&amp;m;ü usifvnfonfudkigMum;í 0rfajrmufjcif;xuf omí0rfajrmufjcif;r&amp;Sd/ tcsif;cspfol? raumif;aomenf;udkrvdkufESifh? aumif;aomenf;udkomvdkufavmh/ aumif;tusifhudkusifhaomolonf bk&amp;m;ocifESifhpyfqdkif\/ raumif;aomtusifhudkusifhaomolrlum;? bk&amp;m;ocifudk rodrjrif&amp;NyD/</a:t>
            </a:r>
          </a:p>
        </p:txBody>
      </p:sp>
      <p:sp>
        <p:nvSpPr>
          <p:cNvPr id="1089669" name="Text Box 133">
            <a:extLst>
              <a:ext uri="{FF2B5EF4-FFF2-40B4-BE49-F238E27FC236}">
                <a16:creationId xmlns:a16="http://schemas.microsoft.com/office/drawing/2014/main" id="{0720C24C-2098-3142-DDD6-5132403B5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971550"/>
            <a:ext cx="9393237" cy="2284413"/>
          </a:xfrm>
          <a:prstGeom prst="rect">
            <a:avLst/>
          </a:prstGeom>
          <a:solidFill>
            <a:srgbClr val="054C1F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,k 20-21</a:t>
            </a:r>
          </a:p>
          <a:p>
            <a:r>
              <a:rPr lang="en-US" altLang="en-US" sz="2800">
                <a:solidFill>
                  <a:schemeClr val="bg1"/>
                </a:solidFill>
              </a:rPr>
              <a:t>cspfolwdkY? oifwdkYonf rdrdwdkYtvGefoefY&amp;Sif;aom ,HkMunfjcif;tay:rSm rdrdwdkYudk wnfaqmufvQuf? oefY&amp;Sif;aom 0dnmOfawftm;jzifY qkaxmif;yXmemjyKvQuf? bk&amp;m;ocifudkcspfjcif;arwÅmü udk,fudkudk,fapmifha&amp;Smufí? xm0&amp;touftvdkiSm? igwdkY ocifa,&amp;I c&amp;pf\u&amp;kPmawmfudk ajrmfvifhíaeMuavmh/</a:t>
            </a:r>
          </a:p>
        </p:txBody>
      </p:sp>
      <p:sp>
        <p:nvSpPr>
          <p:cNvPr id="1089663" name="Text Box 127">
            <a:extLst>
              <a:ext uri="{FF2B5EF4-FFF2-40B4-BE49-F238E27FC236}">
                <a16:creationId xmlns:a16="http://schemas.microsoft.com/office/drawing/2014/main" id="{2502B690-9C19-0C6F-80C9-24547B6D1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933450"/>
            <a:ext cx="9380538" cy="1857375"/>
          </a:xfrm>
          <a:prstGeom prst="rect">
            <a:avLst/>
          </a:prstGeom>
          <a:solidFill>
            <a:srgbClr val="054C1F"/>
          </a:solidFill>
          <a:ln w="57150">
            <a:solidFill>
              <a:schemeClr val="hlink"/>
            </a:solidFill>
            <a:miter lim="800000"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,mukyf 2;16</a:t>
            </a:r>
          </a:p>
          <a:p>
            <a:r>
              <a:rPr lang="en-US" altLang="en-US" sz="2800">
                <a:solidFill>
                  <a:schemeClr val="bg1"/>
                </a:solidFill>
              </a:rPr>
              <a:t>oifwdkYwGifwpHkwa,mufolu? Nidrf0yfpGmoGm;Muavmh/ aEG;Muavmh/ 0Muavmh[k ajymvQuf? olwdkYudk,fESifh awmfavsmfaomtoHk;taqmifudk ray;bJaevQif tb,ftusdL;&amp;Sdoenf;/</a:t>
            </a:r>
          </a:p>
        </p:txBody>
      </p:sp>
      <p:sp>
        <p:nvSpPr>
          <p:cNvPr id="1089673" name="Oval 137">
            <a:extLst>
              <a:ext uri="{FF2B5EF4-FFF2-40B4-BE49-F238E27FC236}">
                <a16:creationId xmlns:a16="http://schemas.microsoft.com/office/drawing/2014/main" id="{9AB8A8FE-CBA1-5655-7D57-490B68B4F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5873750"/>
            <a:ext cx="1404937" cy="1338263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9544" name="Text Box 140">
            <a:extLst>
              <a:ext uri="{FF2B5EF4-FFF2-40B4-BE49-F238E27FC236}">
                <a16:creationId xmlns:a16="http://schemas.microsoft.com/office/drawing/2014/main" id="{F247F74A-387C-017F-182B-B2A4CBF0F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49545" name="Text Box 141">
            <a:extLst>
              <a:ext uri="{FF2B5EF4-FFF2-40B4-BE49-F238E27FC236}">
                <a16:creationId xmlns:a16="http://schemas.microsoft.com/office/drawing/2014/main" id="{C36438F2-A52E-40A1-C0E3-62258795E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613" y="70739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49546" name="Text Box 142">
            <a:extLst>
              <a:ext uri="{FF2B5EF4-FFF2-40B4-BE49-F238E27FC236}">
                <a16:creationId xmlns:a16="http://schemas.microsoft.com/office/drawing/2014/main" id="{94833A61-609E-4AE1-90F1-F71E85959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65</a:t>
            </a:r>
          </a:p>
        </p:txBody>
      </p:sp>
      <p:sp>
        <p:nvSpPr>
          <p:cNvPr id="149547" name="Text Box 143">
            <a:extLst>
              <a:ext uri="{FF2B5EF4-FFF2-40B4-BE49-F238E27FC236}">
                <a16:creationId xmlns:a16="http://schemas.microsoft.com/office/drawing/2014/main" id="{6C6C7DAF-EF75-4895-FF78-34ACF3CFD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9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9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89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89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89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89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9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89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89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89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89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9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9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9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89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89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89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89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89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89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89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89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89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89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89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89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89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89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672" grpId="0" animBg="1" autoUpdateAnimBg="0"/>
      <p:bldP spid="1089672" grpId="1" animBg="1" autoUpdateAnimBg="0"/>
      <p:bldP spid="1089661" grpId="0" autoUpdateAnimBg="0"/>
      <p:bldP spid="1089662" grpId="0" animBg="1" autoUpdateAnimBg="0"/>
      <p:bldP spid="1089664" grpId="0" animBg="1" autoUpdateAnimBg="0"/>
      <p:bldP spid="1089665" grpId="0" animBg="1" autoUpdateAnimBg="0"/>
      <p:bldP spid="1089666" grpId="0" animBg="1" autoUpdateAnimBg="0"/>
      <p:bldP spid="1089667" grpId="0" animBg="1" autoUpdateAnimBg="0"/>
      <p:bldP spid="1089668" grpId="0" animBg="1" autoUpdateAnimBg="0"/>
      <p:bldP spid="1089669" grpId="0" animBg="1" autoUpdateAnimBg="0"/>
      <p:bldP spid="1089663" grpId="0" animBg="1" autoUpdateAnimBg="0"/>
      <p:bldP spid="1089673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3">
            <a:extLst>
              <a:ext uri="{FF2B5EF4-FFF2-40B4-BE49-F238E27FC236}">
                <a16:creationId xmlns:a16="http://schemas.microsoft.com/office/drawing/2014/main" id="{23353EAB-E5E4-4777-986B-9F70284B3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>
              <a:solidFill>
                <a:srgbClr val="FFFF00"/>
              </a:solidFill>
            </a:endParaRPr>
          </a:p>
        </p:txBody>
      </p:sp>
      <p:sp>
        <p:nvSpPr>
          <p:cNvPr id="1091588" name="Line 4">
            <a:extLst>
              <a:ext uri="{FF2B5EF4-FFF2-40B4-BE49-F238E27FC236}">
                <a16:creationId xmlns:a16="http://schemas.microsoft.com/office/drawing/2014/main" id="{231C2781-2476-7F56-D4AD-68FD0FAC04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51555" name="Text Box 6">
            <a:extLst>
              <a:ext uri="{FF2B5EF4-FFF2-40B4-BE49-F238E27FC236}">
                <a16:creationId xmlns:a16="http://schemas.microsoft.com/office/drawing/2014/main" id="{4D9AF800-2659-F631-A6CB-B6D7B46FF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4863" y="-17463"/>
            <a:ext cx="185737" cy="400051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51556" name="Text Box 113">
            <a:extLst>
              <a:ext uri="{FF2B5EF4-FFF2-40B4-BE49-F238E27FC236}">
                <a16:creationId xmlns:a16="http://schemas.microsoft.com/office/drawing/2014/main" id="{4E1768CC-57C1-0B31-DEEE-01FE83B32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163" y="250825"/>
            <a:ext cx="17129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4300"/>
          </a:p>
        </p:txBody>
      </p:sp>
      <p:grpSp>
        <p:nvGrpSpPr>
          <p:cNvPr id="151557" name="Group 115">
            <a:extLst>
              <a:ext uri="{FF2B5EF4-FFF2-40B4-BE49-F238E27FC236}">
                <a16:creationId xmlns:a16="http://schemas.microsoft.com/office/drawing/2014/main" id="{AA7BCA32-22EB-61C2-5706-E5D37FAF4FE8}"/>
              </a:ext>
            </a:extLst>
          </p:cNvPr>
          <p:cNvGrpSpPr>
            <a:grpSpLocks/>
          </p:cNvGrpSpPr>
          <p:nvPr/>
        </p:nvGrpSpPr>
        <p:grpSpPr bwMode="auto">
          <a:xfrm>
            <a:off x="835025" y="3319463"/>
            <a:ext cx="8380413" cy="2084387"/>
            <a:chOff x="512" y="2091"/>
            <a:chExt cx="5279" cy="1313"/>
          </a:xfrm>
        </p:grpSpPr>
        <p:sp>
          <p:nvSpPr>
            <p:cNvPr id="1091700" name="Line 116">
              <a:extLst>
                <a:ext uri="{FF2B5EF4-FFF2-40B4-BE49-F238E27FC236}">
                  <a16:creationId xmlns:a16="http://schemas.microsoft.com/office/drawing/2014/main" id="{0C08F605-A5FF-1E9D-56FF-146BA8858D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3371"/>
              <a:ext cx="4544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1701" name="Line 117">
              <a:extLst>
                <a:ext uri="{FF2B5EF4-FFF2-40B4-BE49-F238E27FC236}">
                  <a16:creationId xmlns:a16="http://schemas.microsoft.com/office/drawing/2014/main" id="{124375A2-28BE-7E1A-0C9A-2DBF73A54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4" y="2091"/>
              <a:ext cx="757" cy="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1702" name="Line 118">
              <a:extLst>
                <a:ext uri="{FF2B5EF4-FFF2-40B4-BE49-F238E27FC236}">
                  <a16:creationId xmlns:a16="http://schemas.microsoft.com/office/drawing/2014/main" id="{F9B8DE02-354D-4C9E-22D4-FA174FE17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" y="2124"/>
              <a:ext cx="0" cy="1280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7184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558" name="Text Box 123">
            <a:extLst>
              <a:ext uri="{FF2B5EF4-FFF2-40B4-BE49-F238E27FC236}">
                <a16:creationId xmlns:a16="http://schemas.microsoft.com/office/drawing/2014/main" id="{973BF42A-4838-3D6F-8907-13AD3E78D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388" y="713898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51559" name="Text Box 124">
            <a:extLst>
              <a:ext uri="{FF2B5EF4-FFF2-40B4-BE49-F238E27FC236}">
                <a16:creationId xmlns:a16="http://schemas.microsoft.com/office/drawing/2014/main" id="{9656A381-E2B3-DD68-99C4-EA04E2970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66</a:t>
            </a:r>
          </a:p>
        </p:txBody>
      </p:sp>
      <p:sp>
        <p:nvSpPr>
          <p:cNvPr id="1091709" name="Text Box 125">
            <a:extLst>
              <a:ext uri="{FF2B5EF4-FFF2-40B4-BE49-F238E27FC236}">
                <a16:creationId xmlns:a16="http://schemas.microsoft.com/office/drawing/2014/main" id="{71F738A8-464E-9921-7B5A-1D97225DC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7353300"/>
            <a:ext cx="6926262" cy="47783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500">
                <a:solidFill>
                  <a:schemeClr val="bg1"/>
                </a:solidFill>
              </a:rPr>
              <a:t>tjcm;rSwwd,pmrsm;</a:t>
            </a:r>
          </a:p>
        </p:txBody>
      </p:sp>
      <p:sp>
        <p:nvSpPr>
          <p:cNvPr id="151561" name="Text Box 126">
            <a:extLst>
              <a:ext uri="{FF2B5EF4-FFF2-40B4-BE49-F238E27FC236}">
                <a16:creationId xmlns:a16="http://schemas.microsoft.com/office/drawing/2014/main" id="{3060BB01-ABD2-FA52-6D0F-FF4503011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650875"/>
            <a:ext cx="5057775" cy="530225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yxr ; aygvkxHrSpmaqmifrsm;</a:t>
            </a:r>
          </a:p>
        </p:txBody>
      </p:sp>
      <p:grpSp>
        <p:nvGrpSpPr>
          <p:cNvPr id="151562" name="Group 127">
            <a:extLst>
              <a:ext uri="{FF2B5EF4-FFF2-40B4-BE49-F238E27FC236}">
                <a16:creationId xmlns:a16="http://schemas.microsoft.com/office/drawing/2014/main" id="{9A3E4B99-AE97-72C8-AF32-61CDC2954ACD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1112838"/>
            <a:ext cx="1778000" cy="2290762"/>
            <a:chOff x="323" y="701"/>
            <a:chExt cx="1120" cy="1443"/>
          </a:xfrm>
        </p:grpSpPr>
        <p:sp>
          <p:nvSpPr>
            <p:cNvPr id="151663" name="AutoShape 128">
              <a:extLst>
                <a:ext uri="{FF2B5EF4-FFF2-40B4-BE49-F238E27FC236}">
                  <a16:creationId xmlns:a16="http://schemas.microsoft.com/office/drawing/2014/main" id="{FB71A9F7-0A41-5ADE-E4E5-FB9F5D4B8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" y="701"/>
              <a:ext cx="829" cy="107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151664" name="Text Box 129">
              <a:extLst>
                <a:ext uri="{FF2B5EF4-FFF2-40B4-BE49-F238E27FC236}">
                  <a16:creationId xmlns:a16="http://schemas.microsoft.com/office/drawing/2014/main" id="{9F04156D-A9AC-813D-0203-36F9A8487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" y="729"/>
              <a:ext cx="980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my-MM" altLang="en-US" sz="2000"/>
            </a:p>
          </p:txBody>
        </p:sp>
        <p:sp>
          <p:nvSpPr>
            <p:cNvPr id="151665" name="Text Box 130">
              <a:extLst>
                <a:ext uri="{FF2B5EF4-FFF2-40B4-BE49-F238E27FC236}">
                  <a16:creationId xmlns:a16="http://schemas.microsoft.com/office/drawing/2014/main" id="{E859F71B-A2EA-5500-4024-415DD3A3B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" y="831"/>
              <a:ext cx="980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EA18"/>
                  </a:solidFill>
                </a:rPr>
                <a:t>a&amp;mr</a:t>
              </a:r>
            </a:p>
            <a:p>
              <a:r>
                <a:rPr lang="en-US" altLang="en-US" sz="2000">
                  <a:solidFill>
                    <a:schemeClr val="bg1"/>
                  </a:solidFill>
                </a:rPr>
                <a:t>,HlMunfjcif;jcif </a:t>
              </a:r>
            </a:p>
            <a:p>
              <a:r>
                <a:rPr lang="en-US" altLang="en-US" sz="2000">
                  <a:solidFill>
                    <a:schemeClr val="bg1"/>
                  </a:solidFill>
                </a:rPr>
                <a:t> ajzmif. hrwf&amp;modk</a:t>
              </a:r>
              <a:endParaRPr lang="en-US" altLang="en-US" sz="2000"/>
            </a:p>
          </p:txBody>
        </p:sp>
        <p:sp>
          <p:nvSpPr>
            <p:cNvPr id="151666" name="Text Box 131">
              <a:extLst>
                <a:ext uri="{FF2B5EF4-FFF2-40B4-BE49-F238E27FC236}">
                  <a16:creationId xmlns:a16="http://schemas.microsoft.com/office/drawing/2014/main" id="{0CE86423-1C1C-358F-0615-549EF0B961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" y="1836"/>
              <a:ext cx="1120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1;17</a:t>
              </a:r>
              <a:endParaRPr lang="en-US" altLang="en-US" sz="2000"/>
            </a:p>
          </p:txBody>
        </p:sp>
      </p:grpSp>
      <p:grpSp>
        <p:nvGrpSpPr>
          <p:cNvPr id="151563" name="Group 132">
            <a:extLst>
              <a:ext uri="{FF2B5EF4-FFF2-40B4-BE49-F238E27FC236}">
                <a16:creationId xmlns:a16="http://schemas.microsoft.com/office/drawing/2014/main" id="{85E960E8-79B4-AB2D-7389-567666684499}"/>
              </a:ext>
            </a:extLst>
          </p:cNvPr>
          <p:cNvGrpSpPr>
            <a:grpSpLocks/>
          </p:cNvGrpSpPr>
          <p:nvPr/>
        </p:nvGrpSpPr>
        <p:grpSpPr bwMode="auto">
          <a:xfrm>
            <a:off x="1827213" y="1357313"/>
            <a:ext cx="1441450" cy="1970087"/>
            <a:chOff x="1151" y="855"/>
            <a:chExt cx="908" cy="1241"/>
          </a:xfrm>
        </p:grpSpPr>
        <p:sp>
          <p:nvSpPr>
            <p:cNvPr id="151660" name="AutoShape 133">
              <a:extLst>
                <a:ext uri="{FF2B5EF4-FFF2-40B4-BE49-F238E27FC236}">
                  <a16:creationId xmlns:a16="http://schemas.microsoft.com/office/drawing/2014/main" id="{B65F908D-77A5-741B-94A2-4A2D7B7B0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" y="856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61" name="Text Box 134">
              <a:extLst>
                <a:ext uri="{FF2B5EF4-FFF2-40B4-BE49-F238E27FC236}">
                  <a16:creationId xmlns:a16="http://schemas.microsoft.com/office/drawing/2014/main" id="{CD95972A-98B7-B9E3-9CD2-92FD0898B6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1" y="855"/>
              <a:ext cx="908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EA18"/>
                  </a:solidFill>
                </a:rPr>
                <a:t>1aum</a:t>
              </a:r>
            </a:p>
            <a:p>
              <a:r>
                <a:rPr lang="en-US" altLang="en-US" sz="2000">
                  <a:solidFill>
                    <a:schemeClr val="bg1"/>
                  </a:solidFill>
                </a:rPr>
                <a:t>toif;awmf wGifc&amp;pf,mef tjyK trl</a:t>
              </a:r>
              <a:endParaRPr lang="en-US" altLang="en-US" sz="2000"/>
            </a:p>
          </p:txBody>
        </p:sp>
        <p:sp>
          <p:nvSpPr>
            <p:cNvPr id="151662" name="Text Box 135">
              <a:extLst>
                <a:ext uri="{FF2B5EF4-FFF2-40B4-BE49-F238E27FC236}">
                  <a16:creationId xmlns:a16="http://schemas.microsoft.com/office/drawing/2014/main" id="{D42BD12A-2437-49B6-474E-5C1704488A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5" y="1788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1;2</a:t>
              </a:r>
              <a:endParaRPr lang="en-US" altLang="en-US" sz="2000"/>
            </a:p>
          </p:txBody>
        </p:sp>
      </p:grpSp>
      <p:grpSp>
        <p:nvGrpSpPr>
          <p:cNvPr id="151564" name="Group 136">
            <a:extLst>
              <a:ext uri="{FF2B5EF4-FFF2-40B4-BE49-F238E27FC236}">
                <a16:creationId xmlns:a16="http://schemas.microsoft.com/office/drawing/2014/main" id="{80C7068A-38AF-1841-000E-9716F0164976}"/>
              </a:ext>
            </a:extLst>
          </p:cNvPr>
          <p:cNvGrpSpPr>
            <a:grpSpLocks/>
          </p:cNvGrpSpPr>
          <p:nvPr/>
        </p:nvGrpSpPr>
        <p:grpSpPr bwMode="auto">
          <a:xfrm>
            <a:off x="3049588" y="1322388"/>
            <a:ext cx="1431925" cy="2117725"/>
            <a:chOff x="1921" y="833"/>
            <a:chExt cx="902" cy="1334"/>
          </a:xfrm>
        </p:grpSpPr>
        <p:sp>
          <p:nvSpPr>
            <p:cNvPr id="151656" name="AutoShape 137">
              <a:extLst>
                <a:ext uri="{FF2B5EF4-FFF2-40B4-BE49-F238E27FC236}">
                  <a16:creationId xmlns:a16="http://schemas.microsoft.com/office/drawing/2014/main" id="{FE9D9CFD-39B9-1144-4DC1-88621D77B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83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57" name="Text Box 138">
              <a:extLst>
                <a:ext uri="{FF2B5EF4-FFF2-40B4-BE49-F238E27FC236}">
                  <a16:creationId xmlns:a16="http://schemas.microsoft.com/office/drawing/2014/main" id="{B1301D0A-ACF2-6EE3-E5F2-4957FBB23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864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2aum</a:t>
              </a:r>
              <a:endParaRPr lang="en-US" altLang="en-US" sz="2000"/>
            </a:p>
          </p:txBody>
        </p:sp>
        <p:sp>
          <p:nvSpPr>
            <p:cNvPr id="151658" name="Text Box 139">
              <a:extLst>
                <a:ext uri="{FF2B5EF4-FFF2-40B4-BE49-F238E27FC236}">
                  <a16:creationId xmlns:a16="http://schemas.microsoft.com/office/drawing/2014/main" id="{2BA2ADCE-40F4-32E0-BA05-5F0E4D269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4" y="1032"/>
              <a:ext cx="789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aygvk\ppf rSefaom wrefawmf jzpfjcif;</a:t>
              </a:r>
              <a:endParaRPr lang="en-US" altLang="en-US" sz="2000"/>
            </a:p>
          </p:txBody>
        </p:sp>
        <p:sp>
          <p:nvSpPr>
            <p:cNvPr id="151659" name="Text Box 140">
              <a:extLst>
                <a:ext uri="{FF2B5EF4-FFF2-40B4-BE49-F238E27FC236}">
                  <a16:creationId xmlns:a16="http://schemas.microsoft.com/office/drawing/2014/main" id="{6BE4BBC3-8144-EE46-087F-6FFE5F6F5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" y="1859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12;9</a:t>
              </a:r>
              <a:endParaRPr lang="en-US" altLang="en-US" sz="2000"/>
            </a:p>
          </p:txBody>
        </p:sp>
      </p:grpSp>
      <p:grpSp>
        <p:nvGrpSpPr>
          <p:cNvPr id="6" name="Group 141">
            <a:extLst>
              <a:ext uri="{FF2B5EF4-FFF2-40B4-BE49-F238E27FC236}">
                <a16:creationId xmlns:a16="http://schemas.microsoft.com/office/drawing/2014/main" id="{B8C1D7B2-0496-89EC-4D10-14119F5955D1}"/>
              </a:ext>
            </a:extLst>
          </p:cNvPr>
          <p:cNvGrpSpPr>
            <a:grpSpLocks/>
          </p:cNvGrpSpPr>
          <p:nvPr/>
        </p:nvGrpSpPr>
        <p:grpSpPr bwMode="auto">
          <a:xfrm>
            <a:off x="4295775" y="1352550"/>
            <a:ext cx="1431925" cy="1868488"/>
            <a:chOff x="2706" y="852"/>
            <a:chExt cx="902" cy="1177"/>
          </a:xfrm>
        </p:grpSpPr>
        <p:sp>
          <p:nvSpPr>
            <p:cNvPr id="151652" name="AutoShape 142">
              <a:extLst>
                <a:ext uri="{FF2B5EF4-FFF2-40B4-BE49-F238E27FC236}">
                  <a16:creationId xmlns:a16="http://schemas.microsoft.com/office/drawing/2014/main" id="{BA3C20D4-37F2-5449-F5B2-D36EEC8E6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852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53" name="Text Box 143">
              <a:extLst>
                <a:ext uri="{FF2B5EF4-FFF2-40B4-BE49-F238E27FC236}">
                  <a16:creationId xmlns:a16="http://schemas.microsoft.com/office/drawing/2014/main" id="{55FFFF25-8570-3141-38F1-0A8C08D294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7" y="877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*vmwd</a:t>
              </a:r>
              <a:endParaRPr lang="en-US" altLang="en-US" sz="2000"/>
            </a:p>
          </p:txBody>
        </p:sp>
        <p:sp>
          <p:nvSpPr>
            <p:cNvPr id="151654" name="Text Box 144">
              <a:extLst>
                <a:ext uri="{FF2B5EF4-FFF2-40B4-BE49-F238E27FC236}">
                  <a16:creationId xmlns:a16="http://schemas.microsoft.com/office/drawing/2014/main" id="{3B3CB057-B898-AED6-0AF2-8D5BD83BC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0" y="1048"/>
              <a:ext cx="789" cy="46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aus;Zl;awmf</a:t>
              </a:r>
            </a:p>
            <a:p>
              <a:r>
                <a:rPr lang="en-US" altLang="en-US" sz="2000">
                  <a:solidFill>
                    <a:schemeClr val="bg1"/>
                  </a:solidFill>
                </a:rPr>
                <a:t>cGeftm;</a:t>
              </a:r>
              <a:endParaRPr lang="en-US" altLang="en-US" sz="2000"/>
            </a:p>
          </p:txBody>
        </p:sp>
        <p:sp>
          <p:nvSpPr>
            <p:cNvPr id="151655" name="Text Box 145">
              <a:extLst>
                <a:ext uri="{FF2B5EF4-FFF2-40B4-BE49-F238E27FC236}">
                  <a16:creationId xmlns:a16="http://schemas.microsoft.com/office/drawing/2014/main" id="{EE6D54D9-E270-EE85-6432-9A3192419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6" y="1777"/>
              <a:ext cx="902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3;2</a:t>
              </a:r>
              <a:endParaRPr lang="en-US" altLang="en-US" sz="2000"/>
            </a:p>
          </p:txBody>
        </p:sp>
      </p:grpSp>
      <p:grpSp>
        <p:nvGrpSpPr>
          <p:cNvPr id="151566" name="Group 146">
            <a:extLst>
              <a:ext uri="{FF2B5EF4-FFF2-40B4-BE49-F238E27FC236}">
                <a16:creationId xmlns:a16="http://schemas.microsoft.com/office/drawing/2014/main" id="{87352471-75C0-B8FF-331D-392111F6D26C}"/>
              </a:ext>
            </a:extLst>
          </p:cNvPr>
          <p:cNvGrpSpPr>
            <a:grpSpLocks/>
          </p:cNvGrpSpPr>
          <p:nvPr/>
        </p:nvGrpSpPr>
        <p:grpSpPr bwMode="auto">
          <a:xfrm>
            <a:off x="5502275" y="1330325"/>
            <a:ext cx="1504950" cy="1963738"/>
            <a:chOff x="3466" y="838"/>
            <a:chExt cx="948" cy="1237"/>
          </a:xfrm>
        </p:grpSpPr>
        <p:sp>
          <p:nvSpPr>
            <p:cNvPr id="151648" name="AutoShape 147">
              <a:extLst>
                <a:ext uri="{FF2B5EF4-FFF2-40B4-BE49-F238E27FC236}">
                  <a16:creationId xmlns:a16="http://schemas.microsoft.com/office/drawing/2014/main" id="{EE4AC937-B896-2E1C-0685-1798FD6EA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8" y="838"/>
              <a:ext cx="659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49" name="Text Box 148">
              <a:extLst>
                <a:ext uri="{FF2B5EF4-FFF2-40B4-BE49-F238E27FC236}">
                  <a16:creationId xmlns:a16="http://schemas.microsoft.com/office/drawing/2014/main" id="{9DF20118-9A83-74B9-F52A-E72938E21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9" y="857"/>
              <a:ext cx="781" cy="25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{zuf</a:t>
              </a:r>
              <a:endParaRPr lang="en-US" altLang="en-US" sz="2000"/>
            </a:p>
          </p:txBody>
        </p:sp>
        <p:sp>
          <p:nvSpPr>
            <p:cNvPr id="151650" name="Text Box 149">
              <a:extLst>
                <a:ext uri="{FF2B5EF4-FFF2-40B4-BE49-F238E27FC236}">
                  <a16:creationId xmlns:a16="http://schemas.microsoft.com/office/drawing/2014/main" id="{2829572A-F23B-E52F-943A-E8EF84E915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6" y="894"/>
              <a:ext cx="899" cy="1055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400">
                  <a:solidFill>
                    <a:schemeClr val="bg1"/>
                  </a:solidFill>
                </a:rPr>
                <a:t> </a:t>
              </a:r>
              <a:r>
                <a:rPr lang="en-US" altLang="en-US" sz="2000">
                  <a:solidFill>
                    <a:srgbClr val="FFEA18"/>
                  </a:solidFill>
                </a:rPr>
                <a:t>{zuf</a:t>
              </a:r>
            </a:p>
            <a:p>
              <a:r>
                <a:rPr lang="en-US" altLang="en-US" sz="2000">
                  <a:solidFill>
                    <a:schemeClr val="bg1"/>
                  </a:solidFill>
                </a:rPr>
                <a:t>,HkMunfol\toufwm ESif havQmuf vSrf; jcif;</a:t>
              </a:r>
              <a:endParaRPr lang="en-US" altLang="en-US" sz="2000"/>
            </a:p>
          </p:txBody>
        </p:sp>
        <p:sp>
          <p:nvSpPr>
            <p:cNvPr id="151651" name="Text Box 150">
              <a:extLst>
                <a:ext uri="{FF2B5EF4-FFF2-40B4-BE49-F238E27FC236}">
                  <a16:creationId xmlns:a16="http://schemas.microsoft.com/office/drawing/2014/main" id="{55F2359F-AF5A-B1B9-649C-698774C6A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2" y="1767"/>
              <a:ext cx="89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1;3</a:t>
              </a:r>
              <a:endParaRPr lang="en-US" altLang="en-US" sz="2000"/>
            </a:p>
          </p:txBody>
        </p:sp>
      </p:grpSp>
      <p:grpSp>
        <p:nvGrpSpPr>
          <p:cNvPr id="151567" name="Group 151">
            <a:extLst>
              <a:ext uri="{FF2B5EF4-FFF2-40B4-BE49-F238E27FC236}">
                <a16:creationId xmlns:a16="http://schemas.microsoft.com/office/drawing/2014/main" id="{BEC5C6C0-E313-5B07-F306-C53068F72D2A}"/>
              </a:ext>
            </a:extLst>
          </p:cNvPr>
          <p:cNvGrpSpPr>
            <a:grpSpLocks/>
          </p:cNvGrpSpPr>
          <p:nvPr/>
        </p:nvGrpSpPr>
        <p:grpSpPr bwMode="auto">
          <a:xfrm>
            <a:off x="6704013" y="1271588"/>
            <a:ext cx="1504950" cy="2043112"/>
            <a:chOff x="4223" y="801"/>
            <a:chExt cx="948" cy="1287"/>
          </a:xfrm>
        </p:grpSpPr>
        <p:sp>
          <p:nvSpPr>
            <p:cNvPr id="151644" name="AutoShape 152">
              <a:extLst>
                <a:ext uri="{FF2B5EF4-FFF2-40B4-BE49-F238E27FC236}">
                  <a16:creationId xmlns:a16="http://schemas.microsoft.com/office/drawing/2014/main" id="{70D06463-4D53-F619-2460-B68D08CA7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" y="823"/>
              <a:ext cx="835" cy="92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45" name="Text Box 153">
              <a:extLst>
                <a:ext uri="{FF2B5EF4-FFF2-40B4-BE49-F238E27FC236}">
                  <a16:creationId xmlns:a16="http://schemas.microsoft.com/office/drawing/2014/main" id="{CAF6E42A-F8DF-E66E-6F19-AB64BB168F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7" y="801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zdvdydÜ</a:t>
              </a:r>
              <a:endParaRPr lang="en-US" altLang="en-US" sz="2000"/>
            </a:p>
          </p:txBody>
        </p:sp>
        <p:sp>
          <p:nvSpPr>
            <p:cNvPr id="151646" name="Text Box 154">
              <a:extLst>
                <a:ext uri="{FF2B5EF4-FFF2-40B4-BE49-F238E27FC236}">
                  <a16:creationId xmlns:a16="http://schemas.microsoft.com/office/drawing/2014/main" id="{A75BE74F-8C0E-4EDF-417D-65D9B6BBF0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" y="1003"/>
              <a:ext cx="948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a,&amp;I c&amp;pfawmf</a:t>
              </a:r>
            </a:p>
            <a:p>
              <a:r>
                <a:rPr lang="en-US" altLang="en-US" sz="2000">
                  <a:solidFill>
                    <a:schemeClr val="bg1"/>
                  </a:solidFill>
                </a:rPr>
                <a:t>uRefawmfwdk h\0rf;ajrmuf jcif;</a:t>
              </a:r>
              <a:endParaRPr lang="en-US" altLang="en-US" sz="2000"/>
            </a:p>
          </p:txBody>
        </p:sp>
        <p:sp>
          <p:nvSpPr>
            <p:cNvPr id="151647" name="Text Box 155">
              <a:extLst>
                <a:ext uri="{FF2B5EF4-FFF2-40B4-BE49-F238E27FC236}">
                  <a16:creationId xmlns:a16="http://schemas.microsoft.com/office/drawing/2014/main" id="{E2CBE9F9-DE9F-A201-398B-0C8B81A141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6" y="1780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4;4</a:t>
              </a:r>
              <a:endParaRPr lang="en-US" altLang="en-US" sz="2000"/>
            </a:p>
          </p:txBody>
        </p:sp>
      </p:grpSp>
      <p:grpSp>
        <p:nvGrpSpPr>
          <p:cNvPr id="151568" name="Group 161">
            <a:extLst>
              <a:ext uri="{FF2B5EF4-FFF2-40B4-BE49-F238E27FC236}">
                <a16:creationId xmlns:a16="http://schemas.microsoft.com/office/drawing/2014/main" id="{FB870250-3698-DB94-AF67-222D98F24B87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1266825"/>
            <a:ext cx="1943100" cy="2030413"/>
            <a:chOff x="4984" y="798"/>
            <a:chExt cx="1224" cy="1279"/>
          </a:xfrm>
        </p:grpSpPr>
        <p:sp>
          <p:nvSpPr>
            <p:cNvPr id="151640" name="AutoShape 162">
              <a:extLst>
                <a:ext uri="{FF2B5EF4-FFF2-40B4-BE49-F238E27FC236}">
                  <a16:creationId xmlns:a16="http://schemas.microsoft.com/office/drawing/2014/main" id="{60489777-8937-0CC3-12E0-264EDD26C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" y="811"/>
              <a:ext cx="806" cy="95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41" name="Text Box 163">
              <a:extLst>
                <a:ext uri="{FF2B5EF4-FFF2-40B4-BE49-F238E27FC236}">
                  <a16:creationId xmlns:a16="http://schemas.microsoft.com/office/drawing/2014/main" id="{CDAA7A5D-0F32-E0B0-2382-B83F12255C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3" y="798"/>
              <a:ext cx="958" cy="30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aumavmoJ</a:t>
              </a:r>
              <a:endParaRPr lang="en-US" altLang="en-US" sz="2000"/>
            </a:p>
          </p:txBody>
        </p:sp>
        <p:sp>
          <p:nvSpPr>
            <p:cNvPr id="151642" name="Text Box 164">
              <a:extLst>
                <a:ext uri="{FF2B5EF4-FFF2-40B4-BE49-F238E27FC236}">
                  <a16:creationId xmlns:a16="http://schemas.microsoft.com/office/drawing/2014/main" id="{8AAFCD43-097E-A049-5ADD-5D83CA096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4" y="948"/>
              <a:ext cx="1224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CCECFF"/>
                  </a:solidFill>
                </a:rPr>
                <a:t>a,&amp;Ic&amp;pfawmf</a:t>
              </a:r>
            </a:p>
            <a:p>
              <a:r>
                <a:rPr lang="en-US" altLang="en-US" sz="2000">
                  <a:solidFill>
                    <a:srgbClr val="CCECFF"/>
                  </a:solidFill>
                </a:rPr>
                <a:t>vHk;0vHkavmuf jynfhpHkjcif;</a:t>
              </a:r>
              <a:endParaRPr lang="en-US" altLang="en-US" sz="2000"/>
            </a:p>
          </p:txBody>
        </p:sp>
        <p:sp>
          <p:nvSpPr>
            <p:cNvPr id="151643" name="Text Box 165">
              <a:extLst>
                <a:ext uri="{FF2B5EF4-FFF2-40B4-BE49-F238E27FC236}">
                  <a16:creationId xmlns:a16="http://schemas.microsoft.com/office/drawing/2014/main" id="{91BC362A-71CE-F2E9-967D-70CFB9258D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94" y="1769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2;10</a:t>
              </a:r>
              <a:endParaRPr lang="en-US" altLang="en-US" sz="2000"/>
            </a:p>
          </p:txBody>
        </p:sp>
      </p:grpSp>
      <p:grpSp>
        <p:nvGrpSpPr>
          <p:cNvPr id="10" name="Group 166">
            <a:extLst>
              <a:ext uri="{FF2B5EF4-FFF2-40B4-BE49-F238E27FC236}">
                <a16:creationId xmlns:a16="http://schemas.microsoft.com/office/drawing/2014/main" id="{EA707990-23BF-5F56-5871-1542BD7B5BAC}"/>
              </a:ext>
            </a:extLst>
          </p:cNvPr>
          <p:cNvGrpSpPr>
            <a:grpSpLocks/>
          </p:cNvGrpSpPr>
          <p:nvPr/>
        </p:nvGrpSpPr>
        <p:grpSpPr bwMode="auto">
          <a:xfrm>
            <a:off x="631825" y="3497263"/>
            <a:ext cx="1431925" cy="1947862"/>
            <a:chOff x="398" y="2203"/>
            <a:chExt cx="902" cy="1227"/>
          </a:xfrm>
        </p:grpSpPr>
        <p:sp>
          <p:nvSpPr>
            <p:cNvPr id="151636" name="AutoShape 167">
              <a:extLst>
                <a:ext uri="{FF2B5EF4-FFF2-40B4-BE49-F238E27FC236}">
                  <a16:creationId xmlns:a16="http://schemas.microsoft.com/office/drawing/2014/main" id="{99B7B987-FC8E-EC43-334B-331C1ED74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220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37" name="Text Box 168">
              <a:extLst>
                <a:ext uri="{FF2B5EF4-FFF2-40B4-BE49-F238E27FC236}">
                  <a16:creationId xmlns:a16="http://schemas.microsoft.com/office/drawing/2014/main" id="{04FC2BAD-9311-AFA7-3694-17690BA26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" y="2228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 ouf</a:t>
              </a:r>
              <a:endParaRPr lang="en-US" altLang="en-US" sz="2000"/>
            </a:p>
          </p:txBody>
        </p:sp>
        <p:sp>
          <p:nvSpPr>
            <p:cNvPr id="151638" name="Text Box 169">
              <a:extLst>
                <a:ext uri="{FF2B5EF4-FFF2-40B4-BE49-F238E27FC236}">
                  <a16:creationId xmlns:a16="http://schemas.microsoft.com/office/drawing/2014/main" id="{114C74E2-7602-603D-73C1-52D049C30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" y="2473"/>
              <a:ext cx="789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aemufqHk; aomumvtjzpftysufrsm;</a:t>
              </a:r>
              <a:endParaRPr lang="en-US" altLang="en-US" sz="2000"/>
            </a:p>
          </p:txBody>
        </p:sp>
        <p:sp>
          <p:nvSpPr>
            <p:cNvPr id="151639" name="Text Box 170">
              <a:extLst>
                <a:ext uri="{FF2B5EF4-FFF2-40B4-BE49-F238E27FC236}">
                  <a16:creationId xmlns:a16="http://schemas.microsoft.com/office/drawing/2014/main" id="{C02D1B74-45A0-7CD1-B740-2B1B525A2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" y="3122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1;10</a:t>
              </a:r>
              <a:endParaRPr lang="en-US" altLang="en-US" sz="2000"/>
            </a:p>
          </p:txBody>
        </p:sp>
      </p:grpSp>
      <p:grpSp>
        <p:nvGrpSpPr>
          <p:cNvPr id="11" name="Group 171">
            <a:extLst>
              <a:ext uri="{FF2B5EF4-FFF2-40B4-BE49-F238E27FC236}">
                <a16:creationId xmlns:a16="http://schemas.microsoft.com/office/drawing/2014/main" id="{4C72DB68-6EAB-3066-82BA-E24680FD2B01}"/>
              </a:ext>
            </a:extLst>
          </p:cNvPr>
          <p:cNvGrpSpPr>
            <a:grpSpLocks/>
          </p:cNvGrpSpPr>
          <p:nvPr/>
        </p:nvGrpSpPr>
        <p:grpSpPr bwMode="auto">
          <a:xfrm>
            <a:off x="1824038" y="3506788"/>
            <a:ext cx="1431925" cy="1941512"/>
            <a:chOff x="1149" y="2209"/>
            <a:chExt cx="902" cy="1223"/>
          </a:xfrm>
        </p:grpSpPr>
        <p:sp>
          <p:nvSpPr>
            <p:cNvPr id="151632" name="AutoShape 172">
              <a:extLst>
                <a:ext uri="{FF2B5EF4-FFF2-40B4-BE49-F238E27FC236}">
                  <a16:creationId xmlns:a16="http://schemas.microsoft.com/office/drawing/2014/main" id="{30F3ABC1-AE02-2BB1-B683-CCD6B989B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2" y="2209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33" name="Text Box 173">
              <a:extLst>
                <a:ext uri="{FF2B5EF4-FFF2-40B4-BE49-F238E27FC236}">
                  <a16:creationId xmlns:a16="http://schemas.microsoft.com/office/drawing/2014/main" id="{16209389-7AFF-2267-C096-7C9E9D555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1" y="2232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2 ouf</a:t>
              </a:r>
              <a:endParaRPr lang="en-US" altLang="en-US" sz="2000"/>
            </a:p>
          </p:txBody>
        </p:sp>
        <p:sp>
          <p:nvSpPr>
            <p:cNvPr id="151634" name="Text Box 174">
              <a:extLst>
                <a:ext uri="{FF2B5EF4-FFF2-40B4-BE49-F238E27FC236}">
                  <a16:creationId xmlns:a16="http://schemas.microsoft.com/office/drawing/2014/main" id="{8C704674-4137-4EDC-B773-B7D7E955F2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5" y="2436"/>
              <a:ext cx="789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c&amp;pfawmf jyefvnf &lt;ua&amp;muf vmrnf hae h</a:t>
              </a:r>
              <a:endParaRPr lang="en-US" altLang="en-US" sz="2000"/>
            </a:p>
          </p:txBody>
        </p:sp>
        <p:sp>
          <p:nvSpPr>
            <p:cNvPr id="151635" name="Text Box 175">
              <a:extLst>
                <a:ext uri="{FF2B5EF4-FFF2-40B4-BE49-F238E27FC236}">
                  <a16:creationId xmlns:a16="http://schemas.microsoft.com/office/drawing/2014/main" id="{99BCC285-E6BA-B5A0-7FAD-900D08D768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9" y="3124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1;6</a:t>
              </a:r>
              <a:endParaRPr lang="en-US" altLang="en-US" sz="2000"/>
            </a:p>
          </p:txBody>
        </p:sp>
      </p:grpSp>
      <p:grpSp>
        <p:nvGrpSpPr>
          <p:cNvPr id="12" name="Group 176">
            <a:extLst>
              <a:ext uri="{FF2B5EF4-FFF2-40B4-BE49-F238E27FC236}">
                <a16:creationId xmlns:a16="http://schemas.microsoft.com/office/drawing/2014/main" id="{AED2F1AF-0BD8-46D5-3698-830F2CB9BD4D}"/>
              </a:ext>
            </a:extLst>
          </p:cNvPr>
          <p:cNvGrpSpPr>
            <a:grpSpLocks/>
          </p:cNvGrpSpPr>
          <p:nvPr/>
        </p:nvGrpSpPr>
        <p:grpSpPr bwMode="auto">
          <a:xfrm>
            <a:off x="3079750" y="3487738"/>
            <a:ext cx="1431925" cy="1938337"/>
            <a:chOff x="1940" y="2213"/>
            <a:chExt cx="902" cy="1221"/>
          </a:xfrm>
        </p:grpSpPr>
        <p:sp>
          <p:nvSpPr>
            <p:cNvPr id="151628" name="AutoShape 177">
              <a:extLst>
                <a:ext uri="{FF2B5EF4-FFF2-40B4-BE49-F238E27FC236}">
                  <a16:creationId xmlns:a16="http://schemas.microsoft.com/office/drawing/2014/main" id="{1F6B4561-3A37-C801-38D7-A603BBD99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213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29" name="Text Box 178">
              <a:extLst>
                <a:ext uri="{FF2B5EF4-FFF2-40B4-BE49-F238E27FC236}">
                  <a16:creationId xmlns:a16="http://schemas.microsoft.com/office/drawing/2014/main" id="{55B3A8B4-F908-B49F-174D-3DBF74A285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3" y="2433"/>
              <a:ext cx="789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toif;awmfwGifoif. hawmfaomtpDpOf</a:t>
              </a:r>
              <a:endParaRPr lang="en-US" altLang="en-US" sz="2000"/>
            </a:p>
          </p:txBody>
        </p:sp>
        <p:sp>
          <p:nvSpPr>
            <p:cNvPr id="151630" name="Text Box 179">
              <a:extLst>
                <a:ext uri="{FF2B5EF4-FFF2-40B4-BE49-F238E27FC236}">
                  <a16:creationId xmlns:a16="http://schemas.microsoft.com/office/drawing/2014/main" id="{56177E1E-4128-2F15-03B8-70C2F89F8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2" y="2246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 wd</a:t>
              </a:r>
              <a:endParaRPr lang="en-US" altLang="en-US" sz="2000"/>
            </a:p>
          </p:txBody>
        </p:sp>
        <p:sp>
          <p:nvSpPr>
            <p:cNvPr id="151631" name="Text Box 180">
              <a:extLst>
                <a:ext uri="{FF2B5EF4-FFF2-40B4-BE49-F238E27FC236}">
                  <a16:creationId xmlns:a16="http://schemas.microsoft.com/office/drawing/2014/main" id="{684AF6D9-8800-B8E3-130D-E11E3012A6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0" y="3126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2;8</a:t>
              </a:r>
              <a:endParaRPr lang="en-US" altLang="en-US" sz="2000"/>
            </a:p>
          </p:txBody>
        </p:sp>
      </p:grpSp>
      <p:grpSp>
        <p:nvGrpSpPr>
          <p:cNvPr id="13" name="Group 181">
            <a:extLst>
              <a:ext uri="{FF2B5EF4-FFF2-40B4-BE49-F238E27FC236}">
                <a16:creationId xmlns:a16="http://schemas.microsoft.com/office/drawing/2014/main" id="{F42F9880-6D78-917E-C0C9-7DC8EEDFEA81}"/>
              </a:ext>
            </a:extLst>
          </p:cNvPr>
          <p:cNvGrpSpPr>
            <a:grpSpLocks/>
          </p:cNvGrpSpPr>
          <p:nvPr/>
        </p:nvGrpSpPr>
        <p:grpSpPr bwMode="auto">
          <a:xfrm>
            <a:off x="4294188" y="3487738"/>
            <a:ext cx="1524000" cy="1958975"/>
            <a:chOff x="2705" y="2197"/>
            <a:chExt cx="902" cy="1234"/>
          </a:xfrm>
        </p:grpSpPr>
        <p:sp>
          <p:nvSpPr>
            <p:cNvPr id="151624" name="AutoShape 182">
              <a:extLst>
                <a:ext uri="{FF2B5EF4-FFF2-40B4-BE49-F238E27FC236}">
                  <a16:creationId xmlns:a16="http://schemas.microsoft.com/office/drawing/2014/main" id="{79FAA634-3D0E-18FD-1B77-1E4BC4E70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2197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25" name="Text Box 183">
              <a:extLst>
                <a:ext uri="{FF2B5EF4-FFF2-40B4-BE49-F238E27FC236}">
                  <a16:creationId xmlns:a16="http://schemas.microsoft.com/office/drawing/2014/main" id="{E0C97010-BB97-DC8D-1BC1-05977BACA6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7" y="2232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2 wd</a:t>
              </a:r>
              <a:endParaRPr lang="en-US" altLang="en-US" sz="2000"/>
            </a:p>
          </p:txBody>
        </p:sp>
        <p:sp>
          <p:nvSpPr>
            <p:cNvPr id="151626" name="Text Box 184">
              <a:extLst>
                <a:ext uri="{FF2B5EF4-FFF2-40B4-BE49-F238E27FC236}">
                  <a16:creationId xmlns:a16="http://schemas.microsoft.com/office/drawing/2014/main" id="{43D5BDB5-8A9A-4BD2-C761-8AB872668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3" y="2361"/>
              <a:ext cx="789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owif;auif; apmif. ha&amp;Smufjcif;</a:t>
              </a:r>
              <a:endParaRPr lang="en-US" altLang="en-US" sz="2000"/>
            </a:p>
          </p:txBody>
        </p:sp>
        <p:sp>
          <p:nvSpPr>
            <p:cNvPr id="151627" name="Text Box 185">
              <a:extLst>
                <a:ext uri="{FF2B5EF4-FFF2-40B4-BE49-F238E27FC236}">
                  <a16:creationId xmlns:a16="http://schemas.microsoft.com/office/drawing/2014/main" id="{BDCB97B5-884D-9143-1536-4D857CFCAF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" y="3123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1;13</a:t>
              </a:r>
              <a:endParaRPr lang="en-US" altLang="en-US" sz="2000"/>
            </a:p>
          </p:txBody>
        </p:sp>
      </p:grpSp>
      <p:grpSp>
        <p:nvGrpSpPr>
          <p:cNvPr id="14" name="Group 187">
            <a:extLst>
              <a:ext uri="{FF2B5EF4-FFF2-40B4-BE49-F238E27FC236}">
                <a16:creationId xmlns:a16="http://schemas.microsoft.com/office/drawing/2014/main" id="{91EF05E9-7B5C-28E8-592E-03DAA3086036}"/>
              </a:ext>
            </a:extLst>
          </p:cNvPr>
          <p:cNvGrpSpPr>
            <a:grpSpLocks/>
          </p:cNvGrpSpPr>
          <p:nvPr/>
        </p:nvGrpSpPr>
        <p:grpSpPr bwMode="auto">
          <a:xfrm>
            <a:off x="6742113" y="3519488"/>
            <a:ext cx="1431925" cy="2312987"/>
            <a:chOff x="4247" y="2217"/>
            <a:chExt cx="902" cy="1457"/>
          </a:xfrm>
        </p:grpSpPr>
        <p:sp>
          <p:nvSpPr>
            <p:cNvPr id="151620" name="AutoShape 188">
              <a:extLst>
                <a:ext uri="{FF2B5EF4-FFF2-40B4-BE49-F238E27FC236}">
                  <a16:creationId xmlns:a16="http://schemas.microsoft.com/office/drawing/2014/main" id="{FFB808D6-166F-F74B-E8A9-0F8138C68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8" y="2217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21" name="Text Box 189">
              <a:extLst>
                <a:ext uri="{FF2B5EF4-FFF2-40B4-BE49-F238E27FC236}">
                  <a16:creationId xmlns:a16="http://schemas.microsoft.com/office/drawing/2014/main" id="{284E5FA3-DCF5-5BF2-CA8A-D77EFB417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2" y="2241"/>
              <a:ext cx="789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zdavrkef</a:t>
              </a:r>
              <a:endParaRPr lang="en-US" altLang="en-US" sz="2000"/>
            </a:p>
          </p:txBody>
        </p:sp>
        <p:sp>
          <p:nvSpPr>
            <p:cNvPr id="151622" name="Text Box 190">
              <a:extLst>
                <a:ext uri="{FF2B5EF4-FFF2-40B4-BE49-F238E27FC236}">
                  <a16:creationId xmlns:a16="http://schemas.microsoft.com/office/drawing/2014/main" id="{4131AF11-4B80-7AE0-C0E7-32C808B8A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" y="2430"/>
              <a:ext cx="789" cy="85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wyg;oludkc&amp;pfawmf emrjzif hvufcHjcif;</a:t>
              </a:r>
              <a:endParaRPr lang="en-US" altLang="en-US" sz="2000"/>
            </a:p>
          </p:txBody>
        </p:sp>
        <p:sp>
          <p:nvSpPr>
            <p:cNvPr id="151623" name="Text Box 191">
              <a:extLst>
                <a:ext uri="{FF2B5EF4-FFF2-40B4-BE49-F238E27FC236}">
                  <a16:creationId xmlns:a16="http://schemas.microsoft.com/office/drawing/2014/main" id="{7542066D-0A44-A849-2D0C-ED9C07B34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7" y="3125"/>
              <a:ext cx="902" cy="54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vv. 17-18</a:t>
              </a:r>
              <a:endParaRPr lang="en-US" altLang="en-US" sz="2000"/>
            </a:p>
          </p:txBody>
        </p:sp>
      </p:grpSp>
      <p:grpSp>
        <p:nvGrpSpPr>
          <p:cNvPr id="15" name="Group 197">
            <a:extLst>
              <a:ext uri="{FF2B5EF4-FFF2-40B4-BE49-F238E27FC236}">
                <a16:creationId xmlns:a16="http://schemas.microsoft.com/office/drawing/2014/main" id="{FEEA3A62-7D84-0A50-18F4-02AC3F953971}"/>
              </a:ext>
            </a:extLst>
          </p:cNvPr>
          <p:cNvGrpSpPr>
            <a:grpSpLocks/>
          </p:cNvGrpSpPr>
          <p:nvPr/>
        </p:nvGrpSpPr>
        <p:grpSpPr bwMode="auto">
          <a:xfrm>
            <a:off x="8062913" y="3546475"/>
            <a:ext cx="1652587" cy="1924050"/>
            <a:chOff x="5019" y="2214"/>
            <a:chExt cx="902" cy="1212"/>
          </a:xfrm>
        </p:grpSpPr>
        <p:sp>
          <p:nvSpPr>
            <p:cNvPr id="151616" name="AutoShape 198">
              <a:extLst>
                <a:ext uri="{FF2B5EF4-FFF2-40B4-BE49-F238E27FC236}">
                  <a16:creationId xmlns:a16="http://schemas.microsoft.com/office/drawing/2014/main" id="{F6221677-D6EA-02CF-A852-635E3722C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8" y="2214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17" name="Text Box 199">
              <a:extLst>
                <a:ext uri="{FF2B5EF4-FFF2-40B4-BE49-F238E27FC236}">
                  <a16:creationId xmlns:a16="http://schemas.microsoft.com/office/drawing/2014/main" id="{EDC4DF21-BFA5-6387-37C9-6E51802A9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4" y="224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a[jAJ</a:t>
              </a:r>
              <a:endParaRPr lang="en-US" altLang="en-US" sz="2000"/>
            </a:p>
          </p:txBody>
        </p:sp>
        <p:sp>
          <p:nvSpPr>
            <p:cNvPr id="151618" name="Text Box 200">
              <a:extLst>
                <a:ext uri="{FF2B5EF4-FFF2-40B4-BE49-F238E27FC236}">
                  <a16:creationId xmlns:a16="http://schemas.microsoft.com/office/drawing/2014/main" id="{E3176D46-0F6B-DE66-446E-09EA7B506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4" y="2430"/>
              <a:ext cx="789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CCECFF"/>
                  </a:solidFill>
                </a:rPr>
                <a:t>a,&amp;I c&amp;pfawmf tPmukef NyD;qHk;jcif;</a:t>
              </a:r>
              <a:endParaRPr lang="en-US" altLang="en-US" sz="2000"/>
            </a:p>
          </p:txBody>
        </p:sp>
        <p:sp>
          <p:nvSpPr>
            <p:cNvPr id="151619" name="Text Box 201">
              <a:extLst>
                <a:ext uri="{FF2B5EF4-FFF2-40B4-BE49-F238E27FC236}">
                  <a16:creationId xmlns:a16="http://schemas.microsoft.com/office/drawing/2014/main" id="{E0E169FC-57F8-652A-53BD-FA272E398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9" y="3118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1;4</a:t>
              </a:r>
              <a:endParaRPr lang="en-US" altLang="en-US" sz="2000"/>
            </a:p>
          </p:txBody>
        </p:sp>
      </p:grpSp>
      <p:grpSp>
        <p:nvGrpSpPr>
          <p:cNvPr id="16" name="Group 202">
            <a:extLst>
              <a:ext uri="{FF2B5EF4-FFF2-40B4-BE49-F238E27FC236}">
                <a16:creationId xmlns:a16="http://schemas.microsoft.com/office/drawing/2014/main" id="{7FA8CE6A-E378-34DF-80E8-8C2940456FF6}"/>
              </a:ext>
            </a:extLst>
          </p:cNvPr>
          <p:cNvGrpSpPr>
            <a:grpSpLocks/>
          </p:cNvGrpSpPr>
          <p:nvPr/>
        </p:nvGrpSpPr>
        <p:grpSpPr bwMode="auto">
          <a:xfrm>
            <a:off x="647700" y="5538788"/>
            <a:ext cx="1431925" cy="1970087"/>
            <a:chOff x="408" y="3489"/>
            <a:chExt cx="902" cy="1241"/>
          </a:xfrm>
        </p:grpSpPr>
        <p:sp>
          <p:nvSpPr>
            <p:cNvPr id="151612" name="AutoShape 203">
              <a:extLst>
                <a:ext uri="{FF2B5EF4-FFF2-40B4-BE49-F238E27FC236}">
                  <a16:creationId xmlns:a16="http://schemas.microsoft.com/office/drawing/2014/main" id="{2920B27C-A7B8-84BE-D785-6290E7FCF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3489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13" name="Text Box 204">
              <a:extLst>
                <a:ext uri="{FF2B5EF4-FFF2-40B4-BE49-F238E27FC236}">
                  <a16:creationId xmlns:a16="http://schemas.microsoft.com/office/drawing/2014/main" id="{C6669C6C-753F-70EF-B847-FEF639D93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" y="3526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,muk</a:t>
              </a:r>
              <a:endParaRPr lang="en-US" altLang="en-US" sz="2000"/>
            </a:p>
          </p:txBody>
        </p:sp>
        <p:sp>
          <p:nvSpPr>
            <p:cNvPr id="151614" name="Text Box 205">
              <a:extLst>
                <a:ext uri="{FF2B5EF4-FFF2-40B4-BE49-F238E27FC236}">
                  <a16:creationId xmlns:a16="http://schemas.microsoft.com/office/drawing/2014/main" id="{D48663C3-2C98-3D51-F318-05F6047A95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" y="3723"/>
              <a:ext cx="789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CCECFF"/>
                  </a:solidFill>
                </a:rPr>
                <a:t>,HkMunfjcif;\toD;   tyGif h</a:t>
              </a:r>
              <a:endParaRPr lang="en-US" altLang="en-US" sz="2000"/>
            </a:p>
          </p:txBody>
        </p:sp>
        <p:sp>
          <p:nvSpPr>
            <p:cNvPr id="151615" name="Text Box 206">
              <a:extLst>
                <a:ext uri="{FF2B5EF4-FFF2-40B4-BE49-F238E27FC236}">
                  <a16:creationId xmlns:a16="http://schemas.microsoft.com/office/drawing/2014/main" id="{31AECF92-E636-1441-B71D-3A2D2F6072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" y="4422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2;26</a:t>
              </a:r>
              <a:endParaRPr lang="en-US" altLang="en-US" sz="2000"/>
            </a:p>
          </p:txBody>
        </p:sp>
      </p:grpSp>
      <p:grpSp>
        <p:nvGrpSpPr>
          <p:cNvPr id="17" name="Group 207">
            <a:extLst>
              <a:ext uri="{FF2B5EF4-FFF2-40B4-BE49-F238E27FC236}">
                <a16:creationId xmlns:a16="http://schemas.microsoft.com/office/drawing/2014/main" id="{D6DC0A73-70BC-9849-7CD1-25D338BEBB55}"/>
              </a:ext>
            </a:extLst>
          </p:cNvPr>
          <p:cNvGrpSpPr>
            <a:grpSpLocks/>
          </p:cNvGrpSpPr>
          <p:nvPr/>
        </p:nvGrpSpPr>
        <p:grpSpPr bwMode="auto">
          <a:xfrm>
            <a:off x="1884363" y="5548313"/>
            <a:ext cx="1431925" cy="1860550"/>
            <a:chOff x="1187" y="3495"/>
            <a:chExt cx="902" cy="1172"/>
          </a:xfrm>
        </p:grpSpPr>
        <p:sp>
          <p:nvSpPr>
            <p:cNvPr id="151608" name="AutoShape 208">
              <a:extLst>
                <a:ext uri="{FF2B5EF4-FFF2-40B4-BE49-F238E27FC236}">
                  <a16:creationId xmlns:a16="http://schemas.microsoft.com/office/drawing/2014/main" id="{F1D3A7CE-5178-3D79-888E-E13C2AE8F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" y="3495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09" name="Text Box 209">
              <a:extLst>
                <a:ext uri="{FF2B5EF4-FFF2-40B4-BE49-F238E27FC236}">
                  <a16:creationId xmlns:a16="http://schemas.microsoft.com/office/drawing/2014/main" id="{69D28F4C-6A66-60A0-9CFF-0073796D6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9" y="353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1 ay</a:t>
              </a:r>
              <a:endParaRPr lang="en-US" altLang="en-US" sz="2000"/>
            </a:p>
          </p:txBody>
        </p:sp>
        <p:sp>
          <p:nvSpPr>
            <p:cNvPr id="151610" name="Text Box 210">
              <a:extLst>
                <a:ext uri="{FF2B5EF4-FFF2-40B4-BE49-F238E27FC236}">
                  <a16:creationId xmlns:a16="http://schemas.microsoft.com/office/drawing/2014/main" id="{2B4CE513-6197-BCB4-03A6-1E0E2DEF7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9" y="372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CCECFF"/>
                  </a:solidFill>
                </a:rPr>
                <a:t>wm0ef</a:t>
              </a:r>
              <a:endParaRPr lang="en-US" altLang="en-US" sz="2000"/>
            </a:p>
          </p:txBody>
        </p:sp>
        <p:sp>
          <p:nvSpPr>
            <p:cNvPr id="151611" name="Text Box 211">
              <a:extLst>
                <a:ext uri="{FF2B5EF4-FFF2-40B4-BE49-F238E27FC236}">
                  <a16:creationId xmlns:a16="http://schemas.microsoft.com/office/drawing/2014/main" id="{D6222DE9-7573-2A37-5C1D-D1AC848A0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" y="4434"/>
              <a:ext cx="902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>
                  <a:solidFill>
                    <a:srgbClr val="FFFF00"/>
                  </a:solidFill>
                </a:rPr>
                <a:t>2;7</a:t>
              </a:r>
              <a:endParaRPr lang="en-US" altLang="en-US" sz="2000"/>
            </a:p>
          </p:txBody>
        </p:sp>
      </p:grpSp>
      <p:grpSp>
        <p:nvGrpSpPr>
          <p:cNvPr id="18" name="Group 212">
            <a:extLst>
              <a:ext uri="{FF2B5EF4-FFF2-40B4-BE49-F238E27FC236}">
                <a16:creationId xmlns:a16="http://schemas.microsoft.com/office/drawing/2014/main" id="{F6442330-7527-5720-7E9C-47D239D8F6F6}"/>
              </a:ext>
            </a:extLst>
          </p:cNvPr>
          <p:cNvGrpSpPr>
            <a:grpSpLocks/>
          </p:cNvGrpSpPr>
          <p:nvPr/>
        </p:nvGrpSpPr>
        <p:grpSpPr bwMode="auto">
          <a:xfrm>
            <a:off x="3105150" y="5543550"/>
            <a:ext cx="1431925" cy="1989138"/>
            <a:chOff x="1956" y="3492"/>
            <a:chExt cx="902" cy="1253"/>
          </a:xfrm>
        </p:grpSpPr>
        <p:sp>
          <p:nvSpPr>
            <p:cNvPr id="151604" name="AutoShape 213">
              <a:extLst>
                <a:ext uri="{FF2B5EF4-FFF2-40B4-BE49-F238E27FC236}">
                  <a16:creationId xmlns:a16="http://schemas.microsoft.com/office/drawing/2014/main" id="{EF3B359C-DBBE-503A-DD64-1CABD3A88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3492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05" name="Text Box 214">
              <a:extLst>
                <a:ext uri="{FF2B5EF4-FFF2-40B4-BE49-F238E27FC236}">
                  <a16:creationId xmlns:a16="http://schemas.microsoft.com/office/drawing/2014/main" id="{9C12EECA-44F9-1683-0031-1E5797257B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4" y="353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2 ay</a:t>
              </a:r>
              <a:endParaRPr lang="en-US" altLang="en-US" sz="2000"/>
            </a:p>
          </p:txBody>
        </p:sp>
        <p:sp>
          <p:nvSpPr>
            <p:cNvPr id="151606" name="Text Box 215">
              <a:extLst>
                <a:ext uri="{FF2B5EF4-FFF2-40B4-BE49-F238E27FC236}">
                  <a16:creationId xmlns:a16="http://schemas.microsoft.com/office/drawing/2014/main" id="{B6B8755A-C755-1A05-0CA3-C3FF01BDF4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2" y="3721"/>
              <a:ext cx="789" cy="46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CCECFF"/>
                  </a:solidFill>
                </a:rPr>
                <a:t>oGefoifol rsm;</a:t>
              </a:r>
              <a:endParaRPr lang="en-US" altLang="en-US" sz="2000"/>
            </a:p>
          </p:txBody>
        </p:sp>
        <p:sp>
          <p:nvSpPr>
            <p:cNvPr id="151607" name="Text Box 216">
              <a:extLst>
                <a:ext uri="{FF2B5EF4-FFF2-40B4-BE49-F238E27FC236}">
                  <a16:creationId xmlns:a16="http://schemas.microsoft.com/office/drawing/2014/main" id="{7117DA88-2896-7942-D1DA-6A23EE926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" y="4437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2;1</a:t>
              </a:r>
              <a:endParaRPr lang="en-US" altLang="en-US" sz="2000"/>
            </a:p>
          </p:txBody>
        </p:sp>
      </p:grpSp>
      <p:grpSp>
        <p:nvGrpSpPr>
          <p:cNvPr id="19" name="Group 217">
            <a:extLst>
              <a:ext uri="{FF2B5EF4-FFF2-40B4-BE49-F238E27FC236}">
                <a16:creationId xmlns:a16="http://schemas.microsoft.com/office/drawing/2014/main" id="{1DE6599B-3C23-DFAF-C201-DC29264E275C}"/>
              </a:ext>
            </a:extLst>
          </p:cNvPr>
          <p:cNvGrpSpPr>
            <a:grpSpLocks/>
          </p:cNvGrpSpPr>
          <p:nvPr/>
        </p:nvGrpSpPr>
        <p:grpSpPr bwMode="auto">
          <a:xfrm>
            <a:off x="4330700" y="5541963"/>
            <a:ext cx="1431925" cy="1985962"/>
            <a:chOff x="2728" y="3491"/>
            <a:chExt cx="902" cy="1251"/>
          </a:xfrm>
        </p:grpSpPr>
        <p:sp>
          <p:nvSpPr>
            <p:cNvPr id="151600" name="AutoShape 218">
              <a:extLst>
                <a:ext uri="{FF2B5EF4-FFF2-40B4-BE49-F238E27FC236}">
                  <a16:creationId xmlns:a16="http://schemas.microsoft.com/office/drawing/2014/main" id="{E4EDD84A-A307-743D-6070-046A398FC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7" y="3491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601" name="Text Box 219">
              <a:extLst>
                <a:ext uri="{FF2B5EF4-FFF2-40B4-BE49-F238E27FC236}">
                  <a16:creationId xmlns:a16="http://schemas.microsoft.com/office/drawing/2014/main" id="{54A9EAC2-1311-999C-0578-25B6697582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8" y="353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1 a,m</a:t>
              </a:r>
              <a:endParaRPr lang="en-US" altLang="en-US" sz="2000"/>
            </a:p>
          </p:txBody>
        </p:sp>
        <p:sp>
          <p:nvSpPr>
            <p:cNvPr id="151602" name="Text Box 220">
              <a:extLst>
                <a:ext uri="{FF2B5EF4-FFF2-40B4-BE49-F238E27FC236}">
                  <a16:creationId xmlns:a16="http://schemas.microsoft.com/office/drawing/2014/main" id="{9861594F-7700-996F-BBE5-91B6AB1452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1" y="3663"/>
              <a:ext cx="789" cy="46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CCECFF"/>
                  </a:solidFill>
                </a:rPr>
                <a:t>rSm;,Gif;ol rsm;</a:t>
              </a:r>
              <a:endParaRPr lang="en-US" altLang="en-US" sz="2000"/>
            </a:p>
          </p:txBody>
        </p:sp>
        <p:sp>
          <p:nvSpPr>
            <p:cNvPr id="151603" name="Text Box 221">
              <a:extLst>
                <a:ext uri="{FF2B5EF4-FFF2-40B4-BE49-F238E27FC236}">
                  <a16:creationId xmlns:a16="http://schemas.microsoft.com/office/drawing/2014/main" id="{F9D59F5F-9E13-C6C6-4608-2D1141B1EF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8" y="4434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5;13</a:t>
              </a:r>
              <a:endParaRPr lang="en-US" altLang="en-US" sz="2000"/>
            </a:p>
          </p:txBody>
        </p: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120D3E6B-FB2A-4DE2-23F9-08BB5CE8BFF2}"/>
              </a:ext>
            </a:extLst>
          </p:cNvPr>
          <p:cNvGrpSpPr>
            <a:grpSpLocks/>
          </p:cNvGrpSpPr>
          <p:nvPr/>
        </p:nvGrpSpPr>
        <p:grpSpPr bwMode="auto">
          <a:xfrm>
            <a:off x="5565775" y="5541963"/>
            <a:ext cx="1431925" cy="1987550"/>
            <a:chOff x="3506" y="3491"/>
            <a:chExt cx="902" cy="1252"/>
          </a:xfrm>
        </p:grpSpPr>
        <p:sp>
          <p:nvSpPr>
            <p:cNvPr id="151596" name="AutoShape 223">
              <a:extLst>
                <a:ext uri="{FF2B5EF4-FFF2-40B4-BE49-F238E27FC236}">
                  <a16:creationId xmlns:a16="http://schemas.microsoft.com/office/drawing/2014/main" id="{3C0D0433-6E31-CDDC-DD94-8F1A1A09E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0" y="3491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597" name="Text Box 224">
              <a:extLst>
                <a:ext uri="{FF2B5EF4-FFF2-40B4-BE49-F238E27FC236}">
                  <a16:creationId xmlns:a16="http://schemas.microsoft.com/office/drawing/2014/main" id="{CFBEF831-0886-228F-3D46-77FFF9651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2" y="3530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2 a,m</a:t>
              </a:r>
              <a:endParaRPr lang="en-US" altLang="en-US" sz="2000"/>
            </a:p>
          </p:txBody>
        </p:sp>
        <p:sp>
          <p:nvSpPr>
            <p:cNvPr id="151598" name="Text Box 225">
              <a:extLst>
                <a:ext uri="{FF2B5EF4-FFF2-40B4-BE49-F238E27FC236}">
                  <a16:creationId xmlns:a16="http://schemas.microsoft.com/office/drawing/2014/main" id="{32E2474F-A8F0-B948-0062-221EEB834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0" y="3665"/>
              <a:ext cx="789" cy="659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CCECFF"/>
                  </a:solidFill>
                </a:rPr>
                <a:t>oGefoifcsuffvdkuf avQmufjcid;</a:t>
              </a:r>
              <a:endParaRPr lang="en-US" altLang="en-US" sz="2000"/>
            </a:p>
          </p:txBody>
        </p:sp>
        <p:sp>
          <p:nvSpPr>
            <p:cNvPr id="151599" name="Text Box 226">
              <a:extLst>
                <a:ext uri="{FF2B5EF4-FFF2-40B4-BE49-F238E27FC236}">
                  <a16:creationId xmlns:a16="http://schemas.microsoft.com/office/drawing/2014/main" id="{94EF20E6-559A-6665-24C9-50CD6D251F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6" y="4435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;3</a:t>
              </a:r>
              <a:endParaRPr lang="en-US" altLang="en-US" sz="2000"/>
            </a:p>
          </p:txBody>
        </p:sp>
      </p:grpSp>
      <p:grpSp>
        <p:nvGrpSpPr>
          <p:cNvPr id="21" name="Group 227">
            <a:extLst>
              <a:ext uri="{FF2B5EF4-FFF2-40B4-BE49-F238E27FC236}">
                <a16:creationId xmlns:a16="http://schemas.microsoft.com/office/drawing/2014/main" id="{04994929-D959-887E-D8A9-0EBCF4841BFD}"/>
              </a:ext>
            </a:extLst>
          </p:cNvPr>
          <p:cNvGrpSpPr>
            <a:grpSpLocks/>
          </p:cNvGrpSpPr>
          <p:nvPr/>
        </p:nvGrpSpPr>
        <p:grpSpPr bwMode="auto">
          <a:xfrm>
            <a:off x="6777038" y="5551488"/>
            <a:ext cx="1431925" cy="1962150"/>
            <a:chOff x="4269" y="3497"/>
            <a:chExt cx="902" cy="1236"/>
          </a:xfrm>
        </p:grpSpPr>
        <p:sp>
          <p:nvSpPr>
            <p:cNvPr id="151592" name="AutoShape 228">
              <a:extLst>
                <a:ext uri="{FF2B5EF4-FFF2-40B4-BE49-F238E27FC236}">
                  <a16:creationId xmlns:a16="http://schemas.microsoft.com/office/drawing/2014/main" id="{B8EDA0F7-D982-702D-3BEB-92F86F567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0" y="3497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593" name="Text Box 229">
              <a:extLst>
                <a:ext uri="{FF2B5EF4-FFF2-40B4-BE49-F238E27FC236}">
                  <a16:creationId xmlns:a16="http://schemas.microsoft.com/office/drawing/2014/main" id="{DA53DF0E-62BA-E10B-B8B0-8C1105E7D5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6" y="3539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3 a,m</a:t>
              </a:r>
              <a:endParaRPr lang="en-US" altLang="en-US" sz="2000"/>
            </a:p>
          </p:txBody>
        </p:sp>
        <p:sp>
          <p:nvSpPr>
            <p:cNvPr id="151594" name="Text Box 230">
              <a:extLst>
                <a:ext uri="{FF2B5EF4-FFF2-40B4-BE49-F238E27FC236}">
                  <a16:creationId xmlns:a16="http://schemas.microsoft.com/office/drawing/2014/main" id="{CC322F88-C46A-0EA5-E33D-7A0E26D87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5" y="3758"/>
              <a:ext cx="789" cy="25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CCECFF"/>
                  </a:solidFill>
                </a:rPr>
                <a:t>tmPm</a:t>
              </a:r>
              <a:endParaRPr lang="en-US" altLang="en-US" sz="2000"/>
            </a:p>
          </p:txBody>
        </p:sp>
        <p:sp>
          <p:nvSpPr>
            <p:cNvPr id="151595" name="Text Box 231">
              <a:extLst>
                <a:ext uri="{FF2B5EF4-FFF2-40B4-BE49-F238E27FC236}">
                  <a16:creationId xmlns:a16="http://schemas.microsoft.com/office/drawing/2014/main" id="{83418729-E578-A9E5-23D7-3F74255579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9" y="4425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;4ç11</a:t>
              </a:r>
              <a:endParaRPr lang="en-US" altLang="en-US" sz="2000"/>
            </a:p>
          </p:txBody>
        </p:sp>
      </p:grpSp>
      <p:grpSp>
        <p:nvGrpSpPr>
          <p:cNvPr id="22" name="Group 237">
            <a:extLst>
              <a:ext uri="{FF2B5EF4-FFF2-40B4-BE49-F238E27FC236}">
                <a16:creationId xmlns:a16="http://schemas.microsoft.com/office/drawing/2014/main" id="{C75D8321-A80B-6CF4-7308-088B6F317E4F}"/>
              </a:ext>
            </a:extLst>
          </p:cNvPr>
          <p:cNvGrpSpPr>
            <a:grpSpLocks/>
          </p:cNvGrpSpPr>
          <p:nvPr/>
        </p:nvGrpSpPr>
        <p:grpSpPr bwMode="auto">
          <a:xfrm>
            <a:off x="8067675" y="5529263"/>
            <a:ext cx="1431925" cy="1995487"/>
            <a:chOff x="5028" y="3486"/>
            <a:chExt cx="902" cy="1257"/>
          </a:xfrm>
        </p:grpSpPr>
        <p:sp>
          <p:nvSpPr>
            <p:cNvPr id="151588" name="AutoShape 238">
              <a:extLst>
                <a:ext uri="{FF2B5EF4-FFF2-40B4-BE49-F238E27FC236}">
                  <a16:creationId xmlns:a16="http://schemas.microsoft.com/office/drawing/2014/main" id="{A9DA3601-2D37-0C03-F066-5372958F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9" y="3486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054C1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81320" dir="2319588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589" name="Text Box 239">
              <a:extLst>
                <a:ext uri="{FF2B5EF4-FFF2-40B4-BE49-F238E27FC236}">
                  <a16:creationId xmlns:a16="http://schemas.microsoft.com/office/drawing/2014/main" id="{AD59C7C6-2FA8-C03A-EED6-C741A4140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" y="3538"/>
              <a:ext cx="789" cy="36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rgbClr val="FFFF00"/>
                  </a:solidFill>
                </a:rPr>
                <a:t>,</a:t>
              </a:r>
              <a:r>
                <a:rPr lang="en-US" altLang="en-US">
                  <a:solidFill>
                    <a:srgbClr val="FFFF00"/>
                  </a:solidFill>
                </a:rPr>
                <a:t>k</a:t>
              </a:r>
              <a:r>
                <a:rPr lang="en-US" altLang="en-US" sz="1600">
                  <a:solidFill>
                    <a:srgbClr val="FFFF00"/>
                  </a:solidFill>
                </a:rPr>
                <a:t>'</a:t>
              </a:r>
              <a:endParaRPr lang="en-US" altLang="en-US" sz="1600"/>
            </a:p>
          </p:txBody>
        </p:sp>
        <p:sp>
          <p:nvSpPr>
            <p:cNvPr id="151590" name="Text Box 240">
              <a:extLst>
                <a:ext uri="{FF2B5EF4-FFF2-40B4-BE49-F238E27FC236}">
                  <a16:creationId xmlns:a16="http://schemas.microsoft.com/office/drawing/2014/main" id="{CD144231-4340-077B-109B-0BED25790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2" y="3725"/>
              <a:ext cx="789" cy="461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000">
                <a:solidFill>
                  <a:schemeClr val="bg1"/>
                </a:solidFill>
              </a:endParaRPr>
            </a:p>
            <a:p>
              <a:r>
                <a:rPr lang="en-US" altLang="en-US" sz="2000">
                  <a:solidFill>
                    <a:schemeClr val="bg1"/>
                  </a:solidFill>
                </a:rPr>
                <a:t>auseyfjcif;</a:t>
              </a:r>
              <a:endParaRPr lang="en-US" altLang="en-US" sz="2000"/>
            </a:p>
          </p:txBody>
        </p:sp>
        <p:sp>
          <p:nvSpPr>
            <p:cNvPr id="151591" name="Text Box 241">
              <a:extLst>
                <a:ext uri="{FF2B5EF4-FFF2-40B4-BE49-F238E27FC236}">
                  <a16:creationId xmlns:a16="http://schemas.microsoft.com/office/drawing/2014/main" id="{4AB32030-4BF4-042C-00AA-6218BD0502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8" y="4435"/>
              <a:ext cx="902" cy="308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;20-21</a:t>
              </a:r>
              <a:endParaRPr lang="en-US" altLang="en-US" sz="2000"/>
            </a:p>
          </p:txBody>
        </p:sp>
      </p:grpSp>
      <p:grpSp>
        <p:nvGrpSpPr>
          <p:cNvPr id="151582" name="Group 242">
            <a:extLst>
              <a:ext uri="{FF2B5EF4-FFF2-40B4-BE49-F238E27FC236}">
                <a16:creationId xmlns:a16="http://schemas.microsoft.com/office/drawing/2014/main" id="{76492E0F-70B3-E775-F6A3-0C4B78FD95F2}"/>
              </a:ext>
            </a:extLst>
          </p:cNvPr>
          <p:cNvGrpSpPr>
            <a:grpSpLocks/>
          </p:cNvGrpSpPr>
          <p:nvPr/>
        </p:nvGrpSpPr>
        <p:grpSpPr bwMode="auto">
          <a:xfrm>
            <a:off x="5529263" y="3508375"/>
            <a:ext cx="1493837" cy="1860550"/>
            <a:chOff x="3483" y="2162"/>
            <a:chExt cx="902" cy="1234"/>
          </a:xfrm>
        </p:grpSpPr>
        <p:sp>
          <p:nvSpPr>
            <p:cNvPr id="151584" name="AutoShape 243">
              <a:extLst>
                <a:ext uri="{FF2B5EF4-FFF2-40B4-BE49-F238E27FC236}">
                  <a16:creationId xmlns:a16="http://schemas.microsoft.com/office/drawing/2014/main" id="{00BED3C1-9AF0-CBA9-E531-2CCACF81D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" y="2162"/>
              <a:ext cx="667" cy="880"/>
            </a:xfrm>
            <a:prstGeom prst="roundRect">
              <a:avLst>
                <a:gd name="adj" fmla="val 16667"/>
              </a:avLst>
            </a:prstGeom>
            <a:solidFill>
              <a:srgbClr val="1822CD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74053" dir="1857825" algn="ctr" rotWithShape="0">
                <a:schemeClr val="tx1"/>
              </a:outerShdw>
            </a:effec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1585" name="Text Box 244">
              <a:extLst>
                <a:ext uri="{FF2B5EF4-FFF2-40B4-BE49-F238E27FC236}">
                  <a16:creationId xmlns:a16="http://schemas.microsoft.com/office/drawing/2014/main" id="{F165F77A-06B1-9381-64D5-FB2EB280D7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" y="2183"/>
              <a:ext cx="789" cy="32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wdwk</a:t>
              </a:r>
              <a:endParaRPr lang="en-US" altLang="en-US" sz="2000"/>
            </a:p>
          </p:txBody>
        </p:sp>
        <p:sp>
          <p:nvSpPr>
            <p:cNvPr id="151586" name="Text Box 245">
              <a:extLst>
                <a:ext uri="{FF2B5EF4-FFF2-40B4-BE49-F238E27FC236}">
                  <a16:creationId xmlns:a16="http://schemas.microsoft.com/office/drawing/2014/main" id="{C380C945-B4B0-79F6-FF5F-F3DC502B0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6" y="2284"/>
              <a:ext cx="789" cy="90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000">
                  <a:solidFill>
                    <a:schemeClr val="bg1"/>
                  </a:solidFill>
                </a:rPr>
                <a:t>toif;awmfvlBuD;rsm;\&amp;dxdkufaom t&amp;nftaoG;</a:t>
              </a:r>
              <a:endParaRPr lang="en-US" altLang="en-US" sz="2000"/>
            </a:p>
          </p:txBody>
        </p:sp>
        <p:sp>
          <p:nvSpPr>
            <p:cNvPr id="151587" name="Text Box 246">
              <a:extLst>
                <a:ext uri="{FF2B5EF4-FFF2-40B4-BE49-F238E27FC236}">
                  <a16:creationId xmlns:a16="http://schemas.microsoft.com/office/drawing/2014/main" id="{E5EA7291-AEE7-E1A9-FA25-725DDFBF9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3" y="3072"/>
              <a:ext cx="902" cy="324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500">
                  <a:solidFill>
                    <a:srgbClr val="FFFF00"/>
                  </a:solidFill>
                </a:rPr>
                <a:t>2;1-2</a:t>
              </a:r>
              <a:endParaRPr lang="en-US" altLang="en-US" sz="2000"/>
            </a:p>
          </p:txBody>
        </p:sp>
      </p:grpSp>
      <p:sp>
        <p:nvSpPr>
          <p:cNvPr id="151583" name="Text Box 247">
            <a:extLst>
              <a:ext uri="{FF2B5EF4-FFF2-40B4-BE49-F238E27FC236}">
                <a16:creationId xmlns:a16="http://schemas.microsoft.com/office/drawing/2014/main" id="{5FFE4A67-A689-77DA-2C91-8574F224A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0"/>
            <a:ext cx="3146425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9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9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709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>
            <a:extLst>
              <a:ext uri="{FF2B5EF4-FFF2-40B4-BE49-F238E27FC236}">
                <a16:creationId xmlns:a16="http://schemas.microsoft.com/office/drawing/2014/main" id="{FEF805BA-61BD-EE8A-5194-8F0BF5C6E7C4}"/>
              </a:ext>
            </a:extLst>
          </p:cNvPr>
          <p:cNvGrpSpPr>
            <a:grpSpLocks/>
          </p:cNvGrpSpPr>
          <p:nvPr/>
        </p:nvGrpSpPr>
        <p:grpSpPr bwMode="auto">
          <a:xfrm>
            <a:off x="354013" y="-15875"/>
            <a:ext cx="9259887" cy="7788275"/>
            <a:chOff x="223" y="-10"/>
            <a:chExt cx="5833" cy="4906"/>
          </a:xfrm>
        </p:grpSpPr>
        <p:sp>
          <p:nvSpPr>
            <p:cNvPr id="153635" name="Picture 2">
              <a:extLst>
                <a:ext uri="{FF2B5EF4-FFF2-40B4-BE49-F238E27FC236}">
                  <a16:creationId xmlns:a16="http://schemas.microsoft.com/office/drawing/2014/main" id="{6C896996-F96B-8087-8903-9EAF1C71CF1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3" y="-10"/>
              <a:ext cx="5833" cy="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3636" name="Rectangle 3">
              <a:extLst>
                <a:ext uri="{FF2B5EF4-FFF2-40B4-BE49-F238E27FC236}">
                  <a16:creationId xmlns:a16="http://schemas.microsoft.com/office/drawing/2014/main" id="{06147C33-6432-9C66-38D8-9A4A2F2D0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" y="1974"/>
              <a:ext cx="369" cy="339"/>
            </a:xfrm>
            <a:prstGeom prst="rect">
              <a:avLst/>
            </a:prstGeom>
            <a:solidFill>
              <a:srgbClr val="397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153602" name="Text Box 4">
            <a:extLst>
              <a:ext uri="{FF2B5EF4-FFF2-40B4-BE49-F238E27FC236}">
                <a16:creationId xmlns:a16="http://schemas.microsoft.com/office/drawing/2014/main" id="{F28B1B66-DB6B-3278-1ABC-8F10BEB39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58738"/>
            <a:ext cx="185738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b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73191" name="Text Box 7">
            <a:extLst>
              <a:ext uri="{FF2B5EF4-FFF2-40B4-BE49-F238E27FC236}">
                <a16:creationId xmlns:a16="http://schemas.microsoft.com/office/drawing/2014/main" id="{DB7C5930-0F35-04B2-E762-3A2C92777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538" y="3009900"/>
            <a:ext cx="1836737" cy="477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*vmwd</a:t>
            </a:r>
          </a:p>
        </p:txBody>
      </p:sp>
      <p:sp>
        <p:nvSpPr>
          <p:cNvPr id="1373193" name="Text Box 9">
            <a:extLst>
              <a:ext uri="{FF2B5EF4-FFF2-40B4-BE49-F238E27FC236}">
                <a16:creationId xmlns:a16="http://schemas.microsoft.com/office/drawing/2014/main" id="{8F363810-D9E7-FCB3-B8A6-99BD75CCA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75" y="282575"/>
            <a:ext cx="1806575" cy="373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chemeClr val="bg1"/>
              </a:solidFill>
            </a:endParaRPr>
          </a:p>
        </p:txBody>
      </p:sp>
      <p:sp>
        <p:nvSpPr>
          <p:cNvPr id="1373195" name="Text Box 11">
            <a:extLst>
              <a:ext uri="{FF2B5EF4-FFF2-40B4-BE49-F238E27FC236}">
                <a16:creationId xmlns:a16="http://schemas.microsoft.com/office/drawing/2014/main" id="{2D9A8A51-B5B0-6B5B-0CC4-1D856DB16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2212975"/>
            <a:ext cx="1350962" cy="18383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a&amp;mr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ouf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ouf</a:t>
            </a:r>
          </a:p>
        </p:txBody>
      </p:sp>
      <p:sp>
        <p:nvSpPr>
          <p:cNvPr id="1373197" name="Text Box 13">
            <a:extLst>
              <a:ext uri="{FF2B5EF4-FFF2-40B4-BE49-F238E27FC236}">
                <a16:creationId xmlns:a16="http://schemas.microsoft.com/office/drawing/2014/main" id="{95BCBDC8-2B04-5493-70A6-54159F05A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290638"/>
            <a:ext cx="1719263" cy="5842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a[jAJ</a:t>
            </a:r>
          </a:p>
        </p:txBody>
      </p:sp>
      <p:sp>
        <p:nvSpPr>
          <p:cNvPr id="1373198" name="Text Box 14">
            <a:extLst>
              <a:ext uri="{FF2B5EF4-FFF2-40B4-BE49-F238E27FC236}">
                <a16:creationId xmlns:a16="http://schemas.microsoft.com/office/drawing/2014/main" id="{0EEF72E9-BDF6-40A2-3C40-D6D6DC072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775" y="5122863"/>
            <a:ext cx="1254125" cy="115728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,mukyf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,k</a:t>
            </a:r>
            <a:r>
              <a:rPr lang="en-US" altLang="en-US" sz="2900">
                <a:solidFill>
                  <a:schemeClr val="bg1"/>
                </a:solidFill>
              </a:rPr>
              <a:t>'</a:t>
            </a:r>
          </a:p>
        </p:txBody>
      </p:sp>
      <p:sp>
        <p:nvSpPr>
          <p:cNvPr id="1373200" name="Text Box 16">
            <a:extLst>
              <a:ext uri="{FF2B5EF4-FFF2-40B4-BE49-F238E27FC236}">
                <a16:creationId xmlns:a16="http://schemas.microsoft.com/office/drawing/2014/main" id="{8DD5B6EA-A233-B46F-20D8-5BBC370E6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438" y="1973263"/>
            <a:ext cx="1250950" cy="31464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aum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wdwk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a,m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a,m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3 a,m</a:t>
            </a:r>
          </a:p>
        </p:txBody>
      </p:sp>
      <p:sp>
        <p:nvSpPr>
          <p:cNvPr id="1373202" name="Text Box 18">
            <a:extLst>
              <a:ext uri="{FF2B5EF4-FFF2-40B4-BE49-F238E27FC236}">
                <a16:creationId xmlns:a16="http://schemas.microsoft.com/office/drawing/2014/main" id="{01E7CBF4-EF66-2A6C-276F-C4C25B0E8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813" y="2890838"/>
            <a:ext cx="1250950" cy="40798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000">
              <a:solidFill>
                <a:schemeClr val="bg1"/>
              </a:solidFill>
            </a:endParaRPr>
          </a:p>
        </p:txBody>
      </p:sp>
      <p:grpSp>
        <p:nvGrpSpPr>
          <p:cNvPr id="3" name="Group 19">
            <a:extLst>
              <a:ext uri="{FF2B5EF4-FFF2-40B4-BE49-F238E27FC236}">
                <a16:creationId xmlns:a16="http://schemas.microsoft.com/office/drawing/2014/main" id="{C6D3CB6A-5FFA-103C-DFFA-ACC123F2A767}"/>
              </a:ext>
            </a:extLst>
          </p:cNvPr>
          <p:cNvGrpSpPr>
            <a:grpSpLocks/>
          </p:cNvGrpSpPr>
          <p:nvPr/>
        </p:nvGrpSpPr>
        <p:grpSpPr bwMode="auto">
          <a:xfrm>
            <a:off x="5083175" y="1122363"/>
            <a:ext cx="2795588" cy="1371600"/>
            <a:chOff x="2911" y="624"/>
            <a:chExt cx="1601" cy="761"/>
          </a:xfrm>
        </p:grpSpPr>
        <p:sp>
          <p:nvSpPr>
            <p:cNvPr id="153633" name="Oval 20">
              <a:extLst>
                <a:ext uri="{FF2B5EF4-FFF2-40B4-BE49-F238E27FC236}">
                  <a16:creationId xmlns:a16="http://schemas.microsoft.com/office/drawing/2014/main" id="{0E900388-1103-EDC4-9339-F59F6A847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" y="909"/>
              <a:ext cx="148" cy="47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3634" name="Text Box 21">
              <a:extLst>
                <a:ext uri="{FF2B5EF4-FFF2-40B4-BE49-F238E27FC236}">
                  <a16:creationId xmlns:a16="http://schemas.microsoft.com/office/drawing/2014/main" id="{5A7FCDA0-E530-CEAF-7B10-644664110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1" y="624"/>
              <a:ext cx="1601" cy="31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900" i="1">
                  <a:solidFill>
                    <a:schemeClr val="bg1"/>
                  </a:solidFill>
                </a:rPr>
                <a:t>{zuf</a:t>
              </a:r>
            </a:p>
          </p:txBody>
        </p:sp>
      </p:grpSp>
      <p:sp>
        <p:nvSpPr>
          <p:cNvPr id="1373206" name="Text Box 22">
            <a:extLst>
              <a:ext uri="{FF2B5EF4-FFF2-40B4-BE49-F238E27FC236}">
                <a16:creationId xmlns:a16="http://schemas.microsoft.com/office/drawing/2014/main" id="{766C894C-2B28-68F0-AEAE-38A3FD768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0"/>
            <a:ext cx="1874838" cy="445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{zuf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aumavmoJ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zdvdrkef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zdvdydÜ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ay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ay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aw</a:t>
            </a:r>
          </a:p>
        </p:txBody>
      </p:sp>
      <p:sp>
        <p:nvSpPr>
          <p:cNvPr id="1373209" name="Text Box 25">
            <a:extLst>
              <a:ext uri="{FF2B5EF4-FFF2-40B4-BE49-F238E27FC236}">
                <a16:creationId xmlns:a16="http://schemas.microsoft.com/office/drawing/2014/main" id="{22D360A4-F07A-588C-1694-5C91B9FB5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1400175"/>
            <a:ext cx="1646238" cy="37306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chemeClr val="bg1"/>
              </a:solidFill>
            </a:endParaRPr>
          </a:p>
        </p:txBody>
      </p:sp>
      <p:sp>
        <p:nvSpPr>
          <p:cNvPr id="1373211" name="Text Box 27">
            <a:extLst>
              <a:ext uri="{FF2B5EF4-FFF2-40B4-BE49-F238E27FC236}">
                <a16:creationId xmlns:a16="http://schemas.microsoft.com/office/drawing/2014/main" id="{6E4B7244-A6A2-964D-3B57-3A0371782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563" y="303213"/>
            <a:ext cx="1595437" cy="11842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aum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wd</a:t>
            </a:r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C67D386F-D8CC-B889-14B1-C5A41FCA7D26}"/>
              </a:ext>
            </a:extLst>
          </p:cNvPr>
          <p:cNvGrpSpPr>
            <a:grpSpLocks/>
          </p:cNvGrpSpPr>
          <p:nvPr/>
        </p:nvGrpSpPr>
        <p:grpSpPr bwMode="auto">
          <a:xfrm>
            <a:off x="3009900" y="1295400"/>
            <a:ext cx="2493963" cy="1435100"/>
            <a:chOff x="1724" y="720"/>
            <a:chExt cx="1300" cy="798"/>
          </a:xfrm>
        </p:grpSpPr>
        <p:sp>
          <p:nvSpPr>
            <p:cNvPr id="153631" name="Oval 30">
              <a:extLst>
                <a:ext uri="{FF2B5EF4-FFF2-40B4-BE49-F238E27FC236}">
                  <a16:creationId xmlns:a16="http://schemas.microsoft.com/office/drawing/2014/main" id="{B6D5E625-9B86-9F80-C1EF-55E762E58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041"/>
              <a:ext cx="147" cy="477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3632" name="Text Box 31">
              <a:extLst>
                <a:ext uri="{FF2B5EF4-FFF2-40B4-BE49-F238E27FC236}">
                  <a16:creationId xmlns:a16="http://schemas.microsoft.com/office/drawing/2014/main" id="{3324F45D-117E-C677-ABD8-FA65554AE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4" y="720"/>
              <a:ext cx="1300" cy="31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900" i="1">
                  <a:solidFill>
                    <a:schemeClr val="bg1"/>
                  </a:solidFill>
                </a:rPr>
                <a:t>aumvif;</a:t>
              </a:r>
            </a:p>
          </p:txBody>
        </p:sp>
      </p:grpSp>
      <p:grpSp>
        <p:nvGrpSpPr>
          <p:cNvPr id="5" name="Group 32">
            <a:extLst>
              <a:ext uri="{FF2B5EF4-FFF2-40B4-BE49-F238E27FC236}">
                <a16:creationId xmlns:a16="http://schemas.microsoft.com/office/drawing/2014/main" id="{1F7E7382-519F-9E4C-0C3F-E393F8048825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4576763"/>
            <a:ext cx="3101975" cy="1423987"/>
            <a:chOff x="3840" y="2544"/>
            <a:chExt cx="1776" cy="790"/>
          </a:xfrm>
        </p:grpSpPr>
        <p:sp>
          <p:nvSpPr>
            <p:cNvPr id="153629" name="Oval 33">
              <a:extLst>
                <a:ext uri="{FF2B5EF4-FFF2-40B4-BE49-F238E27FC236}">
                  <a16:creationId xmlns:a16="http://schemas.microsoft.com/office/drawing/2014/main" id="{3BE74704-1080-7204-CECC-797CA84CA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" y="2858"/>
              <a:ext cx="179" cy="47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3630" name="Text Box 34">
              <a:extLst>
                <a:ext uri="{FF2B5EF4-FFF2-40B4-BE49-F238E27FC236}">
                  <a16:creationId xmlns:a16="http://schemas.microsoft.com/office/drawing/2014/main" id="{EE6C36A5-1670-F1B7-3039-72032DA39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544"/>
              <a:ext cx="1776" cy="31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900" i="1">
                  <a:solidFill>
                    <a:schemeClr val="bg1"/>
                  </a:solidFill>
                </a:rPr>
                <a:t>a,&amp;k&amp;Svif</a:t>
              </a:r>
            </a:p>
          </p:txBody>
        </p:sp>
      </p:grpSp>
      <p:grpSp>
        <p:nvGrpSpPr>
          <p:cNvPr id="6" name="Group 35">
            <a:extLst>
              <a:ext uri="{FF2B5EF4-FFF2-40B4-BE49-F238E27FC236}">
                <a16:creationId xmlns:a16="http://schemas.microsoft.com/office/drawing/2014/main" id="{1C5F8083-CF8E-1443-5FF3-693B2484EBA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70125" cy="1377950"/>
            <a:chOff x="0" y="0"/>
            <a:chExt cx="1300" cy="765"/>
          </a:xfrm>
        </p:grpSpPr>
        <p:sp>
          <p:nvSpPr>
            <p:cNvPr id="153627" name="Oval 36">
              <a:extLst>
                <a:ext uri="{FF2B5EF4-FFF2-40B4-BE49-F238E27FC236}">
                  <a16:creationId xmlns:a16="http://schemas.microsoft.com/office/drawing/2014/main" id="{DFF3D12B-71E3-2F2E-623D-490A9A533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" y="288"/>
              <a:ext cx="147" cy="477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3628" name="Text Box 37">
              <a:extLst>
                <a:ext uri="{FF2B5EF4-FFF2-40B4-BE49-F238E27FC236}">
                  <a16:creationId xmlns:a16="http://schemas.microsoft.com/office/drawing/2014/main" id="{F7B2F1D2-65D3-E019-2647-6DA14875F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300" cy="31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900" i="1">
                  <a:solidFill>
                    <a:schemeClr val="bg1"/>
                  </a:solidFill>
                </a:rPr>
                <a:t>a&amp;mr</a:t>
              </a:r>
            </a:p>
          </p:txBody>
        </p:sp>
      </p:grpSp>
      <p:sp>
        <p:nvSpPr>
          <p:cNvPr id="153617" name="Text Box 38">
            <a:extLst>
              <a:ext uri="{FF2B5EF4-FFF2-40B4-BE49-F238E27FC236}">
                <a16:creationId xmlns:a16="http://schemas.microsoft.com/office/drawing/2014/main" id="{ABEE8C6A-C134-8A31-B2BB-986523AB0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4230688"/>
            <a:ext cx="3087687" cy="7223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4000">
                <a:solidFill>
                  <a:srgbClr val="FFFF00"/>
                </a:solidFill>
              </a:rPr>
              <a:t>b,frSma&amp;; ovJ</a:t>
            </a:r>
          </a:p>
        </p:txBody>
      </p:sp>
      <p:sp>
        <p:nvSpPr>
          <p:cNvPr id="153618" name="Text Box 39">
            <a:extLst>
              <a:ext uri="{FF2B5EF4-FFF2-40B4-BE49-F238E27FC236}">
                <a16:creationId xmlns:a16="http://schemas.microsoft.com/office/drawing/2014/main" id="{B542187A-4C1F-320A-56EB-B1B90DAA1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8950" y="69119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53619" name="Rectangle 40">
            <a:extLst>
              <a:ext uri="{FF2B5EF4-FFF2-40B4-BE49-F238E27FC236}">
                <a16:creationId xmlns:a16="http://schemas.microsoft.com/office/drawing/2014/main" id="{7A1A1C19-FE1D-D0AE-5972-E2E0A6D53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402513"/>
            <a:ext cx="492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53620" name="Text Box 41">
            <a:extLst>
              <a:ext uri="{FF2B5EF4-FFF2-40B4-BE49-F238E27FC236}">
                <a16:creationId xmlns:a16="http://schemas.microsoft.com/office/drawing/2014/main" id="{767F80C8-7A35-C3F1-F56E-F5B420CC1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53621" name="Text Box 42">
            <a:extLst>
              <a:ext uri="{FF2B5EF4-FFF2-40B4-BE49-F238E27FC236}">
                <a16:creationId xmlns:a16="http://schemas.microsoft.com/office/drawing/2014/main" id="{950F445A-15E1-3339-0F61-2D5472274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5" y="7399338"/>
            <a:ext cx="2936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67</a:t>
            </a:r>
          </a:p>
        </p:txBody>
      </p:sp>
      <p:sp>
        <p:nvSpPr>
          <p:cNvPr id="153622" name="Text Box 43">
            <a:extLst>
              <a:ext uri="{FF2B5EF4-FFF2-40B4-BE49-F238E27FC236}">
                <a16:creationId xmlns:a16="http://schemas.microsoft.com/office/drawing/2014/main" id="{87A57BC2-41DE-ACA2-2340-997066CA2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213" y="7345363"/>
            <a:ext cx="339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27</a:t>
            </a:r>
          </a:p>
        </p:txBody>
      </p:sp>
      <p:grpSp>
        <p:nvGrpSpPr>
          <p:cNvPr id="7" name="Group 44">
            <a:extLst>
              <a:ext uri="{FF2B5EF4-FFF2-40B4-BE49-F238E27FC236}">
                <a16:creationId xmlns:a16="http://schemas.microsoft.com/office/drawing/2014/main" id="{45F3C268-68C7-667A-F1DA-4E042A541314}"/>
              </a:ext>
            </a:extLst>
          </p:cNvPr>
          <p:cNvGrpSpPr>
            <a:grpSpLocks/>
          </p:cNvGrpSpPr>
          <p:nvPr/>
        </p:nvGrpSpPr>
        <p:grpSpPr bwMode="auto">
          <a:xfrm>
            <a:off x="7537450" y="1900238"/>
            <a:ext cx="2520950" cy="1647825"/>
            <a:chOff x="4316" y="1056"/>
            <a:chExt cx="1300" cy="915"/>
          </a:xfrm>
        </p:grpSpPr>
        <p:sp>
          <p:nvSpPr>
            <p:cNvPr id="153625" name="Oval 45">
              <a:extLst>
                <a:ext uri="{FF2B5EF4-FFF2-40B4-BE49-F238E27FC236}">
                  <a16:creationId xmlns:a16="http://schemas.microsoft.com/office/drawing/2014/main" id="{A6C80451-DF36-8F6C-C65C-FC9FFF753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8" y="1494"/>
              <a:ext cx="147" cy="477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3626" name="Text Box 46">
              <a:extLst>
                <a:ext uri="{FF2B5EF4-FFF2-40B4-BE49-F238E27FC236}">
                  <a16:creationId xmlns:a16="http://schemas.microsoft.com/office/drawing/2014/main" id="{4A9FAC8A-AE43-CC9D-32AE-963CF73A79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6" y="1056"/>
              <a:ext cx="1300" cy="23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en-US" sz="2900" i="1">
                  <a:solidFill>
                    <a:srgbClr val="FFFFFF"/>
                  </a:solidFill>
                </a:rPr>
                <a:t>qdkif;vif htefwdtkyf</a:t>
              </a:r>
            </a:p>
          </p:txBody>
        </p:sp>
      </p:grpSp>
      <p:sp>
        <p:nvSpPr>
          <p:cNvPr id="1373231" name="Text Box 47">
            <a:extLst>
              <a:ext uri="{FF2B5EF4-FFF2-40B4-BE49-F238E27FC236}">
                <a16:creationId xmlns:a16="http://schemas.microsoft.com/office/drawing/2014/main" id="{20AFB97B-DD25-9D18-0ED6-238A3633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0" y="0"/>
            <a:ext cx="3197225" cy="5476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900" i="1">
                <a:solidFill>
                  <a:schemeClr val="bg1"/>
                </a:solidFill>
              </a:rPr>
              <a:t>rmqDvdk;eD;,rf;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73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73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73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73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73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73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73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73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73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73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73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73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73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73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73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73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73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73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27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7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7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27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73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373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73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73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3191" grpId="0" autoUpdateAnimBg="0"/>
      <p:bldP spid="1373193" grpId="0" autoUpdateAnimBg="0"/>
      <p:bldP spid="1373195" grpId="0" autoUpdateAnimBg="0"/>
      <p:bldP spid="1373197" grpId="0" autoUpdateAnimBg="0"/>
      <p:bldP spid="1373198" grpId="0" autoUpdateAnimBg="0"/>
      <p:bldP spid="1373200" grpId="0" autoUpdateAnimBg="0"/>
      <p:bldP spid="1373202" grpId="0" autoUpdateAnimBg="0"/>
      <p:bldP spid="1373206" grpId="0" autoUpdateAnimBg="0"/>
      <p:bldP spid="1373209" grpId="0" autoUpdateAnimBg="0"/>
      <p:bldP spid="1373211" grpId="0" autoUpdateAnimBg="0"/>
      <p:bldP spid="1373231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Picture 2">
            <a:extLst>
              <a:ext uri="{FF2B5EF4-FFF2-40B4-BE49-F238E27FC236}">
                <a16:creationId xmlns:a16="http://schemas.microsoft.com/office/drawing/2014/main" id="{7DAF72D3-7D84-6515-4B32-FE25D94F6F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8800" y="0"/>
            <a:ext cx="9259888" cy="778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55650" name="Rectangle 3">
            <a:extLst>
              <a:ext uri="{FF2B5EF4-FFF2-40B4-BE49-F238E27FC236}">
                <a16:creationId xmlns:a16="http://schemas.microsoft.com/office/drawing/2014/main" id="{DE24ACA3-C3B7-6639-49A4-E32CA2A50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838" y="3133725"/>
            <a:ext cx="585787" cy="538163"/>
          </a:xfrm>
          <a:prstGeom prst="rect">
            <a:avLst/>
          </a:prstGeom>
          <a:solidFill>
            <a:srgbClr val="3973D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55651" name="Text Box 4">
            <a:extLst>
              <a:ext uri="{FF2B5EF4-FFF2-40B4-BE49-F238E27FC236}">
                <a16:creationId xmlns:a16="http://schemas.microsoft.com/office/drawing/2014/main" id="{6A78144B-99A8-87CD-6813-0DA944AFB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58738"/>
            <a:ext cx="185738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 b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5652" name="Text Box 7">
            <a:extLst>
              <a:ext uri="{FF2B5EF4-FFF2-40B4-BE49-F238E27FC236}">
                <a16:creationId xmlns:a16="http://schemas.microsoft.com/office/drawing/2014/main" id="{C34ECD22-B170-3366-7EAC-6C6F8D2A7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538" y="3009900"/>
            <a:ext cx="1717675" cy="477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*vmwd</a:t>
            </a:r>
          </a:p>
        </p:txBody>
      </p:sp>
      <p:sp>
        <p:nvSpPr>
          <p:cNvPr id="155653" name="Text Box 10">
            <a:extLst>
              <a:ext uri="{FF2B5EF4-FFF2-40B4-BE49-F238E27FC236}">
                <a16:creationId xmlns:a16="http://schemas.microsoft.com/office/drawing/2014/main" id="{F53E811B-66A5-9EF4-FC74-A3C8A5C9C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275" y="2406650"/>
            <a:ext cx="1252538" cy="373063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CFA2B6"/>
              </a:solidFill>
            </a:endParaRPr>
          </a:p>
        </p:txBody>
      </p:sp>
      <p:sp>
        <p:nvSpPr>
          <p:cNvPr id="155654" name="Text Box 11">
            <a:extLst>
              <a:ext uri="{FF2B5EF4-FFF2-40B4-BE49-F238E27FC236}">
                <a16:creationId xmlns:a16="http://schemas.microsoft.com/office/drawing/2014/main" id="{29C3C98D-3BF7-DC3C-CB4A-18C472003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6163" y="2322513"/>
            <a:ext cx="1474787" cy="18383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a&amp;mr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ouf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ouf</a:t>
            </a:r>
          </a:p>
        </p:txBody>
      </p:sp>
      <p:sp>
        <p:nvSpPr>
          <p:cNvPr id="155655" name="Text Box 13">
            <a:extLst>
              <a:ext uri="{FF2B5EF4-FFF2-40B4-BE49-F238E27FC236}">
                <a16:creationId xmlns:a16="http://schemas.microsoft.com/office/drawing/2014/main" id="{971A2D65-296A-FD27-E0C2-C9D6BF653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290638"/>
            <a:ext cx="1719263" cy="5842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a[jAJ</a:t>
            </a:r>
          </a:p>
        </p:txBody>
      </p:sp>
      <p:sp>
        <p:nvSpPr>
          <p:cNvPr id="155656" name="Text Box 14">
            <a:extLst>
              <a:ext uri="{FF2B5EF4-FFF2-40B4-BE49-F238E27FC236}">
                <a16:creationId xmlns:a16="http://schemas.microsoft.com/office/drawing/2014/main" id="{1DB86417-FE1E-6B1B-DB2D-92BB3062F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775" y="5122863"/>
            <a:ext cx="1254125" cy="3730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CFA2B6"/>
              </a:solidFill>
            </a:endParaRPr>
          </a:p>
        </p:txBody>
      </p:sp>
      <p:sp>
        <p:nvSpPr>
          <p:cNvPr id="155657" name="Text Box 16">
            <a:extLst>
              <a:ext uri="{FF2B5EF4-FFF2-40B4-BE49-F238E27FC236}">
                <a16:creationId xmlns:a16="http://schemas.microsoft.com/office/drawing/2014/main" id="{28266425-0F5A-FD6A-7F0B-56EC3013A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6650" y="1878013"/>
            <a:ext cx="1250950" cy="3563937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aum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wdwk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a,m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a,m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3 a,m</a:t>
            </a:r>
          </a:p>
          <a:p>
            <a:pPr>
              <a:spcBef>
                <a:spcPct val="50000"/>
              </a:spcBef>
            </a:pPr>
            <a:endParaRPr lang="en-US" altLang="en-US" sz="1800">
              <a:solidFill>
                <a:srgbClr val="CFA2B6"/>
              </a:solidFill>
            </a:endParaRPr>
          </a:p>
        </p:txBody>
      </p:sp>
      <p:sp>
        <p:nvSpPr>
          <p:cNvPr id="155658" name="Text Box 17">
            <a:extLst>
              <a:ext uri="{FF2B5EF4-FFF2-40B4-BE49-F238E27FC236}">
                <a16:creationId xmlns:a16="http://schemas.microsoft.com/office/drawing/2014/main" id="{4A95A6D2-C5B2-8400-05EF-DB6360B17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8963" y="5410200"/>
            <a:ext cx="1252537" cy="179228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,mukyf</a:t>
            </a:r>
          </a:p>
          <a:p>
            <a:pPr>
              <a:spcBef>
                <a:spcPct val="50000"/>
              </a:spcBef>
            </a:pPr>
            <a:r>
              <a:rPr lang="en-US" altLang="en-US" sz="2500">
                <a:solidFill>
                  <a:schemeClr val="bg1"/>
                </a:solidFill>
              </a:rPr>
              <a:t>,k'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CFA2B6"/>
              </a:solidFill>
            </a:endParaRPr>
          </a:p>
        </p:txBody>
      </p:sp>
      <p:grpSp>
        <p:nvGrpSpPr>
          <p:cNvPr id="155659" name="Group 19">
            <a:extLst>
              <a:ext uri="{FF2B5EF4-FFF2-40B4-BE49-F238E27FC236}">
                <a16:creationId xmlns:a16="http://schemas.microsoft.com/office/drawing/2014/main" id="{F18A2998-DD63-4DF9-A016-3DDB083F94B8}"/>
              </a:ext>
            </a:extLst>
          </p:cNvPr>
          <p:cNvGrpSpPr>
            <a:grpSpLocks/>
          </p:cNvGrpSpPr>
          <p:nvPr/>
        </p:nvGrpSpPr>
        <p:grpSpPr bwMode="auto">
          <a:xfrm>
            <a:off x="5083175" y="1122363"/>
            <a:ext cx="2795588" cy="1371600"/>
            <a:chOff x="2911" y="624"/>
            <a:chExt cx="1601" cy="761"/>
          </a:xfrm>
        </p:grpSpPr>
        <p:sp>
          <p:nvSpPr>
            <p:cNvPr id="155718" name="Oval 20">
              <a:extLst>
                <a:ext uri="{FF2B5EF4-FFF2-40B4-BE49-F238E27FC236}">
                  <a16:creationId xmlns:a16="http://schemas.microsoft.com/office/drawing/2014/main" id="{F630C041-AF7E-AE04-F944-AC9065F5A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" y="909"/>
              <a:ext cx="148" cy="47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19" name="Text Box 21">
              <a:extLst>
                <a:ext uri="{FF2B5EF4-FFF2-40B4-BE49-F238E27FC236}">
                  <a16:creationId xmlns:a16="http://schemas.microsoft.com/office/drawing/2014/main" id="{41069669-D1CD-5DFA-A26E-C1E7988C1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1" y="624"/>
              <a:ext cx="1601" cy="31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900" i="1">
                  <a:solidFill>
                    <a:schemeClr val="bg1"/>
                  </a:solidFill>
                </a:rPr>
                <a:t>{zuf</a:t>
              </a:r>
            </a:p>
          </p:txBody>
        </p:sp>
      </p:grpSp>
      <p:sp>
        <p:nvSpPr>
          <p:cNvPr id="155660" name="Text Box 22">
            <a:extLst>
              <a:ext uri="{FF2B5EF4-FFF2-40B4-BE49-F238E27FC236}">
                <a16:creationId xmlns:a16="http://schemas.microsoft.com/office/drawing/2014/main" id="{EE6B956C-1FBB-489D-2BEA-B9BD51AEC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-38100"/>
            <a:ext cx="1646238" cy="373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CFA2B6"/>
              </a:solidFill>
            </a:endParaRPr>
          </a:p>
        </p:txBody>
      </p:sp>
      <p:sp>
        <p:nvSpPr>
          <p:cNvPr id="155661" name="Text Box 24">
            <a:extLst>
              <a:ext uri="{FF2B5EF4-FFF2-40B4-BE49-F238E27FC236}">
                <a16:creationId xmlns:a16="http://schemas.microsoft.com/office/drawing/2014/main" id="{3B071422-4EFE-179A-4378-D46700584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0"/>
            <a:ext cx="1646238" cy="445452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{zuf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aumavmoJ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zdvdrkef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zdvdydÜ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ay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ay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aw</a:t>
            </a:r>
          </a:p>
        </p:txBody>
      </p:sp>
      <p:sp>
        <p:nvSpPr>
          <p:cNvPr id="155662" name="Text Box 27">
            <a:extLst>
              <a:ext uri="{FF2B5EF4-FFF2-40B4-BE49-F238E27FC236}">
                <a16:creationId xmlns:a16="http://schemas.microsoft.com/office/drawing/2014/main" id="{7F04C6C8-5EA0-7C09-FB51-84DF743FD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460375"/>
            <a:ext cx="1595437" cy="11842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2 aum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</a:rPr>
              <a:t>1 wd</a:t>
            </a:r>
          </a:p>
        </p:txBody>
      </p:sp>
      <p:grpSp>
        <p:nvGrpSpPr>
          <p:cNvPr id="155663" name="Group 29">
            <a:extLst>
              <a:ext uri="{FF2B5EF4-FFF2-40B4-BE49-F238E27FC236}">
                <a16:creationId xmlns:a16="http://schemas.microsoft.com/office/drawing/2014/main" id="{71ED1B71-1BE8-4B5E-8A82-FAE6BBD0A5FA}"/>
              </a:ext>
            </a:extLst>
          </p:cNvPr>
          <p:cNvGrpSpPr>
            <a:grpSpLocks/>
          </p:cNvGrpSpPr>
          <p:nvPr/>
        </p:nvGrpSpPr>
        <p:grpSpPr bwMode="auto">
          <a:xfrm>
            <a:off x="3024188" y="1295400"/>
            <a:ext cx="2460625" cy="1435100"/>
            <a:chOff x="1724" y="720"/>
            <a:chExt cx="1300" cy="798"/>
          </a:xfrm>
        </p:grpSpPr>
        <p:sp>
          <p:nvSpPr>
            <p:cNvPr id="155716" name="Oval 30">
              <a:extLst>
                <a:ext uri="{FF2B5EF4-FFF2-40B4-BE49-F238E27FC236}">
                  <a16:creationId xmlns:a16="http://schemas.microsoft.com/office/drawing/2014/main" id="{43224BD6-BD31-3DB8-4CB1-9B2419BB87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041"/>
              <a:ext cx="147" cy="477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17" name="Text Box 31">
              <a:extLst>
                <a:ext uri="{FF2B5EF4-FFF2-40B4-BE49-F238E27FC236}">
                  <a16:creationId xmlns:a16="http://schemas.microsoft.com/office/drawing/2014/main" id="{A4697262-B9F9-D1E0-3187-B492BE3C34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4" y="720"/>
              <a:ext cx="1300" cy="31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900" i="1">
                  <a:solidFill>
                    <a:schemeClr val="bg1"/>
                  </a:solidFill>
                </a:rPr>
                <a:t>aumvif;</a:t>
              </a:r>
            </a:p>
          </p:txBody>
        </p:sp>
      </p:grpSp>
      <p:grpSp>
        <p:nvGrpSpPr>
          <p:cNvPr id="155664" name="Group 32">
            <a:extLst>
              <a:ext uri="{FF2B5EF4-FFF2-40B4-BE49-F238E27FC236}">
                <a16:creationId xmlns:a16="http://schemas.microsoft.com/office/drawing/2014/main" id="{577D412A-E350-4483-BED6-300CF9016113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4576763"/>
            <a:ext cx="3101975" cy="1423987"/>
            <a:chOff x="3840" y="2544"/>
            <a:chExt cx="1776" cy="790"/>
          </a:xfrm>
        </p:grpSpPr>
        <p:sp>
          <p:nvSpPr>
            <p:cNvPr id="155714" name="Oval 33">
              <a:extLst>
                <a:ext uri="{FF2B5EF4-FFF2-40B4-BE49-F238E27FC236}">
                  <a16:creationId xmlns:a16="http://schemas.microsoft.com/office/drawing/2014/main" id="{6A3EB332-CA2F-10AA-833C-3ED91EEC6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" y="2858"/>
              <a:ext cx="179" cy="47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15" name="Text Box 34">
              <a:extLst>
                <a:ext uri="{FF2B5EF4-FFF2-40B4-BE49-F238E27FC236}">
                  <a16:creationId xmlns:a16="http://schemas.microsoft.com/office/drawing/2014/main" id="{5C6CC49C-FD68-3A87-1413-83A943652C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2544"/>
              <a:ext cx="1776" cy="31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900" i="1">
                  <a:solidFill>
                    <a:schemeClr val="bg1"/>
                  </a:solidFill>
                </a:rPr>
                <a:t>a,&amp;k&amp;Svif</a:t>
              </a:r>
            </a:p>
          </p:txBody>
        </p:sp>
      </p:grpSp>
      <p:grpSp>
        <p:nvGrpSpPr>
          <p:cNvPr id="155665" name="Group 35">
            <a:extLst>
              <a:ext uri="{FF2B5EF4-FFF2-40B4-BE49-F238E27FC236}">
                <a16:creationId xmlns:a16="http://schemas.microsoft.com/office/drawing/2014/main" id="{B044C18B-9BE6-F627-F43C-66BC708E7E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70125" cy="1377950"/>
            <a:chOff x="0" y="0"/>
            <a:chExt cx="1300" cy="765"/>
          </a:xfrm>
        </p:grpSpPr>
        <p:sp>
          <p:nvSpPr>
            <p:cNvPr id="155712" name="Oval 36">
              <a:extLst>
                <a:ext uri="{FF2B5EF4-FFF2-40B4-BE49-F238E27FC236}">
                  <a16:creationId xmlns:a16="http://schemas.microsoft.com/office/drawing/2014/main" id="{58010551-236B-9E88-04F7-FE66B0EBE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" y="288"/>
              <a:ext cx="147" cy="477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13" name="Text Box 37">
              <a:extLst>
                <a:ext uri="{FF2B5EF4-FFF2-40B4-BE49-F238E27FC236}">
                  <a16:creationId xmlns:a16="http://schemas.microsoft.com/office/drawing/2014/main" id="{4F6E0246-1E57-ADF6-1B40-D5D2DA47C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300" cy="31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900" i="1">
                  <a:solidFill>
                    <a:schemeClr val="bg1"/>
                  </a:solidFill>
                </a:rPr>
                <a:t>a&amp;mr</a:t>
              </a:r>
            </a:p>
          </p:txBody>
        </p:sp>
      </p:grpSp>
      <p:sp>
        <p:nvSpPr>
          <p:cNvPr id="155666" name="Text Box 39">
            <a:extLst>
              <a:ext uri="{FF2B5EF4-FFF2-40B4-BE49-F238E27FC236}">
                <a16:creationId xmlns:a16="http://schemas.microsoft.com/office/drawing/2014/main" id="{348875E6-8CFE-D94A-D3A6-EE5017106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8950" y="69119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55667" name="Rectangle 40">
            <a:extLst>
              <a:ext uri="{FF2B5EF4-FFF2-40B4-BE49-F238E27FC236}">
                <a16:creationId xmlns:a16="http://schemas.microsoft.com/office/drawing/2014/main" id="{BEAE6347-17B5-42B2-A37B-105015AE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402513"/>
            <a:ext cx="492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55668" name="Text Box 41">
            <a:extLst>
              <a:ext uri="{FF2B5EF4-FFF2-40B4-BE49-F238E27FC236}">
                <a16:creationId xmlns:a16="http://schemas.microsoft.com/office/drawing/2014/main" id="{436754EF-ECFA-DF5D-2558-12ADE5778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55669" name="Text Box 42">
            <a:extLst>
              <a:ext uri="{FF2B5EF4-FFF2-40B4-BE49-F238E27FC236}">
                <a16:creationId xmlns:a16="http://schemas.microsoft.com/office/drawing/2014/main" id="{E456C313-678E-9D85-51A8-ADB692A62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68</a:t>
            </a:r>
          </a:p>
        </p:txBody>
      </p:sp>
      <p:sp>
        <p:nvSpPr>
          <p:cNvPr id="155670" name="Text Box 43">
            <a:extLst>
              <a:ext uri="{FF2B5EF4-FFF2-40B4-BE49-F238E27FC236}">
                <a16:creationId xmlns:a16="http://schemas.microsoft.com/office/drawing/2014/main" id="{F867BD22-5EA1-38A4-7070-2F288E3E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4536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 </a:t>
            </a:r>
          </a:p>
        </p:txBody>
      </p:sp>
      <p:grpSp>
        <p:nvGrpSpPr>
          <p:cNvPr id="155671" name="Group 44">
            <a:extLst>
              <a:ext uri="{FF2B5EF4-FFF2-40B4-BE49-F238E27FC236}">
                <a16:creationId xmlns:a16="http://schemas.microsoft.com/office/drawing/2014/main" id="{B08229FD-E9E0-0A7C-CD76-06781912FC36}"/>
              </a:ext>
            </a:extLst>
          </p:cNvPr>
          <p:cNvGrpSpPr>
            <a:grpSpLocks/>
          </p:cNvGrpSpPr>
          <p:nvPr/>
        </p:nvGrpSpPr>
        <p:grpSpPr bwMode="auto">
          <a:xfrm>
            <a:off x="7537450" y="1900238"/>
            <a:ext cx="2520950" cy="1647825"/>
            <a:chOff x="4316" y="1056"/>
            <a:chExt cx="1300" cy="915"/>
          </a:xfrm>
        </p:grpSpPr>
        <p:sp>
          <p:nvSpPr>
            <p:cNvPr id="155710" name="Oval 45">
              <a:extLst>
                <a:ext uri="{FF2B5EF4-FFF2-40B4-BE49-F238E27FC236}">
                  <a16:creationId xmlns:a16="http://schemas.microsoft.com/office/drawing/2014/main" id="{7573F4AC-AF4E-647F-7DAA-4F2F9B71F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8" y="1494"/>
              <a:ext cx="147" cy="477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11" name="Text Box 46">
              <a:extLst>
                <a:ext uri="{FF2B5EF4-FFF2-40B4-BE49-F238E27FC236}">
                  <a16:creationId xmlns:a16="http://schemas.microsoft.com/office/drawing/2014/main" id="{6F6E8318-D955-EC49-B229-14D82F79C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6" y="1056"/>
              <a:ext cx="1300" cy="23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5" rIns="91429" bIns="45715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en-US" sz="2900" i="1">
                  <a:solidFill>
                    <a:srgbClr val="FFFFFF"/>
                  </a:solidFill>
                </a:rPr>
                <a:t>qdkif;vif htefwdtkyf</a:t>
              </a:r>
            </a:p>
          </p:txBody>
        </p:sp>
      </p:grpSp>
      <p:sp>
        <p:nvSpPr>
          <p:cNvPr id="155672" name="Text Box 47">
            <a:extLst>
              <a:ext uri="{FF2B5EF4-FFF2-40B4-BE49-F238E27FC236}">
                <a16:creationId xmlns:a16="http://schemas.microsoft.com/office/drawing/2014/main" id="{B471366A-5A29-C43C-4049-125DD4825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38100"/>
            <a:ext cx="3197225" cy="5476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8" tIns="45693" rIns="91388" bIns="45693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900" i="1">
                <a:solidFill>
                  <a:schemeClr val="bg1"/>
                </a:solidFill>
              </a:rPr>
              <a:t>rmqDvdk;eD;,rf;</a:t>
            </a:r>
          </a:p>
        </p:txBody>
      </p:sp>
      <p:grpSp>
        <p:nvGrpSpPr>
          <p:cNvPr id="7" name="Group 49">
            <a:extLst>
              <a:ext uri="{FF2B5EF4-FFF2-40B4-BE49-F238E27FC236}">
                <a16:creationId xmlns:a16="http://schemas.microsoft.com/office/drawing/2014/main" id="{41CDF076-868F-D6EE-C162-B63F24116D51}"/>
              </a:ext>
            </a:extLst>
          </p:cNvPr>
          <p:cNvGrpSpPr>
            <a:grpSpLocks/>
          </p:cNvGrpSpPr>
          <p:nvPr/>
        </p:nvGrpSpPr>
        <p:grpSpPr bwMode="auto">
          <a:xfrm>
            <a:off x="1708150" y="866775"/>
            <a:ext cx="7681913" cy="5662613"/>
            <a:chOff x="1173" y="520"/>
            <a:chExt cx="4838" cy="3567"/>
          </a:xfrm>
        </p:grpSpPr>
        <p:grpSp>
          <p:nvGrpSpPr>
            <p:cNvPr id="155675" name="Group 50">
              <a:extLst>
                <a:ext uri="{FF2B5EF4-FFF2-40B4-BE49-F238E27FC236}">
                  <a16:creationId xmlns:a16="http://schemas.microsoft.com/office/drawing/2014/main" id="{E3D7AA08-905E-16C3-35DE-CAD1F2A4E5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5" y="744"/>
              <a:ext cx="1433" cy="850"/>
              <a:chOff x="3105" y="744"/>
              <a:chExt cx="1433" cy="850"/>
            </a:xfrm>
          </p:grpSpPr>
          <p:sp>
            <p:nvSpPr>
              <p:cNvPr id="155708" name="Oval 51">
                <a:extLst>
                  <a:ext uri="{FF2B5EF4-FFF2-40B4-BE49-F238E27FC236}">
                    <a16:creationId xmlns:a16="http://schemas.microsoft.com/office/drawing/2014/main" id="{9757431C-675E-8ACE-85F9-3696A50DE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" y="1053"/>
                <a:ext cx="162" cy="541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tx1"/>
                </a:outerShdw>
              </a:effectLst>
            </p:spPr>
            <p:txBody>
              <a:bodyPr lIns="91419" tIns="45709" rIns="91419" bIns="45709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th-TH" altLang="en-US"/>
              </a:p>
            </p:txBody>
          </p:sp>
          <p:sp>
            <p:nvSpPr>
              <p:cNvPr id="155709" name="Text Box 52">
                <a:extLst>
                  <a:ext uri="{FF2B5EF4-FFF2-40B4-BE49-F238E27FC236}">
                    <a16:creationId xmlns:a16="http://schemas.microsoft.com/office/drawing/2014/main" id="{CC0BED59-5BB4-1BCC-65AD-315163C07D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5" y="744"/>
                <a:ext cx="1433" cy="30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my-MM" altLang="en-US" sz="250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5676" name="Group 53">
              <a:extLst>
                <a:ext uri="{FF2B5EF4-FFF2-40B4-BE49-F238E27FC236}">
                  <a16:creationId xmlns:a16="http://schemas.microsoft.com/office/drawing/2014/main" id="{2B7C9517-EA41-0C6C-E069-FBD325B6DD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862"/>
              <a:ext cx="1429" cy="858"/>
              <a:chOff x="1984" y="862"/>
              <a:chExt cx="1429" cy="858"/>
            </a:xfrm>
          </p:grpSpPr>
          <p:sp>
            <p:nvSpPr>
              <p:cNvPr id="155706" name="Oval 54">
                <a:extLst>
                  <a:ext uri="{FF2B5EF4-FFF2-40B4-BE49-F238E27FC236}">
                    <a16:creationId xmlns:a16="http://schemas.microsoft.com/office/drawing/2014/main" id="{C5E52203-0A31-C2BB-6E80-CCB8EE255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7" y="1179"/>
                <a:ext cx="162" cy="541"/>
              </a:xfrm>
              <a:prstGeom prst="ellipse">
                <a:avLst/>
              </a:prstGeom>
              <a:solidFill>
                <a:schemeClr val="hlink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>
                <a:outerShdw dist="89803" dir="2700000" algn="ctr" rotWithShape="0">
                  <a:schemeClr val="tx1"/>
                </a:outerShdw>
              </a:effectLst>
            </p:spPr>
            <p:txBody>
              <a:bodyPr lIns="91419" tIns="45709" rIns="91419" bIns="45709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th-TH" altLang="en-US"/>
              </a:p>
            </p:txBody>
          </p:sp>
          <p:sp>
            <p:nvSpPr>
              <p:cNvPr id="155707" name="Text Box 55">
                <a:extLst>
                  <a:ext uri="{FF2B5EF4-FFF2-40B4-BE49-F238E27FC236}">
                    <a16:creationId xmlns:a16="http://schemas.microsoft.com/office/drawing/2014/main" id="{0BABFD0A-2E68-E4DB-938D-E3DB2AA0EB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4" y="862"/>
                <a:ext cx="1429" cy="71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>
                <a:spAutoFit/>
              </a:bodyPr>
              <a:lstStyle>
                <a:lvl1pPr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en-US" sz="2900" i="1">
                  <a:solidFill>
                    <a:schemeClr val="bg1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endParaRPr lang="en-US" altLang="en-US" sz="25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5677" name="Oval 56">
              <a:extLst>
                <a:ext uri="{FF2B5EF4-FFF2-40B4-BE49-F238E27FC236}">
                  <a16:creationId xmlns:a16="http://schemas.microsoft.com/office/drawing/2014/main" id="{F8A0B948-B3CB-3F5B-0ACC-8A3B41CC9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4" y="3546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78" name="Oval 57">
              <a:extLst>
                <a:ext uri="{FF2B5EF4-FFF2-40B4-BE49-F238E27FC236}">
                  <a16:creationId xmlns:a16="http://schemas.microsoft.com/office/drawing/2014/main" id="{51765D83-D4BC-EE66-6FE1-39AEBF864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" y="520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79" name="Oval 58">
              <a:extLst>
                <a:ext uri="{FF2B5EF4-FFF2-40B4-BE49-F238E27FC236}">
                  <a16:creationId xmlns:a16="http://schemas.microsoft.com/office/drawing/2014/main" id="{D49172B3-9BBC-16F9-C306-23B290CA9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1" y="565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0" name="Oval 59">
              <a:extLst>
                <a:ext uri="{FF2B5EF4-FFF2-40B4-BE49-F238E27FC236}">
                  <a16:creationId xmlns:a16="http://schemas.microsoft.com/office/drawing/2014/main" id="{931D0A6F-221F-A30A-ACA8-828539BD8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9" y="580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1" name="Oval 60">
              <a:extLst>
                <a:ext uri="{FF2B5EF4-FFF2-40B4-BE49-F238E27FC236}">
                  <a16:creationId xmlns:a16="http://schemas.microsoft.com/office/drawing/2014/main" id="{E4DCAFC1-9DBF-0526-9BAF-5A652026C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0" y="741"/>
              <a:ext cx="165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2" name="Oval 61">
              <a:extLst>
                <a:ext uri="{FF2B5EF4-FFF2-40B4-BE49-F238E27FC236}">
                  <a16:creationId xmlns:a16="http://schemas.microsoft.com/office/drawing/2014/main" id="{66E89850-FA16-1B10-2B30-003D7271C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9" y="1047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3" name="Oval 62">
              <a:extLst>
                <a:ext uri="{FF2B5EF4-FFF2-40B4-BE49-F238E27FC236}">
                  <a16:creationId xmlns:a16="http://schemas.microsoft.com/office/drawing/2014/main" id="{6FB1F385-B92A-A4F9-4B7E-8BCEDC74A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" y="1241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4" name="Oval 63">
              <a:extLst>
                <a:ext uri="{FF2B5EF4-FFF2-40B4-BE49-F238E27FC236}">
                  <a16:creationId xmlns:a16="http://schemas.microsoft.com/office/drawing/2014/main" id="{4B05966A-070E-6DAB-8B83-E2CDE7419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1337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5" name="Oval 64">
              <a:extLst>
                <a:ext uri="{FF2B5EF4-FFF2-40B4-BE49-F238E27FC236}">
                  <a16:creationId xmlns:a16="http://schemas.microsoft.com/office/drawing/2014/main" id="{484A6D7E-C25F-967E-61E6-C3B9A9F87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1483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6" name="Oval 65">
              <a:extLst>
                <a:ext uri="{FF2B5EF4-FFF2-40B4-BE49-F238E27FC236}">
                  <a16:creationId xmlns:a16="http://schemas.microsoft.com/office/drawing/2014/main" id="{6E55F935-4FC8-E9D1-A445-749FEE2A6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3" y="1464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7" name="Oval 66">
              <a:extLst>
                <a:ext uri="{FF2B5EF4-FFF2-40B4-BE49-F238E27FC236}">
                  <a16:creationId xmlns:a16="http://schemas.microsoft.com/office/drawing/2014/main" id="{6910A5D7-4477-1992-5726-2A85EAF78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1217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8" name="Oval 67">
              <a:extLst>
                <a:ext uri="{FF2B5EF4-FFF2-40B4-BE49-F238E27FC236}">
                  <a16:creationId xmlns:a16="http://schemas.microsoft.com/office/drawing/2014/main" id="{7577383F-52C2-6EAF-5936-216586C15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2" y="1314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89" name="Oval 68">
              <a:extLst>
                <a:ext uri="{FF2B5EF4-FFF2-40B4-BE49-F238E27FC236}">
                  <a16:creationId xmlns:a16="http://schemas.microsoft.com/office/drawing/2014/main" id="{6C720747-F0EC-4093-A60A-18054CBBB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3" y="1377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0" name="Oval 69">
              <a:extLst>
                <a:ext uri="{FF2B5EF4-FFF2-40B4-BE49-F238E27FC236}">
                  <a16:creationId xmlns:a16="http://schemas.microsoft.com/office/drawing/2014/main" id="{57DEF970-0228-1137-361E-7B80D9FD6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" y="1571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1" name="Oval 70">
              <a:extLst>
                <a:ext uri="{FF2B5EF4-FFF2-40B4-BE49-F238E27FC236}">
                  <a16:creationId xmlns:a16="http://schemas.microsoft.com/office/drawing/2014/main" id="{7731DA69-AF0E-0359-24A8-D260C7A83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1683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2" name="Oval 71">
              <a:extLst>
                <a:ext uri="{FF2B5EF4-FFF2-40B4-BE49-F238E27FC236}">
                  <a16:creationId xmlns:a16="http://schemas.microsoft.com/office/drawing/2014/main" id="{83DF8170-41F8-565B-4550-681794055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6" y="3050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3" name="Oval 72">
              <a:extLst>
                <a:ext uri="{FF2B5EF4-FFF2-40B4-BE49-F238E27FC236}">
                  <a16:creationId xmlns:a16="http://schemas.microsoft.com/office/drawing/2014/main" id="{0A086395-0646-817D-73C4-F2A6BE07F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5" y="2330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4" name="Oval 73">
              <a:extLst>
                <a:ext uri="{FF2B5EF4-FFF2-40B4-BE49-F238E27FC236}">
                  <a16:creationId xmlns:a16="http://schemas.microsoft.com/office/drawing/2014/main" id="{66CD3526-8B3C-CCC7-8B2D-164953F64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0" y="2197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5" name="Oval 74">
              <a:extLst>
                <a:ext uri="{FF2B5EF4-FFF2-40B4-BE49-F238E27FC236}">
                  <a16:creationId xmlns:a16="http://schemas.microsoft.com/office/drawing/2014/main" id="{9FAF335D-6E23-99E3-6159-BBBA6255D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" y="1494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6" name="Oval 75">
              <a:extLst>
                <a:ext uri="{FF2B5EF4-FFF2-40B4-BE49-F238E27FC236}">
                  <a16:creationId xmlns:a16="http://schemas.microsoft.com/office/drawing/2014/main" id="{67D0E293-DD0C-F39F-0D3E-EB9070E43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3" y="1998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7" name="Oval 76">
              <a:extLst>
                <a:ext uri="{FF2B5EF4-FFF2-40B4-BE49-F238E27FC236}">
                  <a16:creationId xmlns:a16="http://schemas.microsoft.com/office/drawing/2014/main" id="{7E9C90D1-5843-0979-4FBF-DEE5365B7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" y="1670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8" name="Oval 77">
              <a:extLst>
                <a:ext uri="{FF2B5EF4-FFF2-40B4-BE49-F238E27FC236}">
                  <a16:creationId xmlns:a16="http://schemas.microsoft.com/office/drawing/2014/main" id="{9BC019B7-34BE-5608-4F02-2387791AE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0" y="1390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699" name="Oval 78">
              <a:extLst>
                <a:ext uri="{FF2B5EF4-FFF2-40B4-BE49-F238E27FC236}">
                  <a16:creationId xmlns:a16="http://schemas.microsoft.com/office/drawing/2014/main" id="{F78D934E-BF98-672B-58F0-4B24B9747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3" y="1437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00" name="Oval 79">
              <a:extLst>
                <a:ext uri="{FF2B5EF4-FFF2-40B4-BE49-F238E27FC236}">
                  <a16:creationId xmlns:a16="http://schemas.microsoft.com/office/drawing/2014/main" id="{1839659A-D202-C0AC-2390-2DF1DE394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" y="1304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01" name="Oval 80">
              <a:extLst>
                <a:ext uri="{FF2B5EF4-FFF2-40B4-BE49-F238E27FC236}">
                  <a16:creationId xmlns:a16="http://schemas.microsoft.com/office/drawing/2014/main" id="{484994E3-E073-3395-0577-59080A58C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" y="1025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02" name="Oval 81">
              <a:extLst>
                <a:ext uri="{FF2B5EF4-FFF2-40B4-BE49-F238E27FC236}">
                  <a16:creationId xmlns:a16="http://schemas.microsoft.com/office/drawing/2014/main" id="{76B797BE-F4FD-FD41-BC88-355E955AD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9" y="2897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03" name="Oval 82">
              <a:extLst>
                <a:ext uri="{FF2B5EF4-FFF2-40B4-BE49-F238E27FC236}">
                  <a16:creationId xmlns:a16="http://schemas.microsoft.com/office/drawing/2014/main" id="{7409B19B-DD33-F941-86BF-05580B3F2C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7" y="2977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04" name="Oval 83">
              <a:extLst>
                <a:ext uri="{FF2B5EF4-FFF2-40B4-BE49-F238E27FC236}">
                  <a16:creationId xmlns:a16="http://schemas.microsoft.com/office/drawing/2014/main" id="{2C8B2987-A439-3F8E-4142-5107A6929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9" y="2731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55705" name="Oval 84">
              <a:extLst>
                <a:ext uri="{FF2B5EF4-FFF2-40B4-BE49-F238E27FC236}">
                  <a16:creationId xmlns:a16="http://schemas.microsoft.com/office/drawing/2014/main" id="{8BF76338-730E-250A-E6EB-A1E5508D5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1" y="2696"/>
              <a:ext cx="162" cy="541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dist="89803" dir="2700000" algn="ctr" rotWithShape="0">
                <a:schemeClr val="tx1"/>
              </a:outerShdw>
            </a:effectLst>
          </p:spPr>
          <p:txBody>
            <a:bodyPr lIns="91419" tIns="45709" rIns="91419" bIns="45709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155674" name="Text Box 85">
            <a:extLst>
              <a:ext uri="{FF2B5EF4-FFF2-40B4-BE49-F238E27FC236}">
                <a16:creationId xmlns:a16="http://schemas.microsoft.com/office/drawing/2014/main" id="{C9E2CBEF-C49D-451B-04FD-4345C56A2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5535613"/>
            <a:ext cx="4000500" cy="19780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4000">
                <a:solidFill>
                  <a:srgbClr val="FFFF00"/>
                </a:solidFill>
              </a:rPr>
              <a:t>tb,faBumif.toif;awmfwdkif;qDodkUtjrJ jzefa0cJ.oenf;/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2">
            <a:extLst>
              <a:ext uri="{FF2B5EF4-FFF2-40B4-BE49-F238E27FC236}">
                <a16:creationId xmlns:a16="http://schemas.microsoft.com/office/drawing/2014/main" id="{B9ECEBE6-D4B0-819F-89E2-3074890C3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50" y="3609975"/>
            <a:ext cx="1862138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7BA60C74-59EC-FC7E-7D8F-DDCA2DC20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3201988"/>
            <a:ext cx="2047875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(4 tkyf )</a:t>
            </a:r>
          </a:p>
        </p:txBody>
      </p:sp>
      <p:sp>
        <p:nvSpPr>
          <p:cNvPr id="157699" name="Rectangle 4">
            <a:extLst>
              <a:ext uri="{FF2B5EF4-FFF2-40B4-BE49-F238E27FC236}">
                <a16:creationId xmlns:a16="http://schemas.microsoft.com/office/drawing/2014/main" id="{7396F716-7A5D-60F2-0660-AF26B88AC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150" y="3581400"/>
            <a:ext cx="1490663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tjzpftysuf rsm; ESifh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oDtdk&amp;D</a:t>
            </a:r>
          </a:p>
        </p:txBody>
      </p:sp>
      <p:sp>
        <p:nvSpPr>
          <p:cNvPr id="1095685" name="Rectangle 5">
            <a:extLst>
              <a:ext uri="{FF2B5EF4-FFF2-40B4-BE49-F238E27FC236}">
                <a16:creationId xmlns:a16="http://schemas.microsoft.com/office/drawing/2014/main" id="{A44F8993-429A-BC55-A937-30570B15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3636963"/>
            <a:ext cx="1711325" cy="909637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157701" name="Rectangle 6">
            <a:extLst>
              <a:ext uri="{FF2B5EF4-FFF2-40B4-BE49-F238E27FC236}">
                <a16:creationId xmlns:a16="http://schemas.microsoft.com/office/drawing/2014/main" id="{1B11FD6C-4CE4-08F1-489E-406B3FD2F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7863" y="3624263"/>
            <a:ext cx="1490662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toif;awmf\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ordkif;</a:t>
            </a:r>
          </a:p>
        </p:txBody>
      </p:sp>
      <p:sp>
        <p:nvSpPr>
          <p:cNvPr id="1095687" name="Rectangle 7">
            <a:extLst>
              <a:ext uri="{FF2B5EF4-FFF2-40B4-BE49-F238E27FC236}">
                <a16:creationId xmlns:a16="http://schemas.microsoft.com/office/drawing/2014/main" id="{7068243D-94CC-9F97-83CC-001465DDB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3638550"/>
            <a:ext cx="1795462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157703" name="Rectangle 8">
            <a:extLst>
              <a:ext uri="{FF2B5EF4-FFF2-40B4-BE49-F238E27FC236}">
                <a16:creationId xmlns:a16="http://schemas.microsoft.com/office/drawing/2014/main" id="{68A9F304-F8CC-251A-43BE-A8E9E0DF1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3819525"/>
            <a:ext cx="1490663" cy="817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toif;awmf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jyoemrsm;</a:t>
            </a:r>
          </a:p>
        </p:txBody>
      </p:sp>
      <p:sp>
        <p:nvSpPr>
          <p:cNvPr id="1095689" name="Rectangle 9">
            <a:extLst>
              <a:ext uri="{FF2B5EF4-FFF2-40B4-BE49-F238E27FC236}">
                <a16:creationId xmlns:a16="http://schemas.microsoft.com/office/drawing/2014/main" id="{AC0B2CCE-8224-D2BC-6D07-0D1274683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163" y="3638550"/>
            <a:ext cx="1785937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157705" name="Rectangle 10">
            <a:extLst>
              <a:ext uri="{FF2B5EF4-FFF2-40B4-BE49-F238E27FC236}">
                <a16:creationId xmlns:a16="http://schemas.microsoft.com/office/drawing/2014/main" id="{9FF8ADE4-8EE6-8EC8-DDDD-100A42DDE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3819525"/>
            <a:ext cx="1490662" cy="817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xm0&amp;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tem*wf</a:t>
            </a:r>
          </a:p>
        </p:txBody>
      </p:sp>
      <p:grpSp>
        <p:nvGrpSpPr>
          <p:cNvPr id="157706" name="Group 11">
            <a:extLst>
              <a:ext uri="{FF2B5EF4-FFF2-40B4-BE49-F238E27FC236}">
                <a16:creationId xmlns:a16="http://schemas.microsoft.com/office/drawing/2014/main" id="{C3DEC606-DB50-6E8D-8EC9-AFF6EB564C25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41850"/>
            <a:ext cx="8291512" cy="1963738"/>
            <a:chOff x="489" y="2600"/>
            <a:chExt cx="5223" cy="1237"/>
          </a:xfrm>
        </p:grpSpPr>
        <p:sp>
          <p:nvSpPr>
            <p:cNvPr id="1095692" name="Line 12">
              <a:extLst>
                <a:ext uri="{FF2B5EF4-FFF2-40B4-BE49-F238E27FC236}">
                  <a16:creationId xmlns:a16="http://schemas.microsoft.com/office/drawing/2014/main" id="{AC14E93E-8D71-31DA-0390-67B45E3E8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" y="2628"/>
              <a:ext cx="5221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693" name="Line 13">
              <a:extLst>
                <a:ext uri="{FF2B5EF4-FFF2-40B4-BE49-F238E27FC236}">
                  <a16:creationId xmlns:a16="http://schemas.microsoft.com/office/drawing/2014/main" id="{5B5AFCA4-93D0-D575-A5B7-0FE3E40C7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2" y="2632"/>
              <a:ext cx="0" cy="93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694" name="Line 14">
              <a:extLst>
                <a:ext uri="{FF2B5EF4-FFF2-40B4-BE49-F238E27FC236}">
                  <a16:creationId xmlns:a16="http://schemas.microsoft.com/office/drawing/2014/main" id="{499A7136-8FC4-E2C2-568A-B71471F6EF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632"/>
              <a:ext cx="0" cy="81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695" name="Line 15">
              <a:extLst>
                <a:ext uri="{FF2B5EF4-FFF2-40B4-BE49-F238E27FC236}">
                  <a16:creationId xmlns:a16="http://schemas.microsoft.com/office/drawing/2014/main" id="{E9CB7092-DD6E-8708-25E5-EEA0A101F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" y="2632"/>
              <a:ext cx="0" cy="1205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696" name="Line 16">
              <a:extLst>
                <a:ext uri="{FF2B5EF4-FFF2-40B4-BE49-F238E27FC236}">
                  <a16:creationId xmlns:a16="http://schemas.microsoft.com/office/drawing/2014/main" id="{9B6732B5-A6F3-6238-09F8-05E1C38761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12" y="2600"/>
              <a:ext cx="0" cy="109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697" name="Line 17">
              <a:extLst>
                <a:ext uri="{FF2B5EF4-FFF2-40B4-BE49-F238E27FC236}">
                  <a16:creationId xmlns:a16="http://schemas.microsoft.com/office/drawing/2014/main" id="{B07168B3-F328-0BA4-F510-D893DA4479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9" y="2632"/>
              <a:ext cx="0" cy="991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>
              <a:outerShdw dist="63500" dir="2212194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7707" name="Rectangle 18">
            <a:extLst>
              <a:ext uri="{FF2B5EF4-FFF2-40B4-BE49-F238E27FC236}">
                <a16:creationId xmlns:a16="http://schemas.microsoft.com/office/drawing/2014/main" id="{019681AC-D0AE-6E90-0C37-0792A52CB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3182938"/>
            <a:ext cx="2047875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(1 tkyf )</a:t>
            </a:r>
          </a:p>
        </p:txBody>
      </p:sp>
      <p:sp>
        <p:nvSpPr>
          <p:cNvPr id="157708" name="Rectangle 19">
            <a:extLst>
              <a:ext uri="{FF2B5EF4-FFF2-40B4-BE49-F238E27FC236}">
                <a16:creationId xmlns:a16="http://schemas.microsoft.com/office/drawing/2014/main" id="{009FE3AE-F8D4-73D0-1B7C-5129D6E93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3" y="3182938"/>
            <a:ext cx="2679700" cy="417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(21 tkyf )</a:t>
            </a:r>
          </a:p>
        </p:txBody>
      </p:sp>
      <p:sp>
        <p:nvSpPr>
          <p:cNvPr id="157709" name="Rectangle 20">
            <a:extLst>
              <a:ext uri="{FF2B5EF4-FFF2-40B4-BE49-F238E27FC236}">
                <a16:creationId xmlns:a16="http://schemas.microsoft.com/office/drawing/2014/main" id="{CE8C7BAF-ACED-35B8-0D3D-7E4F252B5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3184525"/>
            <a:ext cx="2047875" cy="417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(1 tkyf )</a:t>
            </a:r>
          </a:p>
        </p:txBody>
      </p:sp>
      <p:sp>
        <p:nvSpPr>
          <p:cNvPr id="157710" name="Rectangle 21">
            <a:extLst>
              <a:ext uri="{FF2B5EF4-FFF2-40B4-BE49-F238E27FC236}">
                <a16:creationId xmlns:a16="http://schemas.microsoft.com/office/drawing/2014/main" id="{DDB3E215-028C-B2F3-FCA5-3B1E2984F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3" y="5005388"/>
            <a:ext cx="1958975" cy="9636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EA18"/>
                </a:solidFill>
              </a:rPr>
              <a:t>c&amp;pf0ifusrf; rsm;</a:t>
            </a:r>
          </a:p>
        </p:txBody>
      </p:sp>
      <p:sp>
        <p:nvSpPr>
          <p:cNvPr id="157711" name="Rectangle 22">
            <a:extLst>
              <a:ext uri="{FF2B5EF4-FFF2-40B4-BE49-F238E27FC236}">
                <a16:creationId xmlns:a16="http://schemas.microsoft.com/office/drawing/2014/main" id="{0B728BAE-4727-862A-2131-1ACE5CD72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5006975"/>
            <a:ext cx="1706563" cy="12080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</a:rPr>
              <a:t>wref awmf0w¬L</a:t>
            </a:r>
          </a:p>
        </p:txBody>
      </p:sp>
      <p:sp>
        <p:nvSpPr>
          <p:cNvPr id="157712" name="Rectangle 23">
            <a:extLst>
              <a:ext uri="{FF2B5EF4-FFF2-40B4-BE49-F238E27FC236}">
                <a16:creationId xmlns:a16="http://schemas.microsoft.com/office/drawing/2014/main" id="{243026ED-7A90-141B-34DF-0D5EF0F4F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4921250"/>
            <a:ext cx="1879600" cy="9636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rgbClr val="FFEA18"/>
                </a:solidFill>
              </a:rPr>
              <a:t>{zufBo0g</a:t>
            </a:r>
            <a:r>
              <a:rPr lang="en-US" altLang="en-US" sz="2800">
                <a:solidFill>
                  <a:srgbClr val="FFFF00"/>
                </a:solidFill>
              </a:rPr>
              <a:t>'</a:t>
            </a:r>
          </a:p>
          <a:p>
            <a:r>
              <a:rPr lang="en-US" altLang="en-US" sz="2800">
                <a:solidFill>
                  <a:srgbClr val="FFEA18"/>
                </a:solidFill>
              </a:rPr>
              <a:t>pm</a:t>
            </a:r>
          </a:p>
        </p:txBody>
      </p:sp>
      <p:sp>
        <p:nvSpPr>
          <p:cNvPr id="157713" name="Rectangle 24">
            <a:extLst>
              <a:ext uri="{FF2B5EF4-FFF2-40B4-BE49-F238E27FC236}">
                <a16:creationId xmlns:a16="http://schemas.microsoft.com/office/drawing/2014/main" id="{43EF55B9-FEB1-0F14-8E28-ACA779C63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4991100"/>
            <a:ext cx="2638425" cy="666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</a:rPr>
              <a:t>Asm</a:t>
            </a:r>
            <a:r>
              <a:rPr lang="en-US" altLang="en-US" sz="3700">
                <a:solidFill>
                  <a:srgbClr val="FFEA18"/>
                </a:solidFill>
              </a:rPr>
              <a:t>'d</a:t>
            </a:r>
            <a:r>
              <a:rPr lang="en-US" altLang="en-US" sz="3600">
                <a:solidFill>
                  <a:srgbClr val="FFEA18"/>
                </a:solidFill>
              </a:rPr>
              <a:t>wfusrf;</a:t>
            </a:r>
          </a:p>
        </p:txBody>
      </p:sp>
      <p:sp>
        <p:nvSpPr>
          <p:cNvPr id="157714" name="Rectangle 25">
            <a:extLst>
              <a:ext uri="{FF2B5EF4-FFF2-40B4-BE49-F238E27FC236}">
                <a16:creationId xmlns:a16="http://schemas.microsoft.com/office/drawing/2014/main" id="{3E1BCB87-2BBE-6B3B-7F3E-596C8377B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963" y="1419225"/>
            <a:ext cx="6330950" cy="1355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"r®opftydkif;</a:t>
            </a:r>
            <a:r>
              <a:rPr lang="ja-JP" altLang="en-US">
                <a:solidFill>
                  <a:srgbClr val="FFEA18"/>
                </a:solidFill>
              </a:rPr>
              <a:t>”</a:t>
            </a:r>
            <a:r>
              <a:rPr lang="en-US" altLang="ja-JP">
                <a:solidFill>
                  <a:srgbClr val="FFEA18"/>
                </a:solidFill>
              </a:rPr>
              <a:t>(4) ydkif;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at'D</a:t>
            </a:r>
            <a:r>
              <a:rPr lang="ja-JP" altLang="en-US">
                <a:solidFill>
                  <a:srgbClr val="FFEA18"/>
                </a:solidFill>
              </a:rPr>
              <a:t>”</a:t>
            </a:r>
            <a:r>
              <a:rPr lang="en-US" altLang="ja-JP">
                <a:solidFill>
                  <a:srgbClr val="FFEA18"/>
                </a:solidFill>
              </a:rPr>
              <a:t> 50 ESif h 90 Mum; a&amp;;om;csuf rsm;</a:t>
            </a:r>
            <a:endParaRPr lang="en-US" altLang="en-US">
              <a:solidFill>
                <a:srgbClr val="FFEA18"/>
              </a:solidFill>
            </a:endParaRPr>
          </a:p>
        </p:txBody>
      </p:sp>
      <p:sp>
        <p:nvSpPr>
          <p:cNvPr id="1095706" name="Oval 26">
            <a:extLst>
              <a:ext uri="{FF2B5EF4-FFF2-40B4-BE49-F238E27FC236}">
                <a16:creationId xmlns:a16="http://schemas.microsoft.com/office/drawing/2014/main" id="{173DF82C-D08B-2AF2-D039-6989A834E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6088" y="2778125"/>
            <a:ext cx="2590800" cy="419100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  <a:effectLst>
            <a:outerShdw dist="99190" dir="238833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1400" b="0">
              <a:solidFill>
                <a:schemeClr val="hlink"/>
              </a:solidFill>
            </a:endParaRPr>
          </a:p>
        </p:txBody>
      </p:sp>
      <p:sp>
        <p:nvSpPr>
          <p:cNvPr id="157716" name="Text Box 28">
            <a:extLst>
              <a:ext uri="{FF2B5EF4-FFF2-40B4-BE49-F238E27FC236}">
                <a16:creationId xmlns:a16="http://schemas.microsoft.com/office/drawing/2014/main" id="{D5D3EA52-2968-0B8B-CE44-6D535127B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95710" name="Text Box 30">
            <a:extLst>
              <a:ext uri="{FF2B5EF4-FFF2-40B4-BE49-F238E27FC236}">
                <a16:creationId xmlns:a16="http://schemas.microsoft.com/office/drawing/2014/main" id="{EC6DCAFF-C750-24F1-7710-E1153386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6997700"/>
            <a:ext cx="4217987" cy="585788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oifaxmuful 27</a:t>
            </a:r>
          </a:p>
        </p:txBody>
      </p:sp>
      <p:sp>
        <p:nvSpPr>
          <p:cNvPr id="157718" name="Text Box 33">
            <a:extLst>
              <a:ext uri="{FF2B5EF4-FFF2-40B4-BE49-F238E27FC236}">
                <a16:creationId xmlns:a16="http://schemas.microsoft.com/office/drawing/2014/main" id="{BBCF28D0-D95D-6F7E-F5D6-6FB848955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57719" name="Text Box 34">
            <a:extLst>
              <a:ext uri="{FF2B5EF4-FFF2-40B4-BE49-F238E27FC236}">
                <a16:creationId xmlns:a16="http://schemas.microsoft.com/office/drawing/2014/main" id="{378BF618-4D27-4F93-DE78-001B6544F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57720" name="Text Box 35">
            <a:extLst>
              <a:ext uri="{FF2B5EF4-FFF2-40B4-BE49-F238E27FC236}">
                <a16:creationId xmlns:a16="http://schemas.microsoft.com/office/drawing/2014/main" id="{229145A8-2F5A-27EB-3821-4713C837B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69</a:t>
            </a:r>
          </a:p>
        </p:txBody>
      </p:sp>
      <p:sp>
        <p:nvSpPr>
          <p:cNvPr id="157721" name="Text Box 1049">
            <a:extLst>
              <a:ext uri="{FF2B5EF4-FFF2-40B4-BE49-F238E27FC236}">
                <a16:creationId xmlns:a16="http://schemas.microsoft.com/office/drawing/2014/main" id="{068B5A43-4F98-03CA-A499-A69025857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95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95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5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5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5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5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6" grpId="0" animBg="1" autoUpdateAnimBg="0"/>
      <p:bldP spid="109571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20DBA2FB-87CA-1C74-CF6C-0D659D635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grpSp>
        <p:nvGrpSpPr>
          <p:cNvPr id="30722" name="Group 3">
            <a:extLst>
              <a:ext uri="{FF2B5EF4-FFF2-40B4-BE49-F238E27FC236}">
                <a16:creationId xmlns:a16="http://schemas.microsoft.com/office/drawing/2014/main" id="{6E6A6DA4-214D-E272-A2BC-C0BFDAB5DE74}"/>
              </a:ext>
            </a:extLst>
          </p:cNvPr>
          <p:cNvGrpSpPr>
            <a:grpSpLocks/>
          </p:cNvGrpSpPr>
          <p:nvPr/>
        </p:nvGrpSpPr>
        <p:grpSpPr bwMode="auto">
          <a:xfrm>
            <a:off x="923925" y="1603375"/>
            <a:ext cx="4667250" cy="5756275"/>
            <a:chOff x="430" y="559"/>
            <a:chExt cx="2940" cy="3626"/>
          </a:xfrm>
        </p:grpSpPr>
        <p:sp>
          <p:nvSpPr>
            <p:cNvPr id="30735" name="Rectangle 4">
              <a:extLst>
                <a:ext uri="{FF2B5EF4-FFF2-40B4-BE49-F238E27FC236}">
                  <a16:creationId xmlns:a16="http://schemas.microsoft.com/office/drawing/2014/main" id="{665A5800-4BC7-D25F-0BB3-A4BCC22B57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559"/>
              <a:ext cx="2940" cy="3626"/>
            </a:xfrm>
            <a:prstGeom prst="rect">
              <a:avLst/>
            </a:prstGeom>
            <a:noFill/>
            <a:ln w="50800">
              <a:solidFill>
                <a:srgbClr val="00279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pic>
          <p:nvPicPr>
            <p:cNvPr id="30736" name="Picture 5">
              <a:extLst>
                <a:ext uri="{FF2B5EF4-FFF2-40B4-BE49-F238E27FC236}">
                  <a16:creationId xmlns:a16="http://schemas.microsoft.com/office/drawing/2014/main" id="{54687F8A-312E-F94C-02B0-881AF24C55B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622"/>
              <a:ext cx="2790" cy="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Text Box 11">
            <a:extLst>
              <a:ext uri="{FF2B5EF4-FFF2-40B4-BE49-F238E27FC236}">
                <a16:creationId xmlns:a16="http://schemas.microsoft.com/office/drawing/2014/main" id="{B8384340-F4CD-7668-0052-7D34EC4E5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476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0724" name="Text Box 17">
            <a:extLst>
              <a:ext uri="{FF2B5EF4-FFF2-40B4-BE49-F238E27FC236}">
                <a16:creationId xmlns:a16="http://schemas.microsoft.com/office/drawing/2014/main" id="{E7E3463D-870D-BD1A-5482-4597BA3B7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288" y="1868488"/>
            <a:ext cx="30226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c&amp;pf0ifusrf;rsm;</a:t>
            </a:r>
          </a:p>
        </p:txBody>
      </p:sp>
      <p:sp>
        <p:nvSpPr>
          <p:cNvPr id="30725" name="Text Box 18">
            <a:extLst>
              <a:ext uri="{FF2B5EF4-FFF2-40B4-BE49-F238E27FC236}">
                <a16:creationId xmlns:a16="http://schemas.microsoft.com/office/drawing/2014/main" id="{6E6AD57B-CBA4-FB73-1D42-DAB79593C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3252788"/>
            <a:ext cx="25273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wrefawmf0w¬L</a:t>
            </a:r>
          </a:p>
        </p:txBody>
      </p:sp>
      <p:sp>
        <p:nvSpPr>
          <p:cNvPr id="30726" name="Text Box 19">
            <a:extLst>
              <a:ext uri="{FF2B5EF4-FFF2-40B4-BE49-F238E27FC236}">
                <a16:creationId xmlns:a16="http://schemas.microsoft.com/office/drawing/2014/main" id="{59153975-E674-BC8A-D09C-F3CFB351F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288" y="4806950"/>
            <a:ext cx="4557712" cy="969963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Bo0g'pm </a:t>
            </a:r>
            <a:r>
              <a:rPr lang="en-US" altLang="en-US" sz="2500">
                <a:solidFill>
                  <a:srgbClr val="FFEA18"/>
                </a:solidFill>
              </a:rPr>
              <a:t>(toif;awmfeSif.yufoufaom taBumif;t&amp;mrsm;)</a:t>
            </a:r>
          </a:p>
        </p:txBody>
      </p:sp>
      <p:sp>
        <p:nvSpPr>
          <p:cNvPr id="30727" name="Text Box 20">
            <a:extLst>
              <a:ext uri="{FF2B5EF4-FFF2-40B4-BE49-F238E27FC236}">
                <a16:creationId xmlns:a16="http://schemas.microsoft.com/office/drawing/2014/main" id="{C2228AC7-D502-87ED-2B49-43EEA8CF8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149975"/>
            <a:ext cx="33782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Asm'dwfusrf;</a:t>
            </a:r>
          </a:p>
        </p:txBody>
      </p:sp>
      <p:sp>
        <p:nvSpPr>
          <p:cNvPr id="30728" name="Text Box 23">
            <a:extLst>
              <a:ext uri="{FF2B5EF4-FFF2-40B4-BE49-F238E27FC236}">
                <a16:creationId xmlns:a16="http://schemas.microsoft.com/office/drawing/2014/main" id="{4109D345-213D-137D-6565-91755BC2F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7025" y="7407275"/>
            <a:ext cx="2952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07</a:t>
            </a:r>
          </a:p>
        </p:txBody>
      </p:sp>
      <p:grpSp>
        <p:nvGrpSpPr>
          <p:cNvPr id="3" name="Group 26">
            <a:extLst>
              <a:ext uri="{FF2B5EF4-FFF2-40B4-BE49-F238E27FC236}">
                <a16:creationId xmlns:a16="http://schemas.microsoft.com/office/drawing/2014/main" id="{5BDE576C-D64C-6389-B97C-34A514FEC61B}"/>
              </a:ext>
            </a:extLst>
          </p:cNvPr>
          <p:cNvGrpSpPr>
            <a:grpSpLocks/>
          </p:cNvGrpSpPr>
          <p:nvPr/>
        </p:nvGrpSpPr>
        <p:grpSpPr bwMode="auto">
          <a:xfrm>
            <a:off x="3171825" y="2760663"/>
            <a:ext cx="6886575" cy="3044825"/>
            <a:chOff x="1948" y="1748"/>
            <a:chExt cx="4116" cy="1920"/>
          </a:xfrm>
        </p:grpSpPr>
        <p:sp>
          <p:nvSpPr>
            <p:cNvPr id="30732" name="Oval 8">
              <a:extLst>
                <a:ext uri="{FF2B5EF4-FFF2-40B4-BE49-F238E27FC236}">
                  <a16:creationId xmlns:a16="http://schemas.microsoft.com/office/drawing/2014/main" id="{F90A7EF2-7659-E5B8-8986-1F1B3C5F2E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" y="2920"/>
              <a:ext cx="2616" cy="748"/>
            </a:xfrm>
            <a:prstGeom prst="ellips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30733" name="AutoShape 24">
              <a:extLst>
                <a:ext uri="{FF2B5EF4-FFF2-40B4-BE49-F238E27FC236}">
                  <a16:creationId xmlns:a16="http://schemas.microsoft.com/office/drawing/2014/main" id="{9B2C8A55-9DC5-C8A4-15E0-C7D1B0B4B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" y="1748"/>
              <a:ext cx="712" cy="3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192969" name="Line 9">
              <a:extLst>
                <a:ext uri="{FF2B5EF4-FFF2-40B4-BE49-F238E27FC236}">
                  <a16:creationId xmlns:a16="http://schemas.microsoft.com/office/drawing/2014/main" id="{4D555B56-F0D6-D48F-78AA-BFAC3467F4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41" y="2072"/>
              <a:ext cx="1177" cy="959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arrow" w="med" len="med"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30" name="Rectangle 27">
            <a:extLst>
              <a:ext uri="{FF2B5EF4-FFF2-40B4-BE49-F238E27FC236}">
                <a16:creationId xmlns:a16="http://schemas.microsoft.com/office/drawing/2014/main" id="{1997B96C-387A-FE26-4D10-566817CF2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725" y="3490913"/>
            <a:ext cx="136683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/>
              <a:t>wrefawmf0w¬L</a:t>
            </a:r>
          </a:p>
          <a:p>
            <a:pPr algn="l"/>
            <a:endParaRPr lang="en-US" altLang="en-US" sz="2500" b="0"/>
          </a:p>
        </p:txBody>
      </p:sp>
      <p:sp>
        <p:nvSpPr>
          <p:cNvPr id="30731" name="Rectangle 28">
            <a:extLst>
              <a:ext uri="{FF2B5EF4-FFF2-40B4-BE49-F238E27FC236}">
                <a16:creationId xmlns:a16="http://schemas.microsoft.com/office/drawing/2014/main" id="{A7B9DB0A-0118-FCAD-F7DF-C6D5F236E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0"/>
            <a:ext cx="3840162" cy="1209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AFA1E"/>
                </a:solidFill>
              </a:rPr>
              <a:t>waygif;wnf;&amp;Sdaom</a:t>
            </a:r>
          </a:p>
          <a:p>
            <a:r>
              <a:rPr lang="en-US" altLang="en-US" sz="3600">
                <a:solidFill>
                  <a:srgbClr val="FAFA1E"/>
                </a:solidFill>
              </a:rPr>
              <a:t>"r®opfusrf;pm</a:t>
            </a:r>
            <a:endParaRPr lang="my-MM" altLang="en-US" sz="3600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2">
            <a:extLst>
              <a:ext uri="{FF2B5EF4-FFF2-40B4-BE49-F238E27FC236}">
                <a16:creationId xmlns:a16="http://schemas.microsoft.com/office/drawing/2014/main" id="{08F8E0F3-FAA0-E90E-D260-C78AD05E4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9746" name="AutoShape 3">
            <a:extLst>
              <a:ext uri="{FF2B5EF4-FFF2-40B4-BE49-F238E27FC236}">
                <a16:creationId xmlns:a16="http://schemas.microsoft.com/office/drawing/2014/main" id="{317BFE9B-A99E-1A5F-F980-0DD38883C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1954213"/>
            <a:ext cx="4591050" cy="51450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50000">
                <a:srgbClr val="233CFD"/>
              </a:gs>
              <a:gs pos="100000">
                <a:srgbClr val="000000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29476" name="Text Box 4">
            <a:extLst>
              <a:ext uri="{FF2B5EF4-FFF2-40B4-BE49-F238E27FC236}">
                <a16:creationId xmlns:a16="http://schemas.microsoft.com/office/drawing/2014/main" id="{B349BAE5-DFE4-FAA1-AAB3-3BB895CC6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363" y="2122488"/>
            <a:ext cx="4772025" cy="7254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solidFill>
                  <a:srgbClr val="FFEA18"/>
                </a:solidFill>
              </a:rPr>
              <a:t>xm0&amp; tem*wf taMumif;udk 6 ae&amp;mü wifjyjcif;</a:t>
            </a:r>
          </a:p>
        </p:txBody>
      </p:sp>
      <p:sp>
        <p:nvSpPr>
          <p:cNvPr id="159748" name="Rectangle 5">
            <a:extLst>
              <a:ext uri="{FF2B5EF4-FFF2-40B4-BE49-F238E27FC236}">
                <a16:creationId xmlns:a16="http://schemas.microsoft.com/office/drawing/2014/main" id="{651AB758-E0EC-1715-3427-254C1663C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1481138"/>
            <a:ext cx="4641850" cy="536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4000" i="1">
                <a:solidFill>
                  <a:schemeClr val="bg1"/>
                </a:solidFill>
              </a:rPr>
              <a:t>Asm'dwf</a:t>
            </a:r>
          </a:p>
        </p:txBody>
      </p:sp>
      <p:sp>
        <p:nvSpPr>
          <p:cNvPr id="159749" name="Text Box 6">
            <a:extLst>
              <a:ext uri="{FF2B5EF4-FFF2-40B4-BE49-F238E27FC236}">
                <a16:creationId xmlns:a16="http://schemas.microsoft.com/office/drawing/2014/main" id="{0AF04581-14BD-2CA1-A8DF-DBB09F2E3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29479" name="Rectangle 7">
            <a:extLst>
              <a:ext uri="{FF2B5EF4-FFF2-40B4-BE49-F238E27FC236}">
                <a16:creationId xmlns:a16="http://schemas.microsoft.com/office/drawing/2014/main" id="{5718335F-002C-D88B-E7B8-011B7AD67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8" y="3098800"/>
            <a:ext cx="5638800" cy="3116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600" b="0">
                <a:solidFill>
                  <a:srgbClr val="FFEA18"/>
                </a:solidFill>
              </a:rPr>
              <a:t>toif;awmf 7 ckay;pm</a:t>
            </a:r>
          </a:p>
          <a:p>
            <a:pPr>
              <a:lnSpc>
                <a:spcPct val="90000"/>
              </a:lnSpc>
            </a:pPr>
            <a:r>
              <a:rPr lang="en-US" altLang="en-US" sz="3600" b="0">
                <a:solidFill>
                  <a:srgbClr val="FFEA18"/>
                </a:solidFill>
              </a:rPr>
              <a:t>wHqdyfcwfpD&amp;ifcsufrsm;</a:t>
            </a:r>
          </a:p>
          <a:p>
            <a:pPr>
              <a:lnSpc>
                <a:spcPct val="90000"/>
              </a:lnSpc>
            </a:pPr>
            <a:r>
              <a:rPr lang="en-US" altLang="en-US" sz="3600" b="0">
                <a:solidFill>
                  <a:srgbClr val="FFEA18"/>
                </a:solidFill>
              </a:rPr>
              <a:t>toHvTif hpD&amp;ifcsufrsm;</a:t>
            </a:r>
          </a:p>
          <a:p>
            <a:pPr>
              <a:lnSpc>
                <a:spcPct val="90000"/>
              </a:lnSpc>
            </a:pPr>
            <a:r>
              <a:rPr lang="en-US" altLang="en-US" sz="3600" b="0">
                <a:solidFill>
                  <a:srgbClr val="FFEA18"/>
                </a:solidFill>
              </a:rPr>
              <a:t>a&amp;TrD;cGuf pD&amp;ifcsufrsm;</a:t>
            </a:r>
          </a:p>
          <a:p>
            <a:pPr>
              <a:lnSpc>
                <a:spcPct val="90000"/>
              </a:lnSpc>
            </a:pPr>
            <a:r>
              <a:rPr lang="en-US" altLang="en-US" sz="3600" b="0">
                <a:solidFill>
                  <a:srgbClr val="FFEA18"/>
                </a:solidFill>
              </a:rPr>
              <a:t>opömrJ haomtoif;awmf</a:t>
            </a:r>
          </a:p>
          <a:p>
            <a:pPr>
              <a:lnSpc>
                <a:spcPct val="90000"/>
              </a:lnSpc>
            </a:pPr>
            <a:r>
              <a:rPr lang="en-US" altLang="en-US" sz="3600" b="0">
                <a:solidFill>
                  <a:srgbClr val="FFEA18"/>
                </a:solidFill>
              </a:rPr>
              <a:t>c&amp;pfawmf &lt;uvmjcif;</a:t>
            </a:r>
          </a:p>
        </p:txBody>
      </p:sp>
      <p:sp>
        <p:nvSpPr>
          <p:cNvPr id="1129480" name="Rectangle 8">
            <a:extLst>
              <a:ext uri="{FF2B5EF4-FFF2-40B4-BE49-F238E27FC236}">
                <a16:creationId xmlns:a16="http://schemas.microsoft.com/office/drawing/2014/main" id="{06929C68-BA8E-BCB2-C356-27F716BC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163" y="3638550"/>
            <a:ext cx="1785937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159752" name="Rectangle 9">
            <a:extLst>
              <a:ext uri="{FF2B5EF4-FFF2-40B4-BE49-F238E27FC236}">
                <a16:creationId xmlns:a16="http://schemas.microsoft.com/office/drawing/2014/main" id="{E4C703D6-DFF4-8E90-D38F-0CD1754D7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3819525"/>
            <a:ext cx="1490662" cy="817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xm0&amp;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tem*wf</a:t>
            </a:r>
          </a:p>
        </p:txBody>
      </p:sp>
      <p:sp>
        <p:nvSpPr>
          <p:cNvPr id="1129482" name="Line 10">
            <a:extLst>
              <a:ext uri="{FF2B5EF4-FFF2-40B4-BE49-F238E27FC236}">
                <a16:creationId xmlns:a16="http://schemas.microsoft.com/office/drawing/2014/main" id="{BF168555-EBD7-AA4B-391B-F2F97D7FB6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775" y="4686300"/>
            <a:ext cx="21018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129483" name="Line 11">
            <a:extLst>
              <a:ext uri="{FF2B5EF4-FFF2-40B4-BE49-F238E27FC236}">
                <a16:creationId xmlns:a16="http://schemas.microsoft.com/office/drawing/2014/main" id="{D761A5BD-CD17-9BA5-E4F2-42A063EDA90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4692650"/>
            <a:ext cx="0" cy="12874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129484" name="Line 12">
            <a:extLst>
              <a:ext uri="{FF2B5EF4-FFF2-40B4-BE49-F238E27FC236}">
                <a16:creationId xmlns:a16="http://schemas.microsoft.com/office/drawing/2014/main" id="{4A56671A-D321-7648-6B2B-9EF30B95A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7800" y="4657725"/>
            <a:ext cx="0" cy="17351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59756" name="Rectangle 13">
            <a:extLst>
              <a:ext uri="{FF2B5EF4-FFF2-40B4-BE49-F238E27FC236}">
                <a16:creationId xmlns:a16="http://schemas.microsoft.com/office/drawing/2014/main" id="{2CDCBB69-3E70-B009-A8A2-A719B6AB7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3184525"/>
            <a:ext cx="2047875" cy="417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(1 tkyf)</a:t>
            </a:r>
          </a:p>
        </p:txBody>
      </p:sp>
      <p:sp>
        <p:nvSpPr>
          <p:cNvPr id="159757" name="Rectangle 14">
            <a:extLst>
              <a:ext uri="{FF2B5EF4-FFF2-40B4-BE49-F238E27FC236}">
                <a16:creationId xmlns:a16="http://schemas.microsoft.com/office/drawing/2014/main" id="{84AA2126-29AD-110C-FC97-6E13D2453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4488" y="4930775"/>
            <a:ext cx="2638425" cy="4873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FFEA18"/>
                </a:solidFill>
              </a:rPr>
              <a:t>Asm</a:t>
            </a:r>
            <a:r>
              <a:rPr lang="en-US" altLang="en-US" sz="3300">
                <a:solidFill>
                  <a:srgbClr val="FFEA18"/>
                </a:solidFill>
              </a:rPr>
              <a:t>'d</a:t>
            </a:r>
            <a:r>
              <a:rPr lang="en-US" altLang="en-US" sz="3600">
                <a:solidFill>
                  <a:srgbClr val="FFEA18"/>
                </a:solidFill>
              </a:rPr>
              <a:t>wf</a:t>
            </a:r>
          </a:p>
        </p:txBody>
      </p:sp>
      <p:pic>
        <p:nvPicPr>
          <p:cNvPr id="159758" name="Picture 17">
            <a:extLst>
              <a:ext uri="{FF2B5EF4-FFF2-40B4-BE49-F238E27FC236}">
                <a16:creationId xmlns:a16="http://schemas.microsoft.com/office/drawing/2014/main" id="{07D4D5B2-81B1-5F62-E3AB-CD55F475D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336550"/>
            <a:ext cx="3400425" cy="2379663"/>
          </a:xfrm>
          <a:prstGeom prst="rect">
            <a:avLst/>
          </a:prstGeom>
          <a:noFill/>
          <a:ln w="5715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490" name="Text Box 18">
            <a:extLst>
              <a:ext uri="{FF2B5EF4-FFF2-40B4-BE49-F238E27FC236}">
                <a16:creationId xmlns:a16="http://schemas.microsoft.com/office/drawing/2014/main" id="{563D0671-FE3B-26C7-50F2-CCA828E2C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913" y="1406525"/>
            <a:ext cx="3459162" cy="879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EA18"/>
                </a:solidFill>
              </a:rPr>
              <a:t>ywfrk uRef;wGif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EA18"/>
                </a:solidFill>
              </a:rPr>
              <a:t>at'D90 cef hwGif a&amp;;onf /</a:t>
            </a:r>
          </a:p>
        </p:txBody>
      </p:sp>
      <p:sp>
        <p:nvSpPr>
          <p:cNvPr id="159760" name="Text Box 21">
            <a:extLst>
              <a:ext uri="{FF2B5EF4-FFF2-40B4-BE49-F238E27FC236}">
                <a16:creationId xmlns:a16="http://schemas.microsoft.com/office/drawing/2014/main" id="{92603529-8AA8-BCC9-FAA3-800161563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59761" name="Text Box 22">
            <a:extLst>
              <a:ext uri="{FF2B5EF4-FFF2-40B4-BE49-F238E27FC236}">
                <a16:creationId xmlns:a16="http://schemas.microsoft.com/office/drawing/2014/main" id="{4B21FA2B-E512-440E-FE3C-E666E7BBD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313" y="70231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59762" name="Text Box 23">
            <a:extLst>
              <a:ext uri="{FF2B5EF4-FFF2-40B4-BE49-F238E27FC236}">
                <a16:creationId xmlns:a16="http://schemas.microsoft.com/office/drawing/2014/main" id="{2005DF6A-892F-3794-202E-A7CBE777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70</a:t>
            </a:r>
          </a:p>
        </p:txBody>
      </p:sp>
      <p:sp>
        <p:nvSpPr>
          <p:cNvPr id="159763" name="Text Box 24">
            <a:extLst>
              <a:ext uri="{FF2B5EF4-FFF2-40B4-BE49-F238E27FC236}">
                <a16:creationId xmlns:a16="http://schemas.microsoft.com/office/drawing/2014/main" id="{831715D3-3E8D-5524-611C-D1F90E51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59764" name="Text Box 2">
            <a:extLst>
              <a:ext uri="{FF2B5EF4-FFF2-40B4-BE49-F238E27FC236}">
                <a16:creationId xmlns:a16="http://schemas.microsoft.com/office/drawing/2014/main" id="{55D3BF91-A5F8-C519-4D53-08435160F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29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29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1294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29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1294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1294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1294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476" grpId="0" build="p" autoUpdateAnimBg="0"/>
      <p:bldP spid="1129479" grpId="0" build="p" autoUpdateAnimBg="0"/>
      <p:bldP spid="1129490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 descr="Walnut">
            <a:extLst>
              <a:ext uri="{FF2B5EF4-FFF2-40B4-BE49-F238E27FC236}">
                <a16:creationId xmlns:a16="http://schemas.microsoft.com/office/drawing/2014/main" id="{5A42B586-8649-AC8E-4973-7960D2576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1794" name="Rectangle 3">
            <a:extLst>
              <a:ext uri="{FF2B5EF4-FFF2-40B4-BE49-F238E27FC236}">
                <a16:creationId xmlns:a16="http://schemas.microsoft.com/office/drawing/2014/main" id="{CDCA0D8A-0868-C444-BC58-D82A8EDBD46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67775" y="5753100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>
              <a:solidFill>
                <a:srgbClr val="FF262D"/>
              </a:solidFill>
            </a:endParaRPr>
          </a:p>
        </p:txBody>
      </p:sp>
      <p:sp>
        <p:nvSpPr>
          <p:cNvPr id="161795" name="Rectangle 4">
            <a:extLst>
              <a:ext uri="{FF2B5EF4-FFF2-40B4-BE49-F238E27FC236}">
                <a16:creationId xmlns:a16="http://schemas.microsoft.com/office/drawing/2014/main" id="{78271091-6983-2F52-014B-D3B6BCA1203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023350" y="5767388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 b="0">
              <a:solidFill>
                <a:srgbClr val="FF262D"/>
              </a:solidFill>
            </a:endParaRPr>
          </a:p>
        </p:txBody>
      </p:sp>
      <p:sp>
        <p:nvSpPr>
          <p:cNvPr id="161796" name="Rectangle 5" descr="Oak">
            <a:extLst>
              <a:ext uri="{FF2B5EF4-FFF2-40B4-BE49-F238E27FC236}">
                <a16:creationId xmlns:a16="http://schemas.microsoft.com/office/drawing/2014/main" id="{8CEF06CC-2FE5-0375-004C-D45E0909E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138" y="2505075"/>
            <a:ext cx="223837" cy="44831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101835" tIns="50917" rIns="101835" bIns="50917" anchor="ctr">
            <a:flatTx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00DFCA"/>
              </a:solidFill>
            </a:endParaRPr>
          </a:p>
        </p:txBody>
      </p:sp>
      <p:sp>
        <p:nvSpPr>
          <p:cNvPr id="161797" name="Rectangle 6" descr="Oak">
            <a:extLst>
              <a:ext uri="{FF2B5EF4-FFF2-40B4-BE49-F238E27FC236}">
                <a16:creationId xmlns:a16="http://schemas.microsoft.com/office/drawing/2014/main" id="{744DAA7A-B159-4B5E-D1FA-648E1C13E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2473325"/>
            <a:ext cx="6646862" cy="26828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91398" tIns="45699" rIns="91398" bIns="45699" anchor="ctr">
            <a:flatTx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1798" name="Rectangle 30" descr="Oak">
            <a:extLst>
              <a:ext uri="{FF2B5EF4-FFF2-40B4-BE49-F238E27FC236}">
                <a16:creationId xmlns:a16="http://schemas.microsoft.com/office/drawing/2014/main" id="{015E16E9-7DFD-4108-F9A8-63108320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6716713"/>
            <a:ext cx="6418263" cy="26828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91398" tIns="45699" rIns="91398" bIns="45699" anchor="ctr">
            <a:flatTx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61799" name="Picture 31">
            <a:extLst>
              <a:ext uri="{FF2B5EF4-FFF2-40B4-BE49-F238E27FC236}">
                <a16:creationId xmlns:a16="http://schemas.microsoft.com/office/drawing/2014/main" id="{4FB83862-E1E4-1148-19A0-7526DA35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219700" y="2409825"/>
            <a:ext cx="331788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0" name="Rectangle 32" descr="Oak">
            <a:extLst>
              <a:ext uri="{FF2B5EF4-FFF2-40B4-BE49-F238E27FC236}">
                <a16:creationId xmlns:a16="http://schemas.microsoft.com/office/drawing/2014/main" id="{C8C77EEB-4A24-8CCC-B47B-A095D8287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2481263"/>
            <a:ext cx="179388" cy="449421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101835" tIns="50917" rIns="101835" bIns="50917" anchor="ctr">
            <a:flatTx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00DFCA"/>
              </a:solidFill>
            </a:endParaRPr>
          </a:p>
        </p:txBody>
      </p:sp>
      <p:sp>
        <p:nvSpPr>
          <p:cNvPr id="161801" name="Rectangle 33">
            <a:extLst>
              <a:ext uri="{FF2B5EF4-FFF2-40B4-BE49-F238E27FC236}">
                <a16:creationId xmlns:a16="http://schemas.microsoft.com/office/drawing/2014/main" id="{DEEC4655-8E0E-F361-A616-B8A55A815DB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67775" y="5753100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>
              <a:solidFill>
                <a:srgbClr val="FF262D"/>
              </a:solidFill>
            </a:endParaRPr>
          </a:p>
        </p:txBody>
      </p:sp>
      <p:sp>
        <p:nvSpPr>
          <p:cNvPr id="161802" name="Rectangle 34">
            <a:extLst>
              <a:ext uri="{FF2B5EF4-FFF2-40B4-BE49-F238E27FC236}">
                <a16:creationId xmlns:a16="http://schemas.microsoft.com/office/drawing/2014/main" id="{1FC71280-D2D3-C789-CE78-815E156FC25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023350" y="5767388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 b="0">
              <a:solidFill>
                <a:srgbClr val="FF262D"/>
              </a:solidFill>
            </a:endParaRPr>
          </a:p>
        </p:txBody>
      </p:sp>
      <p:pic>
        <p:nvPicPr>
          <p:cNvPr id="161803" name="Picture 35">
            <a:extLst>
              <a:ext uri="{FF2B5EF4-FFF2-40B4-BE49-F238E27FC236}">
                <a16:creationId xmlns:a16="http://schemas.microsoft.com/office/drawing/2014/main" id="{A803222A-8352-2F22-03C2-90156C2C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438650" y="2387600"/>
            <a:ext cx="331788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4" name="Rectangle 36">
            <a:extLst>
              <a:ext uri="{FF2B5EF4-FFF2-40B4-BE49-F238E27FC236}">
                <a16:creationId xmlns:a16="http://schemas.microsoft.com/office/drawing/2014/main" id="{690FCC4C-5769-2B8D-F905-C23A9895D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2090738"/>
            <a:ext cx="0" cy="615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4000" b="0">
              <a:solidFill>
                <a:srgbClr val="FF262D"/>
              </a:solidFill>
            </a:endParaRPr>
          </a:p>
        </p:txBody>
      </p:sp>
      <p:sp>
        <p:nvSpPr>
          <p:cNvPr id="161805" name="Rectangle 37">
            <a:extLst>
              <a:ext uri="{FF2B5EF4-FFF2-40B4-BE49-F238E27FC236}">
                <a16:creationId xmlns:a16="http://schemas.microsoft.com/office/drawing/2014/main" id="{5DAB5AA6-0A20-1B9E-D2D4-523C9C766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2090738"/>
            <a:ext cx="0" cy="615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4000" b="0">
              <a:solidFill>
                <a:srgbClr val="FF262D"/>
              </a:solidFill>
            </a:endParaRPr>
          </a:p>
        </p:txBody>
      </p:sp>
      <p:pic>
        <p:nvPicPr>
          <p:cNvPr id="161806" name="Picture 38">
            <a:extLst>
              <a:ext uri="{FF2B5EF4-FFF2-40B4-BE49-F238E27FC236}">
                <a16:creationId xmlns:a16="http://schemas.microsoft.com/office/drawing/2014/main" id="{7915BC36-113C-A203-8E1D-DA95C6302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717675" y="2174875"/>
            <a:ext cx="331788" cy="5218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7" name="Picture 39">
            <a:extLst>
              <a:ext uri="{FF2B5EF4-FFF2-40B4-BE49-F238E27FC236}">
                <a16:creationId xmlns:a16="http://schemas.microsoft.com/office/drawing/2014/main" id="{C6BDDC24-8C62-E4D1-1163-A92E9E96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964488" y="2117725"/>
            <a:ext cx="331787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8" name="Picture 40">
            <a:extLst>
              <a:ext uri="{FF2B5EF4-FFF2-40B4-BE49-F238E27FC236}">
                <a16:creationId xmlns:a16="http://schemas.microsoft.com/office/drawing/2014/main" id="{A2EA3679-4107-0D63-AA77-50E28FBB3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10388" y="2392363"/>
            <a:ext cx="33178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9" name="Picture 41">
            <a:extLst>
              <a:ext uri="{FF2B5EF4-FFF2-40B4-BE49-F238E27FC236}">
                <a16:creationId xmlns:a16="http://schemas.microsoft.com/office/drawing/2014/main" id="{03669CBC-6C9D-E1F0-433C-17CF297B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046788" y="2335213"/>
            <a:ext cx="331787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0" name="Picture 42">
            <a:extLst>
              <a:ext uri="{FF2B5EF4-FFF2-40B4-BE49-F238E27FC236}">
                <a16:creationId xmlns:a16="http://schemas.microsoft.com/office/drawing/2014/main" id="{02A59BD1-C678-A90B-A54C-B053624ED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846388" y="2451100"/>
            <a:ext cx="331787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1" name="Picture 43">
            <a:extLst>
              <a:ext uri="{FF2B5EF4-FFF2-40B4-BE49-F238E27FC236}">
                <a16:creationId xmlns:a16="http://schemas.microsoft.com/office/drawing/2014/main" id="{383E36A6-5FFB-122F-67B3-46896AD5B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17913" y="2406650"/>
            <a:ext cx="331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12" name="Text Box 44">
            <a:extLst>
              <a:ext uri="{FF2B5EF4-FFF2-40B4-BE49-F238E27FC236}">
                <a16:creationId xmlns:a16="http://schemas.microsoft.com/office/drawing/2014/main" id="{8BF7464F-6D1C-8475-5C3A-27D65AD85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120650"/>
            <a:ext cx="3406775" cy="8016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bg1"/>
                </a:solidFill>
              </a:rPr>
              <a:t>tma&amp;As usrf;pm pum;vHk; a&amp;;om; rSwfxm;aom pm&amp;if;</a:t>
            </a:r>
          </a:p>
        </p:txBody>
      </p:sp>
      <p:grpSp>
        <p:nvGrpSpPr>
          <p:cNvPr id="161813" name="Group 45">
            <a:extLst>
              <a:ext uri="{FF2B5EF4-FFF2-40B4-BE49-F238E27FC236}">
                <a16:creationId xmlns:a16="http://schemas.microsoft.com/office/drawing/2014/main" id="{C7E745F7-B3FC-3757-31A6-41FA2374F10C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2933700"/>
            <a:ext cx="7145338" cy="1062038"/>
            <a:chOff x="1322" y="1631"/>
            <a:chExt cx="4092" cy="590"/>
          </a:xfrm>
        </p:grpSpPr>
        <p:pic>
          <p:nvPicPr>
            <p:cNvPr id="161909" name="Picture 46">
              <a:extLst>
                <a:ext uri="{FF2B5EF4-FFF2-40B4-BE49-F238E27FC236}">
                  <a16:creationId xmlns:a16="http://schemas.microsoft.com/office/drawing/2014/main" id="{3B4BC631-D63C-2255-B006-5C805A618A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10" name="Picture 47">
              <a:extLst>
                <a:ext uri="{FF2B5EF4-FFF2-40B4-BE49-F238E27FC236}">
                  <a16:creationId xmlns:a16="http://schemas.microsoft.com/office/drawing/2014/main" id="{17BBD929-AC5C-4F27-8491-A22E9793A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11" name="Picture 48">
              <a:extLst>
                <a:ext uri="{FF2B5EF4-FFF2-40B4-BE49-F238E27FC236}">
                  <a16:creationId xmlns:a16="http://schemas.microsoft.com/office/drawing/2014/main" id="{F355A025-82BA-FA46-B87C-0B977DBDE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12" name="Picture 49">
              <a:extLst>
                <a:ext uri="{FF2B5EF4-FFF2-40B4-BE49-F238E27FC236}">
                  <a16:creationId xmlns:a16="http://schemas.microsoft.com/office/drawing/2014/main" id="{C240DB53-65C2-2974-8D1B-C6F29A761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13" name="Picture 50">
              <a:extLst>
                <a:ext uri="{FF2B5EF4-FFF2-40B4-BE49-F238E27FC236}">
                  <a16:creationId xmlns:a16="http://schemas.microsoft.com/office/drawing/2014/main" id="{A6F73274-846F-0A15-A0B5-D51B360A3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14" name="Picture 51">
              <a:extLst>
                <a:ext uri="{FF2B5EF4-FFF2-40B4-BE49-F238E27FC236}">
                  <a16:creationId xmlns:a16="http://schemas.microsoft.com/office/drawing/2014/main" id="{4DFD282D-044C-CB4B-0F74-44EF544C5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1814" name="Group 52">
            <a:extLst>
              <a:ext uri="{FF2B5EF4-FFF2-40B4-BE49-F238E27FC236}">
                <a16:creationId xmlns:a16="http://schemas.microsoft.com/office/drawing/2014/main" id="{09BE195B-A261-5BBC-ABDD-FA55851255A4}"/>
              </a:ext>
            </a:extLst>
          </p:cNvPr>
          <p:cNvGrpSpPr>
            <a:grpSpLocks/>
          </p:cNvGrpSpPr>
          <p:nvPr/>
        </p:nvGrpSpPr>
        <p:grpSpPr bwMode="auto">
          <a:xfrm>
            <a:off x="3121025" y="4089400"/>
            <a:ext cx="6230938" cy="758825"/>
            <a:chOff x="1787" y="2273"/>
            <a:chExt cx="3568" cy="422"/>
          </a:xfrm>
        </p:grpSpPr>
        <p:pic>
          <p:nvPicPr>
            <p:cNvPr id="161905" name="Picture 53">
              <a:extLst>
                <a:ext uri="{FF2B5EF4-FFF2-40B4-BE49-F238E27FC236}">
                  <a16:creationId xmlns:a16="http://schemas.microsoft.com/office/drawing/2014/main" id="{47BE2212-0742-C223-7707-81E22A1F7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04" y="227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06" name="Picture 54">
              <a:extLst>
                <a:ext uri="{FF2B5EF4-FFF2-40B4-BE49-F238E27FC236}">
                  <a16:creationId xmlns:a16="http://schemas.microsoft.com/office/drawing/2014/main" id="{39EEC479-EAF6-82E0-B59D-F387CD9212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35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07" name="Picture 55">
              <a:extLst>
                <a:ext uri="{FF2B5EF4-FFF2-40B4-BE49-F238E27FC236}">
                  <a16:creationId xmlns:a16="http://schemas.microsoft.com/office/drawing/2014/main" id="{C59EE451-AD1A-8549-72DB-6F676AC72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12" y="242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08" name="Picture 56">
              <a:extLst>
                <a:ext uri="{FF2B5EF4-FFF2-40B4-BE49-F238E27FC236}">
                  <a16:creationId xmlns:a16="http://schemas.microsoft.com/office/drawing/2014/main" id="{3F62A418-47E0-BC86-ED54-B4133B7A6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50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1815" name="Group 57">
            <a:extLst>
              <a:ext uri="{FF2B5EF4-FFF2-40B4-BE49-F238E27FC236}">
                <a16:creationId xmlns:a16="http://schemas.microsoft.com/office/drawing/2014/main" id="{4D758F9D-B8A1-B69F-CC52-23F8B17D6301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4973638"/>
            <a:ext cx="5140325" cy="669925"/>
            <a:chOff x="2483" y="2764"/>
            <a:chExt cx="2943" cy="373"/>
          </a:xfrm>
        </p:grpSpPr>
        <p:pic>
          <p:nvPicPr>
            <p:cNvPr id="161901" name="Picture 58">
              <a:extLst>
                <a:ext uri="{FF2B5EF4-FFF2-40B4-BE49-F238E27FC236}">
                  <a16:creationId xmlns:a16="http://schemas.microsoft.com/office/drawing/2014/main" id="{8F82685E-D106-C367-F445-9D0F784166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02" name="Picture 59">
              <a:extLst>
                <a:ext uri="{FF2B5EF4-FFF2-40B4-BE49-F238E27FC236}">
                  <a16:creationId xmlns:a16="http://schemas.microsoft.com/office/drawing/2014/main" id="{647847C1-4B1C-91C0-30E3-44D3121DB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0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03" name="Picture 60">
              <a:extLst>
                <a:ext uri="{FF2B5EF4-FFF2-40B4-BE49-F238E27FC236}">
                  <a16:creationId xmlns:a16="http://schemas.microsoft.com/office/drawing/2014/main" id="{88552F91-AD88-A032-F963-08E0F4967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904" name="Picture 61">
              <a:extLst>
                <a:ext uri="{FF2B5EF4-FFF2-40B4-BE49-F238E27FC236}">
                  <a16:creationId xmlns:a16="http://schemas.microsoft.com/office/drawing/2014/main" id="{D206BC49-5351-532D-6C8A-9298D5BDCA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1816" name="Picture 62">
            <a:extLst>
              <a:ext uri="{FF2B5EF4-FFF2-40B4-BE49-F238E27FC236}">
                <a16:creationId xmlns:a16="http://schemas.microsoft.com/office/drawing/2014/main" id="{B08ADF92-19A2-9856-95A6-B1AF762FA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44950" y="2392363"/>
            <a:ext cx="3317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817" name="Group 63">
            <a:extLst>
              <a:ext uri="{FF2B5EF4-FFF2-40B4-BE49-F238E27FC236}">
                <a16:creationId xmlns:a16="http://schemas.microsoft.com/office/drawing/2014/main" id="{7D3D79CD-A39B-4FA3-7337-E86AE0F6D472}"/>
              </a:ext>
            </a:extLst>
          </p:cNvPr>
          <p:cNvGrpSpPr>
            <a:grpSpLocks/>
          </p:cNvGrpSpPr>
          <p:nvPr/>
        </p:nvGrpSpPr>
        <p:grpSpPr bwMode="auto">
          <a:xfrm>
            <a:off x="4214813" y="5821363"/>
            <a:ext cx="5167312" cy="684212"/>
            <a:chOff x="2414" y="3236"/>
            <a:chExt cx="2959" cy="380"/>
          </a:xfrm>
        </p:grpSpPr>
        <p:pic>
          <p:nvPicPr>
            <p:cNvPr id="161896" name="Picture 64">
              <a:extLst>
                <a:ext uri="{FF2B5EF4-FFF2-40B4-BE49-F238E27FC236}">
                  <a16:creationId xmlns:a16="http://schemas.microsoft.com/office/drawing/2014/main" id="{F4A43B4D-4A2A-578A-F50B-323D90FC8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97" name="Picture 65">
              <a:extLst>
                <a:ext uri="{FF2B5EF4-FFF2-40B4-BE49-F238E27FC236}">
                  <a16:creationId xmlns:a16="http://schemas.microsoft.com/office/drawing/2014/main" id="{5CEA97FD-8855-2FFF-5C09-14C8683D8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98" name="Picture 66">
              <a:extLst>
                <a:ext uri="{FF2B5EF4-FFF2-40B4-BE49-F238E27FC236}">
                  <a16:creationId xmlns:a16="http://schemas.microsoft.com/office/drawing/2014/main" id="{14CDE02E-6C81-BE00-69DE-3264BF403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99" name="Picture 67">
              <a:extLst>
                <a:ext uri="{FF2B5EF4-FFF2-40B4-BE49-F238E27FC236}">
                  <a16:creationId xmlns:a16="http://schemas.microsoft.com/office/drawing/2014/main" id="{7D044304-DD68-D440-3751-09B3316A9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900" name="Text Box 68">
              <a:extLst>
                <a:ext uri="{FF2B5EF4-FFF2-40B4-BE49-F238E27FC236}">
                  <a16:creationId xmlns:a16="http://schemas.microsoft.com/office/drawing/2014/main" id="{BD178E4B-6AF2-DB68-AEA5-39E27E4AEA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97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2700" b="0">
                <a:solidFill>
                  <a:schemeClr val="accent2"/>
                </a:solidFill>
              </a:endParaRPr>
            </a:p>
          </p:txBody>
        </p:sp>
      </p:grpSp>
      <p:pic>
        <p:nvPicPr>
          <p:cNvPr id="161818" name="Picture 69">
            <a:extLst>
              <a:ext uri="{FF2B5EF4-FFF2-40B4-BE49-F238E27FC236}">
                <a16:creationId xmlns:a16="http://schemas.microsoft.com/office/drawing/2014/main" id="{DEC8253E-D37F-D3F9-814C-06EE34ABC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36913" y="2328863"/>
            <a:ext cx="3317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19" name="Picture 70">
            <a:extLst>
              <a:ext uri="{FF2B5EF4-FFF2-40B4-BE49-F238E27FC236}">
                <a16:creationId xmlns:a16="http://schemas.microsoft.com/office/drawing/2014/main" id="{8CF4C94B-5C05-16A3-C261-4F48E7892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411413" y="2460625"/>
            <a:ext cx="3317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0" name="Picture 71">
            <a:extLst>
              <a:ext uri="{FF2B5EF4-FFF2-40B4-BE49-F238E27FC236}">
                <a16:creationId xmlns:a16="http://schemas.microsoft.com/office/drawing/2014/main" id="{A11C2339-885A-2FA7-89A8-BCDDD0E4C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96150" y="2349500"/>
            <a:ext cx="33178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1" name="Picture 72">
            <a:extLst>
              <a:ext uri="{FF2B5EF4-FFF2-40B4-BE49-F238E27FC236}">
                <a16:creationId xmlns:a16="http://schemas.microsoft.com/office/drawing/2014/main" id="{0B08E7BD-1135-B0DB-0EB9-696E146F2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502400" y="2378075"/>
            <a:ext cx="331788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2" name="Picture 73">
            <a:extLst>
              <a:ext uri="{FF2B5EF4-FFF2-40B4-BE49-F238E27FC236}">
                <a16:creationId xmlns:a16="http://schemas.microsoft.com/office/drawing/2014/main" id="{A1A2C8A5-9778-5FC4-536F-8BEA1B94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824413" y="2398713"/>
            <a:ext cx="331787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23" name="Picture 74">
            <a:extLst>
              <a:ext uri="{FF2B5EF4-FFF2-40B4-BE49-F238E27FC236}">
                <a16:creationId xmlns:a16="http://schemas.microsoft.com/office/drawing/2014/main" id="{75DDEE51-0F7B-F2B7-18B1-EDA9DF9A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653088" y="2460625"/>
            <a:ext cx="331787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24" name="Text Box 75">
            <a:extLst>
              <a:ext uri="{FF2B5EF4-FFF2-40B4-BE49-F238E27FC236}">
                <a16:creationId xmlns:a16="http://schemas.microsoft.com/office/drawing/2014/main" id="{A13BE151-73E6-38C3-DA29-F42B50689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975" y="4157663"/>
            <a:ext cx="3557588" cy="5953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ajrBuD;y#dnmOf</a:t>
            </a:r>
          </a:p>
        </p:txBody>
      </p:sp>
      <p:sp>
        <p:nvSpPr>
          <p:cNvPr id="161825" name="Text Box 76">
            <a:extLst>
              <a:ext uri="{FF2B5EF4-FFF2-40B4-BE49-F238E27FC236}">
                <a16:creationId xmlns:a16="http://schemas.microsoft.com/office/drawing/2014/main" id="{30CB3724-2438-8785-AB22-F023EFABD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3041650"/>
            <a:ext cx="6937375" cy="59531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tmjA[H y#dnmOf</a:t>
            </a:r>
          </a:p>
        </p:txBody>
      </p:sp>
      <p:sp>
        <p:nvSpPr>
          <p:cNvPr id="161826" name="Text Box 77">
            <a:extLst>
              <a:ext uri="{FF2B5EF4-FFF2-40B4-BE49-F238E27FC236}">
                <a16:creationId xmlns:a16="http://schemas.microsoft.com/office/drawing/2014/main" id="{11AF5B57-17A9-62D2-8BF2-11757A551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5848350"/>
            <a:ext cx="4129087" cy="59531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y#dnmOftopf</a:t>
            </a:r>
          </a:p>
        </p:txBody>
      </p:sp>
      <p:sp>
        <p:nvSpPr>
          <p:cNvPr id="161827" name="Text Box 78">
            <a:extLst>
              <a:ext uri="{FF2B5EF4-FFF2-40B4-BE49-F238E27FC236}">
                <a16:creationId xmlns:a16="http://schemas.microsoft.com/office/drawing/2014/main" id="{18612040-9A3B-7D35-EF63-E25F9AD8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13" y="4979988"/>
            <a:ext cx="4864100" cy="5953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'</a:t>
            </a:r>
            <a:r>
              <a:rPr lang="en-US" altLang="en-US" sz="2800">
                <a:solidFill>
                  <a:schemeClr val="accent2"/>
                </a:solidFill>
              </a:rPr>
              <a:t>g0</a:t>
            </a:r>
            <a:r>
              <a:rPr lang="en-US" altLang="en-US">
                <a:solidFill>
                  <a:schemeClr val="accent2"/>
                </a:solidFill>
              </a:rPr>
              <a:t>d</a:t>
            </a:r>
            <a:r>
              <a:rPr lang="en-US" altLang="en-US" sz="2500">
                <a:solidFill>
                  <a:schemeClr val="accent2"/>
                </a:solidFill>
              </a:rPr>
              <a:t>'f</a:t>
            </a:r>
            <a:r>
              <a:rPr lang="en-US" altLang="en-US" sz="2800">
                <a:solidFill>
                  <a:schemeClr val="accent2"/>
                </a:solidFill>
              </a:rPr>
              <a:t> y#dnmOf</a:t>
            </a:r>
            <a:endParaRPr lang="en-US" altLang="en-US" sz="1800">
              <a:solidFill>
                <a:schemeClr val="accent2"/>
              </a:solidFill>
            </a:endParaRPr>
          </a:p>
        </p:txBody>
      </p:sp>
      <p:sp>
        <p:nvSpPr>
          <p:cNvPr id="161828" name="Rectangle 79">
            <a:extLst>
              <a:ext uri="{FF2B5EF4-FFF2-40B4-BE49-F238E27FC236}">
                <a16:creationId xmlns:a16="http://schemas.microsoft.com/office/drawing/2014/main" id="{8F3E7940-486C-67F1-F7A1-E554993776FE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610225" y="989012"/>
            <a:ext cx="2792413" cy="3794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200">
                <a:solidFill>
                  <a:srgbClr val="FFEA18"/>
                </a:solidFill>
              </a:rPr>
              <a:t> </a:t>
            </a:r>
            <a:r>
              <a:rPr lang="en-US" altLang="en-US" sz="2700">
                <a:solidFill>
                  <a:schemeClr val="bg1"/>
                </a:solidFill>
              </a:rPr>
              <a:t>odk;oli,fawmf vufxyfyGJ</a:t>
            </a:r>
          </a:p>
        </p:txBody>
      </p:sp>
      <p:sp>
        <p:nvSpPr>
          <p:cNvPr id="161829" name="Rectangle 80">
            <a:extLst>
              <a:ext uri="{FF2B5EF4-FFF2-40B4-BE49-F238E27FC236}">
                <a16:creationId xmlns:a16="http://schemas.microsoft.com/office/drawing/2014/main" id="{D7EEC49A-4141-4DB5-457E-8FADB872AA86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152357" y="1139031"/>
            <a:ext cx="2527300" cy="3476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2700">
                <a:solidFill>
                  <a:schemeClr val="bg1"/>
                </a:solidFill>
              </a:rPr>
              <a:t>'kkwd,tBudrf &lt;uvmjcif</a:t>
            </a:r>
          </a:p>
        </p:txBody>
      </p:sp>
      <p:sp>
        <p:nvSpPr>
          <p:cNvPr id="161830" name="Rectangle 81">
            <a:extLst>
              <a:ext uri="{FF2B5EF4-FFF2-40B4-BE49-F238E27FC236}">
                <a16:creationId xmlns:a16="http://schemas.microsoft.com/office/drawing/2014/main" id="{69773004-A110-A037-9C30-645AAB7FA030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483350" y="927100"/>
            <a:ext cx="2900363" cy="4143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700">
                <a:solidFill>
                  <a:schemeClr val="bg1"/>
                </a:solidFill>
              </a:rPr>
              <a:t>c&amp;pfawmfajrBuD;ay:pdk;pHjcif;</a:t>
            </a:r>
          </a:p>
        </p:txBody>
      </p:sp>
      <p:sp>
        <p:nvSpPr>
          <p:cNvPr id="161831" name="Rectangle 82">
            <a:extLst>
              <a:ext uri="{FF2B5EF4-FFF2-40B4-BE49-F238E27FC236}">
                <a16:creationId xmlns:a16="http://schemas.microsoft.com/office/drawing/2014/main" id="{BB2EC0BC-9D25-5D46-5783-A7B0CC371B67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897687" y="1125538"/>
            <a:ext cx="2481263" cy="4143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700">
                <a:solidFill>
                  <a:schemeClr val="bg1"/>
                </a:solidFill>
              </a:rPr>
              <a:t>yv</a:t>
            </a:r>
            <a:r>
              <a:rPr lang="ja-JP" altLang="en-US" sz="2700">
                <a:solidFill>
                  <a:schemeClr val="bg1"/>
                </a:solidFill>
              </a:rPr>
              <a:t>’</a:t>
            </a:r>
            <a:r>
              <a:rPr lang="en-US" altLang="ja-JP" sz="2700">
                <a:solidFill>
                  <a:schemeClr val="bg1"/>
                </a:solidFill>
              </a:rPr>
              <a:t>ifjzKw&amp;m;pD&amp;ifjcif; </a:t>
            </a:r>
            <a:endParaRPr lang="en-US" altLang="en-US" sz="2700">
              <a:solidFill>
                <a:schemeClr val="bg1"/>
              </a:solidFill>
            </a:endParaRPr>
          </a:p>
        </p:txBody>
      </p:sp>
      <p:sp>
        <p:nvSpPr>
          <p:cNvPr id="161832" name="Rectangle 83">
            <a:extLst>
              <a:ext uri="{FF2B5EF4-FFF2-40B4-BE49-F238E27FC236}">
                <a16:creationId xmlns:a16="http://schemas.microsoft.com/office/drawing/2014/main" id="{5FA19BCA-19CF-4BFE-C54B-FB69FF1764DA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7255668" y="954882"/>
            <a:ext cx="2813051" cy="3476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2700">
                <a:solidFill>
                  <a:schemeClr val="bg1"/>
                </a:solidFill>
              </a:rPr>
              <a:t> aumif;uifopfajrBuD;opf</a:t>
            </a:r>
          </a:p>
        </p:txBody>
      </p:sp>
      <p:grpSp>
        <p:nvGrpSpPr>
          <p:cNvPr id="161833" name="Group 84">
            <a:extLst>
              <a:ext uri="{FF2B5EF4-FFF2-40B4-BE49-F238E27FC236}">
                <a16:creationId xmlns:a16="http://schemas.microsoft.com/office/drawing/2014/main" id="{F5FBBBDE-2A8C-1602-4049-DBDEC0651DAE}"/>
              </a:ext>
            </a:extLst>
          </p:cNvPr>
          <p:cNvGrpSpPr>
            <a:grpSpLocks/>
          </p:cNvGrpSpPr>
          <p:nvPr/>
        </p:nvGrpSpPr>
        <p:grpSpPr bwMode="auto">
          <a:xfrm>
            <a:off x="2144713" y="2535238"/>
            <a:ext cx="5800725" cy="4418012"/>
            <a:chOff x="1228" y="1409"/>
            <a:chExt cx="3322" cy="2456"/>
          </a:xfrm>
        </p:grpSpPr>
        <p:grpSp>
          <p:nvGrpSpPr>
            <p:cNvPr id="161864" name="Group 85">
              <a:extLst>
                <a:ext uri="{FF2B5EF4-FFF2-40B4-BE49-F238E27FC236}">
                  <a16:creationId xmlns:a16="http://schemas.microsoft.com/office/drawing/2014/main" id="{D8A9DCD0-F898-2E4E-88F4-CEAEE7DDFD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1449046" name="AutoShape 86" descr="Cork">
                <a:extLst>
                  <a:ext uri="{FF2B5EF4-FFF2-40B4-BE49-F238E27FC236}">
                    <a16:creationId xmlns:a16="http://schemas.microsoft.com/office/drawing/2014/main" id="{B3003CD5-F309-17DA-4A66-50B93685C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47" name="AutoShape 87" descr="Cork">
                <a:extLst>
                  <a:ext uri="{FF2B5EF4-FFF2-40B4-BE49-F238E27FC236}">
                    <a16:creationId xmlns:a16="http://schemas.microsoft.com/office/drawing/2014/main" id="{6EF4FF34-5CCF-B2D0-F7B0-0DA2239DD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48" name="AutoShape 88" descr="Cork">
                <a:extLst>
                  <a:ext uri="{FF2B5EF4-FFF2-40B4-BE49-F238E27FC236}">
                    <a16:creationId xmlns:a16="http://schemas.microsoft.com/office/drawing/2014/main" id="{48ED2101-B7A7-9D9E-ABD5-91D01E1BD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49" name="AutoShape 89" descr="Cork">
                <a:extLst>
                  <a:ext uri="{FF2B5EF4-FFF2-40B4-BE49-F238E27FC236}">
                    <a16:creationId xmlns:a16="http://schemas.microsoft.com/office/drawing/2014/main" id="{72C26A3C-8B69-F723-3ACE-14D16E62B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0" name="AutoShape 90" descr="Cork">
                <a:extLst>
                  <a:ext uri="{FF2B5EF4-FFF2-40B4-BE49-F238E27FC236}">
                    <a16:creationId xmlns:a16="http://schemas.microsoft.com/office/drawing/2014/main" id="{4559187A-D3E9-B45F-69E1-76873B637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1" name="AutoShape 91" descr="Cork">
                <a:extLst>
                  <a:ext uri="{FF2B5EF4-FFF2-40B4-BE49-F238E27FC236}">
                    <a16:creationId xmlns:a16="http://schemas.microsoft.com/office/drawing/2014/main" id="{43552523-E814-CE16-C565-2A5E7045E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2" name="AutoShape 92" descr="Cork">
                <a:extLst>
                  <a:ext uri="{FF2B5EF4-FFF2-40B4-BE49-F238E27FC236}">
                    <a16:creationId xmlns:a16="http://schemas.microsoft.com/office/drawing/2014/main" id="{9D3B9D25-EF59-86B0-B9DA-B09567BB4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3" name="AutoShape 93" descr="Cork">
                <a:extLst>
                  <a:ext uri="{FF2B5EF4-FFF2-40B4-BE49-F238E27FC236}">
                    <a16:creationId xmlns:a16="http://schemas.microsoft.com/office/drawing/2014/main" id="{5FE0EBBB-AFE0-D450-C4C7-C0AE991FE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4" name="AutoShape 94" descr="Cork">
                <a:extLst>
                  <a:ext uri="{FF2B5EF4-FFF2-40B4-BE49-F238E27FC236}">
                    <a16:creationId xmlns:a16="http://schemas.microsoft.com/office/drawing/2014/main" id="{2054D967-381A-C4D1-64DC-CA776B031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5" name="AutoShape 95" descr="Cork">
                <a:extLst>
                  <a:ext uri="{FF2B5EF4-FFF2-40B4-BE49-F238E27FC236}">
                    <a16:creationId xmlns:a16="http://schemas.microsoft.com/office/drawing/2014/main" id="{35DBC8F7-465A-6D6E-247E-7726E32D6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6" name="AutoShape 96" descr="Cork">
                <a:extLst>
                  <a:ext uri="{FF2B5EF4-FFF2-40B4-BE49-F238E27FC236}">
                    <a16:creationId xmlns:a16="http://schemas.microsoft.com/office/drawing/2014/main" id="{B3319F11-1D6E-F8AC-992C-CD85C3DD1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7" name="AutoShape 97" descr="Cork">
                <a:extLst>
                  <a:ext uri="{FF2B5EF4-FFF2-40B4-BE49-F238E27FC236}">
                    <a16:creationId xmlns:a16="http://schemas.microsoft.com/office/drawing/2014/main" id="{49EBBA88-B384-442A-D59F-B712491E7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8" name="AutoShape 98" descr="Cork">
                <a:extLst>
                  <a:ext uri="{FF2B5EF4-FFF2-40B4-BE49-F238E27FC236}">
                    <a16:creationId xmlns:a16="http://schemas.microsoft.com/office/drawing/2014/main" id="{A1CD655F-1C3D-86DE-858C-509354F2D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101"/>
              </a:xfrm>
              <a:prstGeom prst="can">
                <a:avLst>
                  <a:gd name="adj" fmla="val 20350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59" name="AutoShape 99" descr="Cork">
                <a:extLst>
                  <a:ext uri="{FF2B5EF4-FFF2-40B4-BE49-F238E27FC236}">
                    <a16:creationId xmlns:a16="http://schemas.microsoft.com/office/drawing/2014/main" id="{82E7C860-A484-B263-A020-3A5E4AF09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101"/>
              </a:xfrm>
              <a:prstGeom prst="can">
                <a:avLst>
                  <a:gd name="adj" fmla="val 20350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60" name="AutoShape 100" descr="Cork">
                <a:extLst>
                  <a:ext uri="{FF2B5EF4-FFF2-40B4-BE49-F238E27FC236}">
                    <a16:creationId xmlns:a16="http://schemas.microsoft.com/office/drawing/2014/main" id="{F344CC60-B643-F1F9-7317-FA666D9EA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</p:grpSp>
        <p:grpSp>
          <p:nvGrpSpPr>
            <p:cNvPr id="161865" name="Group 101">
              <a:extLst>
                <a:ext uri="{FF2B5EF4-FFF2-40B4-BE49-F238E27FC236}">
                  <a16:creationId xmlns:a16="http://schemas.microsoft.com/office/drawing/2014/main" id="{ECA738FE-0D8A-C5A4-AB3E-E34F6A7085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1449062" name="AutoShape 102" descr="Cork">
                <a:extLst>
                  <a:ext uri="{FF2B5EF4-FFF2-40B4-BE49-F238E27FC236}">
                    <a16:creationId xmlns:a16="http://schemas.microsoft.com/office/drawing/2014/main" id="{1A68C584-4C22-FD85-CD3A-A72D7AF0D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63" name="AutoShape 103" descr="Cork">
                <a:extLst>
                  <a:ext uri="{FF2B5EF4-FFF2-40B4-BE49-F238E27FC236}">
                    <a16:creationId xmlns:a16="http://schemas.microsoft.com/office/drawing/2014/main" id="{2A04BB96-AC4A-241F-86A4-CCF3F973E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45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64" name="AutoShape 104" descr="Cork">
                <a:extLst>
                  <a:ext uri="{FF2B5EF4-FFF2-40B4-BE49-F238E27FC236}">
                    <a16:creationId xmlns:a16="http://schemas.microsoft.com/office/drawing/2014/main" id="{A2854069-2E1A-2C53-8D9E-E1A4036FB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69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65" name="AutoShape 105" descr="Cork">
                <a:extLst>
                  <a:ext uri="{FF2B5EF4-FFF2-40B4-BE49-F238E27FC236}">
                    <a16:creationId xmlns:a16="http://schemas.microsoft.com/office/drawing/2014/main" id="{38727137-7018-B710-FBE4-A6FD4EC2B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92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66" name="AutoShape 106" descr="Cork">
                <a:extLst>
                  <a:ext uri="{FF2B5EF4-FFF2-40B4-BE49-F238E27FC236}">
                    <a16:creationId xmlns:a16="http://schemas.microsoft.com/office/drawing/2014/main" id="{0D17989D-B502-B46C-6B32-4E0EA8F32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67" name="AutoShape 107" descr="Cork">
                <a:extLst>
                  <a:ext uri="{FF2B5EF4-FFF2-40B4-BE49-F238E27FC236}">
                    <a16:creationId xmlns:a16="http://schemas.microsoft.com/office/drawing/2014/main" id="{1DB16E04-BFDB-E827-9FFE-13D567BB3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68" name="AutoShape 108" descr="Cork">
                <a:extLst>
                  <a:ext uri="{FF2B5EF4-FFF2-40B4-BE49-F238E27FC236}">
                    <a16:creationId xmlns:a16="http://schemas.microsoft.com/office/drawing/2014/main" id="{D309ADCC-A565-678C-E6FE-47AD70055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69" name="AutoShape 109" descr="Cork">
                <a:extLst>
                  <a:ext uri="{FF2B5EF4-FFF2-40B4-BE49-F238E27FC236}">
                    <a16:creationId xmlns:a16="http://schemas.microsoft.com/office/drawing/2014/main" id="{901AD672-7B73-4979-C35F-6D8226096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70" name="AutoShape 110" descr="Cork">
                <a:extLst>
                  <a:ext uri="{FF2B5EF4-FFF2-40B4-BE49-F238E27FC236}">
                    <a16:creationId xmlns:a16="http://schemas.microsoft.com/office/drawing/2014/main" id="{AE067902-B5E1-0B64-C8BD-238D7EEE5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71" name="AutoShape 111" descr="Cork">
                <a:extLst>
                  <a:ext uri="{FF2B5EF4-FFF2-40B4-BE49-F238E27FC236}">
                    <a16:creationId xmlns:a16="http://schemas.microsoft.com/office/drawing/2014/main" id="{B5D850A8-4352-C037-45F8-7FF48329B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72" name="AutoShape 112" descr="Cork">
                <a:extLst>
                  <a:ext uri="{FF2B5EF4-FFF2-40B4-BE49-F238E27FC236}">
                    <a16:creationId xmlns:a16="http://schemas.microsoft.com/office/drawing/2014/main" id="{9BF78048-A86D-2CE5-23D5-9B3116DA51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73" name="AutoShape 113" descr="Cork">
                <a:extLst>
                  <a:ext uri="{FF2B5EF4-FFF2-40B4-BE49-F238E27FC236}">
                    <a16:creationId xmlns:a16="http://schemas.microsoft.com/office/drawing/2014/main" id="{209C4F33-C1C1-04E4-6158-03F7C8EB0B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74" name="AutoShape 114" descr="Cork">
                <a:extLst>
                  <a:ext uri="{FF2B5EF4-FFF2-40B4-BE49-F238E27FC236}">
                    <a16:creationId xmlns:a16="http://schemas.microsoft.com/office/drawing/2014/main" id="{F43EC21F-B20A-B85E-ADF4-7A719722C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75" name="AutoShape 115" descr="Cork">
                <a:extLst>
                  <a:ext uri="{FF2B5EF4-FFF2-40B4-BE49-F238E27FC236}">
                    <a16:creationId xmlns:a16="http://schemas.microsoft.com/office/drawing/2014/main" id="{AEA7C92B-5A9D-9406-99C1-5884EA7BA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49076" name="AutoShape 116" descr="Cork">
                <a:extLst>
                  <a:ext uri="{FF2B5EF4-FFF2-40B4-BE49-F238E27FC236}">
                    <a16:creationId xmlns:a16="http://schemas.microsoft.com/office/drawing/2014/main" id="{35E42067-1458-FB98-8F72-1D6A9A48C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</p:grpSp>
      </p:grpSp>
      <p:sp>
        <p:nvSpPr>
          <p:cNvPr id="161834" name="Text Box 122">
            <a:extLst>
              <a:ext uri="{FF2B5EF4-FFF2-40B4-BE49-F238E27FC236}">
                <a16:creationId xmlns:a16="http://schemas.microsoft.com/office/drawing/2014/main" id="{BBE0C770-3C11-F18E-CB74-5FC99708D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811338"/>
            <a:ext cx="874713" cy="12636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356" tIns="207677" rIns="415356" bIns="20767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530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161835" name="Rectangle 124">
            <a:extLst>
              <a:ext uri="{FF2B5EF4-FFF2-40B4-BE49-F238E27FC236}">
                <a16:creationId xmlns:a16="http://schemas.microsoft.com/office/drawing/2014/main" id="{A86CBAA3-7571-457C-D7A7-E5DEC5C38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38" y="1536700"/>
            <a:ext cx="1490662" cy="10541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356" tIns="207677" rIns="415356" bIns="20767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4000" b="0" i="1">
                <a:solidFill>
                  <a:srgbClr val="FFEA18"/>
                </a:solidFill>
              </a:rPr>
              <a:t>4 yD</a:t>
            </a:r>
            <a:endParaRPr lang="en-US" altLang="en-US" sz="4000" b="0">
              <a:solidFill>
                <a:srgbClr val="FFEA18"/>
              </a:solidFill>
            </a:endParaRPr>
          </a:p>
        </p:txBody>
      </p:sp>
      <p:sp>
        <p:nvSpPr>
          <p:cNvPr id="161836" name="Rectangle 125">
            <a:extLst>
              <a:ext uri="{FF2B5EF4-FFF2-40B4-BE49-F238E27FC236}">
                <a16:creationId xmlns:a16="http://schemas.microsoft.com/office/drawing/2014/main" id="{874E99E7-2E85-D8B3-17DD-14873883C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288" y="1474788"/>
            <a:ext cx="2540000" cy="10541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356" tIns="207677" rIns="415356" bIns="20767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4000" i="1">
                <a:solidFill>
                  <a:srgbClr val="FFEA18"/>
                </a:solidFill>
              </a:rPr>
              <a:t> 3 tufpf</a:t>
            </a:r>
            <a:endParaRPr lang="en-US" altLang="en-US" sz="4000">
              <a:solidFill>
                <a:srgbClr val="FFEA18"/>
              </a:solidFill>
            </a:endParaRPr>
          </a:p>
        </p:txBody>
      </p:sp>
      <p:grpSp>
        <p:nvGrpSpPr>
          <p:cNvPr id="161837" name="Group 126">
            <a:extLst>
              <a:ext uri="{FF2B5EF4-FFF2-40B4-BE49-F238E27FC236}">
                <a16:creationId xmlns:a16="http://schemas.microsoft.com/office/drawing/2014/main" id="{60F702E8-71E5-492A-D168-6153E396E665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2114550"/>
            <a:ext cx="4059237" cy="865188"/>
            <a:chOff x="1017" y="1175"/>
            <a:chExt cx="2308" cy="480"/>
          </a:xfrm>
        </p:grpSpPr>
        <p:grpSp>
          <p:nvGrpSpPr>
            <p:cNvPr id="161854" name="Group 127">
              <a:extLst>
                <a:ext uri="{FF2B5EF4-FFF2-40B4-BE49-F238E27FC236}">
                  <a16:creationId xmlns:a16="http://schemas.microsoft.com/office/drawing/2014/main" id="{73667413-02C0-ABD8-8FF1-02B30036CF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" y="1175"/>
              <a:ext cx="2071" cy="480"/>
              <a:chOff x="1017" y="1175"/>
              <a:chExt cx="2071" cy="480"/>
            </a:xfrm>
          </p:grpSpPr>
          <p:sp>
            <p:nvSpPr>
              <p:cNvPr id="161856" name="Rectangle 128">
                <a:extLst>
                  <a:ext uri="{FF2B5EF4-FFF2-40B4-BE49-F238E27FC236}">
                    <a16:creationId xmlns:a16="http://schemas.microsoft.com/office/drawing/2014/main" id="{F7C68414-4457-2F68-A825-FF7603B39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" y="1179"/>
                <a:ext cx="480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09F32"/>
                    </a:solidFill>
                  </a:rPr>
                  <a:t>C</a:t>
                </a:r>
                <a:endParaRPr lang="en-US" altLang="en-US" sz="4000">
                  <a:solidFill>
                    <a:srgbClr val="FFEA18"/>
                  </a:solidFill>
                </a:endParaRPr>
              </a:p>
            </p:txBody>
          </p:sp>
          <p:sp>
            <p:nvSpPr>
              <p:cNvPr id="161857" name="Rectangle 129">
                <a:extLst>
                  <a:ext uri="{FF2B5EF4-FFF2-40B4-BE49-F238E27FC236}">
                    <a16:creationId xmlns:a16="http://schemas.microsoft.com/office/drawing/2014/main" id="{B2DE76EC-5EE0-4650-73A2-7A8637146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179"/>
                <a:ext cx="480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A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61858" name="Rectangle 130">
                <a:extLst>
                  <a:ext uri="{FF2B5EF4-FFF2-40B4-BE49-F238E27FC236}">
                    <a16:creationId xmlns:a16="http://schemas.microsoft.com/office/drawing/2014/main" id="{2641292A-F520-1DD0-08F0-07ACEAE43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0" y="1181"/>
                <a:ext cx="476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J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61859" name="Rectangle 131">
                <a:extLst>
                  <a:ext uri="{FF2B5EF4-FFF2-40B4-BE49-F238E27FC236}">
                    <a16:creationId xmlns:a16="http://schemas.microsoft.com/office/drawing/2014/main" id="{2D423021-767D-D031-AAB1-0BFA21646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7" y="1179"/>
                <a:ext cx="480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M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61860" name="Rectangle 132">
                <a:extLst>
                  <a:ext uri="{FF2B5EF4-FFF2-40B4-BE49-F238E27FC236}">
                    <a16:creationId xmlns:a16="http://schemas.microsoft.com/office/drawing/2014/main" id="{40D3CB29-954B-E700-3FA1-39B3A5FA5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175"/>
                <a:ext cx="476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J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61861" name="Rectangle 133">
                <a:extLst>
                  <a:ext uri="{FF2B5EF4-FFF2-40B4-BE49-F238E27FC236}">
                    <a16:creationId xmlns:a16="http://schemas.microsoft.com/office/drawing/2014/main" id="{A389EA3E-47E7-AF54-079F-9EF3621CA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6" y="1183"/>
                <a:ext cx="477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08F220"/>
                    </a:solidFill>
                  </a:rPr>
                  <a:t>A</a:t>
                </a:r>
                <a:endParaRPr lang="en-US" altLang="en-US" sz="4000">
                  <a:solidFill>
                    <a:srgbClr val="08F220"/>
                  </a:solidFill>
                </a:endParaRPr>
              </a:p>
            </p:txBody>
          </p:sp>
          <p:sp>
            <p:nvSpPr>
              <p:cNvPr id="161862" name="Rectangle 134">
                <a:extLst>
                  <a:ext uri="{FF2B5EF4-FFF2-40B4-BE49-F238E27FC236}">
                    <a16:creationId xmlns:a16="http://schemas.microsoft.com/office/drawing/2014/main" id="{237FFFC0-C4A9-D494-8CE4-FFA39426F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3" y="1183"/>
                <a:ext cx="475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08F220"/>
                    </a:solidFill>
                  </a:rPr>
                  <a:t>R</a:t>
                </a:r>
                <a:endParaRPr lang="en-US" altLang="en-US" sz="4000">
                  <a:solidFill>
                    <a:srgbClr val="08F220"/>
                  </a:solidFill>
                </a:endParaRPr>
              </a:p>
            </p:txBody>
          </p:sp>
          <p:sp>
            <p:nvSpPr>
              <p:cNvPr id="161863" name="Rectangle 135">
                <a:extLst>
                  <a:ext uri="{FF2B5EF4-FFF2-40B4-BE49-F238E27FC236}">
                    <a16:creationId xmlns:a16="http://schemas.microsoft.com/office/drawing/2014/main" id="{1A391CB7-F42F-385D-5E4B-060E62C33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2" y="1191"/>
                <a:ext cx="476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08F220"/>
                    </a:solidFill>
                  </a:rPr>
                  <a:t>C</a:t>
                </a:r>
                <a:endParaRPr lang="en-US" altLang="en-US" sz="4000">
                  <a:solidFill>
                    <a:srgbClr val="08F220"/>
                  </a:solidFill>
                </a:endParaRPr>
              </a:p>
            </p:txBody>
          </p:sp>
        </p:grpSp>
        <p:sp>
          <p:nvSpPr>
            <p:cNvPr id="161855" name="Rectangle 136">
              <a:extLst>
                <a:ext uri="{FF2B5EF4-FFF2-40B4-BE49-F238E27FC236}">
                  <a16:creationId xmlns:a16="http://schemas.microsoft.com/office/drawing/2014/main" id="{5E930AD9-6E83-CD5B-85BD-85ADF5777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1184"/>
              <a:ext cx="476" cy="46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15548" tIns="207775" rIns="415548" bIns="207775">
              <a:spAutoFit/>
            </a:bodyPr>
            <a:lstStyle>
              <a:lvl1pPr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2700">
                  <a:solidFill>
                    <a:srgbClr val="11B0C5"/>
                  </a:solidFill>
                </a:rPr>
                <a:t>S</a:t>
              </a:r>
              <a:endParaRPr lang="en-US" altLang="en-US" sz="4000">
                <a:solidFill>
                  <a:srgbClr val="11B0C5"/>
                </a:solidFill>
              </a:endParaRPr>
            </a:p>
          </p:txBody>
        </p:sp>
      </p:grpSp>
      <p:grpSp>
        <p:nvGrpSpPr>
          <p:cNvPr id="161838" name="Group 145">
            <a:extLst>
              <a:ext uri="{FF2B5EF4-FFF2-40B4-BE49-F238E27FC236}">
                <a16:creationId xmlns:a16="http://schemas.microsoft.com/office/drawing/2014/main" id="{D302CA0A-B7E3-CEC6-87FF-346C15DFD05F}"/>
              </a:ext>
            </a:extLst>
          </p:cNvPr>
          <p:cNvGrpSpPr>
            <a:grpSpLocks/>
          </p:cNvGrpSpPr>
          <p:nvPr/>
        </p:nvGrpSpPr>
        <p:grpSpPr bwMode="auto">
          <a:xfrm>
            <a:off x="3432175" y="717550"/>
            <a:ext cx="952500" cy="1558925"/>
            <a:chOff x="2066" y="284"/>
            <a:chExt cx="600" cy="982"/>
          </a:xfrm>
        </p:grpSpPr>
        <p:grpSp>
          <p:nvGrpSpPr>
            <p:cNvPr id="161850" name="Group 138">
              <a:extLst>
                <a:ext uri="{FF2B5EF4-FFF2-40B4-BE49-F238E27FC236}">
                  <a16:creationId xmlns:a16="http://schemas.microsoft.com/office/drawing/2014/main" id="{B4FA6229-D180-307C-4F96-413063EA2C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6" y="284"/>
              <a:ext cx="551" cy="982"/>
              <a:chOff x="1803" y="109"/>
              <a:chExt cx="477" cy="866"/>
            </a:xfrm>
          </p:grpSpPr>
          <p:sp>
            <p:nvSpPr>
              <p:cNvPr id="161852" name="Text Box 139">
                <a:extLst>
                  <a:ext uri="{FF2B5EF4-FFF2-40B4-BE49-F238E27FC236}">
                    <a16:creationId xmlns:a16="http://schemas.microsoft.com/office/drawing/2014/main" id="{B7972ECB-46EB-E881-B909-E6C2A986CD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3" y="109"/>
                <a:ext cx="477" cy="86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altLang="en-US" sz="7400" i="1">
                    <a:solidFill>
                      <a:srgbClr val="FF262D"/>
                    </a:solidFill>
                  </a:rPr>
                  <a:t>7</a:t>
                </a:r>
              </a:p>
            </p:txBody>
          </p:sp>
          <p:sp>
            <p:nvSpPr>
              <p:cNvPr id="1449100" name="Line 140">
                <a:extLst>
                  <a:ext uri="{FF2B5EF4-FFF2-40B4-BE49-F238E27FC236}">
                    <a16:creationId xmlns:a16="http://schemas.microsoft.com/office/drawing/2014/main" id="{28D17FA5-28B3-8C87-E5EC-DA3968680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449101" name="Line 141">
              <a:extLst>
                <a:ext uri="{FF2B5EF4-FFF2-40B4-BE49-F238E27FC236}">
                  <a16:creationId xmlns:a16="http://schemas.microsoft.com/office/drawing/2014/main" id="{049B158B-DEDE-F441-AAE4-881EE4A765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8" y="804"/>
              <a:ext cx="208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15548" tIns="207775" rIns="415548" bIns="207775">
              <a:spAutoFit/>
            </a:bodyPr>
            <a:lstStyle/>
            <a:p>
              <a:endParaRPr lang="en-US"/>
            </a:p>
          </p:txBody>
        </p:sp>
      </p:grpSp>
      <p:sp>
        <p:nvSpPr>
          <p:cNvPr id="161839" name="Rectangle 143">
            <a:extLst>
              <a:ext uri="{FF2B5EF4-FFF2-40B4-BE49-F238E27FC236}">
                <a16:creationId xmlns:a16="http://schemas.microsoft.com/office/drawing/2014/main" id="{5C3ACBF7-3A13-E12A-73CD-3E2FA3246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2311400"/>
            <a:ext cx="1211262" cy="931863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15356" tIns="207677" rIns="415356" bIns="207677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1840" name="Rectangle 144">
            <a:extLst>
              <a:ext uri="{FF2B5EF4-FFF2-40B4-BE49-F238E27FC236}">
                <a16:creationId xmlns:a16="http://schemas.microsoft.com/office/drawing/2014/main" id="{57D68496-403F-A271-1101-F50C10F8D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0" y="2312988"/>
            <a:ext cx="1566863" cy="931862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15356" tIns="207677" rIns="415356" bIns="207677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49106" name="Rectangle 146">
            <a:extLst>
              <a:ext uri="{FF2B5EF4-FFF2-40B4-BE49-F238E27FC236}">
                <a16:creationId xmlns:a16="http://schemas.microsoft.com/office/drawing/2014/main" id="{DC4E13F7-D7E6-820B-5F1E-689146BAC6A7}"/>
              </a:ext>
            </a:extLst>
          </p:cNvPr>
          <p:cNvSpPr>
            <a:spLocks noChangeArrowheads="1"/>
          </p:cNvSpPr>
          <p:nvPr/>
        </p:nvSpPr>
        <p:spPr bwMode="auto">
          <a:xfrm rot="-3644663">
            <a:off x="-171449" y="4095750"/>
            <a:ext cx="3986212" cy="414337"/>
          </a:xfrm>
          <a:prstGeom prst="rect">
            <a:avLst/>
          </a:prstGeom>
          <a:gradFill rotWithShape="0">
            <a:gsLst>
              <a:gs pos="0">
                <a:srgbClr val="001400"/>
              </a:gs>
              <a:gs pos="50000">
                <a:schemeClr val="accent2"/>
              </a:gs>
              <a:gs pos="100000">
                <a:srgbClr val="001400"/>
              </a:gs>
            </a:gsLst>
            <a:lin ang="5400000" scaled="1"/>
          </a:gradFill>
          <a:ln>
            <a:noFill/>
          </a:ln>
          <a:effectLst>
            <a:outerShdw dist="144802" dir="20684693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18699">
              <a:defRPr/>
            </a:pPr>
            <a:r>
              <a:rPr lang="en-US" sz="2700">
                <a:solidFill>
                  <a:schemeClr val="bg1"/>
                </a:solidFill>
                <a:latin typeface="WinInnwa" charset="0"/>
                <a:ea typeface="ＭＳ Ｐゴシック" charset="0"/>
              </a:rPr>
              <a:t> odk;oli,fawmfvufxyfyGJ</a:t>
            </a:r>
          </a:p>
        </p:txBody>
      </p:sp>
      <p:sp>
        <p:nvSpPr>
          <p:cNvPr id="1449107" name="Rectangle 147">
            <a:extLst>
              <a:ext uri="{FF2B5EF4-FFF2-40B4-BE49-F238E27FC236}">
                <a16:creationId xmlns:a16="http://schemas.microsoft.com/office/drawing/2014/main" id="{7D929050-EF19-DE3C-CA36-78C1DFDD78DC}"/>
              </a:ext>
            </a:extLst>
          </p:cNvPr>
          <p:cNvSpPr>
            <a:spLocks noChangeArrowheads="1"/>
          </p:cNvSpPr>
          <p:nvPr/>
        </p:nvSpPr>
        <p:spPr bwMode="auto">
          <a:xfrm rot="-3644663">
            <a:off x="1513681" y="4104482"/>
            <a:ext cx="3914775" cy="414338"/>
          </a:xfrm>
          <a:prstGeom prst="rect">
            <a:avLst/>
          </a:prstGeom>
          <a:gradFill rotWithShape="0">
            <a:gsLst>
              <a:gs pos="0">
                <a:srgbClr val="001400"/>
              </a:gs>
              <a:gs pos="50000">
                <a:schemeClr val="accent2"/>
              </a:gs>
              <a:gs pos="100000">
                <a:srgbClr val="001400"/>
              </a:gs>
            </a:gsLst>
            <a:lin ang="5400000" scaled="1"/>
          </a:gradFill>
          <a:ln>
            <a:noFill/>
          </a:ln>
          <a:effectLst>
            <a:outerShdw dist="144802" dir="20684693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 </a:t>
            </a:r>
            <a:r>
              <a:rPr lang="ja-JP" altLang="en-US" sz="2700">
                <a:solidFill>
                  <a:schemeClr val="bg1"/>
                </a:solidFill>
              </a:rPr>
              <a:t>“</a:t>
            </a:r>
            <a:r>
              <a:rPr lang="en-US" altLang="ja-JP" sz="2700">
                <a:solidFill>
                  <a:schemeClr val="bg1"/>
                </a:solidFill>
              </a:rPr>
              <a:t>'kwd,tBudrf &lt;uvmjcif;</a:t>
            </a:r>
            <a:endParaRPr lang="en-US" altLang="en-US" sz="2700">
              <a:solidFill>
                <a:schemeClr val="bg1"/>
              </a:solidFill>
            </a:endParaRPr>
          </a:p>
        </p:txBody>
      </p:sp>
      <p:sp>
        <p:nvSpPr>
          <p:cNvPr id="1449108" name="Rectangle 148">
            <a:extLst>
              <a:ext uri="{FF2B5EF4-FFF2-40B4-BE49-F238E27FC236}">
                <a16:creationId xmlns:a16="http://schemas.microsoft.com/office/drawing/2014/main" id="{691BF082-508F-1636-D31E-38F8FB62A46F}"/>
              </a:ext>
            </a:extLst>
          </p:cNvPr>
          <p:cNvSpPr>
            <a:spLocks noChangeArrowheads="1"/>
          </p:cNvSpPr>
          <p:nvPr/>
        </p:nvSpPr>
        <p:spPr bwMode="auto">
          <a:xfrm rot="-3644663">
            <a:off x="3352006" y="4056857"/>
            <a:ext cx="3311525" cy="414338"/>
          </a:xfrm>
          <a:prstGeom prst="rect">
            <a:avLst/>
          </a:prstGeom>
          <a:gradFill rotWithShape="0">
            <a:gsLst>
              <a:gs pos="0">
                <a:srgbClr val="001400"/>
              </a:gs>
              <a:gs pos="50000">
                <a:schemeClr val="accent2"/>
              </a:gs>
              <a:gs pos="100000">
                <a:srgbClr val="001400"/>
              </a:gs>
            </a:gsLst>
            <a:lin ang="5400000" scaled="1"/>
          </a:gradFill>
          <a:ln>
            <a:noFill/>
          </a:ln>
          <a:effectLst>
            <a:outerShdw dist="144802" dir="20684693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18699">
              <a:defRPr/>
            </a:pPr>
            <a:r>
              <a:rPr lang="en-US" sz="2700">
                <a:solidFill>
                  <a:schemeClr val="bg1"/>
                </a:solidFill>
                <a:latin typeface="WinInnwa" charset="0"/>
                <a:ea typeface="ＭＳ Ｐゴシック" charset="0"/>
              </a:rPr>
              <a:t> c&amp;pfawmfajrBuD;ay:pdk;pHjcif;</a:t>
            </a:r>
          </a:p>
        </p:txBody>
      </p:sp>
      <p:sp>
        <p:nvSpPr>
          <p:cNvPr id="1449109" name="Rectangle 149">
            <a:extLst>
              <a:ext uri="{FF2B5EF4-FFF2-40B4-BE49-F238E27FC236}">
                <a16:creationId xmlns:a16="http://schemas.microsoft.com/office/drawing/2014/main" id="{938946E0-04B8-2FBC-6C35-4C25D30CA30D}"/>
              </a:ext>
            </a:extLst>
          </p:cNvPr>
          <p:cNvSpPr>
            <a:spLocks noChangeArrowheads="1"/>
          </p:cNvSpPr>
          <p:nvPr/>
        </p:nvSpPr>
        <p:spPr bwMode="auto">
          <a:xfrm rot="-3644663">
            <a:off x="4416425" y="4084638"/>
            <a:ext cx="4052887" cy="414338"/>
          </a:xfrm>
          <a:prstGeom prst="rect">
            <a:avLst/>
          </a:prstGeom>
          <a:gradFill rotWithShape="0">
            <a:gsLst>
              <a:gs pos="0">
                <a:srgbClr val="001400"/>
              </a:gs>
              <a:gs pos="50000">
                <a:schemeClr val="accent2"/>
              </a:gs>
              <a:gs pos="100000">
                <a:srgbClr val="001400"/>
              </a:gs>
            </a:gsLst>
            <a:lin ang="5400000" scaled="1"/>
          </a:gradFill>
          <a:ln>
            <a:noFill/>
          </a:ln>
          <a:effectLst>
            <a:outerShdw dist="144802" dir="20684693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 yv</a:t>
            </a:r>
            <a:r>
              <a:rPr lang="ja-JP" altLang="en-US" sz="2700">
                <a:solidFill>
                  <a:schemeClr val="bg1"/>
                </a:solidFill>
              </a:rPr>
              <a:t>’</a:t>
            </a:r>
            <a:r>
              <a:rPr lang="en-US" altLang="ja-JP" sz="2700">
                <a:solidFill>
                  <a:schemeClr val="bg1"/>
                </a:solidFill>
              </a:rPr>
              <a:t>ifjzKw&amp;m;pD&amp;ifjcif; </a:t>
            </a:r>
            <a:endParaRPr lang="en-US" altLang="en-US" sz="2700">
              <a:solidFill>
                <a:schemeClr val="bg1"/>
              </a:solidFill>
            </a:endParaRPr>
          </a:p>
        </p:txBody>
      </p:sp>
      <p:sp>
        <p:nvSpPr>
          <p:cNvPr id="1449110" name="Rectangle 150">
            <a:extLst>
              <a:ext uri="{FF2B5EF4-FFF2-40B4-BE49-F238E27FC236}">
                <a16:creationId xmlns:a16="http://schemas.microsoft.com/office/drawing/2014/main" id="{7ECD989E-080E-2A5A-96F1-0C4DCC63F231}"/>
              </a:ext>
            </a:extLst>
          </p:cNvPr>
          <p:cNvSpPr>
            <a:spLocks noChangeArrowheads="1"/>
          </p:cNvSpPr>
          <p:nvPr/>
        </p:nvSpPr>
        <p:spPr bwMode="auto">
          <a:xfrm rot="-3644663">
            <a:off x="6111876" y="4019550"/>
            <a:ext cx="3713162" cy="414337"/>
          </a:xfrm>
          <a:prstGeom prst="rect">
            <a:avLst/>
          </a:prstGeom>
          <a:gradFill rotWithShape="0">
            <a:gsLst>
              <a:gs pos="0">
                <a:srgbClr val="001400"/>
              </a:gs>
              <a:gs pos="50000">
                <a:schemeClr val="accent2"/>
              </a:gs>
              <a:gs pos="100000">
                <a:srgbClr val="001400"/>
              </a:gs>
            </a:gsLst>
            <a:lin ang="5400000" scaled="1"/>
          </a:gradFill>
          <a:ln>
            <a:noFill/>
          </a:ln>
          <a:effectLst>
            <a:outerShdw dist="144802" dir="20684693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1018699">
              <a:defRPr/>
            </a:pPr>
            <a:r>
              <a:rPr lang="en-US" sz="2700">
                <a:solidFill>
                  <a:schemeClr val="bg1"/>
                </a:solidFill>
                <a:latin typeface="WinInnwa" charset="0"/>
                <a:ea typeface="ＭＳ Ｐゴシック" charset="0"/>
              </a:rPr>
              <a:t> aumif;uifopfajrBuD;opf</a:t>
            </a:r>
          </a:p>
        </p:txBody>
      </p:sp>
      <p:sp>
        <p:nvSpPr>
          <p:cNvPr id="161846" name="Text Box 153">
            <a:extLst>
              <a:ext uri="{FF2B5EF4-FFF2-40B4-BE49-F238E27FC236}">
                <a16:creationId xmlns:a16="http://schemas.microsoft.com/office/drawing/2014/main" id="{63881F48-1086-C9C7-5D32-6693E2406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7434263"/>
            <a:ext cx="5953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161847" name="Rectangle 154">
            <a:extLst>
              <a:ext uri="{FF2B5EF4-FFF2-40B4-BE49-F238E27FC236}">
                <a16:creationId xmlns:a16="http://schemas.microsoft.com/office/drawing/2014/main" id="{0AC3ED5D-8A25-7556-07E2-BFEF30469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61848" name="Text Box 155">
            <a:extLst>
              <a:ext uri="{FF2B5EF4-FFF2-40B4-BE49-F238E27FC236}">
                <a16:creationId xmlns:a16="http://schemas.microsoft.com/office/drawing/2014/main" id="{4E59791D-B7E2-3214-9C18-82AB434AB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2950" y="7345363"/>
            <a:ext cx="265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61849" name="Text Box 156">
            <a:extLst>
              <a:ext uri="{FF2B5EF4-FFF2-40B4-BE49-F238E27FC236}">
                <a16:creationId xmlns:a16="http://schemas.microsoft.com/office/drawing/2014/main" id="{F6CEEA9B-51CD-713D-839B-FF0BD1CC1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71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9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9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49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49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49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9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49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9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49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49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9106" grpId="0" animBg="1" autoUpdateAnimBg="0"/>
      <p:bldP spid="1449107" grpId="0" animBg="1" autoUpdateAnimBg="0"/>
      <p:bldP spid="1449108" grpId="0" animBg="1" autoUpdateAnimBg="0"/>
      <p:bldP spid="1449109" grpId="0" animBg="1" autoUpdateAnimBg="0"/>
      <p:bldP spid="1449110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2">
            <a:extLst>
              <a:ext uri="{FF2B5EF4-FFF2-40B4-BE49-F238E27FC236}">
                <a16:creationId xmlns:a16="http://schemas.microsoft.com/office/drawing/2014/main" id="{43938784-9AA9-B79A-87AB-110D9DADF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3842" name="AutoShape 3">
            <a:extLst>
              <a:ext uri="{FF2B5EF4-FFF2-40B4-BE49-F238E27FC236}">
                <a16:creationId xmlns:a16="http://schemas.microsoft.com/office/drawing/2014/main" id="{BA2DA617-4087-60D3-6893-E72CCD088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1954213"/>
            <a:ext cx="4591050" cy="51450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50000">
                <a:srgbClr val="233CFD"/>
              </a:gs>
              <a:gs pos="100000">
                <a:srgbClr val="000000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3843" name="Text Box 4">
            <a:extLst>
              <a:ext uri="{FF2B5EF4-FFF2-40B4-BE49-F238E27FC236}">
                <a16:creationId xmlns:a16="http://schemas.microsoft.com/office/drawing/2014/main" id="{5A72B4D5-C1AF-F77E-D0C4-619901969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363" y="2122488"/>
            <a:ext cx="4772025" cy="7254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solidFill>
                  <a:srgbClr val="FFEA18"/>
                </a:solidFill>
              </a:rPr>
              <a:t>xm0&amp; tem*wftaMumif;udk 6 ae&amp;mü wifjyjcif;</a:t>
            </a:r>
          </a:p>
        </p:txBody>
      </p:sp>
      <p:sp>
        <p:nvSpPr>
          <p:cNvPr id="163844" name="Rectangle 5">
            <a:extLst>
              <a:ext uri="{FF2B5EF4-FFF2-40B4-BE49-F238E27FC236}">
                <a16:creationId xmlns:a16="http://schemas.microsoft.com/office/drawing/2014/main" id="{67ECFB9E-83D3-958B-679D-29F4F5F36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975" y="1184275"/>
            <a:ext cx="4641850" cy="536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4000" i="1">
                <a:solidFill>
                  <a:schemeClr val="bg1"/>
                </a:solidFill>
              </a:rPr>
              <a:t>Asm'dwf</a:t>
            </a:r>
          </a:p>
        </p:txBody>
      </p:sp>
      <p:sp>
        <p:nvSpPr>
          <p:cNvPr id="163845" name="Text Box 6">
            <a:extLst>
              <a:ext uri="{FF2B5EF4-FFF2-40B4-BE49-F238E27FC236}">
                <a16:creationId xmlns:a16="http://schemas.microsoft.com/office/drawing/2014/main" id="{10A6772F-9D31-7F08-0ED6-83D9A0673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131528" name="Rectangle 8">
            <a:extLst>
              <a:ext uri="{FF2B5EF4-FFF2-40B4-BE49-F238E27FC236}">
                <a16:creationId xmlns:a16="http://schemas.microsoft.com/office/drawing/2014/main" id="{0339B9A1-6039-D996-3D52-AF38D14DF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163" y="3638550"/>
            <a:ext cx="1785937" cy="90963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98" tIns="45699" rIns="91398" bIns="45699" anchor="ctr"/>
          <a:lstStyle/>
          <a:p>
            <a:pPr>
              <a:defRPr/>
            </a:pPr>
            <a:endParaRPr lang="th-TH">
              <a:latin typeface="WinInnwa" charset="0"/>
              <a:ea typeface="ＭＳ Ｐゴシック" charset="0"/>
            </a:endParaRPr>
          </a:p>
        </p:txBody>
      </p:sp>
      <p:sp>
        <p:nvSpPr>
          <p:cNvPr id="163847" name="Rectangle 9">
            <a:extLst>
              <a:ext uri="{FF2B5EF4-FFF2-40B4-BE49-F238E27FC236}">
                <a16:creationId xmlns:a16="http://schemas.microsoft.com/office/drawing/2014/main" id="{4005B201-FCB9-95A4-B2DB-D9911CEF0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1388" y="3819525"/>
            <a:ext cx="1490662" cy="817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xm0&amp;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B3C0"/>
                </a:solidFill>
              </a:rPr>
              <a:t>tem*wf</a:t>
            </a:r>
          </a:p>
        </p:txBody>
      </p:sp>
      <p:sp>
        <p:nvSpPr>
          <p:cNvPr id="1131530" name="Line 10">
            <a:extLst>
              <a:ext uri="{FF2B5EF4-FFF2-40B4-BE49-F238E27FC236}">
                <a16:creationId xmlns:a16="http://schemas.microsoft.com/office/drawing/2014/main" id="{2731B77C-CF30-E30F-D90F-561F351C4FD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62775" y="4686300"/>
            <a:ext cx="21018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131531" name="Line 11">
            <a:extLst>
              <a:ext uri="{FF2B5EF4-FFF2-40B4-BE49-F238E27FC236}">
                <a16:creationId xmlns:a16="http://schemas.microsoft.com/office/drawing/2014/main" id="{D769E038-8AED-D68A-2D07-229D07A03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4692650"/>
            <a:ext cx="0" cy="12874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131532" name="Line 12">
            <a:extLst>
              <a:ext uri="{FF2B5EF4-FFF2-40B4-BE49-F238E27FC236}">
                <a16:creationId xmlns:a16="http://schemas.microsoft.com/office/drawing/2014/main" id="{BE217155-3EEA-1096-FE3A-2251D4BDB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67800" y="4657725"/>
            <a:ext cx="0" cy="17351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dist="63500" dir="2212194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63851" name="Rectangle 13">
            <a:extLst>
              <a:ext uri="{FF2B5EF4-FFF2-40B4-BE49-F238E27FC236}">
                <a16:creationId xmlns:a16="http://schemas.microsoft.com/office/drawing/2014/main" id="{98510664-DF92-9471-8280-0CDB7753D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3184525"/>
            <a:ext cx="2047875" cy="417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553" tIns="50777" rIns="101553" bIns="50777">
            <a:spAutoFit/>
          </a:bodyPr>
          <a:lstStyle>
            <a:lvl1pPr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048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048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(1 tkyf)</a:t>
            </a:r>
          </a:p>
        </p:txBody>
      </p:sp>
      <p:sp>
        <p:nvSpPr>
          <p:cNvPr id="163852" name="Rectangle 14">
            <a:extLst>
              <a:ext uri="{FF2B5EF4-FFF2-40B4-BE49-F238E27FC236}">
                <a16:creationId xmlns:a16="http://schemas.microsoft.com/office/drawing/2014/main" id="{4786636D-C937-26A4-749A-BE85A373B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3" y="4943475"/>
            <a:ext cx="2684462" cy="3635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 i="1">
                <a:solidFill>
                  <a:srgbClr val="A7FFA7"/>
                </a:solidFill>
              </a:rPr>
              <a:t>Asm</a:t>
            </a:r>
            <a:r>
              <a:rPr lang="en-US" altLang="en-US" sz="2500">
                <a:solidFill>
                  <a:srgbClr val="68EEFC"/>
                </a:solidFill>
              </a:rPr>
              <a:t>'d</a:t>
            </a:r>
            <a:r>
              <a:rPr lang="en-US" altLang="en-US" sz="2500" i="1">
                <a:solidFill>
                  <a:srgbClr val="A7FFA7"/>
                </a:solidFill>
              </a:rPr>
              <a:t>wf</a:t>
            </a:r>
          </a:p>
        </p:txBody>
      </p:sp>
      <p:pic>
        <p:nvPicPr>
          <p:cNvPr id="163853" name="Picture 17">
            <a:extLst>
              <a:ext uri="{FF2B5EF4-FFF2-40B4-BE49-F238E27FC236}">
                <a16:creationId xmlns:a16="http://schemas.microsoft.com/office/drawing/2014/main" id="{930CC759-FE72-9DF7-B9C3-3D2DBF5F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336550"/>
            <a:ext cx="3400425" cy="2379663"/>
          </a:xfrm>
          <a:prstGeom prst="rect">
            <a:avLst/>
          </a:prstGeom>
          <a:noFill/>
          <a:ln w="57150">
            <a:solidFill>
              <a:srgbClr val="2F8B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4" name="Text Box 18">
            <a:extLst>
              <a:ext uri="{FF2B5EF4-FFF2-40B4-BE49-F238E27FC236}">
                <a16:creationId xmlns:a16="http://schemas.microsoft.com/office/drawing/2014/main" id="{15EDF267-0093-17BB-0AE9-04187CB55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3288" y="1311275"/>
            <a:ext cx="3459162" cy="11382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EA18"/>
                </a:solidFill>
              </a:rPr>
              <a:t>ywfrk uRef;wGif</a:t>
            </a:r>
          </a:p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at</a:t>
            </a:r>
            <a:r>
              <a:rPr lang="en-US" altLang="en-US">
                <a:solidFill>
                  <a:srgbClr val="FFFF00"/>
                </a:solidFill>
              </a:rPr>
              <a:t>'D</a:t>
            </a:r>
            <a:r>
              <a:rPr lang="en-US" altLang="en-US" sz="2000">
                <a:solidFill>
                  <a:srgbClr val="FFEA18"/>
                </a:solidFill>
              </a:rPr>
              <a:t> 90 cef hwGifa&amp;;onf/</a:t>
            </a:r>
          </a:p>
        </p:txBody>
      </p:sp>
      <p:sp>
        <p:nvSpPr>
          <p:cNvPr id="1131527" name="Rectangle 7">
            <a:extLst>
              <a:ext uri="{FF2B5EF4-FFF2-40B4-BE49-F238E27FC236}">
                <a16:creationId xmlns:a16="http://schemas.microsoft.com/office/drawing/2014/main" id="{D0AFABBF-D0F0-3607-F2B9-96303E5C3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3019425"/>
            <a:ext cx="4191000" cy="13493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chemeClr val="bg1"/>
                </a:solidFill>
              </a:rPr>
              <a:t>aMumufql; 5 ck</a:t>
            </a:r>
          </a:p>
          <a:p>
            <a:r>
              <a:rPr lang="en-US" altLang="en-US" sz="4000">
                <a:solidFill>
                  <a:schemeClr val="bg1"/>
                </a:solidFill>
              </a:rPr>
              <a:t>tcef;BuD; 19?20?21</a:t>
            </a:r>
            <a:endParaRPr lang="en-US" altLang="en-US" sz="5300" b="0">
              <a:solidFill>
                <a:srgbClr val="FFEA18"/>
              </a:solidFill>
            </a:endParaRPr>
          </a:p>
        </p:txBody>
      </p:sp>
      <p:sp>
        <p:nvSpPr>
          <p:cNvPr id="163856" name="Text Box 25">
            <a:extLst>
              <a:ext uri="{FF2B5EF4-FFF2-40B4-BE49-F238E27FC236}">
                <a16:creationId xmlns:a16="http://schemas.microsoft.com/office/drawing/2014/main" id="{B5EFAAE9-D7E1-2E27-0A9C-DEC4B6420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63857" name="Text Box 27">
            <a:extLst>
              <a:ext uri="{FF2B5EF4-FFF2-40B4-BE49-F238E27FC236}">
                <a16:creationId xmlns:a16="http://schemas.microsoft.com/office/drawing/2014/main" id="{67AC5E1D-4A88-0B70-370D-5AB52418E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72</a:t>
            </a:r>
          </a:p>
        </p:txBody>
      </p:sp>
      <p:sp>
        <p:nvSpPr>
          <p:cNvPr id="163858" name="Text Box 1041">
            <a:extLst>
              <a:ext uri="{FF2B5EF4-FFF2-40B4-BE49-F238E27FC236}">
                <a16:creationId xmlns:a16="http://schemas.microsoft.com/office/drawing/2014/main" id="{5FFACF7D-D694-1CED-6977-8400530BC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0"/>
            <a:ext cx="3146425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27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AutoShape 15">
            <a:extLst>
              <a:ext uri="{FF2B5EF4-FFF2-40B4-BE49-F238E27FC236}">
                <a16:creationId xmlns:a16="http://schemas.microsoft.com/office/drawing/2014/main" id="{B093D9E0-407E-9327-E2EE-6A6A360E4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5445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5890" name="Text Box 2">
            <a:extLst>
              <a:ext uri="{FF2B5EF4-FFF2-40B4-BE49-F238E27FC236}">
                <a16:creationId xmlns:a16="http://schemas.microsoft.com/office/drawing/2014/main" id="{4CEFD03A-AF09-5853-A60E-75A394657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5891" name="AutoShape 3">
            <a:extLst>
              <a:ext uri="{FF2B5EF4-FFF2-40B4-BE49-F238E27FC236}">
                <a16:creationId xmlns:a16="http://schemas.microsoft.com/office/drawing/2014/main" id="{873DB88A-2388-E0F0-DF27-3D8A2091E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913" y="1984375"/>
            <a:ext cx="4591050" cy="51450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50000">
                <a:srgbClr val="233CFD"/>
              </a:gs>
              <a:gs pos="100000">
                <a:srgbClr val="000000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5892" name="Text Box 4">
            <a:extLst>
              <a:ext uri="{FF2B5EF4-FFF2-40B4-BE49-F238E27FC236}">
                <a16:creationId xmlns:a16="http://schemas.microsoft.com/office/drawing/2014/main" id="{BA00C3EF-E706-F8C8-3DA2-3B21CF76E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363" y="2122488"/>
            <a:ext cx="4772025" cy="7254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solidFill>
                  <a:srgbClr val="FFEA18"/>
                </a:solidFill>
              </a:rPr>
              <a:t>xm0&amp; tem*wftaMumif;udk 6 ae&amp;mü wifjyjcif;</a:t>
            </a:r>
          </a:p>
        </p:txBody>
      </p:sp>
      <p:sp>
        <p:nvSpPr>
          <p:cNvPr id="165893" name="Rectangle 5">
            <a:extLst>
              <a:ext uri="{FF2B5EF4-FFF2-40B4-BE49-F238E27FC236}">
                <a16:creationId xmlns:a16="http://schemas.microsoft.com/office/drawing/2014/main" id="{F25EA913-3D64-CD86-35BB-B31161EBE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1481138"/>
            <a:ext cx="4641850" cy="536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4000" i="1">
                <a:solidFill>
                  <a:schemeClr val="bg1"/>
                </a:solidFill>
              </a:rPr>
              <a:t>Asm</a:t>
            </a:r>
            <a:r>
              <a:rPr lang="en-US" altLang="en-US" sz="4000">
                <a:solidFill>
                  <a:schemeClr val="bg1"/>
                </a:solidFill>
              </a:rPr>
              <a:t>'d</a:t>
            </a:r>
            <a:r>
              <a:rPr lang="en-US" altLang="en-US" sz="4000" i="1">
                <a:solidFill>
                  <a:schemeClr val="bg1"/>
                </a:solidFill>
              </a:rPr>
              <a:t>wf</a:t>
            </a:r>
          </a:p>
        </p:txBody>
      </p:sp>
      <p:sp>
        <p:nvSpPr>
          <p:cNvPr id="165894" name="Text Box 7">
            <a:extLst>
              <a:ext uri="{FF2B5EF4-FFF2-40B4-BE49-F238E27FC236}">
                <a16:creationId xmlns:a16="http://schemas.microsoft.com/office/drawing/2014/main" id="{07FA476D-43CB-FDA9-A3C2-A41D10D48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5895" name="Text Box 8">
            <a:extLst>
              <a:ext uri="{FF2B5EF4-FFF2-40B4-BE49-F238E27FC236}">
                <a16:creationId xmlns:a16="http://schemas.microsoft.com/office/drawing/2014/main" id="{69D01D38-2492-9FB9-D491-A1FA34179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638175"/>
            <a:ext cx="3452812" cy="101758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odk;oli,fawmf vyfxyfyGJ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 i="1">
                <a:solidFill>
                  <a:srgbClr val="68EEFC"/>
                </a:solidFill>
              </a:rPr>
              <a:t>Asm</a:t>
            </a:r>
            <a:r>
              <a:rPr lang="en-US" altLang="en-US" sz="2500">
                <a:solidFill>
                  <a:srgbClr val="68EEFC"/>
                </a:solidFill>
              </a:rPr>
              <a:t>'d</a:t>
            </a:r>
            <a:r>
              <a:rPr lang="en-US" altLang="en-US" sz="2500" i="1">
                <a:solidFill>
                  <a:srgbClr val="68EEFC"/>
                </a:solidFill>
              </a:rPr>
              <a:t>wf </a:t>
            </a:r>
            <a:r>
              <a:rPr lang="en-US" altLang="en-US" sz="2700">
                <a:solidFill>
                  <a:srgbClr val="68EEFC"/>
                </a:solidFill>
              </a:rPr>
              <a:t>19;1-10</a:t>
            </a:r>
          </a:p>
        </p:txBody>
      </p:sp>
      <p:sp>
        <p:nvSpPr>
          <p:cNvPr id="1133577" name="Rectangle 9">
            <a:extLst>
              <a:ext uri="{FF2B5EF4-FFF2-40B4-BE49-F238E27FC236}">
                <a16:creationId xmlns:a16="http://schemas.microsoft.com/office/drawing/2014/main" id="{EFAE1A52-2A34-27F8-7F5C-C6A5F8F15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2859088"/>
            <a:ext cx="4191000" cy="3629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 i="1">
                <a:solidFill>
                  <a:srgbClr val="68EEFC"/>
                </a:solidFill>
              </a:rPr>
              <a:t>Asm</a:t>
            </a:r>
            <a:r>
              <a:rPr lang="en-US" altLang="en-US" sz="2500">
                <a:solidFill>
                  <a:srgbClr val="68EEFC"/>
                </a:solidFill>
              </a:rPr>
              <a:t>'d</a:t>
            </a:r>
            <a:r>
              <a:rPr lang="en-US" altLang="en-US" sz="2500" i="1">
                <a:solidFill>
                  <a:srgbClr val="68EEFC"/>
                </a:solidFill>
              </a:rPr>
              <a:t>wf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FEA18"/>
                </a:solidFill>
              </a:rPr>
              <a:t> 19;9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aumif;uifwrefuvnf; ? odk;oli,f\ r*FvvmaqmifyGJodkYac:zdwfjcif;udk cH&amp;aomolwdkYonf r*Fvm&amp;SdMu \ a&amp;;om;xm; avmh[lí 4if;? uSsfpum;onfbk&amp;m;ocif\ EIwfawmfxGufpifppf jzpf\ [lí 4if; ightm;ajymqdk\/</a:t>
            </a:r>
          </a:p>
          <a:p>
            <a:endParaRPr lang="en-US" altLang="en-US" sz="1800">
              <a:solidFill>
                <a:srgbClr val="FFEA18"/>
              </a:solidFill>
            </a:endParaRPr>
          </a:p>
        </p:txBody>
      </p:sp>
      <p:sp>
        <p:nvSpPr>
          <p:cNvPr id="165897" name="Text Box 14">
            <a:extLst>
              <a:ext uri="{FF2B5EF4-FFF2-40B4-BE49-F238E27FC236}">
                <a16:creationId xmlns:a16="http://schemas.microsoft.com/office/drawing/2014/main" id="{CFAF7F70-B49A-E742-2257-7A69E60BD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73</a:t>
            </a:r>
          </a:p>
        </p:txBody>
      </p:sp>
      <p:sp>
        <p:nvSpPr>
          <p:cNvPr id="165898" name="Text Box 1044">
            <a:extLst>
              <a:ext uri="{FF2B5EF4-FFF2-40B4-BE49-F238E27FC236}">
                <a16:creationId xmlns:a16="http://schemas.microsoft.com/office/drawing/2014/main" id="{06F62760-D01D-1464-831E-67120E0D9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3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3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577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2">
            <a:extLst>
              <a:ext uri="{FF2B5EF4-FFF2-40B4-BE49-F238E27FC236}">
                <a16:creationId xmlns:a16="http://schemas.microsoft.com/office/drawing/2014/main" id="{35BA62BE-7532-CE93-2B96-B10C50339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7938" name="AutoShape 3">
            <a:extLst>
              <a:ext uri="{FF2B5EF4-FFF2-40B4-BE49-F238E27FC236}">
                <a16:creationId xmlns:a16="http://schemas.microsoft.com/office/drawing/2014/main" id="{F00D38C9-9596-4713-2688-B61202CF5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1535113"/>
            <a:ext cx="5445125" cy="62372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50000">
                <a:srgbClr val="233CFD"/>
              </a:gs>
              <a:gs pos="100000">
                <a:srgbClr val="000000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7939" name="Rectangle 4">
            <a:extLst>
              <a:ext uri="{FF2B5EF4-FFF2-40B4-BE49-F238E27FC236}">
                <a16:creationId xmlns:a16="http://schemas.microsoft.com/office/drawing/2014/main" id="{6747DBC9-AE8A-EC83-42FA-D13140957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942975"/>
            <a:ext cx="4641850" cy="536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4000" i="1">
                <a:solidFill>
                  <a:schemeClr val="bg1"/>
                </a:solidFill>
              </a:rPr>
              <a:t>Asm</a:t>
            </a:r>
            <a:r>
              <a:rPr lang="en-US" altLang="en-US" sz="4000">
                <a:solidFill>
                  <a:schemeClr val="bg1"/>
                </a:solidFill>
              </a:rPr>
              <a:t>'d</a:t>
            </a:r>
            <a:r>
              <a:rPr lang="en-US" altLang="en-US" sz="4000" i="1">
                <a:solidFill>
                  <a:schemeClr val="bg1"/>
                </a:solidFill>
              </a:rPr>
              <a:t>wf</a:t>
            </a:r>
          </a:p>
        </p:txBody>
      </p:sp>
      <p:sp>
        <p:nvSpPr>
          <p:cNvPr id="167940" name="Text Box 5">
            <a:extLst>
              <a:ext uri="{FF2B5EF4-FFF2-40B4-BE49-F238E27FC236}">
                <a16:creationId xmlns:a16="http://schemas.microsoft.com/office/drawing/2014/main" id="{B27A795A-730F-2AB5-FBF3-46755FFFD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1566863"/>
            <a:ext cx="4772025" cy="7254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solidFill>
                  <a:srgbClr val="FFEA18"/>
                </a:solidFill>
              </a:rPr>
              <a:t>xm0&amp; tem*wftaMumif;udk 6 ae&amp;mü wifjyjcif;</a:t>
            </a:r>
          </a:p>
        </p:txBody>
      </p:sp>
      <p:sp>
        <p:nvSpPr>
          <p:cNvPr id="167941" name="AutoShape 6">
            <a:extLst>
              <a:ext uri="{FF2B5EF4-FFF2-40B4-BE49-F238E27FC236}">
                <a16:creationId xmlns:a16="http://schemas.microsoft.com/office/drawing/2014/main" id="{71FB93C4-D480-29B1-B2DD-85A69D88E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5445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000" b="0"/>
          </a:p>
        </p:txBody>
      </p:sp>
      <p:sp>
        <p:nvSpPr>
          <p:cNvPr id="167942" name="AutoShape 7">
            <a:extLst>
              <a:ext uri="{FF2B5EF4-FFF2-40B4-BE49-F238E27FC236}">
                <a16:creationId xmlns:a16="http://schemas.microsoft.com/office/drawing/2014/main" id="{CEB9B8E2-86D9-10E1-4988-21413EA1A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775" y="1971675"/>
            <a:ext cx="3371850" cy="1173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7943" name="Text Box 8">
            <a:extLst>
              <a:ext uri="{FF2B5EF4-FFF2-40B4-BE49-F238E27FC236}">
                <a16:creationId xmlns:a16="http://schemas.microsoft.com/office/drawing/2014/main" id="{23BB529F-95A2-EB41-88AE-7AEAE821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7944" name="Text Box 9">
            <a:extLst>
              <a:ext uri="{FF2B5EF4-FFF2-40B4-BE49-F238E27FC236}">
                <a16:creationId xmlns:a16="http://schemas.microsoft.com/office/drawing/2014/main" id="{2180DE34-D3DF-A614-A3B0-137BCE3E5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638175"/>
            <a:ext cx="3452812" cy="5127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odk;oli,fawmf vyfxyfyGJ</a:t>
            </a:r>
          </a:p>
        </p:txBody>
      </p:sp>
      <p:sp>
        <p:nvSpPr>
          <p:cNvPr id="167945" name="Text Box 10">
            <a:extLst>
              <a:ext uri="{FF2B5EF4-FFF2-40B4-BE49-F238E27FC236}">
                <a16:creationId xmlns:a16="http://schemas.microsoft.com/office/drawing/2014/main" id="{ACFC8E79-66AD-4B2A-F046-D1F20C023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3" y="2070100"/>
            <a:ext cx="3452812" cy="5842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 </a:t>
            </a:r>
            <a:r>
              <a:rPr lang="en-US" altLang="en-US">
                <a:solidFill>
                  <a:schemeClr val="bg1"/>
                </a:solidFill>
              </a:rPr>
              <a:t>'k</a:t>
            </a:r>
            <a:r>
              <a:rPr lang="en-US" altLang="en-US" sz="2700">
                <a:solidFill>
                  <a:schemeClr val="bg1"/>
                </a:solidFill>
              </a:rPr>
              <a:t>wd,tBudrf &lt;uvmjcif;</a:t>
            </a:r>
          </a:p>
        </p:txBody>
      </p:sp>
      <p:sp>
        <p:nvSpPr>
          <p:cNvPr id="1135627" name="Text Box 11">
            <a:extLst>
              <a:ext uri="{FF2B5EF4-FFF2-40B4-BE49-F238E27FC236}">
                <a16:creationId xmlns:a16="http://schemas.microsoft.com/office/drawing/2014/main" id="{3043845F-546C-E53E-942F-19B28C4CB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2351088"/>
            <a:ext cx="5422900" cy="46688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 i="1">
                <a:solidFill>
                  <a:srgbClr val="68EEFC"/>
                </a:solidFill>
              </a:rPr>
              <a:t>Asm</a:t>
            </a:r>
            <a:r>
              <a:rPr lang="en-US" altLang="en-US" sz="2500">
                <a:solidFill>
                  <a:srgbClr val="68EEFC"/>
                </a:solidFill>
              </a:rPr>
              <a:t>'d</a:t>
            </a:r>
            <a:r>
              <a:rPr lang="en-US" altLang="en-US" sz="2500" i="1">
                <a:solidFill>
                  <a:srgbClr val="68EEFC"/>
                </a:solidFill>
              </a:rPr>
              <a:t>w</a:t>
            </a:r>
            <a:r>
              <a:rPr lang="en-US" altLang="en-US" sz="2500" i="1">
                <a:solidFill>
                  <a:srgbClr val="A7FFA7"/>
                </a:solidFill>
              </a:rPr>
              <a:t>f </a:t>
            </a:r>
            <a:r>
              <a:rPr lang="en-US" altLang="en-US" sz="1800">
                <a:solidFill>
                  <a:srgbClr val="FFEA18"/>
                </a:solidFill>
              </a:rPr>
              <a:t>19;11-16</a:t>
            </a:r>
          </a:p>
          <a:p>
            <a:pPr algn="l"/>
            <a:endParaRPr lang="en-US" altLang="en-US" sz="1800">
              <a:solidFill>
                <a:srgbClr val="FFEA18"/>
              </a:solidFill>
            </a:endParaRPr>
          </a:p>
          <a:p>
            <a:pPr algn="l"/>
            <a:r>
              <a:rPr lang="en-US" altLang="en-US" sz="1800">
                <a:solidFill>
                  <a:srgbClr val="FFEA18"/>
                </a:solidFill>
              </a:rPr>
              <a:t>xdktcgaumif;uifbHkzGifhvSpfvQuf&amp;Sdonfudk igjrifvQif? jrif;jzl&amp;Sd\/ jrif;pD;aomolonf opöm[laomtrnf? or®m[laomtrnf&amp;Sdownf;/ xdkolonf w&amp;m;ojzifhpD&amp;ifwuf\/ w&amp;m;ojzifhppfwdkufwuf\/ rsufpdawmfonf rD;vQHuJhodkYjzpf\/ acgif;awmfüo&amp;zlrsm;udk aqmif;\/ udk,fwdkifrS\wyg; tb,folrSsrodaom emrnfawmf a&amp;;xm;avh&amp;Sd\/ taoG;üESpfNyD;aomt0wfudk0wf\/ bk&amp;m; ocif\ EIwfuywfawmf[laom trnf&amp;Sd\/ aumif;uifAdkvfajcwdkYonfjrif;jzLudkpD;vQuf pifMu,faomydwfacsmjzLudk0wfvQuf? aemufawmfodkYvdkufMu\/ vlrsdK;wdkYudk 3Pfcwfp&amp;m bdkY ? xufaomoefvsufonf cHwGif;awmfxJu xGuf\/ olwdkudkoHvSHwH ESifh tkyfpdk;awmfrlrnf/ tem*wfwef;cdk;ESifh jynfhpHkawmfrlaom bk&amp;m;ocif\ trsufawmf\ pyspfoD;ES,f&amp;m wefqmudk zdeif;awmfrlrnf/ bk&amp;m;wdkY\bk&amp;if? ocifwdkY\ocif[k bGJYemrawmfonf t0wfawmfü 4if;? aygifawmfü 4if;a&amp;;xm;vsuf&amp;Sd\/</a:t>
            </a:r>
          </a:p>
          <a:p>
            <a:pPr algn="l">
              <a:spcBef>
                <a:spcPct val="50000"/>
              </a:spcBef>
            </a:pPr>
            <a:endParaRPr lang="en-US" altLang="en-US" sz="1800">
              <a:solidFill>
                <a:srgbClr val="FFEA18"/>
              </a:solidFill>
            </a:endParaRPr>
          </a:p>
        </p:txBody>
      </p:sp>
      <p:sp>
        <p:nvSpPr>
          <p:cNvPr id="167947" name="Text Box 15">
            <a:extLst>
              <a:ext uri="{FF2B5EF4-FFF2-40B4-BE49-F238E27FC236}">
                <a16:creationId xmlns:a16="http://schemas.microsoft.com/office/drawing/2014/main" id="{F0C8872E-16D0-779A-2CD5-1FF63A8D5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67948" name="Text Box 16">
            <a:extLst>
              <a:ext uri="{FF2B5EF4-FFF2-40B4-BE49-F238E27FC236}">
                <a16:creationId xmlns:a16="http://schemas.microsoft.com/office/drawing/2014/main" id="{BFB192A6-A02D-A258-7FD7-4A0BA1056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74</a:t>
            </a:r>
          </a:p>
        </p:txBody>
      </p:sp>
      <p:sp>
        <p:nvSpPr>
          <p:cNvPr id="167949" name="Text Box 23">
            <a:extLst>
              <a:ext uri="{FF2B5EF4-FFF2-40B4-BE49-F238E27FC236}">
                <a16:creationId xmlns:a16="http://schemas.microsoft.com/office/drawing/2014/main" id="{D9FDDE42-2BEB-EC88-7367-DAD3C8866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0"/>
            <a:ext cx="3146425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5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5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5627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2">
            <a:extLst>
              <a:ext uri="{FF2B5EF4-FFF2-40B4-BE49-F238E27FC236}">
                <a16:creationId xmlns:a16="http://schemas.microsoft.com/office/drawing/2014/main" id="{354CE2B2-E2EE-18C5-4D40-A1D8C7EC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986" name="AutoShape 3">
            <a:extLst>
              <a:ext uri="{FF2B5EF4-FFF2-40B4-BE49-F238E27FC236}">
                <a16:creationId xmlns:a16="http://schemas.microsoft.com/office/drawing/2014/main" id="{50355135-C71C-1230-E42D-9CC3A31D4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1954213"/>
            <a:ext cx="4591050" cy="51450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50000">
                <a:srgbClr val="233CFD"/>
              </a:gs>
              <a:gs pos="100000">
                <a:srgbClr val="000000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9987" name="Rectangle 4">
            <a:extLst>
              <a:ext uri="{FF2B5EF4-FFF2-40B4-BE49-F238E27FC236}">
                <a16:creationId xmlns:a16="http://schemas.microsoft.com/office/drawing/2014/main" id="{0DA4693C-9967-40C9-DDE8-4233D1AAD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1481138"/>
            <a:ext cx="4641850" cy="536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4000" i="1">
                <a:solidFill>
                  <a:schemeClr val="bg1"/>
                </a:solidFill>
              </a:rPr>
              <a:t>Asm'dwd</a:t>
            </a:r>
          </a:p>
        </p:txBody>
      </p:sp>
      <p:sp>
        <p:nvSpPr>
          <p:cNvPr id="169988" name="Text Box 5">
            <a:extLst>
              <a:ext uri="{FF2B5EF4-FFF2-40B4-BE49-F238E27FC236}">
                <a16:creationId xmlns:a16="http://schemas.microsoft.com/office/drawing/2014/main" id="{D890950C-1192-D12B-76AE-E5D80099A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363" y="2122488"/>
            <a:ext cx="4772025" cy="9652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FFEA18"/>
                </a:solidFill>
              </a:rPr>
              <a:t>xm0&amp; tem*wftaMumif;udk 6 ae&amp;mü wifjyjcif;</a:t>
            </a:r>
          </a:p>
        </p:txBody>
      </p:sp>
      <p:sp>
        <p:nvSpPr>
          <p:cNvPr id="169989" name="AutoShape 6">
            <a:extLst>
              <a:ext uri="{FF2B5EF4-FFF2-40B4-BE49-F238E27FC236}">
                <a16:creationId xmlns:a16="http://schemas.microsoft.com/office/drawing/2014/main" id="{2D6CF5F0-15DE-7AFB-467C-2D80CEEDE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5445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9990" name="AutoShape 7">
            <a:extLst>
              <a:ext uri="{FF2B5EF4-FFF2-40B4-BE49-F238E27FC236}">
                <a16:creationId xmlns:a16="http://schemas.microsoft.com/office/drawing/2014/main" id="{22DB68CE-8756-3906-734F-E30425B6C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3403600"/>
            <a:ext cx="3371850" cy="1173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9991" name="AutoShape 8">
            <a:extLst>
              <a:ext uri="{FF2B5EF4-FFF2-40B4-BE49-F238E27FC236}">
                <a16:creationId xmlns:a16="http://schemas.microsoft.com/office/drawing/2014/main" id="{296FD5B1-576A-D085-C901-B13E338F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775" y="1971675"/>
            <a:ext cx="3371850" cy="1173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69992" name="Text Box 9">
            <a:extLst>
              <a:ext uri="{FF2B5EF4-FFF2-40B4-BE49-F238E27FC236}">
                <a16:creationId xmlns:a16="http://schemas.microsoft.com/office/drawing/2014/main" id="{308439CC-8172-D786-BA26-99AF1182E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9993" name="Text Box 10">
            <a:extLst>
              <a:ext uri="{FF2B5EF4-FFF2-40B4-BE49-F238E27FC236}">
                <a16:creationId xmlns:a16="http://schemas.microsoft.com/office/drawing/2014/main" id="{7100710D-E8F8-F282-1B29-D9620F2D9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638175"/>
            <a:ext cx="3452812" cy="9826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odk;oli,fawmf vufxyfyGJ</a:t>
            </a:r>
          </a:p>
          <a:p>
            <a:pPr>
              <a:spcBef>
                <a:spcPct val="50000"/>
              </a:spcBef>
            </a:pPr>
            <a:endParaRPr lang="en-US" altLang="en-US" sz="2000">
              <a:solidFill>
                <a:srgbClr val="FFEA18"/>
              </a:solidFill>
            </a:endParaRPr>
          </a:p>
        </p:txBody>
      </p:sp>
      <p:sp>
        <p:nvSpPr>
          <p:cNvPr id="169994" name="Text Box 11">
            <a:extLst>
              <a:ext uri="{FF2B5EF4-FFF2-40B4-BE49-F238E27FC236}">
                <a16:creationId xmlns:a16="http://schemas.microsoft.com/office/drawing/2014/main" id="{006CA8B9-D11E-CF76-890F-302A5FD9A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3522663"/>
            <a:ext cx="3452813" cy="5127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>
                <a:solidFill>
                  <a:schemeClr val="bg1"/>
                </a:solidFill>
              </a:rPr>
              <a:t>yv</a:t>
            </a:r>
            <a:r>
              <a:rPr lang="ja-JP" altLang="en-US" sz="2700">
                <a:solidFill>
                  <a:schemeClr val="bg1"/>
                </a:solidFill>
              </a:rPr>
              <a:t>’</a:t>
            </a:r>
            <a:r>
              <a:rPr lang="en-US" altLang="ja-JP" sz="2700">
                <a:solidFill>
                  <a:schemeClr val="bg1"/>
                </a:solidFill>
              </a:rPr>
              <a:t>ifjzKw&amp;m;pD&amp;ifjcif; </a:t>
            </a:r>
            <a:endParaRPr lang="en-US" altLang="en-US" sz="2700">
              <a:solidFill>
                <a:schemeClr val="bg1"/>
              </a:solidFill>
            </a:endParaRPr>
          </a:p>
        </p:txBody>
      </p:sp>
      <p:sp>
        <p:nvSpPr>
          <p:cNvPr id="169995" name="Text Box 12">
            <a:extLst>
              <a:ext uri="{FF2B5EF4-FFF2-40B4-BE49-F238E27FC236}">
                <a16:creationId xmlns:a16="http://schemas.microsoft.com/office/drawing/2014/main" id="{39D682C6-B63A-2B6E-4620-520FA9B67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3" y="2070100"/>
            <a:ext cx="3452812" cy="5127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'k</a:t>
            </a:r>
            <a:r>
              <a:rPr lang="en-US" altLang="en-US" sz="2700">
                <a:solidFill>
                  <a:schemeClr val="bg1"/>
                </a:solidFill>
              </a:rPr>
              <a:t>wd,tBudrf &lt;uvmjcif;</a:t>
            </a:r>
          </a:p>
        </p:txBody>
      </p:sp>
      <p:sp>
        <p:nvSpPr>
          <p:cNvPr id="1137677" name="Text Box 13">
            <a:extLst>
              <a:ext uri="{FF2B5EF4-FFF2-40B4-BE49-F238E27FC236}">
                <a16:creationId xmlns:a16="http://schemas.microsoft.com/office/drawing/2014/main" id="{1E8A5C5E-19E0-992D-BE5E-D9494E0F6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352800"/>
            <a:ext cx="4467225" cy="31702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FFEA18"/>
                </a:solidFill>
              </a:rPr>
              <a:t>Asm</a:t>
            </a:r>
            <a:r>
              <a:rPr lang="en-US" altLang="en-US" sz="1400">
                <a:solidFill>
                  <a:srgbClr val="FFEA18"/>
                </a:solidFill>
              </a:rPr>
              <a:t>'d</a:t>
            </a:r>
            <a:r>
              <a:rPr lang="en-US" altLang="en-US" sz="2000">
                <a:solidFill>
                  <a:srgbClr val="FFEA18"/>
                </a:solidFill>
              </a:rPr>
              <a:t>wf</a:t>
            </a:r>
            <a:r>
              <a:rPr lang="en-US" altLang="en-US" sz="2500">
                <a:solidFill>
                  <a:srgbClr val="FFEA18"/>
                </a:solidFill>
              </a:rPr>
              <a:t> 20;6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yxrxajrmufjcif;udk 0ifpm;aomolonf r*Fvm &amp;Sdaom ol? oefh&amp;Sif;aomol?</a:t>
            </a:r>
            <a:r>
              <a:rPr lang="en-US" altLang="en-US" sz="1400">
                <a:solidFill>
                  <a:srgbClr val="FFEA18"/>
                </a:solidFill>
              </a:rPr>
              <a:t> 3</a:t>
            </a:r>
            <a:r>
              <a:rPr lang="en-US" altLang="en-US" sz="2500">
                <a:solidFill>
                  <a:srgbClr val="FFEA18"/>
                </a:solidFill>
              </a:rPr>
              <a:t>kwd,aojcif;ESifhuif;vGwfvsuf bk&amp;m;ocif\,Zfyka&amp;m[dwf? c&amp;pfawmf\,Zfyka&amp;m[dwfjzpfí? tESpfwaxmifywfvHk; c&amp;pfawmfESifhtwl pDk;pHMuvdrhfrnf/</a:t>
            </a:r>
          </a:p>
        </p:txBody>
      </p:sp>
      <p:sp>
        <p:nvSpPr>
          <p:cNvPr id="169997" name="Text Box 18">
            <a:extLst>
              <a:ext uri="{FF2B5EF4-FFF2-40B4-BE49-F238E27FC236}">
                <a16:creationId xmlns:a16="http://schemas.microsoft.com/office/drawing/2014/main" id="{6D4A7427-579C-78AA-3E82-BB9CE6163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69998" name="Text Box 19">
            <a:extLst>
              <a:ext uri="{FF2B5EF4-FFF2-40B4-BE49-F238E27FC236}">
                <a16:creationId xmlns:a16="http://schemas.microsoft.com/office/drawing/2014/main" id="{88194DB2-08E4-4F5A-8DF9-2A5A25B9E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75</a:t>
            </a:r>
          </a:p>
        </p:txBody>
      </p:sp>
      <p:sp>
        <p:nvSpPr>
          <p:cNvPr id="169999" name="Text Box 36">
            <a:extLst>
              <a:ext uri="{FF2B5EF4-FFF2-40B4-BE49-F238E27FC236}">
                <a16:creationId xmlns:a16="http://schemas.microsoft.com/office/drawing/2014/main" id="{ECB9E793-C58C-705C-FFA9-A3782E0CA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249238"/>
            <a:ext cx="3146425" cy="10779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7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7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677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 Box 2">
            <a:extLst>
              <a:ext uri="{FF2B5EF4-FFF2-40B4-BE49-F238E27FC236}">
                <a16:creationId xmlns:a16="http://schemas.microsoft.com/office/drawing/2014/main" id="{3DA017BB-D337-3492-3BE4-711E20A97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034" name="AutoShape 3">
            <a:extLst>
              <a:ext uri="{FF2B5EF4-FFF2-40B4-BE49-F238E27FC236}">
                <a16:creationId xmlns:a16="http://schemas.microsoft.com/office/drawing/2014/main" id="{51602A98-BA38-0302-E4B2-58A05A0BC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1489075"/>
            <a:ext cx="5100638" cy="62833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50000">
                <a:srgbClr val="233CFD"/>
              </a:gs>
              <a:gs pos="100000">
                <a:srgbClr val="000000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2035" name="Rectangle 4">
            <a:extLst>
              <a:ext uri="{FF2B5EF4-FFF2-40B4-BE49-F238E27FC236}">
                <a16:creationId xmlns:a16="http://schemas.microsoft.com/office/drawing/2014/main" id="{7A78B1FA-A11D-B5E9-1043-0E1A4933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8" y="881063"/>
            <a:ext cx="4641850" cy="536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4000" i="1">
                <a:solidFill>
                  <a:schemeClr val="bg1"/>
                </a:solidFill>
              </a:rPr>
              <a:t>Asm</a:t>
            </a:r>
            <a:r>
              <a:rPr lang="en-US" altLang="en-US" sz="4000">
                <a:solidFill>
                  <a:schemeClr val="bg1"/>
                </a:solidFill>
              </a:rPr>
              <a:t>'</a:t>
            </a:r>
            <a:r>
              <a:rPr lang="en-US" altLang="en-US" sz="4000">
                <a:solidFill>
                  <a:srgbClr val="FFFF00"/>
                </a:solidFill>
              </a:rPr>
              <a:t>d</a:t>
            </a:r>
            <a:r>
              <a:rPr lang="en-US" altLang="en-US" sz="4000" i="1">
                <a:solidFill>
                  <a:schemeClr val="bg1"/>
                </a:solidFill>
              </a:rPr>
              <a:t>wf</a:t>
            </a:r>
          </a:p>
        </p:txBody>
      </p:sp>
      <p:sp>
        <p:nvSpPr>
          <p:cNvPr id="172036" name="AutoShape 5">
            <a:extLst>
              <a:ext uri="{FF2B5EF4-FFF2-40B4-BE49-F238E27FC236}">
                <a16:creationId xmlns:a16="http://schemas.microsoft.com/office/drawing/2014/main" id="{29AF19A8-441A-28F6-AFB2-C8FA41570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5445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2037" name="AutoShape 6">
            <a:extLst>
              <a:ext uri="{FF2B5EF4-FFF2-40B4-BE49-F238E27FC236}">
                <a16:creationId xmlns:a16="http://schemas.microsoft.com/office/drawing/2014/main" id="{EA6C65F3-19D5-AB42-5712-47FF5B0A1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3403600"/>
            <a:ext cx="3371850" cy="1173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2038" name="AutoShape 7">
            <a:extLst>
              <a:ext uri="{FF2B5EF4-FFF2-40B4-BE49-F238E27FC236}">
                <a16:creationId xmlns:a16="http://schemas.microsoft.com/office/drawing/2014/main" id="{F0337178-7A60-E616-4F65-F66FB54FB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49133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2039" name="AutoShape 8">
            <a:extLst>
              <a:ext uri="{FF2B5EF4-FFF2-40B4-BE49-F238E27FC236}">
                <a16:creationId xmlns:a16="http://schemas.microsoft.com/office/drawing/2014/main" id="{144C9AFE-0255-D89D-F11C-1AB3690DF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775" y="1971675"/>
            <a:ext cx="3371850" cy="1173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2040" name="Text Box 9">
            <a:extLst>
              <a:ext uri="{FF2B5EF4-FFF2-40B4-BE49-F238E27FC236}">
                <a16:creationId xmlns:a16="http://schemas.microsoft.com/office/drawing/2014/main" id="{A7F7B0AA-ED73-B33D-8991-5CFBBED78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2041" name="Text Box 10">
            <a:extLst>
              <a:ext uri="{FF2B5EF4-FFF2-40B4-BE49-F238E27FC236}">
                <a16:creationId xmlns:a16="http://schemas.microsoft.com/office/drawing/2014/main" id="{F6C7DF0A-0A0B-ED9D-4D0F-6537C6CBC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638175"/>
            <a:ext cx="3452812" cy="5127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odk;oli,fawmf vufxyfyGJ</a:t>
            </a:r>
          </a:p>
        </p:txBody>
      </p:sp>
      <p:sp>
        <p:nvSpPr>
          <p:cNvPr id="172042" name="Text Box 11">
            <a:extLst>
              <a:ext uri="{FF2B5EF4-FFF2-40B4-BE49-F238E27FC236}">
                <a16:creationId xmlns:a16="http://schemas.microsoft.com/office/drawing/2014/main" id="{D070FC02-9280-CE00-6665-DF655D8B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3522663"/>
            <a:ext cx="3452813" cy="9826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/>
              <a:t> </a:t>
            </a:r>
            <a:r>
              <a:rPr lang="en-US" altLang="en-US" sz="2700">
                <a:solidFill>
                  <a:schemeClr val="bg1"/>
                </a:solidFill>
              </a:rPr>
              <a:t>c&amp;pfawmfajrBuD;ay:pdk;pHjcif;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172043" name="Text Box 12">
            <a:extLst>
              <a:ext uri="{FF2B5EF4-FFF2-40B4-BE49-F238E27FC236}">
                <a16:creationId xmlns:a16="http://schemas.microsoft.com/office/drawing/2014/main" id="{EAF1F6AE-A4D1-877E-5617-97ECB5AF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050" y="2100263"/>
            <a:ext cx="3452813" cy="10461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'k</a:t>
            </a:r>
            <a:r>
              <a:rPr lang="en-US" altLang="en-US" sz="2700">
                <a:solidFill>
                  <a:schemeClr val="bg1"/>
                </a:solidFill>
              </a:rPr>
              <a:t>wd,tBudrf &lt;uvmjcif;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172044" name="Text Box 13">
            <a:extLst>
              <a:ext uri="{FF2B5EF4-FFF2-40B4-BE49-F238E27FC236}">
                <a16:creationId xmlns:a16="http://schemas.microsoft.com/office/drawing/2014/main" id="{5CC3F024-2663-85A6-5DC7-161046686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00" y="5011738"/>
            <a:ext cx="3452813" cy="5127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yv</a:t>
            </a:r>
            <a:r>
              <a:rPr lang="ja-JP" altLang="en-US" sz="2700">
                <a:solidFill>
                  <a:schemeClr val="bg1"/>
                </a:solidFill>
              </a:rPr>
              <a:t>’</a:t>
            </a:r>
            <a:r>
              <a:rPr lang="en-US" altLang="ja-JP" sz="2700">
                <a:solidFill>
                  <a:schemeClr val="bg1"/>
                </a:solidFill>
              </a:rPr>
              <a:t>ifjzKw&amp;m;pD&amp;ifjcif; </a:t>
            </a:r>
            <a:endParaRPr lang="en-US" altLang="en-US" sz="2700">
              <a:solidFill>
                <a:schemeClr val="bg1"/>
              </a:solidFill>
            </a:endParaRPr>
          </a:p>
        </p:txBody>
      </p:sp>
      <p:sp>
        <p:nvSpPr>
          <p:cNvPr id="172045" name="Text Box 14">
            <a:extLst>
              <a:ext uri="{FF2B5EF4-FFF2-40B4-BE49-F238E27FC236}">
                <a16:creationId xmlns:a16="http://schemas.microsoft.com/office/drawing/2014/main" id="{FFCBF54E-8E76-DEBD-3757-6BD86D5BF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1627188"/>
            <a:ext cx="4772025" cy="7254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solidFill>
                  <a:srgbClr val="FFEA18"/>
                </a:solidFill>
              </a:rPr>
              <a:t>xm0&amp; tem*wftaMumif;udk 6 ae&amp;mü wifjyjcif;</a:t>
            </a:r>
          </a:p>
        </p:txBody>
      </p:sp>
      <p:sp>
        <p:nvSpPr>
          <p:cNvPr id="1139727" name="Text Box 15">
            <a:extLst>
              <a:ext uri="{FF2B5EF4-FFF2-40B4-BE49-F238E27FC236}">
                <a16:creationId xmlns:a16="http://schemas.microsoft.com/office/drawing/2014/main" id="{A8866336-9802-9CAD-129B-36DBAEBF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2360613"/>
            <a:ext cx="4222750" cy="48783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 i="1">
                <a:solidFill>
                  <a:srgbClr val="68EEFC"/>
                </a:solidFill>
              </a:rPr>
              <a:t>Asm</a:t>
            </a:r>
            <a:r>
              <a:rPr lang="en-US" altLang="en-US" sz="2500">
                <a:solidFill>
                  <a:srgbClr val="68EEFC"/>
                </a:solidFill>
              </a:rPr>
              <a:t>'d</a:t>
            </a:r>
            <a:r>
              <a:rPr lang="en-US" altLang="en-US" sz="2500" i="1">
                <a:solidFill>
                  <a:srgbClr val="68EEFC"/>
                </a:solidFill>
              </a:rPr>
              <a:t>w</a:t>
            </a:r>
            <a:r>
              <a:rPr lang="en-US" altLang="en-US" sz="2500" i="1">
                <a:solidFill>
                  <a:srgbClr val="A7FFA7"/>
                </a:solidFill>
              </a:rPr>
              <a:t>f </a:t>
            </a:r>
            <a:r>
              <a:rPr lang="en-US" altLang="en-US" sz="2500">
                <a:solidFill>
                  <a:srgbClr val="FFEA18"/>
                </a:solidFill>
              </a:rPr>
              <a:t>20;11-12</a:t>
            </a:r>
          </a:p>
          <a:p>
            <a:pPr algn="l"/>
            <a:r>
              <a:rPr lang="en-US" altLang="en-US" sz="2200">
                <a:solidFill>
                  <a:srgbClr val="FFEA18"/>
                </a:solidFill>
              </a:rPr>
              <a:t>wzefwkH?jzLaom yv</a:t>
            </a:r>
            <a:r>
              <a:rPr lang="ja-JP" altLang="en-US" sz="2200">
                <a:solidFill>
                  <a:srgbClr val="FFEA18"/>
                </a:solidFill>
              </a:rPr>
              <a:t>’</a:t>
            </a:r>
            <a:r>
              <a:rPr lang="en-US" altLang="ja-JP" sz="2200">
                <a:solidFill>
                  <a:srgbClr val="FFEA18"/>
                </a:solidFill>
              </a:rPr>
              <a:t>ifudk4if;?yv</a:t>
            </a:r>
            <a:r>
              <a:rPr lang="ja-JP" altLang="en-US" sz="2200">
                <a:solidFill>
                  <a:srgbClr val="FFEA18"/>
                </a:solidFill>
              </a:rPr>
              <a:t>’</a:t>
            </a:r>
            <a:r>
              <a:rPr lang="en-US" altLang="ja-JP" sz="2200">
                <a:solidFill>
                  <a:srgbClr val="FFEA18"/>
                </a:solidFill>
              </a:rPr>
              <a:t>ifay:rSmxdkifawmfrlaomoludk4if; igjrif\/ aumif;uifESifhajrMuD;onf rsufESmawmfa&amp;ShrSajy;vGifhí olwdkYaep&amp;mt&amp;yfr&amp;Sd/aovGefaomoltBuDti,folwdkYonf yv</a:t>
            </a:r>
            <a:r>
              <a:rPr lang="ja-JP" altLang="en-US" sz="2200">
                <a:solidFill>
                  <a:srgbClr val="FFEA18"/>
                </a:solidFill>
              </a:rPr>
              <a:t>’</a:t>
            </a:r>
            <a:r>
              <a:rPr lang="en-US" altLang="ja-JP" sz="2200">
                <a:solidFill>
                  <a:srgbClr val="FFEA18"/>
                </a:solidFill>
              </a:rPr>
              <a:t>ifawmfa&amp;ShrSm &amp;yfaeMuonfudkigjrif\/ pmapmifzGifhxm;\/ toufpmapmif wnf;[laom tjcm;wyg;aompmapmifrsm;udkvnf; zGifhav\/ aovGefaomolwdkYonf \/ aovGefaomolwdkonf rdrdtusifhtwdkif; pmapmifwdkYüa&amp;;om;csufESifhtnD w&amp;m;pD&amp;ifjcif;udkcH&amp;Mu\/</a:t>
            </a:r>
            <a:endParaRPr lang="en-US" altLang="en-US" sz="2200">
              <a:solidFill>
                <a:srgbClr val="FFEA18"/>
              </a:solidFill>
            </a:endParaRPr>
          </a:p>
        </p:txBody>
      </p:sp>
      <p:sp>
        <p:nvSpPr>
          <p:cNvPr id="172047" name="Text Box 21">
            <a:extLst>
              <a:ext uri="{FF2B5EF4-FFF2-40B4-BE49-F238E27FC236}">
                <a16:creationId xmlns:a16="http://schemas.microsoft.com/office/drawing/2014/main" id="{393FD134-8FAD-837C-4474-EC871998F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738" y="7399338"/>
            <a:ext cx="1841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000">
              <a:solidFill>
                <a:srgbClr val="FFFFFF"/>
              </a:solidFill>
            </a:endParaRPr>
          </a:p>
        </p:txBody>
      </p:sp>
      <p:sp>
        <p:nvSpPr>
          <p:cNvPr id="172048" name="Text Box 22">
            <a:extLst>
              <a:ext uri="{FF2B5EF4-FFF2-40B4-BE49-F238E27FC236}">
                <a16:creationId xmlns:a16="http://schemas.microsoft.com/office/drawing/2014/main" id="{1F0363C6-44A1-42D3-C09A-A95D54D6D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9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39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9727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2">
            <a:extLst>
              <a:ext uri="{FF2B5EF4-FFF2-40B4-BE49-F238E27FC236}">
                <a16:creationId xmlns:a16="http://schemas.microsoft.com/office/drawing/2014/main" id="{51178767-44A1-25BA-D288-6F83806BB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082" name="AutoShape 3">
            <a:extLst>
              <a:ext uri="{FF2B5EF4-FFF2-40B4-BE49-F238E27FC236}">
                <a16:creationId xmlns:a16="http://schemas.microsoft.com/office/drawing/2014/main" id="{8C120337-AE1C-1296-0E59-3033EB05E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1954213"/>
            <a:ext cx="4591050" cy="51450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50000">
                <a:srgbClr val="233CFD"/>
              </a:gs>
              <a:gs pos="100000">
                <a:srgbClr val="000000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4083" name="Rectangle 4">
            <a:extLst>
              <a:ext uri="{FF2B5EF4-FFF2-40B4-BE49-F238E27FC236}">
                <a16:creationId xmlns:a16="http://schemas.microsoft.com/office/drawing/2014/main" id="{36A644D2-F376-E66C-B8DA-A0C3EB4E3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413" y="1154113"/>
            <a:ext cx="4564062" cy="449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Asm'dwf</a:t>
            </a:r>
          </a:p>
        </p:txBody>
      </p:sp>
      <p:sp>
        <p:nvSpPr>
          <p:cNvPr id="174084" name="Text Box 5">
            <a:extLst>
              <a:ext uri="{FF2B5EF4-FFF2-40B4-BE49-F238E27FC236}">
                <a16:creationId xmlns:a16="http://schemas.microsoft.com/office/drawing/2014/main" id="{60C4ABED-5534-346F-325E-D1DDD838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363" y="2122488"/>
            <a:ext cx="4772025" cy="7254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solidFill>
                  <a:srgbClr val="FFEA18"/>
                </a:solidFill>
              </a:rPr>
              <a:t>xm0&amp; tem*wftaMumif;udk 6 ae&amp;mü wifjyjcif;</a:t>
            </a:r>
          </a:p>
        </p:txBody>
      </p:sp>
      <p:sp>
        <p:nvSpPr>
          <p:cNvPr id="174085" name="AutoShape 6">
            <a:extLst>
              <a:ext uri="{FF2B5EF4-FFF2-40B4-BE49-F238E27FC236}">
                <a16:creationId xmlns:a16="http://schemas.microsoft.com/office/drawing/2014/main" id="{D7364A19-6C97-9A10-3849-F8FFF98DF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5445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4086" name="AutoShape 7">
            <a:extLst>
              <a:ext uri="{FF2B5EF4-FFF2-40B4-BE49-F238E27FC236}">
                <a16:creationId xmlns:a16="http://schemas.microsoft.com/office/drawing/2014/main" id="{D5A9B1FE-9A33-C127-3974-1DC186B76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3403600"/>
            <a:ext cx="3371850" cy="1173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4087" name="AutoShape 8">
            <a:extLst>
              <a:ext uri="{FF2B5EF4-FFF2-40B4-BE49-F238E27FC236}">
                <a16:creationId xmlns:a16="http://schemas.microsoft.com/office/drawing/2014/main" id="{1AC8C5B6-62E0-628D-CBB8-00D0CD8ED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49133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4088" name="AutoShape 9">
            <a:extLst>
              <a:ext uri="{FF2B5EF4-FFF2-40B4-BE49-F238E27FC236}">
                <a16:creationId xmlns:a16="http://schemas.microsoft.com/office/drawing/2014/main" id="{7F34B591-CD8E-0142-E2DE-22CCB5DCE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64627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4089" name="AutoShape 10">
            <a:extLst>
              <a:ext uri="{FF2B5EF4-FFF2-40B4-BE49-F238E27FC236}">
                <a16:creationId xmlns:a16="http://schemas.microsoft.com/office/drawing/2014/main" id="{3CC1CF70-FED4-1314-AFF7-F7788830E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775" y="1971675"/>
            <a:ext cx="3371850" cy="1173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4090" name="Text Box 11">
            <a:extLst>
              <a:ext uri="{FF2B5EF4-FFF2-40B4-BE49-F238E27FC236}">
                <a16:creationId xmlns:a16="http://schemas.microsoft.com/office/drawing/2014/main" id="{82DF685B-B80D-E623-D5B5-E7C731028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091" name="Text Box 12">
            <a:extLst>
              <a:ext uri="{FF2B5EF4-FFF2-40B4-BE49-F238E27FC236}">
                <a16:creationId xmlns:a16="http://schemas.microsoft.com/office/drawing/2014/main" id="{36A0655E-4069-D525-9C8F-4042495B3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638175"/>
            <a:ext cx="3452812" cy="9826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odk;oli,fawmf vufxyfyGJ</a:t>
            </a:r>
          </a:p>
          <a:p>
            <a:pPr>
              <a:spcBef>
                <a:spcPct val="50000"/>
              </a:spcBef>
            </a:pPr>
            <a:endParaRPr lang="en-US" altLang="en-US" sz="2000">
              <a:solidFill>
                <a:srgbClr val="FFEA18"/>
              </a:solidFill>
            </a:endParaRPr>
          </a:p>
        </p:txBody>
      </p:sp>
      <p:sp>
        <p:nvSpPr>
          <p:cNvPr id="174092" name="Text Box 13">
            <a:extLst>
              <a:ext uri="{FF2B5EF4-FFF2-40B4-BE49-F238E27FC236}">
                <a16:creationId xmlns:a16="http://schemas.microsoft.com/office/drawing/2014/main" id="{B86E3CB8-1160-6713-B999-4C9E90222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3522663"/>
            <a:ext cx="3452813" cy="5127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c&amp;pfawmfajrBuD;ay:pdk;pHjcif;</a:t>
            </a:r>
          </a:p>
        </p:txBody>
      </p:sp>
      <p:sp>
        <p:nvSpPr>
          <p:cNvPr id="174093" name="Text Box 14">
            <a:extLst>
              <a:ext uri="{FF2B5EF4-FFF2-40B4-BE49-F238E27FC236}">
                <a16:creationId xmlns:a16="http://schemas.microsoft.com/office/drawing/2014/main" id="{5D2C4AC7-BEC7-8074-1B20-D6826876B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3" y="2070100"/>
            <a:ext cx="3452812" cy="58420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'k</a:t>
            </a:r>
            <a:r>
              <a:rPr lang="en-US" altLang="en-US" sz="2700">
                <a:solidFill>
                  <a:schemeClr val="bg1"/>
                </a:solidFill>
              </a:rPr>
              <a:t>wd,tBudrf &lt;uvmjcif;</a:t>
            </a:r>
          </a:p>
        </p:txBody>
      </p:sp>
      <p:sp>
        <p:nvSpPr>
          <p:cNvPr id="174094" name="Text Box 15">
            <a:extLst>
              <a:ext uri="{FF2B5EF4-FFF2-40B4-BE49-F238E27FC236}">
                <a16:creationId xmlns:a16="http://schemas.microsoft.com/office/drawing/2014/main" id="{AC201B56-502B-09EC-E400-CDC3B02AF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00" y="5011738"/>
            <a:ext cx="3452813" cy="5127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>
                <a:solidFill>
                  <a:schemeClr val="bg1"/>
                </a:solidFill>
              </a:rPr>
              <a:t>yv</a:t>
            </a:r>
            <a:r>
              <a:rPr lang="ja-JP" altLang="en-US" sz="2700">
                <a:solidFill>
                  <a:schemeClr val="bg1"/>
                </a:solidFill>
              </a:rPr>
              <a:t>’</a:t>
            </a:r>
            <a:r>
              <a:rPr lang="en-US" altLang="ja-JP" sz="2700">
                <a:solidFill>
                  <a:schemeClr val="bg1"/>
                </a:solidFill>
              </a:rPr>
              <a:t>ifjzKw&amp;m;pD&amp;ifjcif; </a:t>
            </a:r>
            <a:endParaRPr lang="en-US" altLang="en-US" sz="2700">
              <a:solidFill>
                <a:schemeClr val="bg1"/>
              </a:solidFill>
            </a:endParaRPr>
          </a:p>
        </p:txBody>
      </p:sp>
      <p:sp>
        <p:nvSpPr>
          <p:cNvPr id="174095" name="Text Box 16">
            <a:extLst>
              <a:ext uri="{FF2B5EF4-FFF2-40B4-BE49-F238E27FC236}">
                <a16:creationId xmlns:a16="http://schemas.microsoft.com/office/drawing/2014/main" id="{F5AE2F3B-CB4F-A31A-F917-6737C8C51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6577013"/>
            <a:ext cx="3452813" cy="5127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>
                <a:solidFill>
                  <a:schemeClr val="bg1"/>
                </a:solidFill>
              </a:rPr>
              <a:t> aumif;uifopfajrBuD;opf</a:t>
            </a:r>
          </a:p>
        </p:txBody>
      </p:sp>
      <p:sp>
        <p:nvSpPr>
          <p:cNvPr id="1141777" name="Text Box 17">
            <a:extLst>
              <a:ext uri="{FF2B5EF4-FFF2-40B4-BE49-F238E27FC236}">
                <a16:creationId xmlns:a16="http://schemas.microsoft.com/office/drawing/2014/main" id="{44A26FFB-BF66-6079-E961-C269E3D8F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2697163"/>
            <a:ext cx="4360863" cy="42370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 i="1">
                <a:solidFill>
                  <a:srgbClr val="68EEFC"/>
                </a:solidFill>
              </a:rPr>
              <a:t>Asm</a:t>
            </a:r>
            <a:r>
              <a:rPr lang="en-US" altLang="en-US" sz="2500">
                <a:solidFill>
                  <a:srgbClr val="68EEFC"/>
                </a:solidFill>
              </a:rPr>
              <a:t>'d</a:t>
            </a:r>
            <a:r>
              <a:rPr lang="en-US" altLang="en-US" sz="2500" i="1">
                <a:solidFill>
                  <a:srgbClr val="68EEFC"/>
                </a:solidFill>
              </a:rPr>
              <a:t>wf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500">
                <a:solidFill>
                  <a:srgbClr val="FFEA18"/>
                </a:solidFill>
              </a:rPr>
              <a:t>21;1-2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aumifuifopfESifhajrBuD;opfudkvnf; igjrif\/</a:t>
            </a:r>
          </a:p>
          <a:p>
            <a:r>
              <a:rPr lang="en-US" altLang="en-US" sz="2500">
                <a:solidFill>
                  <a:srgbClr val="FFEA18"/>
                </a:solidFill>
              </a:rPr>
              <a:t>a&amp;S;aumif;uifESifhajrBuD;onf a&amp;GoGm;MujyD/ </a:t>
            </a:r>
            <a:r>
              <a:rPr lang="en-US" altLang="en-US" sz="2000">
                <a:solidFill>
                  <a:srgbClr val="FFEA18"/>
                </a:solidFill>
              </a:rPr>
              <a:t>ork'´&amp;</a:t>
            </a:r>
            <a:r>
              <a:rPr lang="en-US" altLang="en-US" sz="2500">
                <a:solidFill>
                  <a:srgbClr val="FFEA18"/>
                </a:solidFill>
              </a:rPr>
              <a:t>mr&amp;Sd/ oefY&amp;Sif;aomNrdKY a,&amp;k&amp;Svif NrdKYopfonf rdrdcifyGef;bdkY wefqmqifaom r*FvmowdkYorD;uJhodkY jyifqifvQuf? bk&amp;m;ocifhtxHawmf? aumif;uifbHkrSqifoufonf udkigjrif\/</a:t>
            </a:r>
          </a:p>
          <a:p>
            <a:endParaRPr lang="en-US" altLang="en-US" sz="2500">
              <a:solidFill>
                <a:srgbClr val="FFEA18"/>
              </a:solidFill>
            </a:endParaRPr>
          </a:p>
        </p:txBody>
      </p:sp>
      <p:sp>
        <p:nvSpPr>
          <p:cNvPr id="174097" name="Rectangle 34">
            <a:extLst>
              <a:ext uri="{FF2B5EF4-FFF2-40B4-BE49-F238E27FC236}">
                <a16:creationId xmlns:a16="http://schemas.microsoft.com/office/drawing/2014/main" id="{7311A58B-AA6A-2E36-0318-CD78CF668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83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74098" name="Text Box 35">
            <a:extLst>
              <a:ext uri="{FF2B5EF4-FFF2-40B4-BE49-F238E27FC236}">
                <a16:creationId xmlns:a16="http://schemas.microsoft.com/office/drawing/2014/main" id="{0B0ACBF9-9246-D376-05C8-8B8BDCAEC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5" y="7399338"/>
            <a:ext cx="2936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77</a:t>
            </a:r>
          </a:p>
        </p:txBody>
      </p:sp>
      <p:sp>
        <p:nvSpPr>
          <p:cNvPr id="174099" name="Text Box 22">
            <a:extLst>
              <a:ext uri="{FF2B5EF4-FFF2-40B4-BE49-F238E27FC236}">
                <a16:creationId xmlns:a16="http://schemas.microsoft.com/office/drawing/2014/main" id="{0A1E3158-A20C-4D68-0ED7-1349E2930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0"/>
            <a:ext cx="3146425" cy="10779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AFA1E"/>
                </a:solidFill>
              </a:rPr>
              <a:t>waygif;wnf;&amp;Sdaom</a:t>
            </a:r>
            <a:r>
              <a:rPr lang="ja-JP" altLang="en-US">
                <a:solidFill>
                  <a:srgbClr val="FAFA1E"/>
                </a:solidFill>
              </a:rPr>
              <a:t>‘</a:t>
            </a:r>
            <a:r>
              <a:rPr lang="en-US" altLang="ja-JP">
                <a:solidFill>
                  <a:srgbClr val="FAFA1E"/>
                </a:solidFill>
              </a:rPr>
              <a:t>"r®opfusrf;pm</a:t>
            </a:r>
            <a:endParaRPr lang="my-MM" altLang="en-US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1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1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1777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50">
            <a:extLst>
              <a:ext uri="{FF2B5EF4-FFF2-40B4-BE49-F238E27FC236}">
                <a16:creationId xmlns:a16="http://schemas.microsoft.com/office/drawing/2014/main" id="{52DB96E9-AB55-795F-B559-BED40DF99341}"/>
              </a:ext>
            </a:extLst>
          </p:cNvPr>
          <p:cNvGrpSpPr>
            <a:grpSpLocks/>
          </p:cNvGrpSpPr>
          <p:nvPr/>
        </p:nvGrpSpPr>
        <p:grpSpPr bwMode="auto">
          <a:xfrm>
            <a:off x="-11113" y="0"/>
            <a:ext cx="10069513" cy="7804150"/>
            <a:chOff x="-7" y="0"/>
            <a:chExt cx="6343" cy="4916"/>
          </a:xfrm>
        </p:grpSpPr>
        <p:pic>
          <p:nvPicPr>
            <p:cNvPr id="176148" name="Picture 1044">
              <a:extLst>
                <a:ext uri="{FF2B5EF4-FFF2-40B4-BE49-F238E27FC236}">
                  <a16:creationId xmlns:a16="http://schemas.microsoft.com/office/drawing/2014/main" id="{27BC2D34-0638-1549-599C-8B785EE6E8F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171" y="77"/>
              <a:ext cx="5411" cy="4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149" name="Rectangle 1045">
              <a:extLst>
                <a:ext uri="{FF2B5EF4-FFF2-40B4-BE49-F238E27FC236}">
                  <a16:creationId xmlns:a16="http://schemas.microsoft.com/office/drawing/2014/main" id="{7E49FB37-E77C-67E5-C731-8F24C21BF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5" y="8"/>
              <a:ext cx="761" cy="4854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76150" name="Rectangle 1046">
              <a:extLst>
                <a:ext uri="{FF2B5EF4-FFF2-40B4-BE49-F238E27FC236}">
                  <a16:creationId xmlns:a16="http://schemas.microsoft.com/office/drawing/2014/main" id="{241BF9E5-076C-C064-3EB9-49BB337BE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" y="74"/>
              <a:ext cx="454" cy="4746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76151" name="Rectangle 1047">
              <a:extLst>
                <a:ext uri="{FF2B5EF4-FFF2-40B4-BE49-F238E27FC236}">
                  <a16:creationId xmlns:a16="http://schemas.microsoft.com/office/drawing/2014/main" id="{C8DCE1DA-266D-723B-E08B-9A98AD2E2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640"/>
              <a:ext cx="5836" cy="276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76152" name="Rectangle 1048">
              <a:extLst>
                <a:ext uri="{FF2B5EF4-FFF2-40B4-BE49-F238E27FC236}">
                  <a16:creationId xmlns:a16="http://schemas.microsoft.com/office/drawing/2014/main" id="{20BA104B-1FD7-3B94-FA15-7799DF7104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836" cy="137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76153" name="Rectangle 1049">
              <a:extLst>
                <a:ext uri="{FF2B5EF4-FFF2-40B4-BE49-F238E27FC236}">
                  <a16:creationId xmlns:a16="http://schemas.microsoft.com/office/drawing/2014/main" id="{61EC9423-2753-0E6A-999C-383CDF32F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" y="4640"/>
              <a:ext cx="5836" cy="275"/>
            </a:xfrm>
            <a:prstGeom prst="rect">
              <a:avLst/>
            </a:prstGeom>
            <a:solidFill>
              <a:srgbClr val="040404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</p:grpSp>
      <p:sp>
        <p:nvSpPr>
          <p:cNvPr id="176130" name="AutoShape 1051">
            <a:extLst>
              <a:ext uri="{FF2B5EF4-FFF2-40B4-BE49-F238E27FC236}">
                <a16:creationId xmlns:a16="http://schemas.microsoft.com/office/drawing/2014/main" id="{0119596E-E672-A158-D33D-2C22F2382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5445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6131" name="AutoShape 1052">
            <a:extLst>
              <a:ext uri="{FF2B5EF4-FFF2-40B4-BE49-F238E27FC236}">
                <a16:creationId xmlns:a16="http://schemas.microsoft.com/office/drawing/2014/main" id="{7C1620D2-F258-0720-FB0E-406163EDC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3403600"/>
            <a:ext cx="3371850" cy="1173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6132" name="AutoShape 1053">
            <a:extLst>
              <a:ext uri="{FF2B5EF4-FFF2-40B4-BE49-F238E27FC236}">
                <a16:creationId xmlns:a16="http://schemas.microsoft.com/office/drawing/2014/main" id="{6F5BF1EB-E29C-04CA-D79D-300887BA1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49133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6133" name="AutoShape 1054">
            <a:extLst>
              <a:ext uri="{FF2B5EF4-FFF2-40B4-BE49-F238E27FC236}">
                <a16:creationId xmlns:a16="http://schemas.microsoft.com/office/drawing/2014/main" id="{2EDDF491-B16C-2CF2-1734-6F95D9F8D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6462713"/>
            <a:ext cx="3371850" cy="11731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6134" name="AutoShape 1055">
            <a:extLst>
              <a:ext uri="{FF2B5EF4-FFF2-40B4-BE49-F238E27FC236}">
                <a16:creationId xmlns:a16="http://schemas.microsoft.com/office/drawing/2014/main" id="{E9B91F6F-F4F1-5873-AA67-6D98AEC81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775" y="1971675"/>
            <a:ext cx="3371850" cy="11731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100000">
                <a:srgbClr val="130FFD"/>
              </a:gs>
            </a:gsLst>
            <a:lin ang="5400000" scaled="1"/>
          </a:gradFill>
          <a:ln w="57150">
            <a:solidFill>
              <a:srgbClr val="2F8B20"/>
            </a:solidFill>
            <a:round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6135" name="Text Box 1056">
            <a:extLst>
              <a:ext uri="{FF2B5EF4-FFF2-40B4-BE49-F238E27FC236}">
                <a16:creationId xmlns:a16="http://schemas.microsoft.com/office/drawing/2014/main" id="{742D8C94-2DA0-D5E8-8E1D-87E528E5B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0"/>
            <a:ext cx="18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6136" name="AutoShape 1057">
            <a:extLst>
              <a:ext uri="{FF2B5EF4-FFF2-40B4-BE49-F238E27FC236}">
                <a16:creationId xmlns:a16="http://schemas.microsoft.com/office/drawing/2014/main" id="{A2956F07-607C-E85A-E2E3-6853C8D84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88" y="1971675"/>
            <a:ext cx="4591050" cy="51450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0000"/>
              </a:gs>
              <a:gs pos="50000">
                <a:srgbClr val="233CFD"/>
              </a:gs>
              <a:gs pos="100000">
                <a:srgbClr val="000000"/>
              </a:gs>
            </a:gsLst>
            <a:lin ang="5400000" scaled="1"/>
          </a:gradFill>
          <a:ln w="76200">
            <a:solidFill>
              <a:srgbClr val="2F8B20"/>
            </a:solidFill>
            <a:round/>
            <a:headEnd/>
            <a:tailEnd/>
          </a:ln>
          <a:effectLst>
            <a:outerShdw dist="99190" dir="3011666" algn="ctr" rotWithShape="0">
              <a:schemeClr val="tx1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76137" name="Rectangle 1058">
            <a:extLst>
              <a:ext uri="{FF2B5EF4-FFF2-40B4-BE49-F238E27FC236}">
                <a16:creationId xmlns:a16="http://schemas.microsoft.com/office/drawing/2014/main" id="{D43B3013-6E91-84B5-2BD1-3D2F3876E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1498600"/>
            <a:ext cx="4641850" cy="536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4000" i="1">
                <a:solidFill>
                  <a:schemeClr val="bg1"/>
                </a:solidFill>
              </a:rPr>
              <a:t>Asm'dwf</a:t>
            </a:r>
          </a:p>
        </p:txBody>
      </p:sp>
      <p:sp>
        <p:nvSpPr>
          <p:cNvPr id="176138" name="Text Box 1059">
            <a:extLst>
              <a:ext uri="{FF2B5EF4-FFF2-40B4-BE49-F238E27FC236}">
                <a16:creationId xmlns:a16="http://schemas.microsoft.com/office/drawing/2014/main" id="{9FEAD944-B714-4A17-0002-5AEC77488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638175"/>
            <a:ext cx="3452812" cy="5127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odk;oli,fawmf vufxyfyGJ</a:t>
            </a:r>
          </a:p>
        </p:txBody>
      </p:sp>
      <p:sp>
        <p:nvSpPr>
          <p:cNvPr id="176139" name="Text Box 1060">
            <a:extLst>
              <a:ext uri="{FF2B5EF4-FFF2-40B4-BE49-F238E27FC236}">
                <a16:creationId xmlns:a16="http://schemas.microsoft.com/office/drawing/2014/main" id="{81A07834-E2E9-2B58-B541-EEBBD17AE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3522663"/>
            <a:ext cx="3452813" cy="5127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>
                <a:solidFill>
                  <a:schemeClr val="bg1"/>
                </a:solidFill>
              </a:rPr>
              <a:t>c&amp;pfawmfajrBuD;ay:pdk;pHjcif;</a:t>
            </a:r>
          </a:p>
        </p:txBody>
      </p:sp>
      <p:sp>
        <p:nvSpPr>
          <p:cNvPr id="176140" name="Text Box 1061">
            <a:extLst>
              <a:ext uri="{FF2B5EF4-FFF2-40B4-BE49-F238E27FC236}">
                <a16:creationId xmlns:a16="http://schemas.microsoft.com/office/drawing/2014/main" id="{BB925F4D-B618-4D23-53DD-1B6779D7C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3" y="2070100"/>
            <a:ext cx="3452812" cy="53022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>
                <a:solidFill>
                  <a:schemeClr val="bg1"/>
                </a:solidFill>
              </a:rPr>
              <a:t>'k</a:t>
            </a:r>
            <a:r>
              <a:rPr lang="en-US" altLang="en-US" sz="2700">
                <a:solidFill>
                  <a:schemeClr val="bg1"/>
                </a:solidFill>
              </a:rPr>
              <a:t>wd,tBudrf &lt;uvmjcif;</a:t>
            </a:r>
          </a:p>
        </p:txBody>
      </p:sp>
      <p:sp>
        <p:nvSpPr>
          <p:cNvPr id="176141" name="Text Box 1062">
            <a:extLst>
              <a:ext uri="{FF2B5EF4-FFF2-40B4-BE49-F238E27FC236}">
                <a16:creationId xmlns:a16="http://schemas.microsoft.com/office/drawing/2014/main" id="{AD4CE260-5313-1D03-95FE-A8B521464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5200" y="5011738"/>
            <a:ext cx="3452813" cy="5127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>
                <a:solidFill>
                  <a:schemeClr val="bg1"/>
                </a:solidFill>
              </a:rPr>
              <a:t>yv</a:t>
            </a:r>
            <a:r>
              <a:rPr lang="ja-JP" altLang="en-US" sz="2700">
                <a:solidFill>
                  <a:schemeClr val="bg1"/>
                </a:solidFill>
              </a:rPr>
              <a:t>’</a:t>
            </a:r>
            <a:r>
              <a:rPr lang="en-US" altLang="ja-JP" sz="2700">
                <a:solidFill>
                  <a:schemeClr val="bg1"/>
                </a:solidFill>
              </a:rPr>
              <a:t>ifjzKw&amp;m;pD&amp;ifjcif; </a:t>
            </a:r>
            <a:endParaRPr lang="en-US" altLang="en-US" sz="2700">
              <a:solidFill>
                <a:schemeClr val="bg1"/>
              </a:solidFill>
            </a:endParaRPr>
          </a:p>
        </p:txBody>
      </p:sp>
      <p:sp>
        <p:nvSpPr>
          <p:cNvPr id="176142" name="Text Box 1063">
            <a:extLst>
              <a:ext uri="{FF2B5EF4-FFF2-40B4-BE49-F238E27FC236}">
                <a16:creationId xmlns:a16="http://schemas.microsoft.com/office/drawing/2014/main" id="{C451F252-152A-1017-490D-558EF1EAE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675" y="6577013"/>
            <a:ext cx="3452813" cy="5127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700">
                <a:solidFill>
                  <a:schemeClr val="bg1"/>
                </a:solidFill>
              </a:rPr>
              <a:t>aumif;uifopfajrBuD;opf</a:t>
            </a:r>
          </a:p>
        </p:txBody>
      </p:sp>
      <p:sp>
        <p:nvSpPr>
          <p:cNvPr id="176143" name="Rectangle 1064">
            <a:extLst>
              <a:ext uri="{FF2B5EF4-FFF2-40B4-BE49-F238E27FC236}">
                <a16:creationId xmlns:a16="http://schemas.microsoft.com/office/drawing/2014/main" id="{021439DB-9B42-EE7D-C168-3AC670C94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5263" y="3036888"/>
            <a:ext cx="4191000" cy="13493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chemeClr val="bg1"/>
                </a:solidFill>
              </a:rPr>
              <a:t>aMumufql; 5 ck</a:t>
            </a:r>
          </a:p>
          <a:p>
            <a:r>
              <a:rPr lang="en-US" altLang="en-US" sz="4000">
                <a:solidFill>
                  <a:schemeClr val="bg1"/>
                </a:solidFill>
              </a:rPr>
              <a:t>tcef;BuD; 19?20?21</a:t>
            </a:r>
          </a:p>
        </p:txBody>
      </p:sp>
      <p:sp>
        <p:nvSpPr>
          <p:cNvPr id="176144" name="Text Box 1065">
            <a:extLst>
              <a:ext uri="{FF2B5EF4-FFF2-40B4-BE49-F238E27FC236}">
                <a16:creationId xmlns:a16="http://schemas.microsoft.com/office/drawing/2014/main" id="{1B7E5DD8-5DC8-9374-CB0B-6030D50EA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363" y="2139950"/>
            <a:ext cx="4772025" cy="164623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solidFill>
                  <a:srgbClr val="FFEA18"/>
                </a:solidFill>
              </a:rPr>
              <a:t>xm0&amp; tem*wftaMumif;udk 6 ae&amp;mü wifjyjcif;</a:t>
            </a:r>
          </a:p>
          <a:p>
            <a:pPr>
              <a:spcBef>
                <a:spcPct val="50000"/>
              </a:spcBef>
            </a:pPr>
            <a:endParaRPr lang="en-US" altLang="en-US" sz="2000">
              <a:solidFill>
                <a:srgbClr val="FFEA18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sz="2000">
              <a:solidFill>
                <a:srgbClr val="FFEA18"/>
              </a:solidFill>
            </a:endParaRPr>
          </a:p>
        </p:txBody>
      </p:sp>
      <p:sp>
        <p:nvSpPr>
          <p:cNvPr id="176145" name="Text Box 1067">
            <a:extLst>
              <a:ext uri="{FF2B5EF4-FFF2-40B4-BE49-F238E27FC236}">
                <a16:creationId xmlns:a16="http://schemas.microsoft.com/office/drawing/2014/main" id="{B4D9157A-1DF8-4FC6-E6BC-B5352B61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391400"/>
            <a:ext cx="3000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78</a:t>
            </a:r>
          </a:p>
        </p:txBody>
      </p:sp>
      <p:sp>
        <p:nvSpPr>
          <p:cNvPr id="176146" name="Text Box 1069">
            <a:extLst>
              <a:ext uri="{FF2B5EF4-FFF2-40B4-BE49-F238E27FC236}">
                <a16:creationId xmlns:a16="http://schemas.microsoft.com/office/drawing/2014/main" id="{C69DD302-60B4-CE52-6690-EA6E4F1AE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7445375"/>
            <a:ext cx="5953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76147" name="Rectangle 1070">
            <a:extLst>
              <a:ext uri="{FF2B5EF4-FFF2-40B4-BE49-F238E27FC236}">
                <a16:creationId xmlns:a16="http://schemas.microsoft.com/office/drawing/2014/main" id="{49B21E6F-6CCE-69BE-054D-19DA573F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400925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557574-8755-87F5-E834-ACCCDF2F17A5}"/>
              </a:ext>
            </a:extLst>
          </p:cNvPr>
          <p:cNvGrpSpPr>
            <a:grpSpLocks/>
          </p:cNvGrpSpPr>
          <p:nvPr/>
        </p:nvGrpSpPr>
        <p:grpSpPr bwMode="auto">
          <a:xfrm>
            <a:off x="-147638" y="-30163"/>
            <a:ext cx="10090151" cy="7804151"/>
            <a:chOff x="-20" y="-20"/>
            <a:chExt cx="6356" cy="49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49BB55-47C1-2CC1-843D-76CFF6030E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171" y="57"/>
              <a:ext cx="5411" cy="4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D745F12-0A67-9AAF-DB57-1FA848ED5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5" y="-12"/>
              <a:ext cx="761" cy="4854"/>
            </a:xfrm>
            <a:prstGeom prst="rect">
              <a:avLst/>
            </a:prstGeom>
            <a:solidFill>
              <a:srgbClr val="040404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2438"/>
              <a:endParaRPr lang="en-US">
                <a:solidFill>
                  <a:srgbClr val="FFFFFF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05758C-3971-958A-C99D-F1E5B6E97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" y="54"/>
              <a:ext cx="454" cy="4746"/>
            </a:xfrm>
            <a:prstGeom prst="rect">
              <a:avLst/>
            </a:prstGeom>
            <a:solidFill>
              <a:srgbClr val="040404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2438"/>
              <a:endParaRPr lang="en-US">
                <a:solidFill>
                  <a:srgbClr val="FFFFFF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73D16F-6CF8-1E86-5617-1B2219063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620"/>
              <a:ext cx="5836" cy="276"/>
            </a:xfrm>
            <a:prstGeom prst="rect">
              <a:avLst/>
            </a:prstGeom>
            <a:solidFill>
              <a:srgbClr val="040404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2438"/>
              <a:endParaRPr lang="en-US">
                <a:solidFill>
                  <a:srgbClr val="FFFFFF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E6FD880-1B5D-C167-E8C9-9A474E678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0"/>
              <a:ext cx="5836" cy="137"/>
            </a:xfrm>
            <a:prstGeom prst="rect">
              <a:avLst/>
            </a:prstGeom>
            <a:solidFill>
              <a:srgbClr val="040404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2438"/>
              <a:endParaRPr lang="en-US">
                <a:solidFill>
                  <a:srgbClr val="FFFFFF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FCEB550-9317-45C6-AEFB-EAEAA73AC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" y="4620"/>
              <a:ext cx="5836" cy="275"/>
            </a:xfrm>
            <a:prstGeom prst="rect">
              <a:avLst/>
            </a:prstGeom>
            <a:solidFill>
              <a:srgbClr val="040404"/>
            </a:solidFill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2438"/>
              <a:endParaRPr lang="en-US">
                <a:solidFill>
                  <a:srgbClr val="FFFFFF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001968-977E-53E2-A3CF-97184ABCCA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" y="171"/>
              <a:ext cx="5564" cy="4441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452438"/>
              <a:endParaRPr lang="en-US">
                <a:solidFill>
                  <a:srgbClr val="FFFFFF"/>
                </a:solidFill>
                <a:ea typeface="MS Gothic" charset="0"/>
                <a:cs typeface="MS Gothic" charset="0"/>
              </a:endParaRP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7F8FF93B-BAA2-4686-51F4-DB3E67309A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336"/>
              <a:ext cx="4020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4FF156A2-3A95-8C82-E8DD-4458AB273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5" y="4366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2438">
                <a:defRPr sz="25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2438">
                <a:defRPr sz="25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defTabSz="452438">
                <a:defRPr sz="25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defTabSz="452438">
                <a:defRPr sz="25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defTabSz="452438">
                <a:defRPr sz="25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defTabSz="4524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5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defTabSz="4524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5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defTabSz="4524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5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defTabSz="452438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2500">
                  <a:solidFill>
                    <a:schemeClr val="bg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endParaRPr lang="en-US">
                <a:solidFill>
                  <a:srgbClr val="FFFFFF"/>
                </a:solidFill>
                <a:ea typeface="MS Gothic" charset="0"/>
                <a:cs typeface="MS Gothic" charset="0"/>
              </a:endParaRPr>
            </a:p>
          </p:txBody>
        </p:sp>
      </p:grpSp>
      <p:sp>
        <p:nvSpPr>
          <p:cNvPr id="1341457" name="Text Box 1041">
            <a:extLst>
              <a:ext uri="{FF2B5EF4-FFF2-40B4-BE49-F238E27FC236}">
                <a16:creationId xmlns:a16="http://schemas.microsoft.com/office/drawing/2014/main" id="{ECD41852-771D-9A8A-DFC4-D4F5421E1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950" y="6473825"/>
            <a:ext cx="1806575" cy="5905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800" i="1">
                <a:solidFill>
                  <a:srgbClr val="FFEA18"/>
                </a:solidFill>
              </a:rPr>
              <a:t>Asm</a:t>
            </a:r>
            <a:r>
              <a:rPr lang="ja-JP" altLang="en-US" sz="2800" i="1">
                <a:solidFill>
                  <a:srgbClr val="FFEA18"/>
                </a:solidFill>
              </a:rPr>
              <a:t>”</a:t>
            </a:r>
            <a:r>
              <a:rPr lang="en-US" altLang="ja-JP" sz="2800" i="1">
                <a:solidFill>
                  <a:srgbClr val="FFEA18"/>
                </a:solidFill>
              </a:rPr>
              <a:t>wf 22;20</a:t>
            </a:r>
            <a:br>
              <a:rPr lang="en-US" altLang="ja-JP" sz="2000" i="1"/>
            </a:br>
            <a:endParaRPr lang="en-US" altLang="en-US" sz="2000" i="1"/>
          </a:p>
        </p:txBody>
      </p:sp>
      <p:sp>
        <p:nvSpPr>
          <p:cNvPr id="178179" name="Text Box 1042">
            <a:extLst>
              <a:ext uri="{FF2B5EF4-FFF2-40B4-BE49-F238E27FC236}">
                <a16:creationId xmlns:a16="http://schemas.microsoft.com/office/drawing/2014/main" id="{337E2AE5-BF11-FD1B-CA9F-3689A982E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1327150"/>
            <a:ext cx="7693025" cy="11747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900">
                <a:solidFill>
                  <a:srgbClr val="FFE957"/>
                </a:solidFill>
              </a:rPr>
              <a:t>igonf tvQiftjrefvmrnf</a:t>
            </a:r>
          </a:p>
        </p:txBody>
      </p:sp>
      <p:sp>
        <p:nvSpPr>
          <p:cNvPr id="178180" name="Text Box 1043">
            <a:extLst>
              <a:ext uri="{FF2B5EF4-FFF2-40B4-BE49-F238E27FC236}">
                <a16:creationId xmlns:a16="http://schemas.microsoft.com/office/drawing/2014/main" id="{3F69375E-A89B-0158-492B-597D5C5F1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" y="7445375"/>
            <a:ext cx="5953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78181" name="Rectangle 1044">
            <a:extLst>
              <a:ext uri="{FF2B5EF4-FFF2-40B4-BE49-F238E27FC236}">
                <a16:creationId xmlns:a16="http://schemas.microsoft.com/office/drawing/2014/main" id="{1100B5F6-BBC2-DFDF-B60E-51BB25A24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400925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78182" name="Text Box 1045">
            <a:extLst>
              <a:ext uri="{FF2B5EF4-FFF2-40B4-BE49-F238E27FC236}">
                <a16:creationId xmlns:a16="http://schemas.microsoft.com/office/drawing/2014/main" id="{D48C22D1-7237-D715-22EE-EFB59E011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391400"/>
            <a:ext cx="3000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79</a:t>
            </a: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5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2266CA1F-F99C-55DE-B679-E74518F2C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grpSp>
        <p:nvGrpSpPr>
          <p:cNvPr id="32770" name="Group 3">
            <a:extLst>
              <a:ext uri="{FF2B5EF4-FFF2-40B4-BE49-F238E27FC236}">
                <a16:creationId xmlns:a16="http://schemas.microsoft.com/office/drawing/2014/main" id="{31FF8B72-9E57-04B0-8CCC-A86581A9B180}"/>
              </a:ext>
            </a:extLst>
          </p:cNvPr>
          <p:cNvGrpSpPr>
            <a:grpSpLocks/>
          </p:cNvGrpSpPr>
          <p:nvPr/>
        </p:nvGrpSpPr>
        <p:grpSpPr bwMode="auto">
          <a:xfrm>
            <a:off x="923925" y="1603375"/>
            <a:ext cx="4667250" cy="5756275"/>
            <a:chOff x="430" y="559"/>
            <a:chExt cx="2940" cy="3626"/>
          </a:xfrm>
        </p:grpSpPr>
        <p:sp>
          <p:nvSpPr>
            <p:cNvPr id="32782" name="Rectangle 4">
              <a:extLst>
                <a:ext uri="{FF2B5EF4-FFF2-40B4-BE49-F238E27FC236}">
                  <a16:creationId xmlns:a16="http://schemas.microsoft.com/office/drawing/2014/main" id="{A8A95928-65CA-5E49-2C4E-301EB9098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559"/>
              <a:ext cx="2940" cy="3626"/>
            </a:xfrm>
            <a:prstGeom prst="rect">
              <a:avLst/>
            </a:prstGeom>
            <a:noFill/>
            <a:ln w="50800">
              <a:solidFill>
                <a:srgbClr val="00279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pic>
          <p:nvPicPr>
            <p:cNvPr id="32783" name="Picture 5">
              <a:extLst>
                <a:ext uri="{FF2B5EF4-FFF2-40B4-BE49-F238E27FC236}">
                  <a16:creationId xmlns:a16="http://schemas.microsoft.com/office/drawing/2014/main" id="{1B2D7787-F9EA-443A-C30D-1FA18865272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622"/>
              <a:ext cx="2790" cy="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4">
            <a:extLst>
              <a:ext uri="{FF2B5EF4-FFF2-40B4-BE49-F238E27FC236}">
                <a16:creationId xmlns:a16="http://schemas.microsoft.com/office/drawing/2014/main" id="{BC26C87E-0452-2371-DBA4-C6383CDA08EA}"/>
              </a:ext>
            </a:extLst>
          </p:cNvPr>
          <p:cNvGrpSpPr>
            <a:grpSpLocks/>
          </p:cNvGrpSpPr>
          <p:nvPr/>
        </p:nvGrpSpPr>
        <p:grpSpPr bwMode="auto">
          <a:xfrm>
            <a:off x="4146550" y="2774950"/>
            <a:ext cx="5480050" cy="4619625"/>
            <a:chOff x="2612" y="1748"/>
            <a:chExt cx="3452" cy="2910"/>
          </a:xfrm>
        </p:grpSpPr>
        <p:sp>
          <p:nvSpPr>
            <p:cNvPr id="32779" name="AutoShape 7">
              <a:extLst>
                <a:ext uri="{FF2B5EF4-FFF2-40B4-BE49-F238E27FC236}">
                  <a16:creationId xmlns:a16="http://schemas.microsoft.com/office/drawing/2014/main" id="{2D3107B9-712B-706A-B647-C926900E6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" y="1748"/>
              <a:ext cx="684" cy="3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32780" name="Oval 8">
              <a:extLst>
                <a:ext uri="{FF2B5EF4-FFF2-40B4-BE49-F238E27FC236}">
                  <a16:creationId xmlns:a16="http://schemas.microsoft.com/office/drawing/2014/main" id="{916A90BC-C495-7BF5-BBD7-A19BF8B65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" y="3850"/>
              <a:ext cx="2616" cy="808"/>
            </a:xfrm>
            <a:prstGeom prst="ellips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sp>
          <p:nvSpPr>
            <p:cNvPr id="1195017" name="Line 9">
              <a:extLst>
                <a:ext uri="{FF2B5EF4-FFF2-40B4-BE49-F238E27FC236}">
                  <a16:creationId xmlns:a16="http://schemas.microsoft.com/office/drawing/2014/main" id="{57BA3570-771D-92F4-9CAB-043497DCC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83" y="2081"/>
              <a:ext cx="1099" cy="1832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 type="arrow" w="med" len="med"/>
            </a:ln>
            <a:effectLst>
              <a:outerShdw dist="35921" dir="27000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772" name="Text Box 11">
            <a:extLst>
              <a:ext uri="{FF2B5EF4-FFF2-40B4-BE49-F238E27FC236}">
                <a16:creationId xmlns:a16="http://schemas.microsoft.com/office/drawing/2014/main" id="{FCF08FAF-2CB9-168E-50F6-A1A351A69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476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2773" name="Text Box 17">
            <a:extLst>
              <a:ext uri="{FF2B5EF4-FFF2-40B4-BE49-F238E27FC236}">
                <a16:creationId xmlns:a16="http://schemas.microsoft.com/office/drawing/2014/main" id="{3DB16741-B2F7-4216-D87C-F43C9A62E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0" y="1804988"/>
            <a:ext cx="30226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c&amp;pf0ifusrf;rsm;</a:t>
            </a:r>
          </a:p>
        </p:txBody>
      </p:sp>
      <p:sp>
        <p:nvSpPr>
          <p:cNvPr id="32774" name="Text Box 18">
            <a:extLst>
              <a:ext uri="{FF2B5EF4-FFF2-40B4-BE49-F238E27FC236}">
                <a16:creationId xmlns:a16="http://schemas.microsoft.com/office/drawing/2014/main" id="{6DD5548E-FFEA-65D3-403C-B1BE92286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0175" y="3284538"/>
            <a:ext cx="2619375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wrefawmf0w¬L</a:t>
            </a:r>
          </a:p>
        </p:txBody>
      </p:sp>
      <p:sp>
        <p:nvSpPr>
          <p:cNvPr id="32775" name="Text Box 19">
            <a:extLst>
              <a:ext uri="{FF2B5EF4-FFF2-40B4-BE49-F238E27FC236}">
                <a16:creationId xmlns:a16="http://schemas.microsoft.com/office/drawing/2014/main" id="{F51A7A4D-0A29-674F-14CC-766B2519F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4702175"/>
            <a:ext cx="3035300" cy="1323975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Bo0g'pm</a:t>
            </a:r>
          </a:p>
          <a:p>
            <a:pPr>
              <a:spcBef>
                <a:spcPct val="50000"/>
              </a:spcBef>
            </a:pPr>
            <a:endParaRPr lang="en-US" altLang="en-US">
              <a:solidFill>
                <a:srgbClr val="FFEA18"/>
              </a:solidFill>
            </a:endParaRPr>
          </a:p>
        </p:txBody>
      </p:sp>
      <p:sp>
        <p:nvSpPr>
          <p:cNvPr id="32776" name="Text Box 20">
            <a:extLst>
              <a:ext uri="{FF2B5EF4-FFF2-40B4-BE49-F238E27FC236}">
                <a16:creationId xmlns:a16="http://schemas.microsoft.com/office/drawing/2014/main" id="{BEE751D0-938E-3CDF-829D-0692C9175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149975"/>
            <a:ext cx="3378200" cy="1077913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Asm'dwfusrf; (xm0&amp;umv)</a:t>
            </a:r>
          </a:p>
        </p:txBody>
      </p:sp>
      <p:sp>
        <p:nvSpPr>
          <p:cNvPr id="32777" name="Text Box 23">
            <a:extLst>
              <a:ext uri="{FF2B5EF4-FFF2-40B4-BE49-F238E27FC236}">
                <a16:creationId xmlns:a16="http://schemas.microsoft.com/office/drawing/2014/main" id="{40B0039E-5943-6C03-B233-4C959672F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5438" y="7408863"/>
            <a:ext cx="2984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08</a:t>
            </a:r>
          </a:p>
        </p:txBody>
      </p:sp>
      <p:sp>
        <p:nvSpPr>
          <p:cNvPr id="32778" name="Rectangle 25">
            <a:extLst>
              <a:ext uri="{FF2B5EF4-FFF2-40B4-BE49-F238E27FC236}">
                <a16:creationId xmlns:a16="http://schemas.microsoft.com/office/drawing/2014/main" id="{A299FC31-3CD8-3DFD-305D-D5F872278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3" y="0"/>
            <a:ext cx="3760787" cy="1209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AFA1E"/>
                </a:solidFill>
              </a:rPr>
              <a:t>waygif;wnf;&amp;Sdaom</a:t>
            </a:r>
          </a:p>
          <a:p>
            <a:r>
              <a:rPr lang="en-US" altLang="en-US" sz="3600">
                <a:solidFill>
                  <a:srgbClr val="FAFA1E"/>
                </a:solidFill>
              </a:rPr>
              <a:t>"r®opfusrf;pm</a:t>
            </a:r>
            <a:endParaRPr lang="my-MM" altLang="en-US" sz="3600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1027">
            <a:extLst>
              <a:ext uri="{FF2B5EF4-FFF2-40B4-BE49-F238E27FC236}">
                <a16:creationId xmlns:a16="http://schemas.microsoft.com/office/drawing/2014/main" id="{D83AD9EB-D2BC-218C-9321-5DF3145BF26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293688" y="90488"/>
            <a:ext cx="8569325" cy="762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Rectangle 1028">
            <a:extLst>
              <a:ext uri="{FF2B5EF4-FFF2-40B4-BE49-F238E27FC236}">
                <a16:creationId xmlns:a16="http://schemas.microsoft.com/office/drawing/2014/main" id="{DC6CFF9F-E5EB-332B-2A47-D5C71F95B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1900" y="-19050"/>
            <a:ext cx="1206500" cy="7705725"/>
          </a:xfrm>
          <a:prstGeom prst="rect">
            <a:avLst/>
          </a:prstGeom>
          <a:solidFill>
            <a:srgbClr val="04040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>
              <a:latin typeface="Win Innwa" pitchFamily="2" charset="0"/>
            </a:endParaRPr>
          </a:p>
        </p:txBody>
      </p:sp>
      <p:sp>
        <p:nvSpPr>
          <p:cNvPr id="180227" name="Rectangle 1029">
            <a:extLst>
              <a:ext uri="{FF2B5EF4-FFF2-40B4-BE49-F238E27FC236}">
                <a16:creationId xmlns:a16="http://schemas.microsoft.com/office/drawing/2014/main" id="{AFD0ACDF-0EDD-9C92-1AA3-784A295E1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8" y="0"/>
            <a:ext cx="719138" cy="7772400"/>
          </a:xfrm>
          <a:prstGeom prst="rect">
            <a:avLst/>
          </a:prstGeom>
          <a:solidFill>
            <a:srgbClr val="04040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>
              <a:latin typeface="Win Innwa" pitchFamily="2" charset="0"/>
            </a:endParaRPr>
          </a:p>
        </p:txBody>
      </p:sp>
      <p:sp>
        <p:nvSpPr>
          <p:cNvPr id="180228" name="Rectangle 1030">
            <a:extLst>
              <a:ext uri="{FF2B5EF4-FFF2-40B4-BE49-F238E27FC236}">
                <a16:creationId xmlns:a16="http://schemas.microsoft.com/office/drawing/2014/main" id="{6127FE9F-6E19-B818-A769-48154057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3" y="7334250"/>
            <a:ext cx="9244012" cy="438150"/>
          </a:xfrm>
          <a:prstGeom prst="rect">
            <a:avLst/>
          </a:prstGeom>
          <a:solidFill>
            <a:srgbClr val="04040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>
              <a:latin typeface="Win Innwa" pitchFamily="2" charset="0"/>
            </a:endParaRPr>
          </a:p>
        </p:txBody>
      </p:sp>
      <p:sp>
        <p:nvSpPr>
          <p:cNvPr id="180229" name="Rectangle 1031">
            <a:extLst>
              <a:ext uri="{FF2B5EF4-FFF2-40B4-BE49-F238E27FC236}">
                <a16:creationId xmlns:a16="http://schemas.microsoft.com/office/drawing/2014/main" id="{B6A88496-EA43-DC51-CA36-51F9306C6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3" y="-31750"/>
            <a:ext cx="9244012" cy="217488"/>
          </a:xfrm>
          <a:prstGeom prst="rect">
            <a:avLst/>
          </a:prstGeom>
          <a:solidFill>
            <a:srgbClr val="04040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>
              <a:latin typeface="Win Innwa" pitchFamily="2" charset="0"/>
            </a:endParaRPr>
          </a:p>
        </p:txBody>
      </p:sp>
      <p:sp>
        <p:nvSpPr>
          <p:cNvPr id="180230" name="Rectangle 1032">
            <a:extLst>
              <a:ext uri="{FF2B5EF4-FFF2-40B4-BE49-F238E27FC236}">
                <a16:creationId xmlns:a16="http://schemas.microsoft.com/office/drawing/2014/main" id="{8BF8E20E-103E-587B-4A2A-BE3998388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7334250"/>
            <a:ext cx="9244013" cy="436563"/>
          </a:xfrm>
          <a:prstGeom prst="rect">
            <a:avLst/>
          </a:prstGeom>
          <a:solidFill>
            <a:srgbClr val="04040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>
              <a:latin typeface="Win Innwa" pitchFamily="2" charset="0"/>
            </a:endParaRPr>
          </a:p>
        </p:txBody>
      </p:sp>
      <p:sp>
        <p:nvSpPr>
          <p:cNvPr id="1339401" name="Line 1033">
            <a:extLst>
              <a:ext uri="{FF2B5EF4-FFF2-40B4-BE49-F238E27FC236}">
                <a16:creationId xmlns:a16="http://schemas.microsoft.com/office/drawing/2014/main" id="{072D47E5-18BF-F9C5-A224-4D0B36D8BD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3250" y="533400"/>
            <a:ext cx="6381750" cy="0"/>
          </a:xfrm>
          <a:prstGeom prst="line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80232" name="Text Box 1034">
            <a:extLst>
              <a:ext uri="{FF2B5EF4-FFF2-40B4-BE49-F238E27FC236}">
                <a16:creationId xmlns:a16="http://schemas.microsoft.com/office/drawing/2014/main" id="{82584E5B-26AF-1AD6-B6CA-804EA27E9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8313" y="69294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1339403" name="WordArt 1035">
            <a:extLst>
              <a:ext uri="{FF2B5EF4-FFF2-40B4-BE49-F238E27FC236}">
                <a16:creationId xmlns:a16="http://schemas.microsoft.com/office/drawing/2014/main" id="{ACFC09CE-32E8-4C79-8F45-EF30A19960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35113" y="1787525"/>
            <a:ext cx="8788400" cy="3765550"/>
          </a:xfrm>
          <a:prstGeom prst="rect">
            <a:avLst/>
          </a:prstGeom>
        </p:spPr>
        <p:txBody>
          <a:bodyPr wrap="none" lIns="91398" tIns="45699" rIns="91398" bIns="45699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>
              <a:defRPr/>
            </a:pPr>
            <a:r>
              <a:rPr lang="en-US" sz="9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chemeClr val="hlink">
                        <a:gamma/>
                        <a:shade val="46275"/>
                        <a:invGamma/>
                      </a:schemeClr>
                    </a:gs>
                    <a:gs pos="5000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atin typeface="Win Innwa"/>
                <a:ea typeface="+mn-ea"/>
              </a:rPr>
              <a:t>              </a:t>
            </a:r>
            <a:endParaRPr lang="th-TH" sz="9600" kern="10">
              <a:ln w="9525">
                <a:round/>
                <a:headEnd/>
                <a:tailEnd/>
              </a:ln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atin typeface="Win Innwa"/>
              <a:ea typeface="+mn-ea"/>
            </a:endParaRPr>
          </a:p>
        </p:txBody>
      </p:sp>
      <p:sp>
        <p:nvSpPr>
          <p:cNvPr id="180234" name="Text Box 1036">
            <a:extLst>
              <a:ext uri="{FF2B5EF4-FFF2-40B4-BE49-F238E27FC236}">
                <a16:creationId xmlns:a16="http://schemas.microsoft.com/office/drawing/2014/main" id="{643A77C0-80DC-BD38-3902-AC1D5A8FC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7443788"/>
            <a:ext cx="9223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180235" name="Rectangle 1037">
            <a:extLst>
              <a:ext uri="{FF2B5EF4-FFF2-40B4-BE49-F238E27FC236}">
                <a16:creationId xmlns:a16="http://schemas.microsoft.com/office/drawing/2014/main" id="{C9CA214C-8181-080B-F6FC-B9AB8B73E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075" y="7412038"/>
            <a:ext cx="665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  <a:latin typeface="Comic Sans MS" panose="030F0902030302020204" pitchFamily="66" charset="0"/>
              </a:rPr>
              <a:t>8.0.08.</a:t>
            </a:r>
          </a:p>
        </p:txBody>
      </p:sp>
      <p:sp>
        <p:nvSpPr>
          <p:cNvPr id="180236" name="Text Box 1038">
            <a:extLst>
              <a:ext uri="{FF2B5EF4-FFF2-40B4-BE49-F238E27FC236}">
                <a16:creationId xmlns:a16="http://schemas.microsoft.com/office/drawing/2014/main" id="{08C9800E-B325-3718-0574-063DA80A8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418388"/>
            <a:ext cx="339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Comic Sans MS" panose="030F0902030302020204" pitchFamily="66" charset="0"/>
              </a:rPr>
              <a:t>80</a:t>
            </a:r>
          </a:p>
        </p:txBody>
      </p:sp>
    </p:spTree>
  </p:cSld>
  <p:clrMapOvr>
    <a:masterClrMapping/>
  </p:clrMapOvr>
  <p:transition>
    <p:wheel spokes="0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>
            <a:extLst>
              <a:ext uri="{FF2B5EF4-FFF2-40B4-BE49-F238E27FC236}">
                <a16:creationId xmlns:a16="http://schemas.microsoft.com/office/drawing/2014/main" id="{B3237BC9-9F0F-5F35-59A5-4AD8FB78E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175"/>
            <a:ext cx="10077450" cy="776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3">
            <a:extLst>
              <a:ext uri="{FF2B5EF4-FFF2-40B4-BE49-F238E27FC236}">
                <a16:creationId xmlns:a16="http://schemas.microsoft.com/office/drawing/2014/main" id="{36013561-37C2-0B4B-7ABB-86B842670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379413"/>
            <a:ext cx="522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/>
          </a:p>
        </p:txBody>
      </p:sp>
      <p:pic>
        <p:nvPicPr>
          <p:cNvPr id="182275" name="Picture 4">
            <a:extLst>
              <a:ext uri="{FF2B5EF4-FFF2-40B4-BE49-F238E27FC236}">
                <a16:creationId xmlns:a16="http://schemas.microsoft.com/office/drawing/2014/main" id="{863D7096-DD65-DFE1-C231-32C11CA5B75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430213"/>
            <a:ext cx="569595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Rectangle 5">
            <a:extLst>
              <a:ext uri="{FF2B5EF4-FFF2-40B4-BE49-F238E27FC236}">
                <a16:creationId xmlns:a16="http://schemas.microsoft.com/office/drawing/2014/main" id="{E0C722E7-3983-5311-1E60-56C6D44FD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475" y="417513"/>
            <a:ext cx="5740400" cy="6416675"/>
          </a:xfrm>
          <a:prstGeom prst="rect">
            <a:avLst/>
          </a:prstGeom>
          <a:noFill/>
          <a:ln w="50800">
            <a:solidFill>
              <a:srgbClr val="00279F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21289" name="Text Box 9">
            <a:extLst>
              <a:ext uri="{FF2B5EF4-FFF2-40B4-BE49-F238E27FC236}">
                <a16:creationId xmlns:a16="http://schemas.microsoft.com/office/drawing/2014/main" id="{EA61DE8D-426A-4C21-94B1-0A86BE6CF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6692900"/>
            <a:ext cx="4217987" cy="585788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oifaxmuful 26</a:t>
            </a:r>
          </a:p>
        </p:txBody>
      </p:sp>
      <p:sp>
        <p:nvSpPr>
          <p:cNvPr id="182278" name="Text Box 16">
            <a:extLst>
              <a:ext uri="{FF2B5EF4-FFF2-40B4-BE49-F238E27FC236}">
                <a16:creationId xmlns:a16="http://schemas.microsoft.com/office/drawing/2014/main" id="{E7FBA151-D9BE-B497-5B09-D90E4BC46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3" y="7432675"/>
            <a:ext cx="5953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182279" name="Rectangle 17">
            <a:extLst>
              <a:ext uri="{FF2B5EF4-FFF2-40B4-BE49-F238E27FC236}">
                <a16:creationId xmlns:a16="http://schemas.microsoft.com/office/drawing/2014/main" id="{EC19456C-F556-3ECE-2D48-286DD9D32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213" y="7407275"/>
            <a:ext cx="4921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82280" name="Text Box 18">
            <a:extLst>
              <a:ext uri="{FF2B5EF4-FFF2-40B4-BE49-F238E27FC236}">
                <a16:creationId xmlns:a16="http://schemas.microsoft.com/office/drawing/2014/main" id="{DB168367-03C7-5F52-CDDD-80CA3310E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2263" y="7410450"/>
            <a:ext cx="293687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81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289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33">
            <a:extLst>
              <a:ext uri="{FF2B5EF4-FFF2-40B4-BE49-F238E27FC236}">
                <a16:creationId xmlns:a16="http://schemas.microsoft.com/office/drawing/2014/main" id="{1CF6AD1C-0DE0-F20F-9843-615F8365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878013"/>
            <a:ext cx="38258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2" name="Picture 3">
            <a:extLst>
              <a:ext uri="{FF2B5EF4-FFF2-40B4-BE49-F238E27FC236}">
                <a16:creationId xmlns:a16="http://schemas.microsoft.com/office/drawing/2014/main" id="{B89E9A78-D0F3-28ED-EDE6-918289CE0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0058400" cy="776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Rectangle 5">
            <a:extLst>
              <a:ext uri="{FF2B5EF4-FFF2-40B4-BE49-F238E27FC236}">
                <a16:creationId xmlns:a16="http://schemas.microsoft.com/office/drawing/2014/main" id="{0CE8B4FB-87FD-A991-0BEE-5F819DD8D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381000"/>
            <a:ext cx="522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400" i="1"/>
          </a:p>
        </p:txBody>
      </p:sp>
      <p:pic>
        <p:nvPicPr>
          <p:cNvPr id="184324" name="Picture 6">
            <a:extLst>
              <a:ext uri="{FF2B5EF4-FFF2-40B4-BE49-F238E27FC236}">
                <a16:creationId xmlns:a16="http://schemas.microsoft.com/office/drawing/2014/main" id="{442A4B03-EDA7-58A2-6EA4-1757BCA8222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892300"/>
            <a:ext cx="3798887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Rectangle 7">
            <a:extLst>
              <a:ext uri="{FF2B5EF4-FFF2-40B4-BE49-F238E27FC236}">
                <a16:creationId xmlns:a16="http://schemas.microsoft.com/office/drawing/2014/main" id="{3FC6E8BC-213E-CD3B-9D77-FC0CEF9D0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1263650"/>
            <a:ext cx="8394700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ja-JP" altLang="en-US" sz="2800" i="1">
                <a:solidFill>
                  <a:srgbClr val="FFEA18"/>
                </a:solidFill>
              </a:rPr>
              <a:t>“</a:t>
            </a:r>
            <a:r>
              <a:rPr lang="en-US" altLang="ja-JP" sz="2800" i="1">
                <a:solidFill>
                  <a:srgbClr val="FFEA18"/>
                </a:solidFill>
              </a:rPr>
              <a:t>66 tkyfaom usrf;pmudk jyifqifjcif;</a:t>
            </a:r>
            <a:endParaRPr lang="en-US" altLang="en-US" sz="2800" i="1">
              <a:solidFill>
                <a:srgbClr val="FFEA18"/>
              </a:solidFill>
            </a:endParaRPr>
          </a:p>
        </p:txBody>
      </p:sp>
      <p:sp>
        <p:nvSpPr>
          <p:cNvPr id="184326" name="Rectangle 8">
            <a:extLst>
              <a:ext uri="{FF2B5EF4-FFF2-40B4-BE49-F238E27FC236}">
                <a16:creationId xmlns:a16="http://schemas.microsoft.com/office/drawing/2014/main" id="{15A5AAF8-4E63-8505-CE1D-359B236A2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00" y="1846263"/>
            <a:ext cx="3878263" cy="5146675"/>
          </a:xfrm>
          <a:prstGeom prst="rect">
            <a:avLst/>
          </a:prstGeom>
          <a:noFill/>
          <a:ln w="50800">
            <a:solidFill>
              <a:srgbClr val="00279F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84327" name="Rectangle 9">
            <a:extLst>
              <a:ext uri="{FF2B5EF4-FFF2-40B4-BE49-F238E27FC236}">
                <a16:creationId xmlns:a16="http://schemas.microsoft.com/office/drawing/2014/main" id="{5D4D706A-811C-053D-DA60-ABEF56F87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6263"/>
            <a:ext cx="3878263" cy="5146675"/>
          </a:xfrm>
          <a:prstGeom prst="rect">
            <a:avLst/>
          </a:prstGeom>
          <a:noFill/>
          <a:ln w="50800">
            <a:solidFill>
              <a:srgbClr val="00279F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84328" name="Rectangle 11">
            <a:extLst>
              <a:ext uri="{FF2B5EF4-FFF2-40B4-BE49-F238E27FC236}">
                <a16:creationId xmlns:a16="http://schemas.microsoft.com/office/drawing/2014/main" id="{7D51710A-6167-31E5-4108-B4AEE12C6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3" y="3195638"/>
            <a:ext cx="2879725" cy="21145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2900" i="1">
                <a:solidFill>
                  <a:schemeClr val="hlink"/>
                </a:solidFill>
              </a:rPr>
              <a:t>opf</a:t>
            </a:r>
          </a:p>
        </p:txBody>
      </p:sp>
      <p:sp>
        <p:nvSpPr>
          <p:cNvPr id="184329" name="Rectangle 12">
            <a:extLst>
              <a:ext uri="{FF2B5EF4-FFF2-40B4-BE49-F238E27FC236}">
                <a16:creationId xmlns:a16="http://schemas.microsoft.com/office/drawing/2014/main" id="{10420A3A-14EE-B108-F442-CF6B652F9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113" y="161925"/>
            <a:ext cx="7807325" cy="103346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i="1">
                <a:solidFill>
                  <a:srgbClr val="4618C6"/>
                </a:solidFill>
              </a:rPr>
              <a:t>usrf;pmtajccHusus</a:t>
            </a:r>
          </a:p>
        </p:txBody>
      </p:sp>
      <p:sp>
        <p:nvSpPr>
          <p:cNvPr id="184330" name="Rectangle 13">
            <a:extLst>
              <a:ext uri="{FF2B5EF4-FFF2-40B4-BE49-F238E27FC236}">
                <a16:creationId xmlns:a16="http://schemas.microsoft.com/office/drawing/2014/main" id="{56F1B0C9-A9CF-67B5-72DF-0F5505492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319088"/>
            <a:ext cx="336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800" b="0" i="1"/>
              <a:t>®</a:t>
            </a:r>
          </a:p>
        </p:txBody>
      </p:sp>
      <p:sp>
        <p:nvSpPr>
          <p:cNvPr id="184331" name="Text Box 14">
            <a:extLst>
              <a:ext uri="{FF2B5EF4-FFF2-40B4-BE49-F238E27FC236}">
                <a16:creationId xmlns:a16="http://schemas.microsoft.com/office/drawing/2014/main" id="{3B3FF86D-7C20-23A7-61B6-3081EC794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525" y="6904038"/>
            <a:ext cx="12446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2000" i="1">
              <a:solidFill>
                <a:srgbClr val="99FF99"/>
              </a:solidFill>
            </a:endParaRPr>
          </a:p>
        </p:txBody>
      </p:sp>
      <p:sp>
        <p:nvSpPr>
          <p:cNvPr id="184332" name="Text Box 15">
            <a:extLst>
              <a:ext uri="{FF2B5EF4-FFF2-40B4-BE49-F238E27FC236}">
                <a16:creationId xmlns:a16="http://schemas.microsoft.com/office/drawing/2014/main" id="{DD99267D-FC4F-5410-0B9A-C8014C35C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1688" y="-17463"/>
            <a:ext cx="184150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000" b="0" i="1">
              <a:solidFill>
                <a:srgbClr val="FFA27C"/>
              </a:solidFill>
            </a:endParaRPr>
          </a:p>
        </p:txBody>
      </p:sp>
      <p:sp>
        <p:nvSpPr>
          <p:cNvPr id="184333" name="Text Box 16">
            <a:extLst>
              <a:ext uri="{FF2B5EF4-FFF2-40B4-BE49-F238E27FC236}">
                <a16:creationId xmlns:a16="http://schemas.microsoft.com/office/drawing/2014/main" id="{FBFCA153-6CCC-3FEF-FA68-9D896D5BD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100" y="7240588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000" b="0" i="1">
              <a:solidFill>
                <a:srgbClr val="FFA27C"/>
              </a:solidFill>
            </a:endParaRPr>
          </a:p>
        </p:txBody>
      </p:sp>
      <p:sp>
        <p:nvSpPr>
          <p:cNvPr id="184334" name="Text Box 29">
            <a:extLst>
              <a:ext uri="{FF2B5EF4-FFF2-40B4-BE49-F238E27FC236}">
                <a16:creationId xmlns:a16="http://schemas.microsoft.com/office/drawing/2014/main" id="{DCDA4268-AA1D-EFE2-C3E5-E694D380D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7434263"/>
            <a:ext cx="5953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©2004 TBBMI</a:t>
            </a:r>
          </a:p>
        </p:txBody>
      </p:sp>
      <p:sp>
        <p:nvSpPr>
          <p:cNvPr id="184335" name="Rectangle 30">
            <a:extLst>
              <a:ext uri="{FF2B5EF4-FFF2-40B4-BE49-F238E27FC236}">
                <a16:creationId xmlns:a16="http://schemas.microsoft.com/office/drawing/2014/main" id="{70AFA2DF-30C1-815B-7CFA-DD8BDF9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8075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84336" name="Text Box 31">
            <a:extLst>
              <a:ext uri="{FF2B5EF4-FFF2-40B4-BE49-F238E27FC236}">
                <a16:creationId xmlns:a16="http://schemas.microsoft.com/office/drawing/2014/main" id="{7D19C3FA-8263-B20A-1892-B9213C5BD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82</a:t>
            </a:r>
          </a:p>
        </p:txBody>
      </p:sp>
      <p:pic>
        <p:nvPicPr>
          <p:cNvPr id="184337" name="Picture 34">
            <a:extLst>
              <a:ext uri="{FF2B5EF4-FFF2-40B4-BE49-F238E27FC236}">
                <a16:creationId xmlns:a16="http://schemas.microsoft.com/office/drawing/2014/main" id="{E3FCD951-E5BF-5584-53C3-D436A094F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971675"/>
            <a:ext cx="37592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8" name="Rectangle 10">
            <a:extLst>
              <a:ext uri="{FF2B5EF4-FFF2-40B4-BE49-F238E27FC236}">
                <a16:creationId xmlns:a16="http://schemas.microsoft.com/office/drawing/2014/main" id="{3669A039-797F-603A-53ED-4FE7E9A32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750" y="3167063"/>
            <a:ext cx="3775075" cy="19224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1700" i="1">
                <a:solidFill>
                  <a:schemeClr val="hlink"/>
                </a:solidFill>
              </a:rPr>
              <a:t>a[mif;</a:t>
            </a:r>
          </a:p>
        </p:txBody>
      </p:sp>
      <p:sp>
        <p:nvSpPr>
          <p:cNvPr id="1123351" name="Text Box 23">
            <a:extLst>
              <a:ext uri="{FF2B5EF4-FFF2-40B4-BE49-F238E27FC236}">
                <a16:creationId xmlns:a16="http://schemas.microsoft.com/office/drawing/2014/main" id="{19A5FEE9-59B5-90BE-DD1F-0B1719816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6592888"/>
            <a:ext cx="5840412" cy="585787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oifaxmuful 34 ESifh 35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3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3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3351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 descr="Walnut">
            <a:extLst>
              <a:ext uri="{FF2B5EF4-FFF2-40B4-BE49-F238E27FC236}">
                <a16:creationId xmlns:a16="http://schemas.microsoft.com/office/drawing/2014/main" id="{360EBBE3-98CC-55C5-3529-C3CE8D51B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sz="2800"/>
              <a:t>“</a:t>
            </a:r>
            <a:r>
              <a:rPr lang="en-US" altLang="ja-JP" sz="2800"/>
              <a:t>kwd,tBudrf &lt;uvmjcif</a:t>
            </a:r>
            <a:endParaRPr lang="en-US" altLang="en-US" sz="2800"/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E220CF28-3E15-5C71-1DAD-D74333048C8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67775" y="5753100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>
              <a:solidFill>
                <a:srgbClr val="FF262D"/>
              </a:solidFill>
            </a:endParaRPr>
          </a:p>
        </p:txBody>
      </p:sp>
      <p:sp>
        <p:nvSpPr>
          <p:cNvPr id="186371" name="Rectangle 4">
            <a:extLst>
              <a:ext uri="{FF2B5EF4-FFF2-40B4-BE49-F238E27FC236}">
                <a16:creationId xmlns:a16="http://schemas.microsoft.com/office/drawing/2014/main" id="{BF384362-0CD6-6817-278F-C0E7A1A3947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023350" y="5767388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 b="0">
              <a:solidFill>
                <a:srgbClr val="FF262D"/>
              </a:solidFill>
            </a:endParaRPr>
          </a:p>
        </p:txBody>
      </p:sp>
      <p:sp>
        <p:nvSpPr>
          <p:cNvPr id="186372" name="Rectangle 5" descr="Oak">
            <a:extLst>
              <a:ext uri="{FF2B5EF4-FFF2-40B4-BE49-F238E27FC236}">
                <a16:creationId xmlns:a16="http://schemas.microsoft.com/office/drawing/2014/main" id="{A1281990-B44F-49AB-0819-A0752FF12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138" y="2505075"/>
            <a:ext cx="223837" cy="44831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101835" tIns="50917" rIns="101835" bIns="50917" anchor="ctr">
            <a:flatTx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00DFCA"/>
              </a:solidFill>
            </a:endParaRPr>
          </a:p>
        </p:txBody>
      </p:sp>
      <p:sp>
        <p:nvSpPr>
          <p:cNvPr id="186373" name="Rectangle 6" descr="Oak">
            <a:extLst>
              <a:ext uri="{FF2B5EF4-FFF2-40B4-BE49-F238E27FC236}">
                <a16:creationId xmlns:a16="http://schemas.microsoft.com/office/drawing/2014/main" id="{6453A27D-48E7-60A6-3B19-5F50B30EB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2473325"/>
            <a:ext cx="6646862" cy="26828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91398" tIns="45699" rIns="91398" bIns="45699" anchor="ctr">
            <a:flatTx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86374" name="Rectangle 7" descr="Oak">
            <a:extLst>
              <a:ext uri="{FF2B5EF4-FFF2-40B4-BE49-F238E27FC236}">
                <a16:creationId xmlns:a16="http://schemas.microsoft.com/office/drawing/2014/main" id="{55F0A063-BF9B-8685-3848-F579CCF2A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6716713"/>
            <a:ext cx="6418263" cy="26828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91398" tIns="45699" rIns="91398" bIns="45699" anchor="ctr">
            <a:flatTx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86375" name="Picture 8">
            <a:extLst>
              <a:ext uri="{FF2B5EF4-FFF2-40B4-BE49-F238E27FC236}">
                <a16:creationId xmlns:a16="http://schemas.microsoft.com/office/drawing/2014/main" id="{6BF71364-B479-43B9-C039-07357EC2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219700" y="2409825"/>
            <a:ext cx="331788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6" name="Rectangle 9" descr="Oak">
            <a:extLst>
              <a:ext uri="{FF2B5EF4-FFF2-40B4-BE49-F238E27FC236}">
                <a16:creationId xmlns:a16="http://schemas.microsoft.com/office/drawing/2014/main" id="{6A6126B3-6F7D-4CE2-B68F-FF882438C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2481263"/>
            <a:ext cx="179388" cy="449421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101835" tIns="50917" rIns="101835" bIns="50917" anchor="ctr">
            <a:flatTx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00DFCA"/>
              </a:solidFill>
            </a:endParaRPr>
          </a:p>
        </p:txBody>
      </p:sp>
      <p:sp>
        <p:nvSpPr>
          <p:cNvPr id="186377" name="Rectangle 10">
            <a:extLst>
              <a:ext uri="{FF2B5EF4-FFF2-40B4-BE49-F238E27FC236}">
                <a16:creationId xmlns:a16="http://schemas.microsoft.com/office/drawing/2014/main" id="{91723341-7E82-952A-B4BE-C7FB106B72D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67775" y="5753100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>
              <a:solidFill>
                <a:srgbClr val="FF262D"/>
              </a:solidFill>
            </a:endParaRPr>
          </a:p>
        </p:txBody>
      </p:sp>
      <p:sp>
        <p:nvSpPr>
          <p:cNvPr id="186378" name="Rectangle 11">
            <a:extLst>
              <a:ext uri="{FF2B5EF4-FFF2-40B4-BE49-F238E27FC236}">
                <a16:creationId xmlns:a16="http://schemas.microsoft.com/office/drawing/2014/main" id="{0A9319F7-6050-0ACA-D865-9EACE66D84E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023350" y="5767388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 b="0">
              <a:solidFill>
                <a:srgbClr val="FF262D"/>
              </a:solidFill>
            </a:endParaRPr>
          </a:p>
        </p:txBody>
      </p:sp>
      <p:pic>
        <p:nvPicPr>
          <p:cNvPr id="186379" name="Picture 12">
            <a:extLst>
              <a:ext uri="{FF2B5EF4-FFF2-40B4-BE49-F238E27FC236}">
                <a16:creationId xmlns:a16="http://schemas.microsoft.com/office/drawing/2014/main" id="{FCEEFD5F-996B-3E91-3E4E-39270D74A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438650" y="2387600"/>
            <a:ext cx="331788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0" name="Rectangle 13">
            <a:extLst>
              <a:ext uri="{FF2B5EF4-FFF2-40B4-BE49-F238E27FC236}">
                <a16:creationId xmlns:a16="http://schemas.microsoft.com/office/drawing/2014/main" id="{DE976A94-1F1E-0177-3499-E05842E89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2090738"/>
            <a:ext cx="0" cy="615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4000" b="0">
              <a:solidFill>
                <a:srgbClr val="FF262D"/>
              </a:solidFill>
            </a:endParaRPr>
          </a:p>
        </p:txBody>
      </p:sp>
      <p:sp>
        <p:nvSpPr>
          <p:cNvPr id="186381" name="Rectangle 14">
            <a:extLst>
              <a:ext uri="{FF2B5EF4-FFF2-40B4-BE49-F238E27FC236}">
                <a16:creationId xmlns:a16="http://schemas.microsoft.com/office/drawing/2014/main" id="{DBD78B66-5EE2-2B04-2B14-BB080B923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2090738"/>
            <a:ext cx="0" cy="615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4000" b="0">
              <a:solidFill>
                <a:srgbClr val="FF262D"/>
              </a:solidFill>
            </a:endParaRPr>
          </a:p>
        </p:txBody>
      </p:sp>
      <p:pic>
        <p:nvPicPr>
          <p:cNvPr id="186382" name="Picture 15">
            <a:extLst>
              <a:ext uri="{FF2B5EF4-FFF2-40B4-BE49-F238E27FC236}">
                <a16:creationId xmlns:a16="http://schemas.microsoft.com/office/drawing/2014/main" id="{2A6544FB-B969-4375-6FE7-A0B951B1B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733550" y="2235200"/>
            <a:ext cx="331788" cy="5218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3" name="Picture 16">
            <a:extLst>
              <a:ext uri="{FF2B5EF4-FFF2-40B4-BE49-F238E27FC236}">
                <a16:creationId xmlns:a16="http://schemas.microsoft.com/office/drawing/2014/main" id="{4BE31D69-0A36-BCAC-34ED-4992EE23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964488" y="2117725"/>
            <a:ext cx="331787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4" name="Picture 17">
            <a:extLst>
              <a:ext uri="{FF2B5EF4-FFF2-40B4-BE49-F238E27FC236}">
                <a16:creationId xmlns:a16="http://schemas.microsoft.com/office/drawing/2014/main" id="{746B8D9F-0490-19B8-72CE-30E0A382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10388" y="2392363"/>
            <a:ext cx="33178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5" name="Picture 18">
            <a:extLst>
              <a:ext uri="{FF2B5EF4-FFF2-40B4-BE49-F238E27FC236}">
                <a16:creationId xmlns:a16="http://schemas.microsoft.com/office/drawing/2014/main" id="{BB3ED212-4AA1-15C6-91D6-E9BD77823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046788" y="2335213"/>
            <a:ext cx="331787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6" name="Picture 19">
            <a:extLst>
              <a:ext uri="{FF2B5EF4-FFF2-40B4-BE49-F238E27FC236}">
                <a16:creationId xmlns:a16="http://schemas.microsoft.com/office/drawing/2014/main" id="{C892AE41-746C-243B-6B7A-65415357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846388" y="2451100"/>
            <a:ext cx="331787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7" name="Picture 20">
            <a:extLst>
              <a:ext uri="{FF2B5EF4-FFF2-40B4-BE49-F238E27FC236}">
                <a16:creationId xmlns:a16="http://schemas.microsoft.com/office/drawing/2014/main" id="{2CB7CD80-CDAC-A04D-BA1A-1937B3E2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17913" y="2406650"/>
            <a:ext cx="331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8" name="Text Box 21">
            <a:extLst>
              <a:ext uri="{FF2B5EF4-FFF2-40B4-BE49-F238E27FC236}">
                <a16:creationId xmlns:a16="http://schemas.microsoft.com/office/drawing/2014/main" id="{385B0D98-9B26-D26F-8B74-3D8806DD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120650"/>
            <a:ext cx="3406775" cy="8016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bg1"/>
                </a:solidFill>
              </a:rPr>
              <a:t>tma&amp;As usrf;pm pum;vHk; a&amp;;om;rSwfxm;aom pm&amp;if;</a:t>
            </a:r>
          </a:p>
        </p:txBody>
      </p:sp>
      <p:grpSp>
        <p:nvGrpSpPr>
          <p:cNvPr id="186389" name="Group 22">
            <a:extLst>
              <a:ext uri="{FF2B5EF4-FFF2-40B4-BE49-F238E27FC236}">
                <a16:creationId xmlns:a16="http://schemas.microsoft.com/office/drawing/2014/main" id="{E5CC2BA9-204A-4C1D-59C4-28A9DE672BC3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2933700"/>
            <a:ext cx="7145338" cy="1062038"/>
            <a:chOff x="1322" y="1631"/>
            <a:chExt cx="4092" cy="590"/>
          </a:xfrm>
        </p:grpSpPr>
        <p:pic>
          <p:nvPicPr>
            <p:cNvPr id="186490" name="Picture 23">
              <a:extLst>
                <a:ext uri="{FF2B5EF4-FFF2-40B4-BE49-F238E27FC236}">
                  <a16:creationId xmlns:a16="http://schemas.microsoft.com/office/drawing/2014/main" id="{A64A98C7-B296-2C8D-A038-04D9FEC396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1" name="Picture 24">
              <a:extLst>
                <a:ext uri="{FF2B5EF4-FFF2-40B4-BE49-F238E27FC236}">
                  <a16:creationId xmlns:a16="http://schemas.microsoft.com/office/drawing/2014/main" id="{B9C21B16-C7F5-9499-8478-278A884ED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2" name="Picture 25">
              <a:extLst>
                <a:ext uri="{FF2B5EF4-FFF2-40B4-BE49-F238E27FC236}">
                  <a16:creationId xmlns:a16="http://schemas.microsoft.com/office/drawing/2014/main" id="{18E48BEE-0CCC-43C9-EEAB-ED5C44ADB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3" name="Picture 26">
              <a:extLst>
                <a:ext uri="{FF2B5EF4-FFF2-40B4-BE49-F238E27FC236}">
                  <a16:creationId xmlns:a16="http://schemas.microsoft.com/office/drawing/2014/main" id="{75AC999A-B8CE-99E2-C1FA-5777B47C4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4" name="Picture 27">
              <a:extLst>
                <a:ext uri="{FF2B5EF4-FFF2-40B4-BE49-F238E27FC236}">
                  <a16:creationId xmlns:a16="http://schemas.microsoft.com/office/drawing/2014/main" id="{53D20BB8-446F-427E-DD58-1D612EC3F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95" name="Picture 28">
              <a:extLst>
                <a:ext uri="{FF2B5EF4-FFF2-40B4-BE49-F238E27FC236}">
                  <a16:creationId xmlns:a16="http://schemas.microsoft.com/office/drawing/2014/main" id="{A0E791A2-BA01-33A7-1832-6F0A684C0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6390" name="Group 29">
            <a:extLst>
              <a:ext uri="{FF2B5EF4-FFF2-40B4-BE49-F238E27FC236}">
                <a16:creationId xmlns:a16="http://schemas.microsoft.com/office/drawing/2014/main" id="{60576578-2814-61BE-9C52-EC21419FE764}"/>
              </a:ext>
            </a:extLst>
          </p:cNvPr>
          <p:cNvGrpSpPr>
            <a:grpSpLocks/>
          </p:cNvGrpSpPr>
          <p:nvPr/>
        </p:nvGrpSpPr>
        <p:grpSpPr bwMode="auto">
          <a:xfrm>
            <a:off x="3121025" y="4089400"/>
            <a:ext cx="6230938" cy="758825"/>
            <a:chOff x="1787" y="2273"/>
            <a:chExt cx="3568" cy="422"/>
          </a:xfrm>
        </p:grpSpPr>
        <p:pic>
          <p:nvPicPr>
            <p:cNvPr id="186486" name="Picture 30">
              <a:extLst>
                <a:ext uri="{FF2B5EF4-FFF2-40B4-BE49-F238E27FC236}">
                  <a16:creationId xmlns:a16="http://schemas.microsoft.com/office/drawing/2014/main" id="{4A30AD32-56C9-C16B-8D4D-F64A9764A7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04" y="227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7" name="Picture 31">
              <a:extLst>
                <a:ext uri="{FF2B5EF4-FFF2-40B4-BE49-F238E27FC236}">
                  <a16:creationId xmlns:a16="http://schemas.microsoft.com/office/drawing/2014/main" id="{0B587B1F-470E-62FC-7371-2F2669409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35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8" name="Picture 32">
              <a:extLst>
                <a:ext uri="{FF2B5EF4-FFF2-40B4-BE49-F238E27FC236}">
                  <a16:creationId xmlns:a16="http://schemas.microsoft.com/office/drawing/2014/main" id="{0F563E80-E5C2-36B8-30A7-7618989F34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12" y="242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9" name="Picture 33">
              <a:extLst>
                <a:ext uri="{FF2B5EF4-FFF2-40B4-BE49-F238E27FC236}">
                  <a16:creationId xmlns:a16="http://schemas.microsoft.com/office/drawing/2014/main" id="{C73ADDC1-6D9C-080E-10E6-C20FBE580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50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6391" name="Group 34">
            <a:extLst>
              <a:ext uri="{FF2B5EF4-FFF2-40B4-BE49-F238E27FC236}">
                <a16:creationId xmlns:a16="http://schemas.microsoft.com/office/drawing/2014/main" id="{64BA2FDA-5A6A-567E-FF7F-44CCEF178168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4973638"/>
            <a:ext cx="5140325" cy="669925"/>
            <a:chOff x="2483" y="2764"/>
            <a:chExt cx="2943" cy="373"/>
          </a:xfrm>
        </p:grpSpPr>
        <p:pic>
          <p:nvPicPr>
            <p:cNvPr id="186482" name="Picture 35">
              <a:extLst>
                <a:ext uri="{FF2B5EF4-FFF2-40B4-BE49-F238E27FC236}">
                  <a16:creationId xmlns:a16="http://schemas.microsoft.com/office/drawing/2014/main" id="{107D3A49-068C-F69E-24EF-8EEDEB191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3" name="Picture 36">
              <a:extLst>
                <a:ext uri="{FF2B5EF4-FFF2-40B4-BE49-F238E27FC236}">
                  <a16:creationId xmlns:a16="http://schemas.microsoft.com/office/drawing/2014/main" id="{A9082206-7EF2-D9A8-F5F7-1E9382283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0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4" name="Picture 37">
              <a:extLst>
                <a:ext uri="{FF2B5EF4-FFF2-40B4-BE49-F238E27FC236}">
                  <a16:creationId xmlns:a16="http://schemas.microsoft.com/office/drawing/2014/main" id="{83546145-E525-0A7A-0416-87A1E1147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5" name="Picture 38">
              <a:extLst>
                <a:ext uri="{FF2B5EF4-FFF2-40B4-BE49-F238E27FC236}">
                  <a16:creationId xmlns:a16="http://schemas.microsoft.com/office/drawing/2014/main" id="{CCB48399-1759-0D62-7E0F-9D94D60FD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6392" name="Picture 39">
            <a:extLst>
              <a:ext uri="{FF2B5EF4-FFF2-40B4-BE49-F238E27FC236}">
                <a16:creationId xmlns:a16="http://schemas.microsoft.com/office/drawing/2014/main" id="{5CCF01B8-0852-0F9F-A7E3-18BBBEFD8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44950" y="2392363"/>
            <a:ext cx="3317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6393" name="Group 40">
            <a:extLst>
              <a:ext uri="{FF2B5EF4-FFF2-40B4-BE49-F238E27FC236}">
                <a16:creationId xmlns:a16="http://schemas.microsoft.com/office/drawing/2014/main" id="{58B5F09C-940D-E4C7-3B48-725E4ECD8937}"/>
              </a:ext>
            </a:extLst>
          </p:cNvPr>
          <p:cNvGrpSpPr>
            <a:grpSpLocks/>
          </p:cNvGrpSpPr>
          <p:nvPr/>
        </p:nvGrpSpPr>
        <p:grpSpPr bwMode="auto">
          <a:xfrm>
            <a:off x="4214813" y="5821363"/>
            <a:ext cx="5167312" cy="684212"/>
            <a:chOff x="2414" y="3236"/>
            <a:chExt cx="2959" cy="380"/>
          </a:xfrm>
        </p:grpSpPr>
        <p:pic>
          <p:nvPicPr>
            <p:cNvPr id="186477" name="Picture 41">
              <a:extLst>
                <a:ext uri="{FF2B5EF4-FFF2-40B4-BE49-F238E27FC236}">
                  <a16:creationId xmlns:a16="http://schemas.microsoft.com/office/drawing/2014/main" id="{8428AAAB-2940-ED47-300F-08516BE189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78" name="Picture 42">
              <a:extLst>
                <a:ext uri="{FF2B5EF4-FFF2-40B4-BE49-F238E27FC236}">
                  <a16:creationId xmlns:a16="http://schemas.microsoft.com/office/drawing/2014/main" id="{667B8BB8-5540-F195-224E-0A74F1859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79" name="Picture 43">
              <a:extLst>
                <a:ext uri="{FF2B5EF4-FFF2-40B4-BE49-F238E27FC236}">
                  <a16:creationId xmlns:a16="http://schemas.microsoft.com/office/drawing/2014/main" id="{9D03E441-09CA-4E35-8ABE-6556360D5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480" name="Picture 44">
              <a:extLst>
                <a:ext uri="{FF2B5EF4-FFF2-40B4-BE49-F238E27FC236}">
                  <a16:creationId xmlns:a16="http://schemas.microsoft.com/office/drawing/2014/main" id="{F761DC30-7964-69E0-DB79-0A437120E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481" name="Text Box 45">
              <a:extLst>
                <a:ext uri="{FF2B5EF4-FFF2-40B4-BE49-F238E27FC236}">
                  <a16:creationId xmlns:a16="http://schemas.microsoft.com/office/drawing/2014/main" id="{84AAE232-9CA9-8FB1-9905-EDBBCE6C9F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97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2700" b="0">
                <a:solidFill>
                  <a:schemeClr val="accent2"/>
                </a:solidFill>
              </a:endParaRPr>
            </a:p>
          </p:txBody>
        </p:sp>
      </p:grpSp>
      <p:pic>
        <p:nvPicPr>
          <p:cNvPr id="186394" name="Picture 46">
            <a:extLst>
              <a:ext uri="{FF2B5EF4-FFF2-40B4-BE49-F238E27FC236}">
                <a16:creationId xmlns:a16="http://schemas.microsoft.com/office/drawing/2014/main" id="{3E335AC9-A9EC-90B8-3BC9-E49CB3CA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36913" y="2328863"/>
            <a:ext cx="3317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5" name="Picture 47">
            <a:extLst>
              <a:ext uri="{FF2B5EF4-FFF2-40B4-BE49-F238E27FC236}">
                <a16:creationId xmlns:a16="http://schemas.microsoft.com/office/drawing/2014/main" id="{786D1DEB-22D6-86F4-D954-0B0DD3ED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411413" y="2460625"/>
            <a:ext cx="3317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6" name="Picture 48">
            <a:extLst>
              <a:ext uri="{FF2B5EF4-FFF2-40B4-BE49-F238E27FC236}">
                <a16:creationId xmlns:a16="http://schemas.microsoft.com/office/drawing/2014/main" id="{CAB6B7DD-3A0D-CA90-F8CB-0D809D702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96150" y="2349500"/>
            <a:ext cx="33178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7" name="Picture 49">
            <a:extLst>
              <a:ext uri="{FF2B5EF4-FFF2-40B4-BE49-F238E27FC236}">
                <a16:creationId xmlns:a16="http://schemas.microsoft.com/office/drawing/2014/main" id="{8F61A9B7-585D-087C-C52F-7FCC13C9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502400" y="2378075"/>
            <a:ext cx="331788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8" name="Picture 50">
            <a:extLst>
              <a:ext uri="{FF2B5EF4-FFF2-40B4-BE49-F238E27FC236}">
                <a16:creationId xmlns:a16="http://schemas.microsoft.com/office/drawing/2014/main" id="{8B8320F1-3165-DE78-29E9-790F3948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824413" y="2398713"/>
            <a:ext cx="331787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99" name="Picture 51">
            <a:extLst>
              <a:ext uri="{FF2B5EF4-FFF2-40B4-BE49-F238E27FC236}">
                <a16:creationId xmlns:a16="http://schemas.microsoft.com/office/drawing/2014/main" id="{7D445EB9-552D-85C8-EDAB-0FCF9CEE3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653088" y="2460625"/>
            <a:ext cx="331787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400" name="Text Box 52">
            <a:extLst>
              <a:ext uri="{FF2B5EF4-FFF2-40B4-BE49-F238E27FC236}">
                <a16:creationId xmlns:a16="http://schemas.microsoft.com/office/drawing/2014/main" id="{A3A23273-236F-FE24-5916-9B8197CCF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975" y="4157663"/>
            <a:ext cx="3557588" cy="5953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ajrBuD;y#dnmOf</a:t>
            </a:r>
          </a:p>
        </p:txBody>
      </p:sp>
      <p:sp>
        <p:nvSpPr>
          <p:cNvPr id="186401" name="Text Box 53">
            <a:extLst>
              <a:ext uri="{FF2B5EF4-FFF2-40B4-BE49-F238E27FC236}">
                <a16:creationId xmlns:a16="http://schemas.microsoft.com/office/drawing/2014/main" id="{78135EDE-660E-89EB-8DF0-1D9A6D066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3041650"/>
            <a:ext cx="6937375" cy="59531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tmjA[H y#dnmOf</a:t>
            </a:r>
          </a:p>
        </p:txBody>
      </p:sp>
      <p:sp>
        <p:nvSpPr>
          <p:cNvPr id="186402" name="Text Box 54">
            <a:extLst>
              <a:ext uri="{FF2B5EF4-FFF2-40B4-BE49-F238E27FC236}">
                <a16:creationId xmlns:a16="http://schemas.microsoft.com/office/drawing/2014/main" id="{28E7B292-F7CC-810A-45CB-FBAB4AC1E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5848350"/>
            <a:ext cx="4129087" cy="59531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y#dnmOftopf</a:t>
            </a:r>
          </a:p>
        </p:txBody>
      </p:sp>
      <p:sp>
        <p:nvSpPr>
          <p:cNvPr id="186403" name="Text Box 55">
            <a:extLst>
              <a:ext uri="{FF2B5EF4-FFF2-40B4-BE49-F238E27FC236}">
                <a16:creationId xmlns:a16="http://schemas.microsoft.com/office/drawing/2014/main" id="{5B019F66-BA3C-3DC5-D7AB-F969BB9CA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13" y="4979988"/>
            <a:ext cx="4864100" cy="5413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'</a:t>
            </a:r>
            <a:r>
              <a:rPr lang="en-US" altLang="en-US" sz="2800">
                <a:solidFill>
                  <a:schemeClr val="accent2"/>
                </a:solidFill>
              </a:rPr>
              <a:t>g0d</a:t>
            </a:r>
            <a:r>
              <a:rPr lang="en-US" altLang="en-US" sz="1800">
                <a:solidFill>
                  <a:schemeClr val="accent2"/>
                </a:solidFill>
              </a:rPr>
              <a:t>'f</a:t>
            </a:r>
            <a:r>
              <a:rPr lang="en-US" altLang="en-US" sz="2800">
                <a:solidFill>
                  <a:schemeClr val="accent2"/>
                </a:solidFill>
              </a:rPr>
              <a:t>y#dnmOf</a:t>
            </a:r>
          </a:p>
        </p:txBody>
      </p:sp>
      <p:sp>
        <p:nvSpPr>
          <p:cNvPr id="186404" name="Rectangle 56">
            <a:extLst>
              <a:ext uri="{FF2B5EF4-FFF2-40B4-BE49-F238E27FC236}">
                <a16:creationId xmlns:a16="http://schemas.microsoft.com/office/drawing/2014/main" id="{35024B89-59F4-A008-533D-D3CE42D767A1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637213" y="1041399"/>
            <a:ext cx="2681288" cy="3794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200">
                <a:solidFill>
                  <a:srgbClr val="FFEA18"/>
                </a:solidFill>
              </a:rPr>
              <a:t> </a:t>
            </a:r>
            <a:r>
              <a:rPr lang="en-US" altLang="en-US" sz="2700">
                <a:solidFill>
                  <a:schemeClr val="bg1"/>
                </a:solidFill>
              </a:rPr>
              <a:t>odk;oli,fawmf vyfxyfyGJ</a:t>
            </a:r>
          </a:p>
        </p:txBody>
      </p:sp>
      <p:sp>
        <p:nvSpPr>
          <p:cNvPr id="186405" name="Rectangle 58">
            <a:extLst>
              <a:ext uri="{FF2B5EF4-FFF2-40B4-BE49-F238E27FC236}">
                <a16:creationId xmlns:a16="http://schemas.microsoft.com/office/drawing/2014/main" id="{925B1E6A-2DEB-D601-DBB6-F61EA65B6F5C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483350" y="927100"/>
            <a:ext cx="2900363" cy="4143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700">
                <a:solidFill>
                  <a:schemeClr val="bg1"/>
                </a:solidFill>
              </a:rPr>
              <a:t>c&amp;pfawmfajrBuD;ay:pdk;pHjcif;</a:t>
            </a:r>
          </a:p>
        </p:txBody>
      </p:sp>
      <p:sp>
        <p:nvSpPr>
          <p:cNvPr id="186406" name="Rectangle 59">
            <a:extLst>
              <a:ext uri="{FF2B5EF4-FFF2-40B4-BE49-F238E27FC236}">
                <a16:creationId xmlns:a16="http://schemas.microsoft.com/office/drawing/2014/main" id="{0083895E-0CD3-4309-23D1-7772E968DFB7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897687" y="1116013"/>
            <a:ext cx="2481263" cy="4143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700">
                <a:solidFill>
                  <a:schemeClr val="bg1"/>
                </a:solidFill>
              </a:rPr>
              <a:t>yv</a:t>
            </a:r>
            <a:r>
              <a:rPr lang="ja-JP" altLang="en-US" sz="2700">
                <a:solidFill>
                  <a:schemeClr val="bg1"/>
                </a:solidFill>
              </a:rPr>
              <a:t>’</a:t>
            </a:r>
            <a:r>
              <a:rPr lang="en-US" altLang="ja-JP" sz="2700">
                <a:solidFill>
                  <a:schemeClr val="bg1"/>
                </a:solidFill>
              </a:rPr>
              <a:t>ifjzKw&amp;m;pD&amp;ifjcif; </a:t>
            </a:r>
            <a:endParaRPr lang="en-US" altLang="en-US" sz="2700">
              <a:solidFill>
                <a:schemeClr val="bg1"/>
              </a:solidFill>
            </a:endParaRPr>
          </a:p>
        </p:txBody>
      </p:sp>
      <p:sp>
        <p:nvSpPr>
          <p:cNvPr id="186407" name="Rectangle 60">
            <a:extLst>
              <a:ext uri="{FF2B5EF4-FFF2-40B4-BE49-F238E27FC236}">
                <a16:creationId xmlns:a16="http://schemas.microsoft.com/office/drawing/2014/main" id="{8C347772-2E12-A4E4-4FD8-1017CBB00317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7283450" y="985837"/>
            <a:ext cx="2709863" cy="3476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2700">
                <a:solidFill>
                  <a:schemeClr val="bg1"/>
                </a:solidFill>
              </a:rPr>
              <a:t>aumif;uifopfajrBuD;opf</a:t>
            </a:r>
          </a:p>
        </p:txBody>
      </p:sp>
      <p:grpSp>
        <p:nvGrpSpPr>
          <p:cNvPr id="186408" name="Group 61">
            <a:extLst>
              <a:ext uri="{FF2B5EF4-FFF2-40B4-BE49-F238E27FC236}">
                <a16:creationId xmlns:a16="http://schemas.microsoft.com/office/drawing/2014/main" id="{CD2A78B4-ECE7-499D-AB6A-6AF5059A8F85}"/>
              </a:ext>
            </a:extLst>
          </p:cNvPr>
          <p:cNvGrpSpPr>
            <a:grpSpLocks/>
          </p:cNvGrpSpPr>
          <p:nvPr/>
        </p:nvGrpSpPr>
        <p:grpSpPr bwMode="auto">
          <a:xfrm>
            <a:off x="2144713" y="2535238"/>
            <a:ext cx="5800725" cy="4418012"/>
            <a:chOff x="1228" y="1409"/>
            <a:chExt cx="3322" cy="2456"/>
          </a:xfrm>
        </p:grpSpPr>
        <p:grpSp>
          <p:nvGrpSpPr>
            <p:cNvPr id="186445" name="Group 62">
              <a:extLst>
                <a:ext uri="{FF2B5EF4-FFF2-40B4-BE49-F238E27FC236}">
                  <a16:creationId xmlns:a16="http://schemas.microsoft.com/office/drawing/2014/main" id="{135B4EE8-9217-37E2-9DF5-69F3328D97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1450047" name="AutoShape 63" descr="Cork">
                <a:extLst>
                  <a:ext uri="{FF2B5EF4-FFF2-40B4-BE49-F238E27FC236}">
                    <a16:creationId xmlns:a16="http://schemas.microsoft.com/office/drawing/2014/main" id="{AD2C113E-2A36-561E-1D12-F431A5C7A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48" name="AutoShape 64" descr="Cork">
                <a:extLst>
                  <a:ext uri="{FF2B5EF4-FFF2-40B4-BE49-F238E27FC236}">
                    <a16:creationId xmlns:a16="http://schemas.microsoft.com/office/drawing/2014/main" id="{7613D85E-3961-4DB4-8C2D-1706E4262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49" name="AutoShape 65" descr="Cork">
                <a:extLst>
                  <a:ext uri="{FF2B5EF4-FFF2-40B4-BE49-F238E27FC236}">
                    <a16:creationId xmlns:a16="http://schemas.microsoft.com/office/drawing/2014/main" id="{E62E9E81-7BF3-106B-BEEB-BD278BAE1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0" name="AutoShape 66" descr="Cork">
                <a:extLst>
                  <a:ext uri="{FF2B5EF4-FFF2-40B4-BE49-F238E27FC236}">
                    <a16:creationId xmlns:a16="http://schemas.microsoft.com/office/drawing/2014/main" id="{6F2E5FE7-D479-27AD-21B0-8559140DE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1" name="AutoShape 67" descr="Cork">
                <a:extLst>
                  <a:ext uri="{FF2B5EF4-FFF2-40B4-BE49-F238E27FC236}">
                    <a16:creationId xmlns:a16="http://schemas.microsoft.com/office/drawing/2014/main" id="{6AD28BAA-FAF1-6677-B623-D9137C3B5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2" name="AutoShape 68" descr="Cork">
                <a:extLst>
                  <a:ext uri="{FF2B5EF4-FFF2-40B4-BE49-F238E27FC236}">
                    <a16:creationId xmlns:a16="http://schemas.microsoft.com/office/drawing/2014/main" id="{906DE1E8-236C-BBE4-231A-F707B31EA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3" name="AutoShape 69" descr="Cork">
                <a:extLst>
                  <a:ext uri="{FF2B5EF4-FFF2-40B4-BE49-F238E27FC236}">
                    <a16:creationId xmlns:a16="http://schemas.microsoft.com/office/drawing/2014/main" id="{0FC5E617-EFCA-E294-AA25-84D0BB0CF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4" name="AutoShape 70" descr="Cork">
                <a:extLst>
                  <a:ext uri="{FF2B5EF4-FFF2-40B4-BE49-F238E27FC236}">
                    <a16:creationId xmlns:a16="http://schemas.microsoft.com/office/drawing/2014/main" id="{5FCAFD93-3F4B-0BD4-1C4D-16E72D15F7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5" name="AutoShape 71" descr="Cork">
                <a:extLst>
                  <a:ext uri="{FF2B5EF4-FFF2-40B4-BE49-F238E27FC236}">
                    <a16:creationId xmlns:a16="http://schemas.microsoft.com/office/drawing/2014/main" id="{4237B624-C274-76F0-4990-A9DC27A20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6" name="AutoShape 72" descr="Cork">
                <a:extLst>
                  <a:ext uri="{FF2B5EF4-FFF2-40B4-BE49-F238E27FC236}">
                    <a16:creationId xmlns:a16="http://schemas.microsoft.com/office/drawing/2014/main" id="{D53DB71E-1964-D8B1-5948-5EC529BFD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7" name="AutoShape 73" descr="Cork">
                <a:extLst>
                  <a:ext uri="{FF2B5EF4-FFF2-40B4-BE49-F238E27FC236}">
                    <a16:creationId xmlns:a16="http://schemas.microsoft.com/office/drawing/2014/main" id="{9A08FFB8-86B4-2D76-3665-A4CF8CC85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8" name="AutoShape 74" descr="Cork">
                <a:extLst>
                  <a:ext uri="{FF2B5EF4-FFF2-40B4-BE49-F238E27FC236}">
                    <a16:creationId xmlns:a16="http://schemas.microsoft.com/office/drawing/2014/main" id="{A0AAB88D-8E90-A295-5391-642211605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59" name="AutoShape 75" descr="Cork">
                <a:extLst>
                  <a:ext uri="{FF2B5EF4-FFF2-40B4-BE49-F238E27FC236}">
                    <a16:creationId xmlns:a16="http://schemas.microsoft.com/office/drawing/2014/main" id="{4AD7B7D4-E5B4-D09B-E7A6-6B44055A2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101"/>
              </a:xfrm>
              <a:prstGeom prst="can">
                <a:avLst>
                  <a:gd name="adj" fmla="val 20350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60" name="AutoShape 76" descr="Cork">
                <a:extLst>
                  <a:ext uri="{FF2B5EF4-FFF2-40B4-BE49-F238E27FC236}">
                    <a16:creationId xmlns:a16="http://schemas.microsoft.com/office/drawing/2014/main" id="{DEF2A022-66B7-0794-EA30-B6A0D2179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101"/>
              </a:xfrm>
              <a:prstGeom prst="can">
                <a:avLst>
                  <a:gd name="adj" fmla="val 20350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61" name="AutoShape 77" descr="Cork">
                <a:extLst>
                  <a:ext uri="{FF2B5EF4-FFF2-40B4-BE49-F238E27FC236}">
                    <a16:creationId xmlns:a16="http://schemas.microsoft.com/office/drawing/2014/main" id="{81642CC8-D942-2D99-0AE9-6E2D22F948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</p:grpSp>
        <p:grpSp>
          <p:nvGrpSpPr>
            <p:cNvPr id="186446" name="Group 78">
              <a:extLst>
                <a:ext uri="{FF2B5EF4-FFF2-40B4-BE49-F238E27FC236}">
                  <a16:creationId xmlns:a16="http://schemas.microsoft.com/office/drawing/2014/main" id="{B8E91B6B-1CB4-7371-DDB2-924E0D6723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1450063" name="AutoShape 79" descr="Cork">
                <a:extLst>
                  <a:ext uri="{FF2B5EF4-FFF2-40B4-BE49-F238E27FC236}">
                    <a16:creationId xmlns:a16="http://schemas.microsoft.com/office/drawing/2014/main" id="{D10D4098-514D-CB95-2B11-644DEB2D4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64" name="AutoShape 80" descr="Cork">
                <a:extLst>
                  <a:ext uri="{FF2B5EF4-FFF2-40B4-BE49-F238E27FC236}">
                    <a16:creationId xmlns:a16="http://schemas.microsoft.com/office/drawing/2014/main" id="{527EA335-ACF6-AADF-7FC9-4728A129B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45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65" name="AutoShape 81" descr="Cork">
                <a:extLst>
                  <a:ext uri="{FF2B5EF4-FFF2-40B4-BE49-F238E27FC236}">
                    <a16:creationId xmlns:a16="http://schemas.microsoft.com/office/drawing/2014/main" id="{95557117-563B-9DA9-4A83-6F49D0328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69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66" name="AutoShape 82" descr="Cork">
                <a:extLst>
                  <a:ext uri="{FF2B5EF4-FFF2-40B4-BE49-F238E27FC236}">
                    <a16:creationId xmlns:a16="http://schemas.microsoft.com/office/drawing/2014/main" id="{165F13F4-BE0B-D289-9CD5-96114B677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92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67" name="AutoShape 83" descr="Cork">
                <a:extLst>
                  <a:ext uri="{FF2B5EF4-FFF2-40B4-BE49-F238E27FC236}">
                    <a16:creationId xmlns:a16="http://schemas.microsoft.com/office/drawing/2014/main" id="{42622543-A8C9-1FB1-C2D4-B6F22FEE7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68" name="AutoShape 84" descr="Cork">
                <a:extLst>
                  <a:ext uri="{FF2B5EF4-FFF2-40B4-BE49-F238E27FC236}">
                    <a16:creationId xmlns:a16="http://schemas.microsoft.com/office/drawing/2014/main" id="{10C53C9F-45CE-AAB1-737B-51C9E46C4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69" name="AutoShape 85" descr="Cork">
                <a:extLst>
                  <a:ext uri="{FF2B5EF4-FFF2-40B4-BE49-F238E27FC236}">
                    <a16:creationId xmlns:a16="http://schemas.microsoft.com/office/drawing/2014/main" id="{D207DBA6-67DA-C884-5EB8-A944F3B5A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70" name="AutoShape 86" descr="Cork">
                <a:extLst>
                  <a:ext uri="{FF2B5EF4-FFF2-40B4-BE49-F238E27FC236}">
                    <a16:creationId xmlns:a16="http://schemas.microsoft.com/office/drawing/2014/main" id="{4753E2F2-58A4-E5BB-97E5-A415DBDEE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71" name="AutoShape 87" descr="Cork">
                <a:extLst>
                  <a:ext uri="{FF2B5EF4-FFF2-40B4-BE49-F238E27FC236}">
                    <a16:creationId xmlns:a16="http://schemas.microsoft.com/office/drawing/2014/main" id="{85BE4A84-0020-2362-A003-5C3C618A7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72" name="AutoShape 88" descr="Cork">
                <a:extLst>
                  <a:ext uri="{FF2B5EF4-FFF2-40B4-BE49-F238E27FC236}">
                    <a16:creationId xmlns:a16="http://schemas.microsoft.com/office/drawing/2014/main" id="{5B6B7CB3-E58E-23E0-E4C8-B11B87387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73" name="AutoShape 89" descr="Cork">
                <a:extLst>
                  <a:ext uri="{FF2B5EF4-FFF2-40B4-BE49-F238E27FC236}">
                    <a16:creationId xmlns:a16="http://schemas.microsoft.com/office/drawing/2014/main" id="{145DE8E2-468E-EDA8-4044-12A21C2BA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74" name="AutoShape 90" descr="Cork">
                <a:extLst>
                  <a:ext uri="{FF2B5EF4-FFF2-40B4-BE49-F238E27FC236}">
                    <a16:creationId xmlns:a16="http://schemas.microsoft.com/office/drawing/2014/main" id="{C710CAB5-13B7-540D-20FC-7FCA63149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75" name="AutoShape 91" descr="Cork">
                <a:extLst>
                  <a:ext uri="{FF2B5EF4-FFF2-40B4-BE49-F238E27FC236}">
                    <a16:creationId xmlns:a16="http://schemas.microsoft.com/office/drawing/2014/main" id="{A988F5B5-ED05-8DDF-8274-E8E731273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76" name="AutoShape 92" descr="Cork">
                <a:extLst>
                  <a:ext uri="{FF2B5EF4-FFF2-40B4-BE49-F238E27FC236}">
                    <a16:creationId xmlns:a16="http://schemas.microsoft.com/office/drawing/2014/main" id="{48168A6D-AFC1-4946-2729-9D0481D3B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0077" name="AutoShape 93" descr="Cork">
                <a:extLst>
                  <a:ext uri="{FF2B5EF4-FFF2-40B4-BE49-F238E27FC236}">
                    <a16:creationId xmlns:a16="http://schemas.microsoft.com/office/drawing/2014/main" id="{7464DE26-FCEA-41BF-3BC3-A138FADAF7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</p:grpSp>
      </p:grpSp>
      <p:sp>
        <p:nvSpPr>
          <p:cNvPr id="186409" name="Text Box 94">
            <a:extLst>
              <a:ext uri="{FF2B5EF4-FFF2-40B4-BE49-F238E27FC236}">
                <a16:creationId xmlns:a16="http://schemas.microsoft.com/office/drawing/2014/main" id="{013505DD-AFA6-149E-1549-7687E55BF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163" y="6334125"/>
            <a:ext cx="955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2700" b="0">
              <a:solidFill>
                <a:srgbClr val="FFE957"/>
              </a:solidFill>
            </a:endParaRPr>
          </a:p>
        </p:txBody>
      </p:sp>
      <p:sp>
        <p:nvSpPr>
          <p:cNvPr id="186410" name="Text Box 95">
            <a:extLst>
              <a:ext uri="{FF2B5EF4-FFF2-40B4-BE49-F238E27FC236}">
                <a16:creationId xmlns:a16="http://schemas.microsoft.com/office/drawing/2014/main" id="{4695F97F-E3B8-447B-2355-053D5F914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811338"/>
            <a:ext cx="874713" cy="12636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356" tIns="207677" rIns="415356" bIns="20767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530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186411" name="Rectangle 96">
            <a:extLst>
              <a:ext uri="{FF2B5EF4-FFF2-40B4-BE49-F238E27FC236}">
                <a16:creationId xmlns:a16="http://schemas.microsoft.com/office/drawing/2014/main" id="{E97EB966-1D46-F8B9-3F0F-D71E20EE8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38" y="1536700"/>
            <a:ext cx="1490662" cy="10541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356" tIns="207677" rIns="415356" bIns="20767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4000" b="0" i="1">
                <a:solidFill>
                  <a:srgbClr val="FFEA18"/>
                </a:solidFill>
              </a:rPr>
              <a:t>4 yD</a:t>
            </a:r>
          </a:p>
        </p:txBody>
      </p:sp>
      <p:sp>
        <p:nvSpPr>
          <p:cNvPr id="186412" name="Rectangle 97">
            <a:extLst>
              <a:ext uri="{FF2B5EF4-FFF2-40B4-BE49-F238E27FC236}">
                <a16:creationId xmlns:a16="http://schemas.microsoft.com/office/drawing/2014/main" id="{D8A97AFC-39F2-80D3-86B0-5E9642CE1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963" y="1520825"/>
            <a:ext cx="2962275" cy="10541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356" tIns="207677" rIns="415356" bIns="20767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4000" i="1">
                <a:solidFill>
                  <a:srgbClr val="FFEA18"/>
                </a:solidFill>
              </a:rPr>
              <a:t> 3 tufpf</a:t>
            </a:r>
          </a:p>
        </p:txBody>
      </p:sp>
      <p:grpSp>
        <p:nvGrpSpPr>
          <p:cNvPr id="186413" name="Group 98">
            <a:extLst>
              <a:ext uri="{FF2B5EF4-FFF2-40B4-BE49-F238E27FC236}">
                <a16:creationId xmlns:a16="http://schemas.microsoft.com/office/drawing/2014/main" id="{F847A9B4-DF3A-48DE-D169-19AD7391D68E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2114550"/>
            <a:ext cx="4059237" cy="865188"/>
            <a:chOff x="1017" y="1175"/>
            <a:chExt cx="2308" cy="480"/>
          </a:xfrm>
        </p:grpSpPr>
        <p:grpSp>
          <p:nvGrpSpPr>
            <p:cNvPr id="186435" name="Group 99">
              <a:extLst>
                <a:ext uri="{FF2B5EF4-FFF2-40B4-BE49-F238E27FC236}">
                  <a16:creationId xmlns:a16="http://schemas.microsoft.com/office/drawing/2014/main" id="{CE8EA786-80B5-9E04-A6EF-E7B75F2C3C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" y="1175"/>
              <a:ext cx="2071" cy="480"/>
              <a:chOff x="1017" y="1175"/>
              <a:chExt cx="2071" cy="480"/>
            </a:xfrm>
          </p:grpSpPr>
          <p:sp>
            <p:nvSpPr>
              <p:cNvPr id="186437" name="Rectangle 100">
                <a:extLst>
                  <a:ext uri="{FF2B5EF4-FFF2-40B4-BE49-F238E27FC236}">
                    <a16:creationId xmlns:a16="http://schemas.microsoft.com/office/drawing/2014/main" id="{28E405A7-9453-6BD6-23AA-2CC8D45E4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" y="1179"/>
                <a:ext cx="480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09F32"/>
                    </a:solidFill>
                  </a:rPr>
                  <a:t>C</a:t>
                </a:r>
                <a:endParaRPr lang="en-US" altLang="en-US" sz="4000">
                  <a:solidFill>
                    <a:srgbClr val="FFEA18"/>
                  </a:solidFill>
                </a:endParaRPr>
              </a:p>
            </p:txBody>
          </p:sp>
          <p:sp>
            <p:nvSpPr>
              <p:cNvPr id="186438" name="Rectangle 101">
                <a:extLst>
                  <a:ext uri="{FF2B5EF4-FFF2-40B4-BE49-F238E27FC236}">
                    <a16:creationId xmlns:a16="http://schemas.microsoft.com/office/drawing/2014/main" id="{57D1C7A5-357B-9198-88D6-163E261FE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179"/>
                <a:ext cx="480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A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86439" name="Rectangle 102">
                <a:extLst>
                  <a:ext uri="{FF2B5EF4-FFF2-40B4-BE49-F238E27FC236}">
                    <a16:creationId xmlns:a16="http://schemas.microsoft.com/office/drawing/2014/main" id="{C14C7085-C85B-7244-0548-1B690E0A5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0" y="1181"/>
                <a:ext cx="476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J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86440" name="Rectangle 103">
                <a:extLst>
                  <a:ext uri="{FF2B5EF4-FFF2-40B4-BE49-F238E27FC236}">
                    <a16:creationId xmlns:a16="http://schemas.microsoft.com/office/drawing/2014/main" id="{AF419A62-502C-69E5-B7CF-FCD4F302F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7" y="1179"/>
                <a:ext cx="480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M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86441" name="Rectangle 104">
                <a:extLst>
                  <a:ext uri="{FF2B5EF4-FFF2-40B4-BE49-F238E27FC236}">
                    <a16:creationId xmlns:a16="http://schemas.microsoft.com/office/drawing/2014/main" id="{61FA01D5-8348-4CD4-477E-6F596A938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175"/>
                <a:ext cx="476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J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86442" name="Rectangle 105">
                <a:extLst>
                  <a:ext uri="{FF2B5EF4-FFF2-40B4-BE49-F238E27FC236}">
                    <a16:creationId xmlns:a16="http://schemas.microsoft.com/office/drawing/2014/main" id="{E8E6936C-A4E6-A5DD-C5FB-24C5A6078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6" y="1183"/>
                <a:ext cx="477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08F220"/>
                    </a:solidFill>
                  </a:rPr>
                  <a:t>A</a:t>
                </a:r>
                <a:endParaRPr lang="en-US" altLang="en-US" sz="4000">
                  <a:solidFill>
                    <a:srgbClr val="08F220"/>
                  </a:solidFill>
                </a:endParaRPr>
              </a:p>
            </p:txBody>
          </p:sp>
          <p:sp>
            <p:nvSpPr>
              <p:cNvPr id="186443" name="Rectangle 106">
                <a:extLst>
                  <a:ext uri="{FF2B5EF4-FFF2-40B4-BE49-F238E27FC236}">
                    <a16:creationId xmlns:a16="http://schemas.microsoft.com/office/drawing/2014/main" id="{A7E499F8-44D0-AB05-A8ED-A1D1A2274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3" y="1183"/>
                <a:ext cx="475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08F220"/>
                    </a:solidFill>
                  </a:rPr>
                  <a:t>R</a:t>
                </a:r>
                <a:endParaRPr lang="en-US" altLang="en-US" sz="4000">
                  <a:solidFill>
                    <a:srgbClr val="08F220"/>
                  </a:solidFill>
                </a:endParaRPr>
              </a:p>
            </p:txBody>
          </p:sp>
          <p:sp>
            <p:nvSpPr>
              <p:cNvPr id="186444" name="Rectangle 107">
                <a:extLst>
                  <a:ext uri="{FF2B5EF4-FFF2-40B4-BE49-F238E27FC236}">
                    <a16:creationId xmlns:a16="http://schemas.microsoft.com/office/drawing/2014/main" id="{EF9D7DC4-28FA-CE40-87DE-6E0348954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2" y="1191"/>
                <a:ext cx="476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08F220"/>
                    </a:solidFill>
                  </a:rPr>
                  <a:t>C</a:t>
                </a:r>
                <a:endParaRPr lang="en-US" altLang="en-US" sz="4000">
                  <a:solidFill>
                    <a:srgbClr val="08F220"/>
                  </a:solidFill>
                </a:endParaRPr>
              </a:p>
            </p:txBody>
          </p:sp>
        </p:grpSp>
        <p:sp>
          <p:nvSpPr>
            <p:cNvPr id="186436" name="Rectangle 108">
              <a:extLst>
                <a:ext uri="{FF2B5EF4-FFF2-40B4-BE49-F238E27FC236}">
                  <a16:creationId xmlns:a16="http://schemas.microsoft.com/office/drawing/2014/main" id="{6B1E06B1-9442-18E0-CB34-BE349D7C0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1184"/>
              <a:ext cx="476" cy="46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15548" tIns="207775" rIns="415548" bIns="207775">
              <a:spAutoFit/>
            </a:bodyPr>
            <a:lstStyle>
              <a:lvl1pPr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2700">
                  <a:solidFill>
                    <a:srgbClr val="11B0C5"/>
                  </a:solidFill>
                </a:rPr>
                <a:t>S</a:t>
              </a:r>
              <a:endParaRPr lang="en-US" altLang="en-US" sz="4000">
                <a:solidFill>
                  <a:srgbClr val="11B0C5"/>
                </a:solidFill>
              </a:endParaRPr>
            </a:p>
          </p:txBody>
        </p:sp>
      </p:grpSp>
      <p:grpSp>
        <p:nvGrpSpPr>
          <p:cNvPr id="186414" name="Group 109">
            <a:extLst>
              <a:ext uri="{FF2B5EF4-FFF2-40B4-BE49-F238E27FC236}">
                <a16:creationId xmlns:a16="http://schemas.microsoft.com/office/drawing/2014/main" id="{BFE07D64-2871-100B-6331-65F2AA6266F4}"/>
              </a:ext>
            </a:extLst>
          </p:cNvPr>
          <p:cNvGrpSpPr>
            <a:grpSpLocks/>
          </p:cNvGrpSpPr>
          <p:nvPr/>
        </p:nvGrpSpPr>
        <p:grpSpPr bwMode="auto">
          <a:xfrm>
            <a:off x="3432175" y="717550"/>
            <a:ext cx="952500" cy="1558925"/>
            <a:chOff x="2066" y="284"/>
            <a:chExt cx="600" cy="982"/>
          </a:xfrm>
        </p:grpSpPr>
        <p:grpSp>
          <p:nvGrpSpPr>
            <p:cNvPr id="186431" name="Group 110">
              <a:extLst>
                <a:ext uri="{FF2B5EF4-FFF2-40B4-BE49-F238E27FC236}">
                  <a16:creationId xmlns:a16="http://schemas.microsoft.com/office/drawing/2014/main" id="{A51B206D-1C43-9577-D2A2-67D37F902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6" y="284"/>
              <a:ext cx="551" cy="982"/>
              <a:chOff x="1803" y="109"/>
              <a:chExt cx="477" cy="866"/>
            </a:xfrm>
          </p:grpSpPr>
          <p:sp>
            <p:nvSpPr>
              <p:cNvPr id="186433" name="Text Box 111">
                <a:extLst>
                  <a:ext uri="{FF2B5EF4-FFF2-40B4-BE49-F238E27FC236}">
                    <a16:creationId xmlns:a16="http://schemas.microsoft.com/office/drawing/2014/main" id="{56DFEA17-8442-748F-83DC-863AB777C2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3" y="109"/>
                <a:ext cx="477" cy="86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altLang="en-US" sz="7400" i="1">
                    <a:solidFill>
                      <a:srgbClr val="FF262D"/>
                    </a:solidFill>
                  </a:rPr>
                  <a:t>7</a:t>
                </a:r>
              </a:p>
            </p:txBody>
          </p:sp>
          <p:sp>
            <p:nvSpPr>
              <p:cNvPr id="1450096" name="Line 112">
                <a:extLst>
                  <a:ext uri="{FF2B5EF4-FFF2-40B4-BE49-F238E27FC236}">
                    <a16:creationId xmlns:a16="http://schemas.microsoft.com/office/drawing/2014/main" id="{C8062CEB-732F-7159-5205-4FE60203E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450097" name="Line 113">
              <a:extLst>
                <a:ext uri="{FF2B5EF4-FFF2-40B4-BE49-F238E27FC236}">
                  <a16:creationId xmlns:a16="http://schemas.microsoft.com/office/drawing/2014/main" id="{6EE48FBD-87D2-5184-305F-6715D4790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8" y="804"/>
              <a:ext cx="208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15548" tIns="207775" rIns="415548" bIns="207775">
              <a:spAutoFit/>
            </a:bodyPr>
            <a:lstStyle/>
            <a:p>
              <a:endParaRPr lang="en-US"/>
            </a:p>
          </p:txBody>
        </p:sp>
      </p:grpSp>
      <p:sp>
        <p:nvSpPr>
          <p:cNvPr id="186415" name="Rectangle 114">
            <a:extLst>
              <a:ext uri="{FF2B5EF4-FFF2-40B4-BE49-F238E27FC236}">
                <a16:creationId xmlns:a16="http://schemas.microsoft.com/office/drawing/2014/main" id="{9B0B1AD4-FBA0-0BFC-ADC7-652F53836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2311400"/>
            <a:ext cx="1211262" cy="931863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15356" tIns="207677" rIns="415356" bIns="207677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86416" name="Rectangle 115">
            <a:extLst>
              <a:ext uri="{FF2B5EF4-FFF2-40B4-BE49-F238E27FC236}">
                <a16:creationId xmlns:a16="http://schemas.microsoft.com/office/drawing/2014/main" id="{15A16507-C544-911F-94A1-01AE547E4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2312988"/>
            <a:ext cx="1566862" cy="931862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15356" tIns="207677" rIns="415356" bIns="207677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50105" name="AutoShape 121">
            <a:extLst>
              <a:ext uri="{FF2B5EF4-FFF2-40B4-BE49-F238E27FC236}">
                <a16:creationId xmlns:a16="http://schemas.microsoft.com/office/drawing/2014/main" id="{0015D152-3558-3D99-194A-CBBBCB29E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13" y="6084888"/>
            <a:ext cx="4149725" cy="942975"/>
          </a:xfrm>
          <a:custGeom>
            <a:avLst/>
            <a:gdLst>
              <a:gd name="T0" fmla="*/ 3433321 w 21600"/>
              <a:gd name="T1" fmla="*/ 0 h 21600"/>
              <a:gd name="T2" fmla="*/ 0 w 21600"/>
              <a:gd name="T3" fmla="*/ 471488 h 21600"/>
              <a:gd name="T4" fmla="*/ 3433321 w 21600"/>
              <a:gd name="T5" fmla="*/ 942975 h 21600"/>
              <a:gd name="T6" fmla="*/ 4149725 w 21600"/>
              <a:gd name="T7" fmla="*/ 4714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chemeClr val="hlink"/>
              </a:gs>
              <a:gs pos="100000">
                <a:srgbClr val="00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0106" name="AutoShape 122">
            <a:extLst>
              <a:ext uri="{FF2B5EF4-FFF2-40B4-BE49-F238E27FC236}">
                <a16:creationId xmlns:a16="http://schemas.microsoft.com/office/drawing/2014/main" id="{0B82148C-F34B-8AA5-1AA8-9392ED9A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38" y="5265738"/>
            <a:ext cx="4143375" cy="850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3973D6"/>
              </a:gs>
              <a:gs pos="100000">
                <a:srgbClr val="00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0107" name="AutoShape 123">
            <a:extLst>
              <a:ext uri="{FF2B5EF4-FFF2-40B4-BE49-F238E27FC236}">
                <a16:creationId xmlns:a16="http://schemas.microsoft.com/office/drawing/2014/main" id="{DD3A2153-2D0D-98D0-09C2-F2DC1EFB1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4468813"/>
            <a:ext cx="5632450" cy="850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10301"/>
              </a:gs>
              <a:gs pos="50000">
                <a:srgbClr val="2F8B20"/>
              </a:gs>
              <a:gs pos="100000">
                <a:srgbClr val="010301"/>
              </a:gs>
            </a:gsLst>
            <a:lin ang="0" scaled="1"/>
          </a:gradFill>
          <a:ln w="12700">
            <a:solidFill>
              <a:srgbClr val="2F8B20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0108" name="AutoShape 124">
            <a:extLst>
              <a:ext uri="{FF2B5EF4-FFF2-40B4-BE49-F238E27FC236}">
                <a16:creationId xmlns:a16="http://schemas.microsoft.com/office/drawing/2014/main" id="{68AA771A-5D7A-68D8-C6C0-04B36F66C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8" y="3621088"/>
            <a:ext cx="6645275" cy="850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FF05"/>
              </a:gs>
              <a:gs pos="100000">
                <a:srgbClr val="00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0109" name="Text Box 125">
            <a:extLst>
              <a:ext uri="{FF2B5EF4-FFF2-40B4-BE49-F238E27FC236}">
                <a16:creationId xmlns:a16="http://schemas.microsoft.com/office/drawing/2014/main" id="{F087FD72-9E39-F0E9-10E2-1E2CD745B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338" y="6961188"/>
            <a:ext cx="7707312" cy="585787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oifaxmuful 28 ; twdtuspkaygif;jcif;</a:t>
            </a:r>
          </a:p>
        </p:txBody>
      </p:sp>
      <p:sp>
        <p:nvSpPr>
          <p:cNvPr id="1450111" name="Line 127">
            <a:extLst>
              <a:ext uri="{FF2B5EF4-FFF2-40B4-BE49-F238E27FC236}">
                <a16:creationId xmlns:a16="http://schemas.microsoft.com/office/drawing/2014/main" id="{F115A8B3-3043-CD40-CAE0-4A6B07D69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8075" y="2763838"/>
            <a:ext cx="0" cy="3914775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0112" name="Line 128">
            <a:extLst>
              <a:ext uri="{FF2B5EF4-FFF2-40B4-BE49-F238E27FC236}">
                <a16:creationId xmlns:a16="http://schemas.microsoft.com/office/drawing/2014/main" id="{1F506F20-0E22-BC63-9167-B25BA1E91CD2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7775" y="2763838"/>
            <a:ext cx="0" cy="3914775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0113" name="Line 129">
            <a:extLst>
              <a:ext uri="{FF2B5EF4-FFF2-40B4-BE49-F238E27FC236}">
                <a16:creationId xmlns:a16="http://schemas.microsoft.com/office/drawing/2014/main" id="{229A1562-EE8D-5EA3-352B-AE5A9E19E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7475" y="2763838"/>
            <a:ext cx="0" cy="3914775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86425" name="Text Box 130">
            <a:extLst>
              <a:ext uri="{FF2B5EF4-FFF2-40B4-BE49-F238E27FC236}">
                <a16:creationId xmlns:a16="http://schemas.microsoft.com/office/drawing/2014/main" id="{A95D1D6C-59B9-4A6A-3B5C-FEDCD32B6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7437438"/>
            <a:ext cx="660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 </a:t>
            </a:r>
            <a:r>
              <a:rPr lang="en-US" altLang="en-US" sz="1000">
                <a:solidFill>
                  <a:srgbClr val="FFFFFF"/>
                </a:solidFill>
              </a:rPr>
              <a:t>2004</a:t>
            </a:r>
            <a:r>
              <a:rPr lang="en-US" altLang="en-US" sz="900">
                <a:solidFill>
                  <a:schemeClr val="bg1"/>
                </a:solidFill>
              </a:rPr>
              <a:t> TBBMI</a:t>
            </a:r>
          </a:p>
        </p:txBody>
      </p:sp>
      <p:sp>
        <p:nvSpPr>
          <p:cNvPr id="186426" name="Rectangle 131">
            <a:extLst>
              <a:ext uri="{FF2B5EF4-FFF2-40B4-BE49-F238E27FC236}">
                <a16:creationId xmlns:a16="http://schemas.microsoft.com/office/drawing/2014/main" id="{15180A60-7D07-091E-A0F0-B177CF4A9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400925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86427" name="Text Box 132">
            <a:extLst>
              <a:ext uri="{FF2B5EF4-FFF2-40B4-BE49-F238E27FC236}">
                <a16:creationId xmlns:a16="http://schemas.microsoft.com/office/drawing/2014/main" id="{DF0A2573-620F-C5F4-A9B0-6CEF92A49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83</a:t>
            </a:r>
          </a:p>
        </p:txBody>
      </p:sp>
      <p:sp>
        <p:nvSpPr>
          <p:cNvPr id="186428" name="Rectangle 2">
            <a:extLst>
              <a:ext uri="{FF2B5EF4-FFF2-40B4-BE49-F238E27FC236}">
                <a16:creationId xmlns:a16="http://schemas.microsoft.com/office/drawing/2014/main" id="{9B6F19E5-68B6-925B-3012-2DE6C5E08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3627438"/>
            <a:ext cx="28051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/>
              <a:t>'kkwd,tBudrf &lt;uvmjcif</a:t>
            </a:r>
          </a:p>
        </p:txBody>
      </p:sp>
      <p:sp>
        <p:nvSpPr>
          <p:cNvPr id="186429" name="Text Box 3">
            <a:extLst>
              <a:ext uri="{FF2B5EF4-FFF2-40B4-BE49-F238E27FC236}">
                <a16:creationId xmlns:a16="http://schemas.microsoft.com/office/drawing/2014/main" id="{4E84E206-C88F-98CA-5B7C-ED8613D27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838" y="188913"/>
            <a:ext cx="4730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2800"/>
          </a:p>
        </p:txBody>
      </p:sp>
      <p:sp>
        <p:nvSpPr>
          <p:cNvPr id="186430" name="Rectangle 5">
            <a:extLst>
              <a:ext uri="{FF2B5EF4-FFF2-40B4-BE49-F238E27FC236}">
                <a16:creationId xmlns:a16="http://schemas.microsoft.com/office/drawing/2014/main" id="{C317CA09-172F-48BF-5302-4F42AF37B230}"/>
              </a:ext>
            </a:extLst>
          </p:cNvPr>
          <p:cNvSpPr>
            <a:spLocks noChangeArrowheads="1"/>
          </p:cNvSpPr>
          <p:nvPr/>
        </p:nvSpPr>
        <p:spPr bwMode="auto">
          <a:xfrm rot="-3709043">
            <a:off x="5923757" y="1299368"/>
            <a:ext cx="27114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700">
                <a:solidFill>
                  <a:schemeClr val="bg1"/>
                </a:solidFill>
              </a:rPr>
              <a:t>'kkwd,tBudrf &lt;uvmjcif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50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50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50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50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450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450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26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450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450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3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450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450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7200"/>
                            </p:stCondLst>
                            <p:childTnLst>
                              <p:par>
                                <p:cTn id="36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450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450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0109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 descr="Walnut">
            <a:extLst>
              <a:ext uri="{FF2B5EF4-FFF2-40B4-BE49-F238E27FC236}">
                <a16:creationId xmlns:a16="http://schemas.microsoft.com/office/drawing/2014/main" id="{8E5F1269-188A-563B-5293-93A856B2F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8800"/>
            <a:ext cx="10058400" cy="77724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88418" name="Rectangle 3">
            <a:extLst>
              <a:ext uri="{FF2B5EF4-FFF2-40B4-BE49-F238E27FC236}">
                <a16:creationId xmlns:a16="http://schemas.microsoft.com/office/drawing/2014/main" id="{AB6D2B68-4599-4F1D-DDA1-1E7ED10AA6A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67775" y="5753100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>
              <a:solidFill>
                <a:srgbClr val="FF262D"/>
              </a:solidFill>
            </a:endParaRPr>
          </a:p>
        </p:txBody>
      </p:sp>
      <p:sp>
        <p:nvSpPr>
          <p:cNvPr id="188419" name="Rectangle 4">
            <a:extLst>
              <a:ext uri="{FF2B5EF4-FFF2-40B4-BE49-F238E27FC236}">
                <a16:creationId xmlns:a16="http://schemas.microsoft.com/office/drawing/2014/main" id="{8CC36D3D-95B7-9071-40CB-F246210B08A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023350" y="5767388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 b="0">
              <a:solidFill>
                <a:srgbClr val="FF262D"/>
              </a:solidFill>
            </a:endParaRPr>
          </a:p>
        </p:txBody>
      </p:sp>
      <p:sp>
        <p:nvSpPr>
          <p:cNvPr id="188420" name="Rectangle 5" descr="Oak">
            <a:extLst>
              <a:ext uri="{FF2B5EF4-FFF2-40B4-BE49-F238E27FC236}">
                <a16:creationId xmlns:a16="http://schemas.microsoft.com/office/drawing/2014/main" id="{B5C6D822-2373-8C91-FB86-89E8CCD35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2138" y="2505075"/>
            <a:ext cx="223837" cy="44831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101835" tIns="50917" rIns="101835" bIns="50917" anchor="ctr">
            <a:flatTx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00DFCA"/>
              </a:solidFill>
            </a:endParaRPr>
          </a:p>
        </p:txBody>
      </p:sp>
      <p:sp>
        <p:nvSpPr>
          <p:cNvPr id="188421" name="Rectangle 6" descr="Oak">
            <a:extLst>
              <a:ext uri="{FF2B5EF4-FFF2-40B4-BE49-F238E27FC236}">
                <a16:creationId xmlns:a16="http://schemas.microsoft.com/office/drawing/2014/main" id="{FA9F5C6B-098B-C238-F44B-26C33ED03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2473325"/>
            <a:ext cx="6646862" cy="268288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91398" tIns="45699" rIns="91398" bIns="45699" anchor="ctr">
            <a:flatTx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88422" name="Rectangle 7" descr="Oak">
            <a:extLst>
              <a:ext uri="{FF2B5EF4-FFF2-40B4-BE49-F238E27FC236}">
                <a16:creationId xmlns:a16="http://schemas.microsoft.com/office/drawing/2014/main" id="{6A2BA0E3-1FA1-1090-E532-5E3CD6308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6716713"/>
            <a:ext cx="6418263" cy="268287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91398" tIns="45699" rIns="91398" bIns="45699" anchor="ctr">
            <a:flatTx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88423" name="Picture 8">
            <a:extLst>
              <a:ext uri="{FF2B5EF4-FFF2-40B4-BE49-F238E27FC236}">
                <a16:creationId xmlns:a16="http://schemas.microsoft.com/office/drawing/2014/main" id="{B46574A1-BA6F-9EA3-7066-A1052926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219700" y="2409825"/>
            <a:ext cx="331788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4" name="Rectangle 9" descr="Oak">
            <a:extLst>
              <a:ext uri="{FF2B5EF4-FFF2-40B4-BE49-F238E27FC236}">
                <a16:creationId xmlns:a16="http://schemas.microsoft.com/office/drawing/2014/main" id="{A61FD42F-F249-2050-22FD-F62BF3F56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2481263"/>
            <a:ext cx="179388" cy="449421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lIns="101835" tIns="50917" rIns="101835" bIns="50917" anchor="ctr">
            <a:flatTx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00DFCA"/>
              </a:solidFill>
            </a:endParaRPr>
          </a:p>
        </p:txBody>
      </p:sp>
      <p:sp>
        <p:nvSpPr>
          <p:cNvPr id="188425" name="Rectangle 10">
            <a:extLst>
              <a:ext uri="{FF2B5EF4-FFF2-40B4-BE49-F238E27FC236}">
                <a16:creationId xmlns:a16="http://schemas.microsoft.com/office/drawing/2014/main" id="{36EC89F5-82D7-5A71-F42A-9B6E5E243CD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67775" y="5753100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>
              <a:solidFill>
                <a:srgbClr val="FF262D"/>
              </a:solidFill>
            </a:endParaRPr>
          </a:p>
        </p:txBody>
      </p:sp>
      <p:sp>
        <p:nvSpPr>
          <p:cNvPr id="188426" name="Rectangle 11">
            <a:extLst>
              <a:ext uri="{FF2B5EF4-FFF2-40B4-BE49-F238E27FC236}">
                <a16:creationId xmlns:a16="http://schemas.microsoft.com/office/drawing/2014/main" id="{8C43A5FA-8E3D-8055-E74F-387DF6CAF37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9023350" y="5767388"/>
            <a:ext cx="1841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1200" b="0">
              <a:solidFill>
                <a:srgbClr val="FF262D"/>
              </a:solidFill>
            </a:endParaRPr>
          </a:p>
        </p:txBody>
      </p:sp>
      <p:pic>
        <p:nvPicPr>
          <p:cNvPr id="188427" name="Picture 12">
            <a:extLst>
              <a:ext uri="{FF2B5EF4-FFF2-40B4-BE49-F238E27FC236}">
                <a16:creationId xmlns:a16="http://schemas.microsoft.com/office/drawing/2014/main" id="{4800DC80-6551-21BB-6E56-D27F163A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438650" y="2387600"/>
            <a:ext cx="331788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8" name="Rectangle 13">
            <a:extLst>
              <a:ext uri="{FF2B5EF4-FFF2-40B4-BE49-F238E27FC236}">
                <a16:creationId xmlns:a16="http://schemas.microsoft.com/office/drawing/2014/main" id="{DF7B0214-E657-1BD8-9713-77AE0B460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2090738"/>
            <a:ext cx="0" cy="615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4000" b="0">
              <a:solidFill>
                <a:srgbClr val="FF262D"/>
              </a:solidFill>
            </a:endParaRPr>
          </a:p>
        </p:txBody>
      </p:sp>
      <p:sp>
        <p:nvSpPr>
          <p:cNvPr id="188429" name="Rectangle 14">
            <a:extLst>
              <a:ext uri="{FF2B5EF4-FFF2-40B4-BE49-F238E27FC236}">
                <a16:creationId xmlns:a16="http://schemas.microsoft.com/office/drawing/2014/main" id="{F68C6B89-5362-6B5E-CABD-7A173E4A4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700" y="2090738"/>
            <a:ext cx="0" cy="6159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my-MM" altLang="en-US" sz="4000" b="0">
              <a:solidFill>
                <a:srgbClr val="FF262D"/>
              </a:solidFill>
            </a:endParaRPr>
          </a:p>
        </p:txBody>
      </p:sp>
      <p:pic>
        <p:nvPicPr>
          <p:cNvPr id="188430" name="Picture 15">
            <a:extLst>
              <a:ext uri="{FF2B5EF4-FFF2-40B4-BE49-F238E27FC236}">
                <a16:creationId xmlns:a16="http://schemas.microsoft.com/office/drawing/2014/main" id="{4DC4AD84-37A8-CC58-783B-522AC9728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1733550" y="2235200"/>
            <a:ext cx="331788" cy="5218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1" name="Picture 16">
            <a:extLst>
              <a:ext uri="{FF2B5EF4-FFF2-40B4-BE49-F238E27FC236}">
                <a16:creationId xmlns:a16="http://schemas.microsoft.com/office/drawing/2014/main" id="{9DEB4EB5-C8D0-5AAA-0A3B-D8CC0FE04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964488" y="2117725"/>
            <a:ext cx="331787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2" name="Picture 17">
            <a:extLst>
              <a:ext uri="{FF2B5EF4-FFF2-40B4-BE49-F238E27FC236}">
                <a16:creationId xmlns:a16="http://schemas.microsoft.com/office/drawing/2014/main" id="{26F950E3-CBE7-2E06-357C-D17755D76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910388" y="2392363"/>
            <a:ext cx="331787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3" name="Picture 18">
            <a:extLst>
              <a:ext uri="{FF2B5EF4-FFF2-40B4-BE49-F238E27FC236}">
                <a16:creationId xmlns:a16="http://schemas.microsoft.com/office/drawing/2014/main" id="{74E722B0-3E3B-6340-DC73-264BCE467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046788" y="2335213"/>
            <a:ext cx="331787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4" name="Picture 19">
            <a:extLst>
              <a:ext uri="{FF2B5EF4-FFF2-40B4-BE49-F238E27FC236}">
                <a16:creationId xmlns:a16="http://schemas.microsoft.com/office/drawing/2014/main" id="{3B082A4F-1058-0E92-CDB7-62BA37FB4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846388" y="2451100"/>
            <a:ext cx="331787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5" name="Picture 20">
            <a:extLst>
              <a:ext uri="{FF2B5EF4-FFF2-40B4-BE49-F238E27FC236}">
                <a16:creationId xmlns:a16="http://schemas.microsoft.com/office/drawing/2014/main" id="{B6932231-0B84-7492-9EE5-8C08989B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617913" y="2406650"/>
            <a:ext cx="3317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36" name="Text Box 21">
            <a:extLst>
              <a:ext uri="{FF2B5EF4-FFF2-40B4-BE49-F238E27FC236}">
                <a16:creationId xmlns:a16="http://schemas.microsoft.com/office/drawing/2014/main" id="{F0D22526-F73A-F5CE-D7D9-8D5C772E7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120650"/>
            <a:ext cx="3406775" cy="8016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bg1"/>
                </a:solidFill>
              </a:rPr>
              <a:t>tma&amp;As usrf;pm pum;vHk; a&amp;;om;rSwfxm;aom pm&amp;if;</a:t>
            </a:r>
          </a:p>
        </p:txBody>
      </p:sp>
      <p:grpSp>
        <p:nvGrpSpPr>
          <p:cNvPr id="188437" name="Group 22">
            <a:extLst>
              <a:ext uri="{FF2B5EF4-FFF2-40B4-BE49-F238E27FC236}">
                <a16:creationId xmlns:a16="http://schemas.microsoft.com/office/drawing/2014/main" id="{BAE0DAC0-F09E-73E3-77C1-5840BC0062E6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2933700"/>
            <a:ext cx="7145338" cy="1062038"/>
            <a:chOff x="1322" y="1631"/>
            <a:chExt cx="4092" cy="590"/>
          </a:xfrm>
        </p:grpSpPr>
        <p:pic>
          <p:nvPicPr>
            <p:cNvPr id="188536" name="Picture 23">
              <a:extLst>
                <a:ext uri="{FF2B5EF4-FFF2-40B4-BE49-F238E27FC236}">
                  <a16:creationId xmlns:a16="http://schemas.microsoft.com/office/drawing/2014/main" id="{863CDF5E-F4E2-DFF4-096F-97CCCF342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37" name="Picture 24">
              <a:extLst>
                <a:ext uri="{FF2B5EF4-FFF2-40B4-BE49-F238E27FC236}">
                  <a16:creationId xmlns:a16="http://schemas.microsoft.com/office/drawing/2014/main" id="{466C4DCF-EE40-A3D3-3C58-7D25F5948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38" name="Picture 25">
              <a:extLst>
                <a:ext uri="{FF2B5EF4-FFF2-40B4-BE49-F238E27FC236}">
                  <a16:creationId xmlns:a16="http://schemas.microsoft.com/office/drawing/2014/main" id="{5BE258D1-49E6-C602-CF74-4A4E14956D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39" name="Picture 26">
              <a:extLst>
                <a:ext uri="{FF2B5EF4-FFF2-40B4-BE49-F238E27FC236}">
                  <a16:creationId xmlns:a16="http://schemas.microsoft.com/office/drawing/2014/main" id="{F6BE9E18-0A2E-7932-2736-08A30D574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40" name="Picture 27">
              <a:extLst>
                <a:ext uri="{FF2B5EF4-FFF2-40B4-BE49-F238E27FC236}">
                  <a16:creationId xmlns:a16="http://schemas.microsoft.com/office/drawing/2014/main" id="{423D61D0-902E-3D10-2BC3-41AFA27CA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41" name="Picture 28">
              <a:extLst>
                <a:ext uri="{FF2B5EF4-FFF2-40B4-BE49-F238E27FC236}">
                  <a16:creationId xmlns:a16="http://schemas.microsoft.com/office/drawing/2014/main" id="{94A35F92-B996-3601-7DF4-442863252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8438" name="Group 29">
            <a:extLst>
              <a:ext uri="{FF2B5EF4-FFF2-40B4-BE49-F238E27FC236}">
                <a16:creationId xmlns:a16="http://schemas.microsoft.com/office/drawing/2014/main" id="{2AF9D63F-DD68-B56D-DBCC-8A71DD8BDA64}"/>
              </a:ext>
            </a:extLst>
          </p:cNvPr>
          <p:cNvGrpSpPr>
            <a:grpSpLocks/>
          </p:cNvGrpSpPr>
          <p:nvPr/>
        </p:nvGrpSpPr>
        <p:grpSpPr bwMode="auto">
          <a:xfrm>
            <a:off x="3121025" y="4089400"/>
            <a:ext cx="6230938" cy="758825"/>
            <a:chOff x="1787" y="2273"/>
            <a:chExt cx="3568" cy="422"/>
          </a:xfrm>
        </p:grpSpPr>
        <p:pic>
          <p:nvPicPr>
            <p:cNvPr id="188532" name="Picture 30">
              <a:extLst>
                <a:ext uri="{FF2B5EF4-FFF2-40B4-BE49-F238E27FC236}">
                  <a16:creationId xmlns:a16="http://schemas.microsoft.com/office/drawing/2014/main" id="{4BB5ADD1-0841-0681-EA8F-712593322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04" y="227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33" name="Picture 31">
              <a:extLst>
                <a:ext uri="{FF2B5EF4-FFF2-40B4-BE49-F238E27FC236}">
                  <a16:creationId xmlns:a16="http://schemas.microsoft.com/office/drawing/2014/main" id="{6E96370D-69B2-EC70-6E3C-A80311B9D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35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34" name="Picture 32">
              <a:extLst>
                <a:ext uri="{FF2B5EF4-FFF2-40B4-BE49-F238E27FC236}">
                  <a16:creationId xmlns:a16="http://schemas.microsoft.com/office/drawing/2014/main" id="{3572D627-0B9C-96CC-3F45-4BADF536E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12" y="242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35" name="Picture 33">
              <a:extLst>
                <a:ext uri="{FF2B5EF4-FFF2-40B4-BE49-F238E27FC236}">
                  <a16:creationId xmlns:a16="http://schemas.microsoft.com/office/drawing/2014/main" id="{88B5091B-98F7-5809-07E0-FA70735A2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50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8439" name="Group 34">
            <a:extLst>
              <a:ext uri="{FF2B5EF4-FFF2-40B4-BE49-F238E27FC236}">
                <a16:creationId xmlns:a16="http://schemas.microsoft.com/office/drawing/2014/main" id="{10F6CBBA-612A-77B7-97F3-5EEDE64A9D02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4973638"/>
            <a:ext cx="5140325" cy="669925"/>
            <a:chOff x="2483" y="2764"/>
            <a:chExt cx="2943" cy="373"/>
          </a:xfrm>
        </p:grpSpPr>
        <p:pic>
          <p:nvPicPr>
            <p:cNvPr id="188528" name="Picture 35">
              <a:extLst>
                <a:ext uri="{FF2B5EF4-FFF2-40B4-BE49-F238E27FC236}">
                  <a16:creationId xmlns:a16="http://schemas.microsoft.com/office/drawing/2014/main" id="{490C27F4-BA04-C7E8-D67D-149972AEC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29" name="Picture 36">
              <a:extLst>
                <a:ext uri="{FF2B5EF4-FFF2-40B4-BE49-F238E27FC236}">
                  <a16:creationId xmlns:a16="http://schemas.microsoft.com/office/drawing/2014/main" id="{C5BBDC50-7321-C65A-FE09-B7751D5EC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0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30" name="Picture 37">
              <a:extLst>
                <a:ext uri="{FF2B5EF4-FFF2-40B4-BE49-F238E27FC236}">
                  <a16:creationId xmlns:a16="http://schemas.microsoft.com/office/drawing/2014/main" id="{E6380BEC-8CD4-D936-33CF-C54B46976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31" name="Picture 38">
              <a:extLst>
                <a:ext uri="{FF2B5EF4-FFF2-40B4-BE49-F238E27FC236}">
                  <a16:creationId xmlns:a16="http://schemas.microsoft.com/office/drawing/2014/main" id="{CB9858B5-EF3F-2495-E793-166CA2676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8440" name="Picture 39">
            <a:extLst>
              <a:ext uri="{FF2B5EF4-FFF2-40B4-BE49-F238E27FC236}">
                <a16:creationId xmlns:a16="http://schemas.microsoft.com/office/drawing/2014/main" id="{2E7E120A-58DC-8AB9-8CE4-D836CD855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044950" y="2392363"/>
            <a:ext cx="3317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8441" name="Group 40">
            <a:extLst>
              <a:ext uri="{FF2B5EF4-FFF2-40B4-BE49-F238E27FC236}">
                <a16:creationId xmlns:a16="http://schemas.microsoft.com/office/drawing/2014/main" id="{7474621E-EC3E-3A25-9704-0F8F08737722}"/>
              </a:ext>
            </a:extLst>
          </p:cNvPr>
          <p:cNvGrpSpPr>
            <a:grpSpLocks/>
          </p:cNvGrpSpPr>
          <p:nvPr/>
        </p:nvGrpSpPr>
        <p:grpSpPr bwMode="auto">
          <a:xfrm>
            <a:off x="4214813" y="5821363"/>
            <a:ext cx="5167312" cy="684212"/>
            <a:chOff x="2414" y="3236"/>
            <a:chExt cx="2959" cy="380"/>
          </a:xfrm>
        </p:grpSpPr>
        <p:pic>
          <p:nvPicPr>
            <p:cNvPr id="188523" name="Picture 41">
              <a:extLst>
                <a:ext uri="{FF2B5EF4-FFF2-40B4-BE49-F238E27FC236}">
                  <a16:creationId xmlns:a16="http://schemas.microsoft.com/office/drawing/2014/main" id="{24BB5048-5264-5475-C890-5F2998D99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24" name="Picture 42">
              <a:extLst>
                <a:ext uri="{FF2B5EF4-FFF2-40B4-BE49-F238E27FC236}">
                  <a16:creationId xmlns:a16="http://schemas.microsoft.com/office/drawing/2014/main" id="{5F8537D6-7CB9-D615-EC61-3AAEEAC1D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25" name="Picture 43">
              <a:extLst>
                <a:ext uri="{FF2B5EF4-FFF2-40B4-BE49-F238E27FC236}">
                  <a16:creationId xmlns:a16="http://schemas.microsoft.com/office/drawing/2014/main" id="{DCBACA75-866E-F59B-978E-9E9CD440EF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526" name="Picture 44">
              <a:extLst>
                <a:ext uri="{FF2B5EF4-FFF2-40B4-BE49-F238E27FC236}">
                  <a16:creationId xmlns:a16="http://schemas.microsoft.com/office/drawing/2014/main" id="{738F2BF5-7714-E013-BA73-BF56713D6C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527" name="Text Box 45">
              <a:extLst>
                <a:ext uri="{FF2B5EF4-FFF2-40B4-BE49-F238E27FC236}">
                  <a16:creationId xmlns:a16="http://schemas.microsoft.com/office/drawing/2014/main" id="{4F21A22F-060A-71C8-0401-D41733405E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97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882" tIns="50941" rIns="101882" bIns="50941">
              <a:spAutoFit/>
            </a:bodyPr>
            <a:lstStyle>
              <a:lvl1pPr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9175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9175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2700" b="0">
                <a:solidFill>
                  <a:schemeClr val="accent2"/>
                </a:solidFill>
              </a:endParaRPr>
            </a:p>
          </p:txBody>
        </p:sp>
      </p:grpSp>
      <p:pic>
        <p:nvPicPr>
          <p:cNvPr id="188442" name="Picture 46">
            <a:extLst>
              <a:ext uri="{FF2B5EF4-FFF2-40B4-BE49-F238E27FC236}">
                <a16:creationId xmlns:a16="http://schemas.microsoft.com/office/drawing/2014/main" id="{1876959D-D7EC-D03C-7D57-C4F9A7C3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3236913" y="2328863"/>
            <a:ext cx="331787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3" name="Picture 47">
            <a:extLst>
              <a:ext uri="{FF2B5EF4-FFF2-40B4-BE49-F238E27FC236}">
                <a16:creationId xmlns:a16="http://schemas.microsoft.com/office/drawing/2014/main" id="{D352D297-747D-0690-2569-04F63A7A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2411413" y="2460625"/>
            <a:ext cx="33178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4" name="Picture 48">
            <a:extLst>
              <a:ext uri="{FF2B5EF4-FFF2-40B4-BE49-F238E27FC236}">
                <a16:creationId xmlns:a16="http://schemas.microsoft.com/office/drawing/2014/main" id="{5E6356C3-37D8-D88E-06B2-88B066E2A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7296150" y="2349500"/>
            <a:ext cx="33178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5" name="Picture 49">
            <a:extLst>
              <a:ext uri="{FF2B5EF4-FFF2-40B4-BE49-F238E27FC236}">
                <a16:creationId xmlns:a16="http://schemas.microsoft.com/office/drawing/2014/main" id="{6B03E8DB-FEA8-E5CD-F7B2-B00FCCC0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6502400" y="2378075"/>
            <a:ext cx="331788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6" name="Picture 50">
            <a:extLst>
              <a:ext uri="{FF2B5EF4-FFF2-40B4-BE49-F238E27FC236}">
                <a16:creationId xmlns:a16="http://schemas.microsoft.com/office/drawing/2014/main" id="{03EF30C0-935F-C333-07D6-CB7E34E6E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4824413" y="2398713"/>
            <a:ext cx="331787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47" name="Picture 51">
            <a:extLst>
              <a:ext uri="{FF2B5EF4-FFF2-40B4-BE49-F238E27FC236}">
                <a16:creationId xmlns:a16="http://schemas.microsoft.com/office/drawing/2014/main" id="{B6320AF9-F5E5-E969-4933-481895182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663">
            <a:off x="5653088" y="2460625"/>
            <a:ext cx="331787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48" name="Text Box 52">
            <a:extLst>
              <a:ext uri="{FF2B5EF4-FFF2-40B4-BE49-F238E27FC236}">
                <a16:creationId xmlns:a16="http://schemas.microsoft.com/office/drawing/2014/main" id="{C4CFFC98-3044-31BF-C9BB-6889453B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975" y="4157663"/>
            <a:ext cx="3557588" cy="5953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ajrBuD;y#dnmOf</a:t>
            </a:r>
          </a:p>
        </p:txBody>
      </p:sp>
      <p:sp>
        <p:nvSpPr>
          <p:cNvPr id="188449" name="Text Box 53">
            <a:extLst>
              <a:ext uri="{FF2B5EF4-FFF2-40B4-BE49-F238E27FC236}">
                <a16:creationId xmlns:a16="http://schemas.microsoft.com/office/drawing/2014/main" id="{33AA8D72-913F-02AC-29FB-AEF824EE9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3041650"/>
            <a:ext cx="6937375" cy="59531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>
                <a:solidFill>
                  <a:schemeClr val="accent1"/>
                </a:solidFill>
              </a:rPr>
              <a:t>tmjA[H y#dnmOf</a:t>
            </a:r>
          </a:p>
        </p:txBody>
      </p:sp>
      <p:sp>
        <p:nvSpPr>
          <p:cNvPr id="188450" name="Text Box 54">
            <a:extLst>
              <a:ext uri="{FF2B5EF4-FFF2-40B4-BE49-F238E27FC236}">
                <a16:creationId xmlns:a16="http://schemas.microsoft.com/office/drawing/2014/main" id="{155277EE-0C84-D4DA-2736-FFFDAC8BF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5848350"/>
            <a:ext cx="4129087" cy="595313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y#dnmOftopf</a:t>
            </a:r>
          </a:p>
        </p:txBody>
      </p:sp>
      <p:sp>
        <p:nvSpPr>
          <p:cNvPr id="188451" name="Text Box 55">
            <a:extLst>
              <a:ext uri="{FF2B5EF4-FFF2-40B4-BE49-F238E27FC236}">
                <a16:creationId xmlns:a16="http://schemas.microsoft.com/office/drawing/2014/main" id="{EFCB268A-5472-1BDD-5BA1-8C9EAEA96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13" y="4979988"/>
            <a:ext cx="4864100" cy="5413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'</a:t>
            </a:r>
            <a:r>
              <a:rPr lang="en-US" altLang="en-US" sz="2800">
                <a:solidFill>
                  <a:schemeClr val="accent2"/>
                </a:solidFill>
              </a:rPr>
              <a:t>g0d'f y#dnmOf</a:t>
            </a:r>
          </a:p>
        </p:txBody>
      </p:sp>
      <p:sp>
        <p:nvSpPr>
          <p:cNvPr id="188452" name="Rectangle 56">
            <a:extLst>
              <a:ext uri="{FF2B5EF4-FFF2-40B4-BE49-F238E27FC236}">
                <a16:creationId xmlns:a16="http://schemas.microsoft.com/office/drawing/2014/main" id="{99D4FBF9-CD47-AAE1-F2CC-F634F3984C4E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637213" y="1041399"/>
            <a:ext cx="2681288" cy="3794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n-US" sz="1200">
                <a:solidFill>
                  <a:srgbClr val="FFEA18"/>
                </a:solidFill>
              </a:rPr>
              <a:t> </a:t>
            </a:r>
            <a:r>
              <a:rPr lang="en-US" altLang="en-US" sz="2700">
                <a:solidFill>
                  <a:schemeClr val="bg1"/>
                </a:solidFill>
              </a:rPr>
              <a:t>odk;oli,fawmf vyfxyfyGJ</a:t>
            </a:r>
          </a:p>
        </p:txBody>
      </p:sp>
      <p:sp>
        <p:nvSpPr>
          <p:cNvPr id="188453" name="Rectangle 57">
            <a:extLst>
              <a:ext uri="{FF2B5EF4-FFF2-40B4-BE49-F238E27FC236}">
                <a16:creationId xmlns:a16="http://schemas.microsoft.com/office/drawing/2014/main" id="{7350AD19-3E73-6A4F-E530-266AF7CCFFC4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152357" y="1139031"/>
            <a:ext cx="2527300" cy="3476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2700">
                <a:solidFill>
                  <a:schemeClr val="bg1"/>
                </a:solidFill>
              </a:rPr>
              <a:t>'kkwd,tBudrf &lt;uvmjcif</a:t>
            </a:r>
          </a:p>
        </p:txBody>
      </p:sp>
      <p:sp>
        <p:nvSpPr>
          <p:cNvPr id="188454" name="Rectangle 58">
            <a:extLst>
              <a:ext uri="{FF2B5EF4-FFF2-40B4-BE49-F238E27FC236}">
                <a16:creationId xmlns:a16="http://schemas.microsoft.com/office/drawing/2014/main" id="{BB196C18-7C24-7AAE-D218-8415D869577F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483350" y="927100"/>
            <a:ext cx="2900363" cy="4143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700">
                <a:solidFill>
                  <a:schemeClr val="bg1"/>
                </a:solidFill>
              </a:rPr>
              <a:t>c&amp;pfawmfajrBuD;ay:pdk;pHjcif;</a:t>
            </a:r>
          </a:p>
        </p:txBody>
      </p:sp>
      <p:sp>
        <p:nvSpPr>
          <p:cNvPr id="188455" name="Rectangle 59">
            <a:extLst>
              <a:ext uri="{FF2B5EF4-FFF2-40B4-BE49-F238E27FC236}">
                <a16:creationId xmlns:a16="http://schemas.microsoft.com/office/drawing/2014/main" id="{284A6302-07BF-9E90-4D4A-D7CCFEE8B3AF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897688" y="1111250"/>
            <a:ext cx="2481262" cy="4143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2700">
                <a:solidFill>
                  <a:schemeClr val="bg1"/>
                </a:solidFill>
              </a:rPr>
              <a:t>yv</a:t>
            </a:r>
            <a:r>
              <a:rPr lang="ja-JP" altLang="en-US" sz="2700">
                <a:solidFill>
                  <a:schemeClr val="bg1"/>
                </a:solidFill>
              </a:rPr>
              <a:t>’</a:t>
            </a:r>
            <a:r>
              <a:rPr lang="en-US" altLang="ja-JP" sz="2700">
                <a:solidFill>
                  <a:schemeClr val="bg1"/>
                </a:solidFill>
              </a:rPr>
              <a:t>ifjzKw&amp;m;pD&amp;ifjcif; </a:t>
            </a:r>
            <a:endParaRPr lang="en-US" altLang="en-US" sz="2700">
              <a:solidFill>
                <a:schemeClr val="bg1"/>
              </a:solidFill>
            </a:endParaRPr>
          </a:p>
        </p:txBody>
      </p:sp>
      <p:sp>
        <p:nvSpPr>
          <p:cNvPr id="188456" name="Rectangle 60">
            <a:extLst>
              <a:ext uri="{FF2B5EF4-FFF2-40B4-BE49-F238E27FC236}">
                <a16:creationId xmlns:a16="http://schemas.microsoft.com/office/drawing/2014/main" id="{64DE6EFB-EB2A-8DC4-0243-8AB0E5E14601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7345362" y="947738"/>
            <a:ext cx="2709863" cy="4873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2700">
                <a:solidFill>
                  <a:schemeClr val="bg1"/>
                </a:solidFill>
              </a:rPr>
              <a:t>aumif;uifopfajrBuD;opf</a:t>
            </a:r>
          </a:p>
          <a:p>
            <a:pPr algn="l">
              <a:lnSpc>
                <a:spcPct val="80000"/>
              </a:lnSpc>
            </a:pPr>
            <a:endParaRPr lang="en-US" altLang="en-US" sz="1200">
              <a:solidFill>
                <a:srgbClr val="F87B57"/>
              </a:solidFill>
            </a:endParaRPr>
          </a:p>
        </p:txBody>
      </p:sp>
      <p:grpSp>
        <p:nvGrpSpPr>
          <p:cNvPr id="188457" name="Group 61">
            <a:extLst>
              <a:ext uri="{FF2B5EF4-FFF2-40B4-BE49-F238E27FC236}">
                <a16:creationId xmlns:a16="http://schemas.microsoft.com/office/drawing/2014/main" id="{DDCCF40B-4CD7-2F77-C2CF-B7008CC4B421}"/>
              </a:ext>
            </a:extLst>
          </p:cNvPr>
          <p:cNvGrpSpPr>
            <a:grpSpLocks/>
          </p:cNvGrpSpPr>
          <p:nvPr/>
        </p:nvGrpSpPr>
        <p:grpSpPr bwMode="auto">
          <a:xfrm>
            <a:off x="2144713" y="2535238"/>
            <a:ext cx="5800725" cy="4418012"/>
            <a:chOff x="1228" y="1409"/>
            <a:chExt cx="3322" cy="2456"/>
          </a:xfrm>
        </p:grpSpPr>
        <p:grpSp>
          <p:nvGrpSpPr>
            <p:cNvPr id="188491" name="Group 62">
              <a:extLst>
                <a:ext uri="{FF2B5EF4-FFF2-40B4-BE49-F238E27FC236}">
                  <a16:creationId xmlns:a16="http://schemas.microsoft.com/office/drawing/2014/main" id="{41A46B64-C133-734B-2CEA-017CF707E5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1452095" name="AutoShape 63" descr="Cork">
                <a:extLst>
                  <a:ext uri="{FF2B5EF4-FFF2-40B4-BE49-F238E27FC236}">
                    <a16:creationId xmlns:a16="http://schemas.microsoft.com/office/drawing/2014/main" id="{7AA24A87-40F0-F139-DB55-6597C2986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096" name="AutoShape 64" descr="Cork">
                <a:extLst>
                  <a:ext uri="{FF2B5EF4-FFF2-40B4-BE49-F238E27FC236}">
                    <a16:creationId xmlns:a16="http://schemas.microsoft.com/office/drawing/2014/main" id="{496217AF-13E4-7CF9-E9E1-B0D2C83C2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097" name="AutoShape 65" descr="Cork">
                <a:extLst>
                  <a:ext uri="{FF2B5EF4-FFF2-40B4-BE49-F238E27FC236}">
                    <a16:creationId xmlns:a16="http://schemas.microsoft.com/office/drawing/2014/main" id="{E55C4525-41C3-2485-9CA5-F3C8B76D9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098" name="AutoShape 66" descr="Cork">
                <a:extLst>
                  <a:ext uri="{FF2B5EF4-FFF2-40B4-BE49-F238E27FC236}">
                    <a16:creationId xmlns:a16="http://schemas.microsoft.com/office/drawing/2014/main" id="{E037E416-7FD3-C732-AC65-9B61A6A5F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099" name="AutoShape 67" descr="Cork">
                <a:extLst>
                  <a:ext uri="{FF2B5EF4-FFF2-40B4-BE49-F238E27FC236}">
                    <a16:creationId xmlns:a16="http://schemas.microsoft.com/office/drawing/2014/main" id="{AE812A2E-10FB-666A-3B57-105567391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0" name="AutoShape 68" descr="Cork">
                <a:extLst>
                  <a:ext uri="{FF2B5EF4-FFF2-40B4-BE49-F238E27FC236}">
                    <a16:creationId xmlns:a16="http://schemas.microsoft.com/office/drawing/2014/main" id="{341638DD-326E-0A05-D2CE-0D19039F1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1" name="AutoShape 69" descr="Cork">
                <a:extLst>
                  <a:ext uri="{FF2B5EF4-FFF2-40B4-BE49-F238E27FC236}">
                    <a16:creationId xmlns:a16="http://schemas.microsoft.com/office/drawing/2014/main" id="{50718129-2D2A-3A3E-08CA-9FA47B38F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2" name="AutoShape 70" descr="Cork">
                <a:extLst>
                  <a:ext uri="{FF2B5EF4-FFF2-40B4-BE49-F238E27FC236}">
                    <a16:creationId xmlns:a16="http://schemas.microsoft.com/office/drawing/2014/main" id="{83583214-CFC9-DF82-76C6-C21BAEE2E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3" name="AutoShape 71" descr="Cork">
                <a:extLst>
                  <a:ext uri="{FF2B5EF4-FFF2-40B4-BE49-F238E27FC236}">
                    <a16:creationId xmlns:a16="http://schemas.microsoft.com/office/drawing/2014/main" id="{ACC8A153-C54E-4848-D0FA-295987325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4" name="AutoShape 72" descr="Cork">
                <a:extLst>
                  <a:ext uri="{FF2B5EF4-FFF2-40B4-BE49-F238E27FC236}">
                    <a16:creationId xmlns:a16="http://schemas.microsoft.com/office/drawing/2014/main" id="{F7C85FD4-AB42-DB17-2879-8787E7222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5" name="AutoShape 73" descr="Cork">
                <a:extLst>
                  <a:ext uri="{FF2B5EF4-FFF2-40B4-BE49-F238E27FC236}">
                    <a16:creationId xmlns:a16="http://schemas.microsoft.com/office/drawing/2014/main" id="{DE9E31CB-3C08-38E9-DF3C-3C0411C8D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6" name="AutoShape 74" descr="Cork">
                <a:extLst>
                  <a:ext uri="{FF2B5EF4-FFF2-40B4-BE49-F238E27FC236}">
                    <a16:creationId xmlns:a16="http://schemas.microsoft.com/office/drawing/2014/main" id="{CF07E57C-46C5-69C4-E518-D62798FC2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7" name="AutoShape 75" descr="Cork">
                <a:extLst>
                  <a:ext uri="{FF2B5EF4-FFF2-40B4-BE49-F238E27FC236}">
                    <a16:creationId xmlns:a16="http://schemas.microsoft.com/office/drawing/2014/main" id="{435F5A20-407B-0DAB-C0E4-6F1F75CE5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101"/>
              </a:xfrm>
              <a:prstGeom prst="can">
                <a:avLst>
                  <a:gd name="adj" fmla="val 20350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8" name="AutoShape 76" descr="Cork">
                <a:extLst>
                  <a:ext uri="{FF2B5EF4-FFF2-40B4-BE49-F238E27FC236}">
                    <a16:creationId xmlns:a16="http://schemas.microsoft.com/office/drawing/2014/main" id="{9690F488-779F-D8E9-BC48-256871F03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101"/>
              </a:xfrm>
              <a:prstGeom prst="can">
                <a:avLst>
                  <a:gd name="adj" fmla="val 20350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09" name="AutoShape 77" descr="Cork">
                <a:extLst>
                  <a:ext uri="{FF2B5EF4-FFF2-40B4-BE49-F238E27FC236}">
                    <a16:creationId xmlns:a16="http://schemas.microsoft.com/office/drawing/2014/main" id="{977F9B6D-C6DD-7D2E-CD98-132D271FF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>
                  <a:defRPr/>
                </a:pPr>
                <a:endParaRPr lang="th-TH">
                  <a:latin typeface="WinInnwa" charset="0"/>
                  <a:ea typeface="ＭＳ Ｐゴシック" charset="0"/>
                </a:endParaRPr>
              </a:p>
            </p:txBody>
          </p:sp>
        </p:grpSp>
        <p:grpSp>
          <p:nvGrpSpPr>
            <p:cNvPr id="188492" name="Group 78">
              <a:extLst>
                <a:ext uri="{FF2B5EF4-FFF2-40B4-BE49-F238E27FC236}">
                  <a16:creationId xmlns:a16="http://schemas.microsoft.com/office/drawing/2014/main" id="{6CDFE6B7-959A-4E2C-74F7-9F7309E70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1452111" name="AutoShape 79" descr="Cork">
                <a:extLst>
                  <a:ext uri="{FF2B5EF4-FFF2-40B4-BE49-F238E27FC236}">
                    <a16:creationId xmlns:a16="http://schemas.microsoft.com/office/drawing/2014/main" id="{925559B2-CFAF-BE36-62C6-313A4FE7F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12" name="AutoShape 80" descr="Cork">
                <a:extLst>
                  <a:ext uri="{FF2B5EF4-FFF2-40B4-BE49-F238E27FC236}">
                    <a16:creationId xmlns:a16="http://schemas.microsoft.com/office/drawing/2014/main" id="{BA4AD2DC-D3D0-5490-5986-09CF2D601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45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13" name="AutoShape 81" descr="Cork">
                <a:extLst>
                  <a:ext uri="{FF2B5EF4-FFF2-40B4-BE49-F238E27FC236}">
                    <a16:creationId xmlns:a16="http://schemas.microsoft.com/office/drawing/2014/main" id="{275A12CD-3395-BDBB-4453-3543178C42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69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14" name="AutoShape 82" descr="Cork">
                <a:extLst>
                  <a:ext uri="{FF2B5EF4-FFF2-40B4-BE49-F238E27FC236}">
                    <a16:creationId xmlns:a16="http://schemas.microsoft.com/office/drawing/2014/main" id="{9688A720-F2B3-CD98-C778-73BF91739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92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15" name="AutoShape 83" descr="Cork">
                <a:extLst>
                  <a:ext uri="{FF2B5EF4-FFF2-40B4-BE49-F238E27FC236}">
                    <a16:creationId xmlns:a16="http://schemas.microsoft.com/office/drawing/2014/main" id="{8F9ECA2D-B86C-D09E-333A-BEF124548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16" name="AutoShape 84" descr="Cork">
                <a:extLst>
                  <a:ext uri="{FF2B5EF4-FFF2-40B4-BE49-F238E27FC236}">
                    <a16:creationId xmlns:a16="http://schemas.microsoft.com/office/drawing/2014/main" id="{2100B95F-6C86-1E78-81EC-261EC97827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17" name="AutoShape 85" descr="Cork">
                <a:extLst>
                  <a:ext uri="{FF2B5EF4-FFF2-40B4-BE49-F238E27FC236}">
                    <a16:creationId xmlns:a16="http://schemas.microsoft.com/office/drawing/2014/main" id="{541C5F3D-0E2F-C014-0BB7-C59D40E93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18" name="AutoShape 86" descr="Cork">
                <a:extLst>
                  <a:ext uri="{FF2B5EF4-FFF2-40B4-BE49-F238E27FC236}">
                    <a16:creationId xmlns:a16="http://schemas.microsoft.com/office/drawing/2014/main" id="{80B583B9-F49D-8664-37B1-736802EBA4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19" name="AutoShape 87" descr="Cork">
                <a:extLst>
                  <a:ext uri="{FF2B5EF4-FFF2-40B4-BE49-F238E27FC236}">
                    <a16:creationId xmlns:a16="http://schemas.microsoft.com/office/drawing/2014/main" id="{07F942F1-F412-0F4B-4A17-BD22037D9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20" name="AutoShape 88" descr="Cork">
                <a:extLst>
                  <a:ext uri="{FF2B5EF4-FFF2-40B4-BE49-F238E27FC236}">
                    <a16:creationId xmlns:a16="http://schemas.microsoft.com/office/drawing/2014/main" id="{097039B7-EC28-A233-0E56-1ABC38CD4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21" name="AutoShape 89" descr="Cork">
                <a:extLst>
                  <a:ext uri="{FF2B5EF4-FFF2-40B4-BE49-F238E27FC236}">
                    <a16:creationId xmlns:a16="http://schemas.microsoft.com/office/drawing/2014/main" id="{5356560F-CDAE-B275-56E8-B3C5A8A93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22" name="AutoShape 90" descr="Cork">
                <a:extLst>
                  <a:ext uri="{FF2B5EF4-FFF2-40B4-BE49-F238E27FC236}">
                    <a16:creationId xmlns:a16="http://schemas.microsoft.com/office/drawing/2014/main" id="{7FAA85C3-799A-5E2B-5BE8-DB91F7491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23" name="AutoShape 91" descr="Cork">
                <a:extLst>
                  <a:ext uri="{FF2B5EF4-FFF2-40B4-BE49-F238E27FC236}">
                    <a16:creationId xmlns:a16="http://schemas.microsoft.com/office/drawing/2014/main" id="{A4B615AE-D69B-2D5D-B2FE-84446E001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5" cy="90"/>
              </a:xfrm>
              <a:prstGeom prst="can">
                <a:avLst>
                  <a:gd name="adj" fmla="val 20265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24" name="AutoShape 92" descr="Cork">
                <a:extLst>
                  <a:ext uri="{FF2B5EF4-FFF2-40B4-BE49-F238E27FC236}">
                    <a16:creationId xmlns:a16="http://schemas.microsoft.com/office/drawing/2014/main" id="{72E55EB1-A658-9C60-BB86-695848821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  <p:sp>
            <p:nvSpPr>
              <p:cNvPr id="1452125" name="AutoShape 93" descr="Cork">
                <a:extLst>
                  <a:ext uri="{FF2B5EF4-FFF2-40B4-BE49-F238E27FC236}">
                    <a16:creationId xmlns:a16="http://schemas.microsoft.com/office/drawing/2014/main" id="{4851C30D-BF81-DCF9-EF96-241ADE059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lIns="795060" tIns="397533" rIns="795060" bIns="397533" anchor="ctr"/>
              <a:lstStyle/>
              <a:p>
                <a:pPr defTabSz="1018699">
                  <a:defRPr/>
                </a:pPr>
                <a:endParaRPr lang="my-MM" sz="2700" b="0">
                  <a:solidFill>
                    <a:srgbClr val="FF262D"/>
                  </a:solidFill>
                  <a:latin typeface="WinInnwa" charset="0"/>
                  <a:ea typeface="ＭＳ Ｐゴシック" charset="0"/>
                </a:endParaRPr>
              </a:p>
            </p:txBody>
          </p:sp>
        </p:grpSp>
      </p:grpSp>
      <p:sp>
        <p:nvSpPr>
          <p:cNvPr id="188458" name="Text Box 95">
            <a:extLst>
              <a:ext uri="{FF2B5EF4-FFF2-40B4-BE49-F238E27FC236}">
                <a16:creationId xmlns:a16="http://schemas.microsoft.com/office/drawing/2014/main" id="{D654A53A-872B-EEFB-E3A4-6073E7800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811338"/>
            <a:ext cx="874713" cy="12636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356" tIns="207677" rIns="415356" bIns="20767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530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188459" name="Rectangle 96">
            <a:extLst>
              <a:ext uri="{FF2B5EF4-FFF2-40B4-BE49-F238E27FC236}">
                <a16:creationId xmlns:a16="http://schemas.microsoft.com/office/drawing/2014/main" id="{83B60B04-E0E5-D4A1-5756-0A3B06B9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38" y="1536700"/>
            <a:ext cx="1490662" cy="10541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356" tIns="207677" rIns="415356" bIns="20767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4000" i="1">
                <a:solidFill>
                  <a:srgbClr val="FFEA18"/>
                </a:solidFill>
              </a:rPr>
              <a:t>4 yD</a:t>
            </a:r>
          </a:p>
        </p:txBody>
      </p:sp>
      <p:sp>
        <p:nvSpPr>
          <p:cNvPr id="188460" name="Rectangle 97">
            <a:extLst>
              <a:ext uri="{FF2B5EF4-FFF2-40B4-BE49-F238E27FC236}">
                <a16:creationId xmlns:a16="http://schemas.microsoft.com/office/drawing/2014/main" id="{79D856A2-7301-DBB2-51E4-63958D462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4888" y="1489075"/>
            <a:ext cx="3578225" cy="10541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356" tIns="207677" rIns="415356" bIns="20767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4000" i="1">
                <a:solidFill>
                  <a:srgbClr val="FFEA18"/>
                </a:solidFill>
              </a:rPr>
              <a:t> 3 tufpf</a:t>
            </a:r>
          </a:p>
        </p:txBody>
      </p:sp>
      <p:grpSp>
        <p:nvGrpSpPr>
          <p:cNvPr id="188461" name="Group 98">
            <a:extLst>
              <a:ext uri="{FF2B5EF4-FFF2-40B4-BE49-F238E27FC236}">
                <a16:creationId xmlns:a16="http://schemas.microsoft.com/office/drawing/2014/main" id="{31C42A7F-D283-E453-4CE9-E6C6B6F24356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2114550"/>
            <a:ext cx="4059237" cy="865188"/>
            <a:chOff x="1017" y="1175"/>
            <a:chExt cx="2308" cy="480"/>
          </a:xfrm>
        </p:grpSpPr>
        <p:grpSp>
          <p:nvGrpSpPr>
            <p:cNvPr id="188481" name="Group 99">
              <a:extLst>
                <a:ext uri="{FF2B5EF4-FFF2-40B4-BE49-F238E27FC236}">
                  <a16:creationId xmlns:a16="http://schemas.microsoft.com/office/drawing/2014/main" id="{5ECE3C6B-1555-6E12-795A-4B6F8EB2A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" y="1175"/>
              <a:ext cx="2071" cy="480"/>
              <a:chOff x="1017" y="1175"/>
              <a:chExt cx="2071" cy="480"/>
            </a:xfrm>
          </p:grpSpPr>
          <p:sp>
            <p:nvSpPr>
              <p:cNvPr id="188483" name="Rectangle 100">
                <a:extLst>
                  <a:ext uri="{FF2B5EF4-FFF2-40B4-BE49-F238E27FC236}">
                    <a16:creationId xmlns:a16="http://schemas.microsoft.com/office/drawing/2014/main" id="{D58B1AF2-9B81-EACB-DA67-ACEBEEBB5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7" y="1179"/>
                <a:ext cx="480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09F32"/>
                    </a:solidFill>
                  </a:rPr>
                  <a:t>C</a:t>
                </a:r>
                <a:endParaRPr lang="en-US" altLang="en-US" sz="4000">
                  <a:solidFill>
                    <a:srgbClr val="FFEA18"/>
                  </a:solidFill>
                </a:endParaRPr>
              </a:p>
            </p:txBody>
          </p:sp>
          <p:sp>
            <p:nvSpPr>
              <p:cNvPr id="188484" name="Rectangle 101">
                <a:extLst>
                  <a:ext uri="{FF2B5EF4-FFF2-40B4-BE49-F238E27FC236}">
                    <a16:creationId xmlns:a16="http://schemas.microsoft.com/office/drawing/2014/main" id="{AE9CE500-B85D-3A7A-8A92-391C1A301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4" y="1179"/>
                <a:ext cx="480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A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88485" name="Rectangle 102">
                <a:extLst>
                  <a:ext uri="{FF2B5EF4-FFF2-40B4-BE49-F238E27FC236}">
                    <a16:creationId xmlns:a16="http://schemas.microsoft.com/office/drawing/2014/main" id="{5C1BE7B5-5817-4C57-326C-A0C045164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0" y="1181"/>
                <a:ext cx="476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J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88486" name="Rectangle 103">
                <a:extLst>
                  <a:ext uri="{FF2B5EF4-FFF2-40B4-BE49-F238E27FC236}">
                    <a16:creationId xmlns:a16="http://schemas.microsoft.com/office/drawing/2014/main" id="{87D262C8-C19D-F6B5-7F03-8530B4A98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7" y="1179"/>
                <a:ext cx="480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M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88487" name="Rectangle 104">
                <a:extLst>
                  <a:ext uri="{FF2B5EF4-FFF2-40B4-BE49-F238E27FC236}">
                    <a16:creationId xmlns:a16="http://schemas.microsoft.com/office/drawing/2014/main" id="{97825DC8-74E5-D4D8-306B-E5585BB6B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175"/>
                <a:ext cx="476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FC030C"/>
                    </a:solidFill>
                  </a:rPr>
                  <a:t>J</a:t>
                </a:r>
                <a:endParaRPr lang="en-US" altLang="en-US" sz="4000">
                  <a:solidFill>
                    <a:srgbClr val="FC030C"/>
                  </a:solidFill>
                </a:endParaRPr>
              </a:p>
            </p:txBody>
          </p:sp>
          <p:sp>
            <p:nvSpPr>
              <p:cNvPr id="188488" name="Rectangle 105">
                <a:extLst>
                  <a:ext uri="{FF2B5EF4-FFF2-40B4-BE49-F238E27FC236}">
                    <a16:creationId xmlns:a16="http://schemas.microsoft.com/office/drawing/2014/main" id="{2DEACEB5-F401-04CC-1BD3-29A1E2BA9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6" y="1183"/>
                <a:ext cx="477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08F220"/>
                    </a:solidFill>
                  </a:rPr>
                  <a:t>A</a:t>
                </a:r>
                <a:endParaRPr lang="en-US" altLang="en-US" sz="4000">
                  <a:solidFill>
                    <a:srgbClr val="08F220"/>
                  </a:solidFill>
                </a:endParaRPr>
              </a:p>
            </p:txBody>
          </p:sp>
          <p:sp>
            <p:nvSpPr>
              <p:cNvPr id="188489" name="Rectangle 106">
                <a:extLst>
                  <a:ext uri="{FF2B5EF4-FFF2-40B4-BE49-F238E27FC236}">
                    <a16:creationId xmlns:a16="http://schemas.microsoft.com/office/drawing/2014/main" id="{10BA6AC5-378D-817A-9B62-5BB34DD10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3" y="1183"/>
                <a:ext cx="475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08F220"/>
                    </a:solidFill>
                  </a:rPr>
                  <a:t>R</a:t>
                </a:r>
                <a:endParaRPr lang="en-US" altLang="en-US" sz="4000">
                  <a:solidFill>
                    <a:srgbClr val="08F220"/>
                  </a:solidFill>
                </a:endParaRPr>
              </a:p>
            </p:txBody>
          </p:sp>
          <p:sp>
            <p:nvSpPr>
              <p:cNvPr id="188490" name="Rectangle 107">
                <a:extLst>
                  <a:ext uri="{FF2B5EF4-FFF2-40B4-BE49-F238E27FC236}">
                    <a16:creationId xmlns:a16="http://schemas.microsoft.com/office/drawing/2014/main" id="{3599E6F5-7B70-A8D5-62B0-8F7A272267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2" y="1191"/>
                <a:ext cx="476" cy="46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7588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7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/>
                <a:r>
                  <a:rPr lang="en-US" altLang="en-US" sz="2700">
                    <a:solidFill>
                      <a:srgbClr val="08F220"/>
                    </a:solidFill>
                  </a:rPr>
                  <a:t>C</a:t>
                </a:r>
                <a:endParaRPr lang="en-US" altLang="en-US" sz="4000">
                  <a:solidFill>
                    <a:srgbClr val="08F220"/>
                  </a:solidFill>
                </a:endParaRPr>
              </a:p>
            </p:txBody>
          </p:sp>
        </p:grpSp>
        <p:sp>
          <p:nvSpPr>
            <p:cNvPr id="188482" name="Rectangle 108">
              <a:extLst>
                <a:ext uri="{FF2B5EF4-FFF2-40B4-BE49-F238E27FC236}">
                  <a16:creationId xmlns:a16="http://schemas.microsoft.com/office/drawing/2014/main" id="{E5E9FDD6-DFC0-8F7C-75DD-9EC45DDFA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1184"/>
              <a:ext cx="476" cy="46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15548" tIns="207775" rIns="415548" bIns="207775">
              <a:spAutoFit/>
            </a:bodyPr>
            <a:lstStyle>
              <a:lvl1pPr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 defTabSz="1017588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defTabSz="101758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/>
              <a:r>
                <a:rPr lang="en-US" altLang="en-US" sz="2700">
                  <a:solidFill>
                    <a:srgbClr val="11B0C5"/>
                  </a:solidFill>
                </a:rPr>
                <a:t>S</a:t>
              </a:r>
              <a:endParaRPr lang="en-US" altLang="en-US" sz="4000">
                <a:solidFill>
                  <a:srgbClr val="11B0C5"/>
                </a:solidFill>
              </a:endParaRPr>
            </a:p>
          </p:txBody>
        </p:sp>
      </p:grpSp>
      <p:grpSp>
        <p:nvGrpSpPr>
          <p:cNvPr id="188462" name="Group 109">
            <a:extLst>
              <a:ext uri="{FF2B5EF4-FFF2-40B4-BE49-F238E27FC236}">
                <a16:creationId xmlns:a16="http://schemas.microsoft.com/office/drawing/2014/main" id="{7C32407A-5F9D-8909-4DD8-7864FEFEAE02}"/>
              </a:ext>
            </a:extLst>
          </p:cNvPr>
          <p:cNvGrpSpPr>
            <a:grpSpLocks/>
          </p:cNvGrpSpPr>
          <p:nvPr/>
        </p:nvGrpSpPr>
        <p:grpSpPr bwMode="auto">
          <a:xfrm>
            <a:off x="3432175" y="717550"/>
            <a:ext cx="952500" cy="1558925"/>
            <a:chOff x="2066" y="284"/>
            <a:chExt cx="600" cy="982"/>
          </a:xfrm>
        </p:grpSpPr>
        <p:grpSp>
          <p:nvGrpSpPr>
            <p:cNvPr id="188477" name="Group 110">
              <a:extLst>
                <a:ext uri="{FF2B5EF4-FFF2-40B4-BE49-F238E27FC236}">
                  <a16:creationId xmlns:a16="http://schemas.microsoft.com/office/drawing/2014/main" id="{75DC19BE-E6A5-4A88-3DA9-4C49B3FD54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6" y="284"/>
              <a:ext cx="551" cy="982"/>
              <a:chOff x="1803" y="109"/>
              <a:chExt cx="477" cy="866"/>
            </a:xfrm>
          </p:grpSpPr>
          <p:sp>
            <p:nvSpPr>
              <p:cNvPr id="188479" name="Text Box 111">
                <a:extLst>
                  <a:ext uri="{FF2B5EF4-FFF2-40B4-BE49-F238E27FC236}">
                    <a16:creationId xmlns:a16="http://schemas.microsoft.com/office/drawing/2014/main" id="{92B2F462-6559-1542-0242-2D7C8E502E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3" y="109"/>
                <a:ext cx="477" cy="86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>
                <a:lvl1pPr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1pPr>
                <a:lvl2pPr marL="742950" indent="-28575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2pPr>
                <a:lvl3pPr marL="1143000" indent="-22860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3pPr>
                <a:lvl4pPr marL="1600200" indent="-22860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4pPr>
                <a:lvl5pPr marL="2057400" indent="-228600" defTabSz="1019175"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5pPr>
                <a:lvl6pPr marL="25146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6pPr>
                <a:lvl7pPr marL="29718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7pPr>
                <a:lvl8pPr marL="34290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8pPr>
                <a:lvl9pPr marL="3886200" indent="-228600" algn="ctr" defTabSz="10191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chemeClr val="tx1"/>
                    </a:solidFill>
                    <a:latin typeface="WinInnwa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altLang="en-US" sz="7400" i="1">
                    <a:solidFill>
                      <a:srgbClr val="FF262D"/>
                    </a:solidFill>
                  </a:rPr>
                  <a:t>7</a:t>
                </a:r>
              </a:p>
            </p:txBody>
          </p:sp>
          <p:sp>
            <p:nvSpPr>
              <p:cNvPr id="1452144" name="Line 112">
                <a:extLst>
                  <a:ext uri="{FF2B5EF4-FFF2-40B4-BE49-F238E27FC236}">
                    <a16:creationId xmlns:a16="http://schemas.microsoft.com/office/drawing/2014/main" id="{257E77AB-50C7-D95A-1EAC-A1EF489B5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415548" tIns="207775" rIns="415548" bIns="207775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452145" name="Line 113">
              <a:extLst>
                <a:ext uri="{FF2B5EF4-FFF2-40B4-BE49-F238E27FC236}">
                  <a16:creationId xmlns:a16="http://schemas.microsoft.com/office/drawing/2014/main" id="{12C2CB72-BCA1-4B8D-CD4A-F273D9A1CA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8" y="804"/>
              <a:ext cx="208" cy="0"/>
            </a:xfrm>
            <a:prstGeom prst="line">
              <a:avLst/>
            </a:prstGeom>
            <a:noFill/>
            <a:ln w="76200">
              <a:solidFill>
                <a:srgbClr val="FF262D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415548" tIns="207775" rIns="415548" bIns="207775">
              <a:spAutoFit/>
            </a:bodyPr>
            <a:lstStyle/>
            <a:p>
              <a:endParaRPr lang="en-US"/>
            </a:p>
          </p:txBody>
        </p:sp>
      </p:grpSp>
      <p:sp>
        <p:nvSpPr>
          <p:cNvPr id="188463" name="Rectangle 114">
            <a:extLst>
              <a:ext uri="{FF2B5EF4-FFF2-40B4-BE49-F238E27FC236}">
                <a16:creationId xmlns:a16="http://schemas.microsoft.com/office/drawing/2014/main" id="{CC3BD399-D3EC-98BA-A364-EE117AE4D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2311400"/>
            <a:ext cx="1211262" cy="931863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15356" tIns="207677" rIns="415356" bIns="207677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88464" name="Rectangle 115">
            <a:extLst>
              <a:ext uri="{FF2B5EF4-FFF2-40B4-BE49-F238E27FC236}">
                <a16:creationId xmlns:a16="http://schemas.microsoft.com/office/drawing/2014/main" id="{6D2221F4-41DA-01F7-7947-676AA9CC2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838" y="2312988"/>
            <a:ext cx="1566862" cy="931862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15356" tIns="207677" rIns="415356" bIns="207677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52148" name="AutoShape 116">
            <a:extLst>
              <a:ext uri="{FF2B5EF4-FFF2-40B4-BE49-F238E27FC236}">
                <a16:creationId xmlns:a16="http://schemas.microsoft.com/office/drawing/2014/main" id="{EA06F52C-18EB-8942-6AF2-83014F99A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013" y="6084888"/>
            <a:ext cx="4149725" cy="942975"/>
          </a:xfrm>
          <a:custGeom>
            <a:avLst/>
            <a:gdLst>
              <a:gd name="T0" fmla="*/ 3433321 w 21600"/>
              <a:gd name="T1" fmla="*/ 0 h 21600"/>
              <a:gd name="T2" fmla="*/ 0 w 21600"/>
              <a:gd name="T3" fmla="*/ 471488 h 21600"/>
              <a:gd name="T4" fmla="*/ 3433321 w 21600"/>
              <a:gd name="T5" fmla="*/ 942975 h 21600"/>
              <a:gd name="T6" fmla="*/ 4149725 w 21600"/>
              <a:gd name="T7" fmla="*/ 47148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chemeClr val="hlink"/>
              </a:gs>
              <a:gs pos="100000">
                <a:srgbClr val="00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88466" name="AutoShape 117">
            <a:extLst>
              <a:ext uri="{FF2B5EF4-FFF2-40B4-BE49-F238E27FC236}">
                <a16:creationId xmlns:a16="http://schemas.microsoft.com/office/drawing/2014/main" id="{4F2123B9-EF3E-2F89-2401-CAAF0F28F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38" y="5265738"/>
            <a:ext cx="4143375" cy="850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3973D6"/>
              </a:gs>
              <a:gs pos="100000">
                <a:srgbClr val="00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88467" name="AutoShape 118">
            <a:extLst>
              <a:ext uri="{FF2B5EF4-FFF2-40B4-BE49-F238E27FC236}">
                <a16:creationId xmlns:a16="http://schemas.microsoft.com/office/drawing/2014/main" id="{071ADFF3-EC4F-9EE5-751D-95CED765C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9438" y="4468813"/>
            <a:ext cx="5632450" cy="850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10301"/>
              </a:gs>
              <a:gs pos="50000">
                <a:srgbClr val="2F8B20"/>
              </a:gs>
              <a:gs pos="100000">
                <a:srgbClr val="010301"/>
              </a:gs>
            </a:gsLst>
            <a:lin ang="0" scaled="1"/>
          </a:gradFill>
          <a:ln w="12700">
            <a:solidFill>
              <a:srgbClr val="2F8B20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88468" name="AutoShape 119">
            <a:extLst>
              <a:ext uri="{FF2B5EF4-FFF2-40B4-BE49-F238E27FC236}">
                <a16:creationId xmlns:a16="http://schemas.microsoft.com/office/drawing/2014/main" id="{F5CB93E1-68F8-318F-964E-56D7DFBBA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988" y="3621088"/>
            <a:ext cx="6645275" cy="850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7718 h 21600"/>
              <a:gd name="T14" fmla="*/ 20536 w 21600"/>
              <a:gd name="T15" fmla="*/ 1388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871" y="0"/>
                </a:moveTo>
                <a:lnTo>
                  <a:pt x="17871" y="7718"/>
                </a:lnTo>
                <a:lnTo>
                  <a:pt x="3375" y="7718"/>
                </a:lnTo>
                <a:lnTo>
                  <a:pt x="3375" y="13882"/>
                </a:lnTo>
                <a:lnTo>
                  <a:pt x="17871" y="13882"/>
                </a:lnTo>
                <a:lnTo>
                  <a:pt x="17871" y="21600"/>
                </a:lnTo>
                <a:lnTo>
                  <a:pt x="21600" y="10800"/>
                </a:lnTo>
                <a:lnTo>
                  <a:pt x="17871" y="0"/>
                </a:lnTo>
                <a:close/>
              </a:path>
              <a:path w="21600" h="21600">
                <a:moveTo>
                  <a:pt x="1350" y="7718"/>
                </a:moveTo>
                <a:lnTo>
                  <a:pt x="1350" y="13882"/>
                </a:lnTo>
                <a:lnTo>
                  <a:pt x="2700" y="13882"/>
                </a:lnTo>
                <a:lnTo>
                  <a:pt x="2700" y="7718"/>
                </a:lnTo>
                <a:lnTo>
                  <a:pt x="1350" y="7718"/>
                </a:lnTo>
                <a:close/>
              </a:path>
              <a:path w="21600" h="21600">
                <a:moveTo>
                  <a:pt x="0" y="7718"/>
                </a:moveTo>
                <a:lnTo>
                  <a:pt x="0" y="13882"/>
                </a:lnTo>
                <a:lnTo>
                  <a:pt x="675" y="13882"/>
                </a:lnTo>
                <a:lnTo>
                  <a:pt x="675" y="7718"/>
                </a:lnTo>
                <a:lnTo>
                  <a:pt x="0" y="7718"/>
                </a:ln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50000">
                <a:srgbClr val="FFFF05"/>
              </a:gs>
              <a:gs pos="100000">
                <a:srgbClr val="0000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5724" dir="2700000" algn="ctr" rotWithShape="0">
              <a:schemeClr val="tx1"/>
            </a:outerShdw>
          </a:effec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2153" name="Line 121">
            <a:extLst>
              <a:ext uri="{FF2B5EF4-FFF2-40B4-BE49-F238E27FC236}">
                <a16:creationId xmlns:a16="http://schemas.microsoft.com/office/drawing/2014/main" id="{47887B72-15BD-B2A3-6F02-610E793EDB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8075" y="2763838"/>
            <a:ext cx="0" cy="3914775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2154" name="Line 122">
            <a:extLst>
              <a:ext uri="{FF2B5EF4-FFF2-40B4-BE49-F238E27FC236}">
                <a16:creationId xmlns:a16="http://schemas.microsoft.com/office/drawing/2014/main" id="{D8D3DB5E-4B4C-3843-3174-FBCC3CA7A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8867775" y="2763838"/>
            <a:ext cx="0" cy="3914775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2155" name="Line 123">
            <a:extLst>
              <a:ext uri="{FF2B5EF4-FFF2-40B4-BE49-F238E27FC236}">
                <a16:creationId xmlns:a16="http://schemas.microsoft.com/office/drawing/2014/main" id="{B38B1D79-2DDF-2AF6-AB00-F34B2DE101B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07475" y="2763838"/>
            <a:ext cx="0" cy="3914775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98" tIns="45699" rIns="91398" bIns="45699" anchor="ctr"/>
          <a:lstStyle/>
          <a:p>
            <a:endParaRPr lang="en-US"/>
          </a:p>
        </p:txBody>
      </p:sp>
      <p:sp>
        <p:nvSpPr>
          <p:cNvPr id="1452156" name="Rectangle 124">
            <a:extLst>
              <a:ext uri="{FF2B5EF4-FFF2-40B4-BE49-F238E27FC236}">
                <a16:creationId xmlns:a16="http://schemas.microsoft.com/office/drawing/2014/main" id="{63E03B17-D612-6279-5523-8F60C6D62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93688"/>
            <a:ext cx="10058400" cy="8639176"/>
          </a:xfrm>
          <a:prstGeom prst="rect">
            <a:avLst/>
          </a:prstGeom>
          <a:solidFill>
            <a:srgbClr val="0000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000">
              <a:solidFill>
                <a:schemeClr val="accent1"/>
              </a:solidFill>
            </a:endParaRPr>
          </a:p>
        </p:txBody>
      </p:sp>
      <p:sp>
        <p:nvSpPr>
          <p:cNvPr id="1452157" name="Text Box 125">
            <a:extLst>
              <a:ext uri="{FF2B5EF4-FFF2-40B4-BE49-F238E27FC236}">
                <a16:creationId xmlns:a16="http://schemas.microsoft.com/office/drawing/2014/main" id="{7945A608-D034-D6A1-5769-C73673DF1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76438"/>
            <a:ext cx="10058400" cy="1219200"/>
          </a:xfrm>
          <a:prstGeom prst="rect">
            <a:avLst/>
          </a:prstGeom>
          <a:noFill/>
          <a:ln>
            <a:noFill/>
          </a:ln>
          <a:effectLst>
            <a:outerShdw dist="155023" dir="2099521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9600">
                <a:solidFill>
                  <a:schemeClr val="bg1"/>
                </a:solidFill>
              </a:rPr>
              <a:t>a,&amp;Ic&amp;pfawmf</a:t>
            </a:r>
          </a:p>
        </p:txBody>
      </p:sp>
      <p:sp>
        <p:nvSpPr>
          <p:cNvPr id="188474" name="Text Box 126">
            <a:extLst>
              <a:ext uri="{FF2B5EF4-FFF2-40B4-BE49-F238E27FC236}">
                <a16:creationId xmlns:a16="http://schemas.microsoft.com/office/drawing/2014/main" id="{943C9FFE-2D01-528A-1B54-93766A060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8" y="7437438"/>
            <a:ext cx="660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 </a:t>
            </a:r>
            <a:r>
              <a:rPr lang="en-US" altLang="en-US" sz="1000">
                <a:solidFill>
                  <a:srgbClr val="FFFFFF"/>
                </a:solidFill>
              </a:rPr>
              <a:t>2004</a:t>
            </a:r>
            <a:r>
              <a:rPr lang="en-US" altLang="en-US" sz="900">
                <a:solidFill>
                  <a:schemeClr val="bg1"/>
                </a:solidFill>
              </a:rPr>
              <a:t> TBBMI</a:t>
            </a:r>
          </a:p>
        </p:txBody>
      </p:sp>
      <p:sp>
        <p:nvSpPr>
          <p:cNvPr id="188475" name="Rectangle 127">
            <a:extLst>
              <a:ext uri="{FF2B5EF4-FFF2-40B4-BE49-F238E27FC236}">
                <a16:creationId xmlns:a16="http://schemas.microsoft.com/office/drawing/2014/main" id="{F58592CB-352D-49EF-700F-375FFB4A0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400925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88476" name="Text Box 128">
            <a:extLst>
              <a:ext uri="{FF2B5EF4-FFF2-40B4-BE49-F238E27FC236}">
                <a16:creationId xmlns:a16="http://schemas.microsoft.com/office/drawing/2014/main" id="{DBFB557C-17FD-22E4-6EC9-E9A8DA057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84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5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2156" grpId="0" animBg="1" autoUpdateAnimBg="0"/>
      <p:bldP spid="1452157" grpId="0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3">
            <a:extLst>
              <a:ext uri="{FF2B5EF4-FFF2-40B4-BE49-F238E27FC236}">
                <a16:creationId xmlns:a16="http://schemas.microsoft.com/office/drawing/2014/main" id="{B4BC6160-CA51-4788-F0CF-5410FFE12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90466" name="Rectangle 12">
            <a:extLst>
              <a:ext uri="{FF2B5EF4-FFF2-40B4-BE49-F238E27FC236}">
                <a16:creationId xmlns:a16="http://schemas.microsoft.com/office/drawing/2014/main" id="{A8B7C224-8471-B563-E5E2-82F732A45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0"/>
            <a:ext cx="9024938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90467" name="Text Box 18">
            <a:extLst>
              <a:ext uri="{FF2B5EF4-FFF2-40B4-BE49-F238E27FC236}">
                <a16:creationId xmlns:a16="http://schemas.microsoft.com/office/drawing/2014/main" id="{FCE36D11-27AD-3E48-33C3-3C6CFAB05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90468" name="Rectangle 20">
            <a:extLst>
              <a:ext uri="{FF2B5EF4-FFF2-40B4-BE49-F238E27FC236}">
                <a16:creationId xmlns:a16="http://schemas.microsoft.com/office/drawing/2014/main" id="{DAC20F93-369D-5D87-4C15-0A2CE7DE0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90469" name="Text Box 21">
            <a:extLst>
              <a:ext uri="{FF2B5EF4-FFF2-40B4-BE49-F238E27FC236}">
                <a16:creationId xmlns:a16="http://schemas.microsoft.com/office/drawing/2014/main" id="{5F88D37F-9D9E-D9AC-3840-34AEADDBD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90470" name="Text Box 24">
            <a:extLst>
              <a:ext uri="{FF2B5EF4-FFF2-40B4-BE49-F238E27FC236}">
                <a16:creationId xmlns:a16="http://schemas.microsoft.com/office/drawing/2014/main" id="{A8B3FDEB-D17C-4EB2-1E08-7F7FC1667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85</a:t>
            </a:r>
          </a:p>
        </p:txBody>
      </p:sp>
      <p:sp>
        <p:nvSpPr>
          <p:cNvPr id="190471" name="Text Box 30">
            <a:extLst>
              <a:ext uri="{FF2B5EF4-FFF2-40B4-BE49-F238E27FC236}">
                <a16:creationId xmlns:a16="http://schemas.microsoft.com/office/drawing/2014/main" id="{B2E35FD4-3F75-7F6C-F23C-1CAEF8EEA6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1173163"/>
            <a:ext cx="8096250" cy="3468687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rgbClr val="FBFBFB"/>
                </a:solidFill>
              </a:rPr>
              <a:t>[kwfNyD uRefawmfwdk h usrf;pmtqHk;ydkif;udka&amp;muf&amp;SdvmNyDjzpfonf/</a:t>
            </a:r>
          </a:p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rgbClr val="FBFBFB"/>
                </a:solidFill>
              </a:rPr>
              <a:t>tajccHusaomoGefoifjcif; onftb,frSmenf;/</a:t>
            </a:r>
          </a:p>
        </p:txBody>
      </p:sp>
    </p:spTree>
  </p:cSld>
  <p:clrMapOvr>
    <a:masterClrMapping/>
  </p:clrMapOvr>
  <p:transition>
    <p:wheel spokes="0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 Box 1026">
            <a:extLst>
              <a:ext uri="{FF2B5EF4-FFF2-40B4-BE49-F238E27FC236}">
                <a16:creationId xmlns:a16="http://schemas.microsoft.com/office/drawing/2014/main" id="{241DBE67-0153-88A0-2FC7-71D240F47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92514" name="Rectangle 1027">
            <a:extLst>
              <a:ext uri="{FF2B5EF4-FFF2-40B4-BE49-F238E27FC236}">
                <a16:creationId xmlns:a16="http://schemas.microsoft.com/office/drawing/2014/main" id="{F90B0063-C426-E4E7-A9E9-9619255B6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0"/>
            <a:ext cx="9024938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92515" name="Picture 1028">
            <a:extLst>
              <a:ext uri="{FF2B5EF4-FFF2-40B4-BE49-F238E27FC236}">
                <a16:creationId xmlns:a16="http://schemas.microsoft.com/office/drawing/2014/main" id="{F1321906-40BD-56A8-1CB0-B7C2A107E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27971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7941" name="Oval 1029">
            <a:extLst>
              <a:ext uri="{FF2B5EF4-FFF2-40B4-BE49-F238E27FC236}">
                <a16:creationId xmlns:a16="http://schemas.microsoft.com/office/drawing/2014/main" id="{6FA92D67-3308-A336-28BC-9E059C357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52388"/>
            <a:ext cx="1033462" cy="1065212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35" tIns="50917" rIns="101835" bIns="50917" anchor="ctr"/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FFEC14"/>
              </a:solidFill>
            </a:endParaRPr>
          </a:p>
        </p:txBody>
      </p:sp>
      <p:sp>
        <p:nvSpPr>
          <p:cNvPr id="1447942" name="Text Box 1030">
            <a:extLst>
              <a:ext uri="{FF2B5EF4-FFF2-40B4-BE49-F238E27FC236}">
                <a16:creationId xmlns:a16="http://schemas.microsoft.com/office/drawing/2014/main" id="{8592BF54-2B49-9C4F-A887-94F561B60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38" y="1863725"/>
            <a:ext cx="9280525" cy="523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                      usrf;pmqdkonf h tawG;tac:</a:t>
            </a:r>
          </a:p>
        </p:txBody>
      </p:sp>
      <p:sp>
        <p:nvSpPr>
          <p:cNvPr id="192518" name="Text Box 1032">
            <a:extLst>
              <a:ext uri="{FF2B5EF4-FFF2-40B4-BE49-F238E27FC236}">
                <a16:creationId xmlns:a16="http://schemas.microsoft.com/office/drawing/2014/main" id="{C8910B18-8979-3964-A597-5762D902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92519" name="Rectangle 1033">
            <a:extLst>
              <a:ext uri="{FF2B5EF4-FFF2-40B4-BE49-F238E27FC236}">
                <a16:creationId xmlns:a16="http://schemas.microsoft.com/office/drawing/2014/main" id="{807284CB-AC80-4CAF-83C2-B9A7EAFC9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92520" name="Text Box 1034">
            <a:extLst>
              <a:ext uri="{FF2B5EF4-FFF2-40B4-BE49-F238E27FC236}">
                <a16:creationId xmlns:a16="http://schemas.microsoft.com/office/drawing/2014/main" id="{CABC0CBA-014B-1E7B-D02B-F34ADA439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92521" name="Text Box 1035">
            <a:extLst>
              <a:ext uri="{FF2B5EF4-FFF2-40B4-BE49-F238E27FC236}">
                <a16:creationId xmlns:a16="http://schemas.microsoft.com/office/drawing/2014/main" id="{34A2E5AF-4837-1EFC-F154-53D88B4B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86</a:t>
            </a:r>
          </a:p>
        </p:txBody>
      </p:sp>
      <p:sp>
        <p:nvSpPr>
          <p:cNvPr id="192522" name="Text Box 1036">
            <a:extLst>
              <a:ext uri="{FF2B5EF4-FFF2-40B4-BE49-F238E27FC236}">
                <a16:creationId xmlns:a16="http://schemas.microsoft.com/office/drawing/2014/main" id="{498793A4-13BF-C78D-7AAD-415151D99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8513" y="734536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400">
              <a:solidFill>
                <a:srgbClr val="FFFFFF"/>
              </a:solidFill>
            </a:endParaRPr>
          </a:p>
        </p:txBody>
      </p:sp>
      <p:pic>
        <p:nvPicPr>
          <p:cNvPr id="1447949" name="Picture 1037">
            <a:extLst>
              <a:ext uri="{FF2B5EF4-FFF2-40B4-BE49-F238E27FC236}">
                <a16:creationId xmlns:a16="http://schemas.microsoft.com/office/drawing/2014/main" id="{4D7CC6F9-23E8-0710-F4D9-66F3B5838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t="10228" r="13448" b="6818"/>
          <a:stretch>
            <a:fillRect/>
          </a:stretch>
        </p:blipFill>
        <p:spPr bwMode="auto">
          <a:xfrm>
            <a:off x="439738" y="3857625"/>
            <a:ext cx="4264025" cy="3230563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7950" name="Rectangle 1038">
            <a:extLst>
              <a:ext uri="{FF2B5EF4-FFF2-40B4-BE49-F238E27FC236}">
                <a16:creationId xmlns:a16="http://schemas.microsoft.com/office/drawing/2014/main" id="{0E1FB351-4D99-CF8C-DD50-95C2CA3D1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752850"/>
            <a:ext cx="4471988" cy="3373438"/>
          </a:xfrm>
          <a:prstGeom prst="rect">
            <a:avLst/>
          </a:prstGeom>
          <a:noFill/>
          <a:ln w="111125">
            <a:solidFill>
              <a:srgbClr val="FFEA18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192525" name="Group 1041">
            <a:extLst>
              <a:ext uri="{FF2B5EF4-FFF2-40B4-BE49-F238E27FC236}">
                <a16:creationId xmlns:a16="http://schemas.microsoft.com/office/drawing/2014/main" id="{D9B52B31-90A5-8D3E-B2A2-CF4C7BAF4A21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38138"/>
            <a:ext cx="6418263" cy="1077912"/>
            <a:chOff x="2293" y="213"/>
            <a:chExt cx="4043" cy="679"/>
          </a:xfrm>
        </p:grpSpPr>
        <p:sp>
          <p:nvSpPr>
            <p:cNvPr id="192526" name="Text Box 1039">
              <a:extLst>
                <a:ext uri="{FF2B5EF4-FFF2-40B4-BE49-F238E27FC236}">
                  <a16:creationId xmlns:a16="http://schemas.microsoft.com/office/drawing/2014/main" id="{F82F9887-DB45-928D-5401-B55EC5F5E5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67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chemeClr val="bg1"/>
                  </a:solidFill>
                </a:rPr>
                <a:t>usrf;pmtajccHuspGm NyD;qHk;jyD/ tckoif hpdwful;xJrSm bm&amp;SdovJ/</a:t>
              </a:r>
            </a:p>
          </p:txBody>
        </p:sp>
        <p:sp>
          <p:nvSpPr>
            <p:cNvPr id="192527" name="Text Box 1040">
              <a:extLst>
                <a:ext uri="{FF2B5EF4-FFF2-40B4-BE49-F238E27FC236}">
                  <a16:creationId xmlns:a16="http://schemas.microsoft.com/office/drawing/2014/main" id="{99CD414A-508F-6386-9315-8F727E25E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®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7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7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4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4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4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4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47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47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941" grpId="0" animBg="1" autoUpdateAnimBg="0"/>
      <p:bldP spid="1447942" grpId="0" autoUpdateAnimBg="0"/>
      <p:bldP spid="144795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2">
            <a:extLst>
              <a:ext uri="{FF2B5EF4-FFF2-40B4-BE49-F238E27FC236}">
                <a16:creationId xmlns:a16="http://schemas.microsoft.com/office/drawing/2014/main" id="{6D9814FF-BDD3-3707-E648-DC2CCA5C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94562" name="Rectangle 3">
            <a:extLst>
              <a:ext uri="{FF2B5EF4-FFF2-40B4-BE49-F238E27FC236}">
                <a16:creationId xmlns:a16="http://schemas.microsoft.com/office/drawing/2014/main" id="{C8C60079-FA9C-B7CF-EACB-DE1C7E485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0"/>
            <a:ext cx="9024938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94563" name="Picture 4">
            <a:extLst>
              <a:ext uri="{FF2B5EF4-FFF2-40B4-BE49-F238E27FC236}">
                <a16:creationId xmlns:a16="http://schemas.microsoft.com/office/drawing/2014/main" id="{DF573DAF-3D91-E7CB-1003-ABAE47B5D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27971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Oval 5">
            <a:extLst>
              <a:ext uri="{FF2B5EF4-FFF2-40B4-BE49-F238E27FC236}">
                <a16:creationId xmlns:a16="http://schemas.microsoft.com/office/drawing/2014/main" id="{3DBF1055-7DE6-3FE3-462D-109E5DA8C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52388"/>
            <a:ext cx="1033462" cy="1065212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35" tIns="50917" rIns="101835" bIns="50917" anchor="ctr"/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FFEC14"/>
              </a:solidFill>
            </a:endParaRPr>
          </a:p>
        </p:txBody>
      </p:sp>
      <p:sp>
        <p:nvSpPr>
          <p:cNvPr id="194565" name="Text Box 6">
            <a:extLst>
              <a:ext uri="{FF2B5EF4-FFF2-40B4-BE49-F238E27FC236}">
                <a16:creationId xmlns:a16="http://schemas.microsoft.com/office/drawing/2014/main" id="{EF506CDC-C09D-B34E-FC87-DC1B5036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1836738"/>
            <a:ext cx="9280525" cy="11509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                      usrf;pmqdkonf h tawG;tac: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usrf;pmudk zGif.zdk hpdwful;aomhcsuf</a:t>
            </a:r>
          </a:p>
        </p:txBody>
      </p:sp>
      <p:sp>
        <p:nvSpPr>
          <p:cNvPr id="194566" name="Text Box 8">
            <a:extLst>
              <a:ext uri="{FF2B5EF4-FFF2-40B4-BE49-F238E27FC236}">
                <a16:creationId xmlns:a16="http://schemas.microsoft.com/office/drawing/2014/main" id="{4E0C8C44-56FA-AEF1-ECDA-6208325B6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94567" name="Rectangle 9">
            <a:extLst>
              <a:ext uri="{FF2B5EF4-FFF2-40B4-BE49-F238E27FC236}">
                <a16:creationId xmlns:a16="http://schemas.microsoft.com/office/drawing/2014/main" id="{7922BC90-475E-5058-36F1-7DA75338A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94568" name="Text Box 10">
            <a:extLst>
              <a:ext uri="{FF2B5EF4-FFF2-40B4-BE49-F238E27FC236}">
                <a16:creationId xmlns:a16="http://schemas.microsoft.com/office/drawing/2014/main" id="{55973ECA-B2C1-0F71-942E-5F57C2B2E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94569" name="Text Box 11">
            <a:extLst>
              <a:ext uri="{FF2B5EF4-FFF2-40B4-BE49-F238E27FC236}">
                <a16:creationId xmlns:a16="http://schemas.microsoft.com/office/drawing/2014/main" id="{D7C69FDC-6549-A621-D86D-606210191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625" y="7399338"/>
            <a:ext cx="2936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87</a:t>
            </a:r>
          </a:p>
        </p:txBody>
      </p:sp>
      <p:sp>
        <p:nvSpPr>
          <p:cNvPr id="194570" name="Text Box 12">
            <a:extLst>
              <a:ext uri="{FF2B5EF4-FFF2-40B4-BE49-F238E27FC236}">
                <a16:creationId xmlns:a16="http://schemas.microsoft.com/office/drawing/2014/main" id="{B51C85F8-F377-4F39-E0E7-8D1872131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4536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94571" name="Picture 16">
            <a:extLst>
              <a:ext uri="{FF2B5EF4-FFF2-40B4-BE49-F238E27FC236}">
                <a16:creationId xmlns:a16="http://schemas.microsoft.com/office/drawing/2014/main" id="{9E5AF9F6-7BB2-0EF7-6691-861B078D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t="10228" r="13448" b="6818"/>
          <a:stretch>
            <a:fillRect/>
          </a:stretch>
        </p:blipFill>
        <p:spPr bwMode="auto">
          <a:xfrm>
            <a:off x="519113" y="3857625"/>
            <a:ext cx="4264025" cy="3230563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2" name="Picture 17">
            <a:extLst>
              <a:ext uri="{FF2B5EF4-FFF2-40B4-BE49-F238E27FC236}">
                <a16:creationId xmlns:a16="http://schemas.microsoft.com/office/drawing/2014/main" id="{3B5920D8-5AFF-80BA-E3A9-10F43B240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14583" r="13889" b="13579"/>
          <a:stretch>
            <a:fillRect/>
          </a:stretch>
        </p:blipFill>
        <p:spPr bwMode="auto">
          <a:xfrm>
            <a:off x="2887663" y="4478338"/>
            <a:ext cx="4071937" cy="3065462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8739" name="Rectangle 19">
            <a:extLst>
              <a:ext uri="{FF2B5EF4-FFF2-40B4-BE49-F238E27FC236}">
                <a16:creationId xmlns:a16="http://schemas.microsoft.com/office/drawing/2014/main" id="{8F5F89A0-3313-9068-1DB1-0E3AE751A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150" y="4400550"/>
            <a:ext cx="4162425" cy="3190875"/>
          </a:xfrm>
          <a:prstGeom prst="rect">
            <a:avLst/>
          </a:prstGeom>
          <a:noFill/>
          <a:ln w="111125">
            <a:solidFill>
              <a:srgbClr val="FFEA18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194574" name="Group 20">
            <a:extLst>
              <a:ext uri="{FF2B5EF4-FFF2-40B4-BE49-F238E27FC236}">
                <a16:creationId xmlns:a16="http://schemas.microsoft.com/office/drawing/2014/main" id="{CBCAA4DC-8C62-C1B1-4400-2A407790D1D9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38138"/>
            <a:ext cx="6418263" cy="1077912"/>
            <a:chOff x="2293" y="213"/>
            <a:chExt cx="4043" cy="679"/>
          </a:xfrm>
        </p:grpSpPr>
        <p:sp>
          <p:nvSpPr>
            <p:cNvPr id="194575" name="Text Box 21">
              <a:extLst>
                <a:ext uri="{FF2B5EF4-FFF2-40B4-BE49-F238E27FC236}">
                  <a16:creationId xmlns:a16="http://schemas.microsoft.com/office/drawing/2014/main" id="{DDF99DAC-FF2E-2571-375B-9079218D77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67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chemeClr val="bg1"/>
                  </a:solidFill>
                </a:rPr>
                <a:t>usrf;pGm tajccHus pGm NyD;qHk;jyD/ tckoif hpdwful;xJrSm bmvJ</a:t>
              </a:r>
            </a:p>
          </p:txBody>
        </p:sp>
        <p:sp>
          <p:nvSpPr>
            <p:cNvPr id="194576" name="Text Box 22">
              <a:extLst>
                <a:ext uri="{FF2B5EF4-FFF2-40B4-BE49-F238E27FC236}">
                  <a16:creationId xmlns:a16="http://schemas.microsoft.com/office/drawing/2014/main" id="{B98E3239-3FCA-71F8-220E-DE1D7CFB8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®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8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8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73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2">
            <a:extLst>
              <a:ext uri="{FF2B5EF4-FFF2-40B4-BE49-F238E27FC236}">
                <a16:creationId xmlns:a16="http://schemas.microsoft.com/office/drawing/2014/main" id="{7F0D8A10-5EBC-DCD4-B27A-AD6F17114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96610" name="Rectangle 3">
            <a:extLst>
              <a:ext uri="{FF2B5EF4-FFF2-40B4-BE49-F238E27FC236}">
                <a16:creationId xmlns:a16="http://schemas.microsoft.com/office/drawing/2014/main" id="{0A009426-96A8-BBD8-57E6-02418EB7C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0"/>
            <a:ext cx="9024938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196611" name="Picture 4">
            <a:extLst>
              <a:ext uri="{FF2B5EF4-FFF2-40B4-BE49-F238E27FC236}">
                <a16:creationId xmlns:a16="http://schemas.microsoft.com/office/drawing/2014/main" id="{7835B4B8-E7A6-4F68-FFA2-76A57D474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27971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Oval 5">
            <a:extLst>
              <a:ext uri="{FF2B5EF4-FFF2-40B4-BE49-F238E27FC236}">
                <a16:creationId xmlns:a16="http://schemas.microsoft.com/office/drawing/2014/main" id="{0DF6580B-7693-D178-B895-B5B049BAE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52388"/>
            <a:ext cx="1033462" cy="1065212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35" tIns="50917" rIns="101835" bIns="50917" anchor="ctr"/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FFEC14"/>
              </a:solidFill>
            </a:endParaRPr>
          </a:p>
        </p:txBody>
      </p:sp>
      <p:sp>
        <p:nvSpPr>
          <p:cNvPr id="196613" name="Text Box 6">
            <a:extLst>
              <a:ext uri="{FF2B5EF4-FFF2-40B4-BE49-F238E27FC236}">
                <a16:creationId xmlns:a16="http://schemas.microsoft.com/office/drawing/2014/main" id="{835FDB02-EA9F-C793-0A66-FA76D1780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1836738"/>
            <a:ext cx="9280525" cy="17795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                      usrf;pmqdkonf h tawG;tac: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usrf;pmudk zGif.zdk hpdwful;aom.csuf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usrf;pmygtjzpftysufrsm;\ wnf&amp;Sd&amp;mjyaom pdwful;ajryHk</a:t>
            </a:r>
          </a:p>
        </p:txBody>
      </p:sp>
      <p:sp>
        <p:nvSpPr>
          <p:cNvPr id="196614" name="Text Box 8">
            <a:extLst>
              <a:ext uri="{FF2B5EF4-FFF2-40B4-BE49-F238E27FC236}">
                <a16:creationId xmlns:a16="http://schemas.microsoft.com/office/drawing/2014/main" id="{A36E5DC5-723C-5270-4BE8-C461AFF3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96615" name="Rectangle 9">
            <a:extLst>
              <a:ext uri="{FF2B5EF4-FFF2-40B4-BE49-F238E27FC236}">
                <a16:creationId xmlns:a16="http://schemas.microsoft.com/office/drawing/2014/main" id="{BE69C75E-3E2B-8117-9781-9DAC19CB6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96616" name="Text Box 10">
            <a:extLst>
              <a:ext uri="{FF2B5EF4-FFF2-40B4-BE49-F238E27FC236}">
                <a16:creationId xmlns:a16="http://schemas.microsoft.com/office/drawing/2014/main" id="{5F4D257E-3EEA-B81D-333C-824712C5F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96617" name="Text Box 11">
            <a:extLst>
              <a:ext uri="{FF2B5EF4-FFF2-40B4-BE49-F238E27FC236}">
                <a16:creationId xmlns:a16="http://schemas.microsoft.com/office/drawing/2014/main" id="{1FBDBDEB-063F-5C56-BD3C-AA2D55D7B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88</a:t>
            </a:r>
          </a:p>
        </p:txBody>
      </p:sp>
      <p:sp>
        <p:nvSpPr>
          <p:cNvPr id="196618" name="Text Box 12">
            <a:extLst>
              <a:ext uri="{FF2B5EF4-FFF2-40B4-BE49-F238E27FC236}">
                <a16:creationId xmlns:a16="http://schemas.microsoft.com/office/drawing/2014/main" id="{B3AB7529-2DB9-A7BD-EEB6-DD735D31E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4536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96619" name="Picture 14">
            <a:extLst>
              <a:ext uri="{FF2B5EF4-FFF2-40B4-BE49-F238E27FC236}">
                <a16:creationId xmlns:a16="http://schemas.microsoft.com/office/drawing/2014/main" id="{9174833C-62D9-E443-96F5-E36D42DBA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t="10228" r="13448" b="6818"/>
          <a:stretch>
            <a:fillRect/>
          </a:stretch>
        </p:blipFill>
        <p:spPr bwMode="auto">
          <a:xfrm>
            <a:off x="519113" y="3857625"/>
            <a:ext cx="4264025" cy="3230563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0" name="Picture 15">
            <a:extLst>
              <a:ext uri="{FF2B5EF4-FFF2-40B4-BE49-F238E27FC236}">
                <a16:creationId xmlns:a16="http://schemas.microsoft.com/office/drawing/2014/main" id="{E228F947-DF70-E648-9F5F-13B5ED078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14583" r="13889" b="13579"/>
          <a:stretch>
            <a:fillRect/>
          </a:stretch>
        </p:blipFill>
        <p:spPr bwMode="auto">
          <a:xfrm>
            <a:off x="2887663" y="4478338"/>
            <a:ext cx="4071937" cy="3065462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1" name="Picture 13">
            <a:extLst>
              <a:ext uri="{FF2B5EF4-FFF2-40B4-BE49-F238E27FC236}">
                <a16:creationId xmlns:a16="http://schemas.microsoft.com/office/drawing/2014/main" id="{5AA5C470-7880-4369-67BB-D1C580104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10847" r="11063" b="8333"/>
          <a:stretch>
            <a:fillRect/>
          </a:stretch>
        </p:blipFill>
        <p:spPr bwMode="auto">
          <a:xfrm>
            <a:off x="5610225" y="3994150"/>
            <a:ext cx="3836988" cy="2867025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9760" name="Rectangle 16">
            <a:extLst>
              <a:ext uri="{FF2B5EF4-FFF2-40B4-BE49-F238E27FC236}">
                <a16:creationId xmlns:a16="http://schemas.microsoft.com/office/drawing/2014/main" id="{70DE1FEA-C131-D3CB-F63B-E0D811EE3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5300" y="3933825"/>
            <a:ext cx="3922713" cy="2970213"/>
          </a:xfrm>
          <a:prstGeom prst="rect">
            <a:avLst/>
          </a:prstGeom>
          <a:noFill/>
          <a:ln w="111125">
            <a:solidFill>
              <a:srgbClr val="FFEA18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196623" name="Group 17">
            <a:extLst>
              <a:ext uri="{FF2B5EF4-FFF2-40B4-BE49-F238E27FC236}">
                <a16:creationId xmlns:a16="http://schemas.microsoft.com/office/drawing/2014/main" id="{28E2751D-A90E-F537-7B46-20F7CCF82887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38138"/>
            <a:ext cx="6418263" cy="1077912"/>
            <a:chOff x="2293" y="213"/>
            <a:chExt cx="4043" cy="679"/>
          </a:xfrm>
        </p:grpSpPr>
        <p:sp>
          <p:nvSpPr>
            <p:cNvPr id="196624" name="Text Box 18">
              <a:extLst>
                <a:ext uri="{FF2B5EF4-FFF2-40B4-BE49-F238E27FC236}">
                  <a16:creationId xmlns:a16="http://schemas.microsoft.com/office/drawing/2014/main" id="{05F528A3-C5CD-E3AB-B843-B71C85088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67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chemeClr val="bg1"/>
                  </a:solidFill>
                </a:rPr>
                <a:t>usrf;pmtajccHuspGm NyD;qHk;jyD/ tckoif hpdwful;xJrSm bmvJ</a:t>
              </a:r>
            </a:p>
          </p:txBody>
        </p:sp>
        <p:sp>
          <p:nvSpPr>
            <p:cNvPr id="196625" name="Text Box 19">
              <a:extLst>
                <a:ext uri="{FF2B5EF4-FFF2-40B4-BE49-F238E27FC236}">
                  <a16:creationId xmlns:a16="http://schemas.microsoft.com/office/drawing/2014/main" id="{E2B55968-4C0D-4207-1535-DF241CF4D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®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9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9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976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2">
            <a:extLst>
              <a:ext uri="{FF2B5EF4-FFF2-40B4-BE49-F238E27FC236}">
                <a16:creationId xmlns:a16="http://schemas.microsoft.com/office/drawing/2014/main" id="{ED0D7A58-9B2F-D413-E4ED-1D59A2716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64363"/>
            <a:ext cx="665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98658" name="Rectangle 3">
            <a:extLst>
              <a:ext uri="{FF2B5EF4-FFF2-40B4-BE49-F238E27FC236}">
                <a16:creationId xmlns:a16="http://schemas.microsoft.com/office/drawing/2014/main" id="{8FDCD71E-0414-EFCA-FFAF-CA559754D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15875"/>
            <a:ext cx="9024938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198659" name="Group 22">
            <a:extLst>
              <a:ext uri="{FF2B5EF4-FFF2-40B4-BE49-F238E27FC236}">
                <a16:creationId xmlns:a16="http://schemas.microsoft.com/office/drawing/2014/main" id="{48EA3F6A-1912-7062-4ADE-B2B3B37EF2D9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54013"/>
            <a:ext cx="6418263" cy="1077912"/>
            <a:chOff x="2293" y="213"/>
            <a:chExt cx="4043" cy="679"/>
          </a:xfrm>
        </p:grpSpPr>
        <p:sp>
          <p:nvSpPr>
            <p:cNvPr id="198670" name="Text Box 23">
              <a:extLst>
                <a:ext uri="{FF2B5EF4-FFF2-40B4-BE49-F238E27FC236}">
                  <a16:creationId xmlns:a16="http://schemas.microsoft.com/office/drawing/2014/main" id="{04E7F150-8B50-4A1A-B2DE-2F133CB2B4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67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chemeClr val="bg1"/>
                  </a:solidFill>
                </a:rPr>
                <a:t>usrf;pGm tajccHus pGm NyD;qHk;jyD/ tckoif hpdwful;xJrSm bmvJ</a:t>
              </a:r>
            </a:p>
          </p:txBody>
        </p:sp>
        <p:sp>
          <p:nvSpPr>
            <p:cNvPr id="198671" name="Text Box 24">
              <a:extLst>
                <a:ext uri="{FF2B5EF4-FFF2-40B4-BE49-F238E27FC236}">
                  <a16:creationId xmlns:a16="http://schemas.microsoft.com/office/drawing/2014/main" id="{D4A59CC7-207F-C3B6-1B87-B2DF86677B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®</a:t>
              </a:r>
            </a:p>
          </p:txBody>
        </p:sp>
      </p:grpSp>
      <p:pic>
        <p:nvPicPr>
          <p:cNvPr id="198660" name="Picture 4">
            <a:extLst>
              <a:ext uri="{FF2B5EF4-FFF2-40B4-BE49-F238E27FC236}">
                <a16:creationId xmlns:a16="http://schemas.microsoft.com/office/drawing/2014/main" id="{AE16A9B4-4A16-8578-8B43-9C80674E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5875"/>
            <a:ext cx="27971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Oval 5">
            <a:extLst>
              <a:ext uri="{FF2B5EF4-FFF2-40B4-BE49-F238E27FC236}">
                <a16:creationId xmlns:a16="http://schemas.microsoft.com/office/drawing/2014/main" id="{78C77EDB-588B-C3CC-765B-086CDFEB7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68263"/>
            <a:ext cx="1033462" cy="1065212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35" tIns="50917" rIns="101835" bIns="50917" anchor="ctr"/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FFEC14"/>
              </a:solidFill>
            </a:endParaRPr>
          </a:p>
        </p:txBody>
      </p:sp>
      <p:sp>
        <p:nvSpPr>
          <p:cNvPr id="198662" name="Text Box 6">
            <a:extLst>
              <a:ext uri="{FF2B5EF4-FFF2-40B4-BE49-F238E27FC236}">
                <a16:creationId xmlns:a16="http://schemas.microsoft.com/office/drawing/2014/main" id="{07B8EF34-F50B-A36A-6397-67DF25215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4564063"/>
            <a:ext cx="9280525" cy="136048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usrf;pmqdkonfhtawG;tac:? usrf;pmudk zGif.zdk hpdwful;aom.csuf? husrf;pmygtjzpftysufrsm;\ wnf&amp;Sd&amp;mjyaom pdwful;ajryHk? usrf;pmyHkjyif\ ta&amp;;BuD;qHk;ydkif; vQifjrefaomjzpfpOf.?</a:t>
            </a:r>
          </a:p>
        </p:txBody>
      </p:sp>
      <p:sp>
        <p:nvSpPr>
          <p:cNvPr id="198663" name="Text Box 8">
            <a:extLst>
              <a:ext uri="{FF2B5EF4-FFF2-40B4-BE49-F238E27FC236}">
                <a16:creationId xmlns:a16="http://schemas.microsoft.com/office/drawing/2014/main" id="{26CAE4CF-692E-608D-0906-9B49C9401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54825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198664" name="Rectangle 9">
            <a:extLst>
              <a:ext uri="{FF2B5EF4-FFF2-40B4-BE49-F238E27FC236}">
                <a16:creationId xmlns:a16="http://schemas.microsoft.com/office/drawing/2014/main" id="{CD352173-B388-D37E-4469-5B4B7D11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413625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198665" name="Text Box 10">
            <a:extLst>
              <a:ext uri="{FF2B5EF4-FFF2-40B4-BE49-F238E27FC236}">
                <a16:creationId xmlns:a16="http://schemas.microsoft.com/office/drawing/2014/main" id="{6235A2C6-AA81-EFBD-6546-022CEFF51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46963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198666" name="Text Box 11">
            <a:extLst>
              <a:ext uri="{FF2B5EF4-FFF2-40B4-BE49-F238E27FC236}">
                <a16:creationId xmlns:a16="http://schemas.microsoft.com/office/drawing/2014/main" id="{042670CE-6014-1CA8-8691-823B63C68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18388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89</a:t>
            </a:r>
          </a:p>
        </p:txBody>
      </p:sp>
      <p:sp>
        <p:nvSpPr>
          <p:cNvPr id="198667" name="Text Box 12">
            <a:extLst>
              <a:ext uri="{FF2B5EF4-FFF2-40B4-BE49-F238E27FC236}">
                <a16:creationId xmlns:a16="http://schemas.microsoft.com/office/drawing/2014/main" id="{CF21B85D-A11A-F772-ED05-E1F35631B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61238"/>
            <a:ext cx="1841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98668" name="Picture 17">
            <a:extLst>
              <a:ext uri="{FF2B5EF4-FFF2-40B4-BE49-F238E27FC236}">
                <a16:creationId xmlns:a16="http://schemas.microsoft.com/office/drawing/2014/main" id="{BD63F4A4-60E2-AE12-A969-E476B149F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682625"/>
            <a:ext cx="4240212" cy="3197225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0789" name="Rectangle 21">
            <a:extLst>
              <a:ext uri="{FF2B5EF4-FFF2-40B4-BE49-F238E27FC236}">
                <a16:creationId xmlns:a16="http://schemas.microsoft.com/office/drawing/2014/main" id="{10206329-4D5F-131B-ACA0-EE24C31E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25" y="633413"/>
            <a:ext cx="4346575" cy="3308350"/>
          </a:xfrm>
          <a:prstGeom prst="rect">
            <a:avLst/>
          </a:prstGeom>
          <a:noFill/>
          <a:ln w="111125">
            <a:solidFill>
              <a:srgbClr val="FFEA18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0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0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078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30834F6A-4974-C384-8209-FE028CCC1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7427913"/>
            <a:ext cx="145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43" tIns="44429" rIns="90443" bIns="4442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endParaRPr lang="my-MM" altLang="en-US" sz="1000" b="0"/>
          </a:p>
        </p:txBody>
      </p:sp>
      <p:grpSp>
        <p:nvGrpSpPr>
          <p:cNvPr id="34818" name="Group 3">
            <a:extLst>
              <a:ext uri="{FF2B5EF4-FFF2-40B4-BE49-F238E27FC236}">
                <a16:creationId xmlns:a16="http://schemas.microsoft.com/office/drawing/2014/main" id="{D0EF8126-96D2-E5F3-23F3-FA984A7B80E1}"/>
              </a:ext>
            </a:extLst>
          </p:cNvPr>
          <p:cNvGrpSpPr>
            <a:grpSpLocks/>
          </p:cNvGrpSpPr>
          <p:nvPr/>
        </p:nvGrpSpPr>
        <p:grpSpPr bwMode="auto">
          <a:xfrm>
            <a:off x="923925" y="1603375"/>
            <a:ext cx="4667250" cy="5756275"/>
            <a:chOff x="430" y="559"/>
            <a:chExt cx="2940" cy="3626"/>
          </a:xfrm>
        </p:grpSpPr>
        <p:sp>
          <p:nvSpPr>
            <p:cNvPr id="34828" name="Rectangle 4">
              <a:extLst>
                <a:ext uri="{FF2B5EF4-FFF2-40B4-BE49-F238E27FC236}">
                  <a16:creationId xmlns:a16="http://schemas.microsoft.com/office/drawing/2014/main" id="{DEA8BCF8-3BDC-4BB7-F2D6-FDD6B425B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" y="559"/>
              <a:ext cx="2940" cy="3626"/>
            </a:xfrm>
            <a:prstGeom prst="rect">
              <a:avLst/>
            </a:prstGeom>
            <a:noFill/>
            <a:ln w="50800">
              <a:solidFill>
                <a:srgbClr val="00279F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endParaRPr lang="th-TH" altLang="en-US"/>
            </a:p>
          </p:txBody>
        </p:sp>
        <p:pic>
          <p:nvPicPr>
            <p:cNvPr id="34829" name="Picture 5">
              <a:extLst>
                <a:ext uri="{FF2B5EF4-FFF2-40B4-BE49-F238E27FC236}">
                  <a16:creationId xmlns:a16="http://schemas.microsoft.com/office/drawing/2014/main" id="{61AE2587-7935-F92E-EF63-B8F18353738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622"/>
              <a:ext cx="2790" cy="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7">
            <a:extLst>
              <a:ext uri="{FF2B5EF4-FFF2-40B4-BE49-F238E27FC236}">
                <a16:creationId xmlns:a16="http://schemas.microsoft.com/office/drawing/2014/main" id="{4255018B-2EC5-BDF5-2E0D-6CC0D4CAB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3275" y="-17463"/>
            <a:ext cx="18573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820" name="Text Box 13">
            <a:extLst>
              <a:ext uri="{FF2B5EF4-FFF2-40B4-BE49-F238E27FC236}">
                <a16:creationId xmlns:a16="http://schemas.microsoft.com/office/drawing/2014/main" id="{7408E24B-5735-5EFB-D39D-9BBC95127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0" y="1804988"/>
            <a:ext cx="30226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c&amp;pf0ifusrf;rsm;</a:t>
            </a:r>
          </a:p>
        </p:txBody>
      </p:sp>
      <p:sp>
        <p:nvSpPr>
          <p:cNvPr id="34821" name="Text Box 14">
            <a:extLst>
              <a:ext uri="{FF2B5EF4-FFF2-40B4-BE49-F238E27FC236}">
                <a16:creationId xmlns:a16="http://schemas.microsoft.com/office/drawing/2014/main" id="{3627AADA-D808-C586-5C96-83B4DC42C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3252788"/>
            <a:ext cx="26670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wrefawmf0w¬L</a:t>
            </a:r>
          </a:p>
        </p:txBody>
      </p:sp>
      <p:sp>
        <p:nvSpPr>
          <p:cNvPr id="34822" name="Text Box 15">
            <a:extLst>
              <a:ext uri="{FF2B5EF4-FFF2-40B4-BE49-F238E27FC236}">
                <a16:creationId xmlns:a16="http://schemas.microsoft.com/office/drawing/2014/main" id="{FCADCF74-009D-E7F6-5FEF-153A865C6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4702175"/>
            <a:ext cx="30353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 typeface="Times" pitchFamily="1" charset="0"/>
              <a:buNone/>
            </a:pPr>
            <a:r>
              <a:rPr lang="en-US" altLang="en-US" sz="2800">
                <a:solidFill>
                  <a:srgbClr val="FFEA18"/>
                </a:solidFill>
              </a:rPr>
              <a:t>{zufBo0g</a:t>
            </a:r>
            <a:r>
              <a:rPr lang="en-US" altLang="en-US">
                <a:solidFill>
                  <a:srgbClr val="FFEA18"/>
                </a:solidFill>
              </a:rPr>
              <a:t>'</a:t>
            </a:r>
            <a:r>
              <a:rPr lang="en-US" altLang="en-US" sz="2800">
                <a:solidFill>
                  <a:srgbClr val="FFEA18"/>
                </a:solidFill>
              </a:rPr>
              <a:t>pm</a:t>
            </a:r>
          </a:p>
        </p:txBody>
      </p:sp>
      <p:sp>
        <p:nvSpPr>
          <p:cNvPr id="34823" name="Text Box 16">
            <a:extLst>
              <a:ext uri="{FF2B5EF4-FFF2-40B4-BE49-F238E27FC236}">
                <a16:creationId xmlns:a16="http://schemas.microsoft.com/office/drawing/2014/main" id="{155E632B-F3CA-BE93-24A3-736B967D2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149975"/>
            <a:ext cx="3378200" cy="584200"/>
          </a:xfrm>
          <a:prstGeom prst="rect">
            <a:avLst/>
          </a:prstGeom>
          <a:noFill/>
          <a:ln>
            <a:noFill/>
          </a:ln>
          <a:effectLst>
            <a:outerShdw dist="40161" dir="42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EA18"/>
                </a:solidFill>
              </a:rPr>
              <a:t>Asm</a:t>
            </a:r>
            <a:r>
              <a:rPr lang="en-US" altLang="en-US" b="0">
                <a:solidFill>
                  <a:srgbClr val="FFEA18"/>
                </a:solidFill>
              </a:rPr>
              <a:t>'d</a:t>
            </a:r>
            <a:r>
              <a:rPr lang="en-US" altLang="en-US">
                <a:solidFill>
                  <a:srgbClr val="FFEA18"/>
                </a:solidFill>
              </a:rPr>
              <a:t>wfusrf;</a:t>
            </a:r>
          </a:p>
        </p:txBody>
      </p:sp>
      <p:sp>
        <p:nvSpPr>
          <p:cNvPr id="34824" name="Text Box 19">
            <a:extLst>
              <a:ext uri="{FF2B5EF4-FFF2-40B4-BE49-F238E27FC236}">
                <a16:creationId xmlns:a16="http://schemas.microsoft.com/office/drawing/2014/main" id="{202EBD4D-7C50-DAA1-1A76-1513188A0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800" y="7399338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09</a:t>
            </a:r>
          </a:p>
        </p:txBody>
      </p:sp>
      <p:sp>
        <p:nvSpPr>
          <p:cNvPr id="1197076" name="AutoShape 20">
            <a:extLst>
              <a:ext uri="{FF2B5EF4-FFF2-40B4-BE49-F238E27FC236}">
                <a16:creationId xmlns:a16="http://schemas.microsoft.com/office/drawing/2014/main" id="{E7B6E13D-596F-FA39-4737-B3986EF34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8350" y="1619250"/>
            <a:ext cx="3565525" cy="5748338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197077" name="AutoShape 21">
            <a:extLst>
              <a:ext uri="{FF2B5EF4-FFF2-40B4-BE49-F238E27FC236}">
                <a16:creationId xmlns:a16="http://schemas.microsoft.com/office/drawing/2014/main" id="{DD91E521-8A08-D4CB-BAFE-F176B5595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025" y="2686050"/>
            <a:ext cx="4294188" cy="684213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34827" name="Rectangle 22">
            <a:extLst>
              <a:ext uri="{FF2B5EF4-FFF2-40B4-BE49-F238E27FC236}">
                <a16:creationId xmlns:a16="http://schemas.microsoft.com/office/drawing/2014/main" id="{7029F6AB-D17A-542E-348B-E7FA1FABF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0"/>
            <a:ext cx="3840163" cy="12096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FAFA1E"/>
                </a:solidFill>
              </a:rPr>
              <a:t>waygif;wnf;&amp;Sdaom</a:t>
            </a:r>
          </a:p>
          <a:p>
            <a:r>
              <a:rPr lang="en-US" altLang="en-US" sz="3600">
                <a:solidFill>
                  <a:srgbClr val="FAFA1E"/>
                </a:solidFill>
              </a:rPr>
              <a:t>"r®opfusrf;pm</a:t>
            </a:r>
            <a:endParaRPr lang="my-MM" altLang="en-US" sz="3600">
              <a:solidFill>
                <a:srgbClr val="FAFA1E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7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97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7076" grpId="0" animBg="1"/>
      <p:bldP spid="119707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2">
            <a:extLst>
              <a:ext uri="{FF2B5EF4-FFF2-40B4-BE49-F238E27FC236}">
                <a16:creationId xmlns:a16="http://schemas.microsoft.com/office/drawing/2014/main" id="{33CF533E-AD43-DE17-B8A4-38CBA5CC4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00706" name="Rectangle 3">
            <a:extLst>
              <a:ext uri="{FF2B5EF4-FFF2-40B4-BE49-F238E27FC236}">
                <a16:creationId xmlns:a16="http://schemas.microsoft.com/office/drawing/2014/main" id="{00659339-9CB4-A9CC-9644-64A612153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0"/>
            <a:ext cx="9024938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200707" name="Group 21">
            <a:extLst>
              <a:ext uri="{FF2B5EF4-FFF2-40B4-BE49-F238E27FC236}">
                <a16:creationId xmlns:a16="http://schemas.microsoft.com/office/drawing/2014/main" id="{9FAE2D9D-537C-EC9A-8AD8-2396DF031F5E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38138"/>
            <a:ext cx="6418263" cy="1077912"/>
            <a:chOff x="2293" y="213"/>
            <a:chExt cx="4043" cy="679"/>
          </a:xfrm>
        </p:grpSpPr>
        <p:sp>
          <p:nvSpPr>
            <p:cNvPr id="200719" name="Text Box 22">
              <a:extLst>
                <a:ext uri="{FF2B5EF4-FFF2-40B4-BE49-F238E27FC236}">
                  <a16:creationId xmlns:a16="http://schemas.microsoft.com/office/drawing/2014/main" id="{E2B0745D-14DB-0382-215B-69DE38BAE6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67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chemeClr val="bg1"/>
                  </a:solidFill>
                </a:rPr>
                <a:t>usrf;pGm tajccHus pGm NyD;qHk;jyD/ tckoif hpdwful;xJrSm bmvJ</a:t>
              </a:r>
            </a:p>
          </p:txBody>
        </p:sp>
        <p:sp>
          <p:nvSpPr>
            <p:cNvPr id="200720" name="Text Box 23">
              <a:extLst>
                <a:ext uri="{FF2B5EF4-FFF2-40B4-BE49-F238E27FC236}">
                  <a16:creationId xmlns:a16="http://schemas.microsoft.com/office/drawing/2014/main" id="{8DA7D59C-CCB6-34DB-3BB8-3B844DAEC6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®</a:t>
              </a:r>
            </a:p>
          </p:txBody>
        </p:sp>
      </p:grpSp>
      <p:pic>
        <p:nvPicPr>
          <p:cNvPr id="200708" name="Picture 4">
            <a:extLst>
              <a:ext uri="{FF2B5EF4-FFF2-40B4-BE49-F238E27FC236}">
                <a16:creationId xmlns:a16="http://schemas.microsoft.com/office/drawing/2014/main" id="{21291C89-3CAE-4952-0306-9B6DA7511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27971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9" name="Oval 5">
            <a:extLst>
              <a:ext uri="{FF2B5EF4-FFF2-40B4-BE49-F238E27FC236}">
                <a16:creationId xmlns:a16="http://schemas.microsoft.com/office/drawing/2014/main" id="{A85C4DF3-E3F6-A0D9-176C-0C66F066B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52388"/>
            <a:ext cx="1033462" cy="1065212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35" tIns="50917" rIns="101835" bIns="50917" anchor="ctr"/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FFEC14"/>
              </a:solidFill>
            </a:endParaRPr>
          </a:p>
        </p:txBody>
      </p:sp>
      <p:sp>
        <p:nvSpPr>
          <p:cNvPr id="200710" name="Text Box 6">
            <a:extLst>
              <a:ext uri="{FF2B5EF4-FFF2-40B4-BE49-F238E27FC236}">
                <a16:creationId xmlns:a16="http://schemas.microsoft.com/office/drawing/2014/main" id="{CFD36286-BD4E-1C93-5134-592B71FC8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1836738"/>
            <a:ext cx="9280525" cy="42910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usrf;pmydkuf qdkonf h tawG;tac: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usrf;pmydkufudk zGif h zdk hpdwful;aom hcsuf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usrf;pmtjzpftysufrsm; \ wnf&amp;Sd&amp;mjyaom pdwful;ajryHk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usrf;pmyHkjyif \ ta&amp;;BuD; qHk;ydkif? vQifjrefaom jzpfpOf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c&amp;pfawmf \ óoem udk tmjAJ[H </a:t>
            </a:r>
            <a:r>
              <a:rPr lang="ja-JP" altLang="en-US" sz="2700">
                <a:solidFill>
                  <a:srgbClr val="FFEA18"/>
                </a:solidFill>
              </a:rPr>
              <a:t>‘</a:t>
            </a:r>
            <a:r>
              <a:rPr lang="en-US" altLang="ja-JP" sz="2700">
                <a:solidFill>
                  <a:srgbClr val="FFEA18"/>
                </a:solidFill>
              </a:rPr>
              <a:t>or®musrf;pmu wdkuf&amp;dkuf qufEG,fonf</a:t>
            </a:r>
          </a:p>
          <a:p>
            <a:pPr algn="l">
              <a:spcBef>
                <a:spcPct val="50000"/>
              </a:spcBef>
            </a:pPr>
            <a:r>
              <a:rPr lang="ja-JP" altLang="en-US" sz="2700">
                <a:solidFill>
                  <a:srgbClr val="FFEA18"/>
                </a:solidFill>
              </a:rPr>
              <a:t>‘</a:t>
            </a:r>
            <a:r>
              <a:rPr lang="en-US" altLang="ja-JP" sz="2700">
                <a:solidFill>
                  <a:srgbClr val="FFEA18"/>
                </a:solidFill>
              </a:rPr>
              <a:t>or®musrf;pm\ zGJUpnf;yHkonf yg0ifaom tjzpftysufrsm;ay: rlwnfonf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ta[mif;ESif.topf usrf;tkyfrsm;\ acgif;pOfrsm;</a:t>
            </a:r>
          </a:p>
        </p:txBody>
      </p:sp>
      <p:sp>
        <p:nvSpPr>
          <p:cNvPr id="200711" name="Text Box 8">
            <a:extLst>
              <a:ext uri="{FF2B5EF4-FFF2-40B4-BE49-F238E27FC236}">
                <a16:creationId xmlns:a16="http://schemas.microsoft.com/office/drawing/2014/main" id="{57AAE909-ECB7-B0B7-6F64-5DDD78828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200712" name="Rectangle 9">
            <a:extLst>
              <a:ext uri="{FF2B5EF4-FFF2-40B4-BE49-F238E27FC236}">
                <a16:creationId xmlns:a16="http://schemas.microsoft.com/office/drawing/2014/main" id="{C4C87885-74CD-8FCD-7F5B-F08EFAC06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200713" name="Text Box 10">
            <a:extLst>
              <a:ext uri="{FF2B5EF4-FFF2-40B4-BE49-F238E27FC236}">
                <a16:creationId xmlns:a16="http://schemas.microsoft.com/office/drawing/2014/main" id="{1B4E6D3C-12AF-EDD8-1BE3-350032753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200714" name="Text Box 11">
            <a:extLst>
              <a:ext uri="{FF2B5EF4-FFF2-40B4-BE49-F238E27FC236}">
                <a16:creationId xmlns:a16="http://schemas.microsoft.com/office/drawing/2014/main" id="{A28B87CA-6DE8-123B-F008-08B4F0B0E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7402513"/>
            <a:ext cx="300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90</a:t>
            </a:r>
          </a:p>
        </p:txBody>
      </p:sp>
      <p:sp>
        <p:nvSpPr>
          <p:cNvPr id="200715" name="Text Box 12">
            <a:extLst>
              <a:ext uri="{FF2B5EF4-FFF2-40B4-BE49-F238E27FC236}">
                <a16:creationId xmlns:a16="http://schemas.microsoft.com/office/drawing/2014/main" id="{921070A7-CDC1-8D75-5D7F-E9D8F82BA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4536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00716" name="Picture 16">
            <a:extLst>
              <a:ext uri="{FF2B5EF4-FFF2-40B4-BE49-F238E27FC236}">
                <a16:creationId xmlns:a16="http://schemas.microsoft.com/office/drawing/2014/main" id="{0F872621-3FFC-C777-B75B-2B6E0A07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666750"/>
            <a:ext cx="4240212" cy="3197225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7" name="Picture 17">
            <a:extLst>
              <a:ext uri="{FF2B5EF4-FFF2-40B4-BE49-F238E27FC236}">
                <a16:creationId xmlns:a16="http://schemas.microsoft.com/office/drawing/2014/main" id="{16A27670-A284-9A2A-5613-667D9B2F9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1316038"/>
            <a:ext cx="3965575" cy="2887662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1812" name="Rectangle 20">
            <a:extLst>
              <a:ext uri="{FF2B5EF4-FFF2-40B4-BE49-F238E27FC236}">
                <a16:creationId xmlns:a16="http://schemas.microsoft.com/office/drawing/2014/main" id="{BA140F44-AAEB-A12A-4BAF-2425945CF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513" y="1308100"/>
            <a:ext cx="4092575" cy="2941638"/>
          </a:xfrm>
          <a:prstGeom prst="rect">
            <a:avLst/>
          </a:prstGeom>
          <a:noFill/>
          <a:ln w="111125">
            <a:solidFill>
              <a:srgbClr val="FFEA18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1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8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2">
            <a:extLst>
              <a:ext uri="{FF2B5EF4-FFF2-40B4-BE49-F238E27FC236}">
                <a16:creationId xmlns:a16="http://schemas.microsoft.com/office/drawing/2014/main" id="{445BD6A1-F5AD-F4A3-C672-76FC242AA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02754" name="Rectangle 3">
            <a:extLst>
              <a:ext uri="{FF2B5EF4-FFF2-40B4-BE49-F238E27FC236}">
                <a16:creationId xmlns:a16="http://schemas.microsoft.com/office/drawing/2014/main" id="{1B20D08A-A2F6-E20F-42F0-B0D225FB0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0"/>
            <a:ext cx="9024938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202755" name="Group 21">
            <a:extLst>
              <a:ext uri="{FF2B5EF4-FFF2-40B4-BE49-F238E27FC236}">
                <a16:creationId xmlns:a16="http://schemas.microsoft.com/office/drawing/2014/main" id="{5A1F7674-5EBB-0012-E980-87C8C9BB10E1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38138"/>
            <a:ext cx="6418263" cy="1816100"/>
            <a:chOff x="2293" y="213"/>
            <a:chExt cx="4043" cy="1144"/>
          </a:xfrm>
        </p:grpSpPr>
        <p:sp>
          <p:nvSpPr>
            <p:cNvPr id="202768" name="Text Box 22">
              <a:extLst>
                <a:ext uri="{FF2B5EF4-FFF2-40B4-BE49-F238E27FC236}">
                  <a16:creationId xmlns:a16="http://schemas.microsoft.com/office/drawing/2014/main" id="{3DC8F019-C274-45F7-5AB1-4430278E2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1144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chemeClr val="bg1"/>
                  </a:solidFill>
                </a:rPr>
                <a:t>usrf;pGm tajccHus pGm NyD;qHk;jyD/ tckoif hpdwful;xJrSm bmvJ</a:t>
              </a:r>
            </a:p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chemeClr val="bg1"/>
                  </a:solidFill>
                </a:rPr>
                <a:t>…</a:t>
              </a:r>
            </a:p>
          </p:txBody>
        </p:sp>
        <p:sp>
          <p:nvSpPr>
            <p:cNvPr id="202769" name="Text Box 23">
              <a:extLst>
                <a:ext uri="{FF2B5EF4-FFF2-40B4-BE49-F238E27FC236}">
                  <a16:creationId xmlns:a16="http://schemas.microsoft.com/office/drawing/2014/main" id="{0BA2E95C-B5F8-180F-7B9C-92005393E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®</a:t>
              </a:r>
            </a:p>
          </p:txBody>
        </p:sp>
      </p:grpSp>
      <p:pic>
        <p:nvPicPr>
          <p:cNvPr id="202756" name="Picture 4">
            <a:extLst>
              <a:ext uri="{FF2B5EF4-FFF2-40B4-BE49-F238E27FC236}">
                <a16:creationId xmlns:a16="http://schemas.microsoft.com/office/drawing/2014/main" id="{88BF0E22-D3E6-60C7-F92E-1B91F825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27971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Oval 5">
            <a:extLst>
              <a:ext uri="{FF2B5EF4-FFF2-40B4-BE49-F238E27FC236}">
                <a16:creationId xmlns:a16="http://schemas.microsoft.com/office/drawing/2014/main" id="{1DF45FEB-8344-C99B-997D-33C7E421F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52388"/>
            <a:ext cx="1033462" cy="1065212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35" tIns="50917" rIns="101835" bIns="50917" anchor="ctr"/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FFEC14"/>
              </a:solidFill>
            </a:endParaRPr>
          </a:p>
        </p:txBody>
      </p:sp>
      <p:sp>
        <p:nvSpPr>
          <p:cNvPr id="202758" name="Text Box 6">
            <a:extLst>
              <a:ext uri="{FF2B5EF4-FFF2-40B4-BE49-F238E27FC236}">
                <a16:creationId xmlns:a16="http://schemas.microsoft.com/office/drawing/2014/main" id="{2A4A6BD5-D76D-1D67-8CA8-3B06B8B12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1836738"/>
            <a:ext cx="9280525" cy="42910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                      •usrf;pmydkuf qdkonf h tawG;tac: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usrf;pmydkufudk zGif h zdk hpdwful;aom hcsuf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usrf;pmtjzpftysufrsm; \ wnf&amp;Sd&amp;mjyaom pdwful;ajryHk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usrf;pmyHkjyif \ ta&amp;;BuD;qHk;ydkif? vQifjrefaomjzpfpOf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c&amp;pfawmf \ óoem udk tmjAJ[H </a:t>
            </a:r>
            <a:r>
              <a:rPr lang="ja-JP" altLang="en-US" sz="2700">
                <a:solidFill>
                  <a:srgbClr val="FFEA18"/>
                </a:solidFill>
              </a:rPr>
              <a:t>‘</a:t>
            </a:r>
            <a:r>
              <a:rPr lang="en-US" altLang="ja-JP" sz="2700">
                <a:solidFill>
                  <a:srgbClr val="FFEA18"/>
                </a:solidFill>
              </a:rPr>
              <a:t>or®musrf;pmu wdkuf&amp;dkuf qufEG,fonf</a:t>
            </a:r>
          </a:p>
          <a:p>
            <a:pPr algn="l">
              <a:spcBef>
                <a:spcPct val="50000"/>
              </a:spcBef>
            </a:pPr>
            <a:r>
              <a:rPr lang="ja-JP" altLang="en-US" sz="2700">
                <a:solidFill>
                  <a:srgbClr val="FFEA18"/>
                </a:solidFill>
              </a:rPr>
              <a:t>‘</a:t>
            </a:r>
            <a:r>
              <a:rPr lang="en-US" altLang="ja-JP" sz="2700">
                <a:solidFill>
                  <a:srgbClr val="FFEA18"/>
                </a:solidFill>
              </a:rPr>
              <a:t>or®musrf;pm\ zGJUpnf;yHk onf yg0ifaom tjzpf tysufrsm;ay:rlwnfonf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ta[mif;ESif.topf usrf;tkyfrsm;ESif. acgif;pOfrsm;</a:t>
            </a:r>
          </a:p>
        </p:txBody>
      </p:sp>
      <p:sp>
        <p:nvSpPr>
          <p:cNvPr id="202759" name="Text Box 8">
            <a:extLst>
              <a:ext uri="{FF2B5EF4-FFF2-40B4-BE49-F238E27FC236}">
                <a16:creationId xmlns:a16="http://schemas.microsoft.com/office/drawing/2014/main" id="{309FC58F-B54A-001B-7365-F4E251ACA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202760" name="Rectangle 9">
            <a:extLst>
              <a:ext uri="{FF2B5EF4-FFF2-40B4-BE49-F238E27FC236}">
                <a16:creationId xmlns:a16="http://schemas.microsoft.com/office/drawing/2014/main" id="{4DEA09DD-7928-A540-C963-662AA0965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202761" name="Text Box 10">
            <a:extLst>
              <a:ext uri="{FF2B5EF4-FFF2-40B4-BE49-F238E27FC236}">
                <a16:creationId xmlns:a16="http://schemas.microsoft.com/office/drawing/2014/main" id="{6E190CCC-DCA4-E384-4212-F5EFF1924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202762" name="Text Box 11">
            <a:extLst>
              <a:ext uri="{FF2B5EF4-FFF2-40B4-BE49-F238E27FC236}">
                <a16:creationId xmlns:a16="http://schemas.microsoft.com/office/drawing/2014/main" id="{5ACD0615-BC8D-ACFD-1BBF-70586288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91</a:t>
            </a:r>
          </a:p>
        </p:txBody>
      </p:sp>
      <p:sp>
        <p:nvSpPr>
          <p:cNvPr id="202763" name="Text Box 12">
            <a:extLst>
              <a:ext uri="{FF2B5EF4-FFF2-40B4-BE49-F238E27FC236}">
                <a16:creationId xmlns:a16="http://schemas.microsoft.com/office/drawing/2014/main" id="{C8455F13-8E20-4100-82C5-161FF8C98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4536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02764" name="Picture 16">
            <a:extLst>
              <a:ext uri="{FF2B5EF4-FFF2-40B4-BE49-F238E27FC236}">
                <a16:creationId xmlns:a16="http://schemas.microsoft.com/office/drawing/2014/main" id="{908B5117-1409-516F-3DDA-0C0FEBC9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666750"/>
            <a:ext cx="4240212" cy="3197225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5" name="Picture 17">
            <a:extLst>
              <a:ext uri="{FF2B5EF4-FFF2-40B4-BE49-F238E27FC236}">
                <a16:creationId xmlns:a16="http://schemas.microsoft.com/office/drawing/2014/main" id="{B8478E77-AD0E-3383-DDD2-9C6B2798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760538"/>
            <a:ext cx="3965575" cy="2887662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6" name="Picture 18">
            <a:extLst>
              <a:ext uri="{FF2B5EF4-FFF2-40B4-BE49-F238E27FC236}">
                <a16:creationId xmlns:a16="http://schemas.microsoft.com/office/drawing/2014/main" id="{7FBD3331-4EDD-2A8F-4830-DAB53FBAA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1075" r="14021" b="11447"/>
          <a:stretch>
            <a:fillRect/>
          </a:stretch>
        </p:blipFill>
        <p:spPr bwMode="auto">
          <a:xfrm>
            <a:off x="4125913" y="2836863"/>
            <a:ext cx="3976687" cy="2965450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2836" name="Rectangle 20">
            <a:extLst>
              <a:ext uri="{FF2B5EF4-FFF2-40B4-BE49-F238E27FC236}">
                <a16:creationId xmlns:a16="http://schemas.microsoft.com/office/drawing/2014/main" id="{4A73C1FE-2E9E-A378-3E7D-F749ACC53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088" y="2851150"/>
            <a:ext cx="4092575" cy="2941638"/>
          </a:xfrm>
          <a:prstGeom prst="rect">
            <a:avLst/>
          </a:prstGeom>
          <a:noFill/>
          <a:ln w="111125">
            <a:solidFill>
              <a:srgbClr val="FFEA18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2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2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283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ext Box 2">
            <a:extLst>
              <a:ext uri="{FF2B5EF4-FFF2-40B4-BE49-F238E27FC236}">
                <a16:creationId xmlns:a16="http://schemas.microsoft.com/office/drawing/2014/main" id="{CDC1DF5F-AA9C-B1C7-8CA0-044675456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04802" name="Rectangle 3">
            <a:extLst>
              <a:ext uri="{FF2B5EF4-FFF2-40B4-BE49-F238E27FC236}">
                <a16:creationId xmlns:a16="http://schemas.microsoft.com/office/drawing/2014/main" id="{180E7A5C-13C4-960D-C051-9CEAC28B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5" y="0"/>
            <a:ext cx="9024938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204803" name="Group 18">
            <a:extLst>
              <a:ext uri="{FF2B5EF4-FFF2-40B4-BE49-F238E27FC236}">
                <a16:creationId xmlns:a16="http://schemas.microsoft.com/office/drawing/2014/main" id="{8D6041FF-9E16-BC17-9D89-1CF9A6514A73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38138"/>
            <a:ext cx="6418263" cy="1077912"/>
            <a:chOff x="2293" y="213"/>
            <a:chExt cx="4043" cy="679"/>
          </a:xfrm>
        </p:grpSpPr>
        <p:sp>
          <p:nvSpPr>
            <p:cNvPr id="204817" name="Text Box 19">
              <a:extLst>
                <a:ext uri="{FF2B5EF4-FFF2-40B4-BE49-F238E27FC236}">
                  <a16:creationId xmlns:a16="http://schemas.microsoft.com/office/drawing/2014/main" id="{D1931186-8233-459D-BE1D-FAE71F47EA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67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chemeClr val="bg1"/>
                  </a:solidFill>
                </a:rPr>
                <a:t>usrf;pGm tajccHus pGm NyD;qHk;jyD/ tckoif hpdwful;xJrSm bmvJ</a:t>
              </a:r>
            </a:p>
          </p:txBody>
        </p:sp>
        <p:sp>
          <p:nvSpPr>
            <p:cNvPr id="204818" name="Text Box 20">
              <a:extLst>
                <a:ext uri="{FF2B5EF4-FFF2-40B4-BE49-F238E27FC236}">
                  <a16:creationId xmlns:a16="http://schemas.microsoft.com/office/drawing/2014/main" id="{CDE421E1-70A9-821B-B58A-07A1EB80A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</a:rPr>
                <a:t>®</a:t>
              </a:r>
            </a:p>
          </p:txBody>
        </p:sp>
      </p:grpSp>
      <p:pic>
        <p:nvPicPr>
          <p:cNvPr id="204804" name="Picture 4">
            <a:extLst>
              <a:ext uri="{FF2B5EF4-FFF2-40B4-BE49-F238E27FC236}">
                <a16:creationId xmlns:a16="http://schemas.microsoft.com/office/drawing/2014/main" id="{E2B0A236-CDE8-05FE-4BF9-F6E2761FE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27971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Oval 5">
            <a:extLst>
              <a:ext uri="{FF2B5EF4-FFF2-40B4-BE49-F238E27FC236}">
                <a16:creationId xmlns:a16="http://schemas.microsoft.com/office/drawing/2014/main" id="{ED158297-2A31-932A-0406-A1D70DFD3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52388"/>
            <a:ext cx="1033462" cy="1065212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1835" tIns="50917" rIns="101835" bIns="50917" anchor="ctr"/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700" b="0">
              <a:solidFill>
                <a:srgbClr val="FFEC14"/>
              </a:solidFill>
            </a:endParaRPr>
          </a:p>
        </p:txBody>
      </p:sp>
      <p:sp>
        <p:nvSpPr>
          <p:cNvPr id="204806" name="Text Box 6">
            <a:extLst>
              <a:ext uri="{FF2B5EF4-FFF2-40B4-BE49-F238E27FC236}">
                <a16:creationId xmlns:a16="http://schemas.microsoft.com/office/drawing/2014/main" id="{1247D363-ACFF-1E70-05ED-D314BFAD6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1836738"/>
            <a:ext cx="9280525" cy="42910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                      usrf;pmydkuf qdkonf h tawG;tac: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usrf;pmydkufudk zGif h zdk hpdwful;aom hcsuf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usrf;pmtjzpftysufrsm; \ wnf&amp;Sd&amp;mjyaom pdwful;ajryHk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usrf;pmyHkjyif \ ta&amp;;BuD;qHk;ydkif? vQifjrefaomjzpfpOf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c&amp;pfawmf \ óoem udk tmjAJ[H </a:t>
            </a:r>
            <a:r>
              <a:rPr lang="ja-JP" altLang="en-US" sz="2700">
                <a:solidFill>
                  <a:srgbClr val="FFEA18"/>
                </a:solidFill>
              </a:rPr>
              <a:t>‘</a:t>
            </a:r>
            <a:r>
              <a:rPr lang="en-US" altLang="ja-JP" sz="2700">
                <a:solidFill>
                  <a:srgbClr val="FFEA18"/>
                </a:solidFill>
              </a:rPr>
              <a:t>or®musrf;pmu wdkuf&amp;dkuf qufEG,fonf</a:t>
            </a:r>
          </a:p>
          <a:p>
            <a:pPr algn="l">
              <a:spcBef>
                <a:spcPct val="50000"/>
              </a:spcBef>
            </a:pPr>
            <a:r>
              <a:rPr lang="ja-JP" altLang="en-US" sz="2700">
                <a:solidFill>
                  <a:srgbClr val="FFEA18"/>
                </a:solidFill>
              </a:rPr>
              <a:t>‘</a:t>
            </a:r>
            <a:r>
              <a:rPr lang="en-US" altLang="ja-JP" sz="2700">
                <a:solidFill>
                  <a:srgbClr val="FFEA18"/>
                </a:solidFill>
              </a:rPr>
              <a:t>or®musrf;pm\ zGJ h pnf;yHk onf yg0ifaom tjzpf tysufrsm;ay:rlwnfonf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ta[mif;ESif.topf usrf;tkyfrsm;ESif. acgif;pOfrsm;</a:t>
            </a:r>
          </a:p>
        </p:txBody>
      </p:sp>
      <p:sp>
        <p:nvSpPr>
          <p:cNvPr id="204807" name="Text Box 8">
            <a:extLst>
              <a:ext uri="{FF2B5EF4-FFF2-40B4-BE49-F238E27FC236}">
                <a16:creationId xmlns:a16="http://schemas.microsoft.com/office/drawing/2014/main" id="{4C3D2974-2E11-3966-C141-07F7D94BE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204808" name="Rectangle 9">
            <a:extLst>
              <a:ext uri="{FF2B5EF4-FFF2-40B4-BE49-F238E27FC236}">
                <a16:creationId xmlns:a16="http://schemas.microsoft.com/office/drawing/2014/main" id="{00F23374-73C6-4398-0B24-8B88E3B77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204809" name="Text Box 10">
            <a:extLst>
              <a:ext uri="{FF2B5EF4-FFF2-40B4-BE49-F238E27FC236}">
                <a16:creationId xmlns:a16="http://schemas.microsoft.com/office/drawing/2014/main" id="{C137CBD3-B478-FF9D-29DF-47252FE64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204810" name="Text Box 11">
            <a:extLst>
              <a:ext uri="{FF2B5EF4-FFF2-40B4-BE49-F238E27FC236}">
                <a16:creationId xmlns:a16="http://schemas.microsoft.com/office/drawing/2014/main" id="{E5A94C2B-DDAB-EDC6-0F4D-D60C450FB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92</a:t>
            </a:r>
          </a:p>
        </p:txBody>
      </p:sp>
      <p:sp>
        <p:nvSpPr>
          <p:cNvPr id="204811" name="Text Box 12">
            <a:extLst>
              <a:ext uri="{FF2B5EF4-FFF2-40B4-BE49-F238E27FC236}">
                <a16:creationId xmlns:a16="http://schemas.microsoft.com/office/drawing/2014/main" id="{7066BDF6-439B-53F8-216C-56E49D36A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4536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04812" name="Picture 14">
            <a:extLst>
              <a:ext uri="{FF2B5EF4-FFF2-40B4-BE49-F238E27FC236}">
                <a16:creationId xmlns:a16="http://schemas.microsoft.com/office/drawing/2014/main" id="{E3554768-D743-0FC7-92CF-6FCC733C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666750"/>
            <a:ext cx="4240212" cy="3197225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3" name="Picture 15">
            <a:extLst>
              <a:ext uri="{FF2B5EF4-FFF2-40B4-BE49-F238E27FC236}">
                <a16:creationId xmlns:a16="http://schemas.microsoft.com/office/drawing/2014/main" id="{0545DB2D-1C14-E983-FB19-764C4B158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760538"/>
            <a:ext cx="3965575" cy="2887662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4" name="Picture 16">
            <a:extLst>
              <a:ext uri="{FF2B5EF4-FFF2-40B4-BE49-F238E27FC236}">
                <a16:creationId xmlns:a16="http://schemas.microsoft.com/office/drawing/2014/main" id="{AF73314C-7777-2BE9-F5BB-53810AAAC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1075" r="14021" b="11447"/>
          <a:stretch>
            <a:fillRect/>
          </a:stretch>
        </p:blipFill>
        <p:spPr bwMode="auto">
          <a:xfrm>
            <a:off x="4203700" y="2836863"/>
            <a:ext cx="3976688" cy="2965450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5" name="Picture 13">
            <a:extLst>
              <a:ext uri="{FF2B5EF4-FFF2-40B4-BE49-F238E27FC236}">
                <a16:creationId xmlns:a16="http://schemas.microsoft.com/office/drawing/2014/main" id="{1CDF72D0-C31E-73AB-624D-38975194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3489325"/>
            <a:ext cx="4041775" cy="3117850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57" name="Rectangle 17">
            <a:extLst>
              <a:ext uri="{FF2B5EF4-FFF2-40B4-BE49-F238E27FC236}">
                <a16:creationId xmlns:a16="http://schemas.microsoft.com/office/drawing/2014/main" id="{D1601C37-6432-0369-BC74-A82D837CC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3" y="3424238"/>
            <a:ext cx="4092575" cy="3195637"/>
          </a:xfrm>
          <a:prstGeom prst="rect">
            <a:avLst/>
          </a:prstGeom>
          <a:noFill/>
          <a:ln w="111125">
            <a:solidFill>
              <a:srgbClr val="FFEA18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3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3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5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2">
            <a:extLst>
              <a:ext uri="{FF2B5EF4-FFF2-40B4-BE49-F238E27FC236}">
                <a16:creationId xmlns:a16="http://schemas.microsoft.com/office/drawing/2014/main" id="{3184133F-263F-54C7-C54C-E0286F2B6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06850" name="Rectangle 3">
            <a:extLst>
              <a:ext uri="{FF2B5EF4-FFF2-40B4-BE49-F238E27FC236}">
                <a16:creationId xmlns:a16="http://schemas.microsoft.com/office/drawing/2014/main" id="{1472ADDB-402F-5449-93ED-076932ED1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0"/>
            <a:ext cx="9024937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206851" name="Text Box 6">
            <a:extLst>
              <a:ext uri="{FF2B5EF4-FFF2-40B4-BE49-F238E27FC236}">
                <a16:creationId xmlns:a16="http://schemas.microsoft.com/office/drawing/2014/main" id="{FF09790B-4F89-B272-B292-1BE262E8B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943100"/>
            <a:ext cx="9280525" cy="49180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                    usrf;pmydkuf qdkonf h tawG;tac: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usrf;pmydkufudk zGif h zdk hpdwful;aom hcsuf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usrf;pmtjzpftysufrsm; \ wnf&amp;Sd&amp;mjyaom pdwful;ajryHk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usrf;pmyHkjyif \ ta&amp;;BuD;qHk;ydkif? vQifjrefaomjzpfpOf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c&amp;pfawmf \ óoem udk tmjAJ[H </a:t>
            </a:r>
            <a:r>
              <a:rPr lang="ja-JP" altLang="en-US" sz="2700">
                <a:solidFill>
                  <a:srgbClr val="FFEA18"/>
                </a:solidFill>
              </a:rPr>
              <a:t>‘</a:t>
            </a:r>
            <a:r>
              <a:rPr lang="en-US" altLang="ja-JP" sz="2700">
                <a:solidFill>
                  <a:srgbClr val="FFEA18"/>
                </a:solidFill>
              </a:rPr>
              <a:t>or®musrf;pmu wdkuf&amp;dkuf qufEG,fonf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or®musrf;pm \ zGJ h pnf;yHk onf yg0ifaom tjzpf tysufrsm;ay:rlwnfonf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FFEA18"/>
                </a:solidFill>
              </a:rPr>
              <a:t>ta[mif;ESif.topf usrf;tkyfrsm;ESif. acgif;pOfrsm;</a:t>
            </a:r>
          </a:p>
          <a:p>
            <a:pPr algn="l">
              <a:spcBef>
                <a:spcPct val="50000"/>
              </a:spcBef>
            </a:pPr>
            <a:endParaRPr lang="en-US" altLang="en-US" sz="2700" i="1" u="sng">
              <a:solidFill>
                <a:schemeClr val="bg1"/>
              </a:solidFill>
            </a:endParaRPr>
          </a:p>
        </p:txBody>
      </p:sp>
      <p:sp>
        <p:nvSpPr>
          <p:cNvPr id="206852" name="Text Box 8">
            <a:extLst>
              <a:ext uri="{FF2B5EF4-FFF2-40B4-BE49-F238E27FC236}">
                <a16:creationId xmlns:a16="http://schemas.microsoft.com/office/drawing/2014/main" id="{F0B21BF8-E433-8771-E6AE-3FB83BC8B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FFFFFF"/>
              </a:solidFill>
            </a:endParaRPr>
          </a:p>
        </p:txBody>
      </p:sp>
      <p:sp>
        <p:nvSpPr>
          <p:cNvPr id="206853" name="Rectangle 9">
            <a:extLst>
              <a:ext uri="{FF2B5EF4-FFF2-40B4-BE49-F238E27FC236}">
                <a16:creationId xmlns:a16="http://schemas.microsoft.com/office/drawing/2014/main" id="{43C7B76E-BC74-687E-3FD7-97B72DB61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chemeClr val="bg1"/>
                </a:solidFill>
              </a:rPr>
              <a:t>8.0.08.</a:t>
            </a:r>
          </a:p>
        </p:txBody>
      </p:sp>
      <p:sp>
        <p:nvSpPr>
          <p:cNvPr id="206854" name="Text Box 10">
            <a:extLst>
              <a:ext uri="{FF2B5EF4-FFF2-40B4-BE49-F238E27FC236}">
                <a16:creationId xmlns:a16="http://schemas.microsoft.com/office/drawing/2014/main" id="{5AB99B0F-E716-A185-7375-3E655AA6C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chemeClr val="bg1"/>
                </a:solidFill>
              </a:rPr>
              <a:t>©2004 TBBMI</a:t>
            </a:r>
          </a:p>
        </p:txBody>
      </p:sp>
      <p:sp>
        <p:nvSpPr>
          <p:cNvPr id="206855" name="Text Box 11">
            <a:extLst>
              <a:ext uri="{FF2B5EF4-FFF2-40B4-BE49-F238E27FC236}">
                <a16:creationId xmlns:a16="http://schemas.microsoft.com/office/drawing/2014/main" id="{A86337FD-57ED-61F9-D60A-1B8E6704C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038" y="7399338"/>
            <a:ext cx="293687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</a:rPr>
              <a:t>93</a:t>
            </a:r>
          </a:p>
        </p:txBody>
      </p:sp>
      <p:sp>
        <p:nvSpPr>
          <p:cNvPr id="206856" name="Text Box 12">
            <a:extLst>
              <a:ext uri="{FF2B5EF4-FFF2-40B4-BE49-F238E27FC236}">
                <a16:creationId xmlns:a16="http://schemas.microsoft.com/office/drawing/2014/main" id="{2A593EA6-2195-92B0-DC66-57608D415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4536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44877" name="Rectangle 13">
            <a:extLst>
              <a:ext uri="{FF2B5EF4-FFF2-40B4-BE49-F238E27FC236}">
                <a16:creationId xmlns:a16="http://schemas.microsoft.com/office/drawing/2014/main" id="{FDDEB7C5-3DBE-F330-438D-FEA6BC03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8" y="1830388"/>
            <a:ext cx="9159875" cy="5453062"/>
          </a:xfrm>
          <a:prstGeom prst="rect">
            <a:avLst/>
          </a:prstGeom>
          <a:noFill/>
          <a:ln w="111125">
            <a:solidFill>
              <a:srgbClr val="FFEA18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206858" name="Picture 4">
            <a:extLst>
              <a:ext uri="{FF2B5EF4-FFF2-40B4-BE49-F238E27FC236}">
                <a16:creationId xmlns:a16="http://schemas.microsoft.com/office/drawing/2014/main" id="{25F9E8F4-16B9-3B85-A358-6CC9BEEC5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279717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859" name="Group 14">
            <a:extLst>
              <a:ext uri="{FF2B5EF4-FFF2-40B4-BE49-F238E27FC236}">
                <a16:creationId xmlns:a16="http://schemas.microsoft.com/office/drawing/2014/main" id="{7C26B0F4-E9DB-7526-4CCD-B59841A04463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38138"/>
            <a:ext cx="6418263" cy="1077912"/>
            <a:chOff x="2293" y="213"/>
            <a:chExt cx="4043" cy="679"/>
          </a:xfrm>
        </p:grpSpPr>
        <p:sp>
          <p:nvSpPr>
            <p:cNvPr id="206860" name="Text Box 15">
              <a:extLst>
                <a:ext uri="{FF2B5EF4-FFF2-40B4-BE49-F238E27FC236}">
                  <a16:creationId xmlns:a16="http://schemas.microsoft.com/office/drawing/2014/main" id="{BE75DB82-5606-6505-407B-0D5BA1E8E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67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chemeClr val="bg1"/>
                  </a:solidFill>
                </a:rPr>
                <a:t>usrf;pGm tajccHus pGm NyD;qHk;jyD/ tckoif hpdwful;xJrSm bmvJ</a:t>
              </a:r>
            </a:p>
          </p:txBody>
        </p:sp>
        <p:sp>
          <p:nvSpPr>
            <p:cNvPr id="206861" name="Text Box 16">
              <a:extLst>
                <a:ext uri="{FF2B5EF4-FFF2-40B4-BE49-F238E27FC236}">
                  <a16:creationId xmlns:a16="http://schemas.microsoft.com/office/drawing/2014/main" id="{FDD67B01-E701-D8A5-BF9F-9A730408D6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endParaRPr lang="my-MM" altLang="en-US" sz="2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4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4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487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ext Box 2">
            <a:extLst>
              <a:ext uri="{FF2B5EF4-FFF2-40B4-BE49-F238E27FC236}">
                <a16:creationId xmlns:a16="http://schemas.microsoft.com/office/drawing/2014/main" id="{B5ECA384-663E-0D7B-7367-08F623FF5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rgbClr val="121D91"/>
                </a:solidFill>
              </a:rPr>
              <a:t> </a:t>
            </a:r>
          </a:p>
        </p:txBody>
      </p:sp>
      <p:sp>
        <p:nvSpPr>
          <p:cNvPr id="208898" name="Rectangle 3">
            <a:extLst>
              <a:ext uri="{FF2B5EF4-FFF2-40B4-BE49-F238E27FC236}">
                <a16:creationId xmlns:a16="http://schemas.microsoft.com/office/drawing/2014/main" id="{91A9C1A9-CF73-B6F3-912F-D9C503726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0"/>
            <a:ext cx="9024938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700" algn="ctr" rotWithShape="0">
              <a:srgbClr val="0B0C60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208899" name="Group 21">
            <a:extLst>
              <a:ext uri="{FF2B5EF4-FFF2-40B4-BE49-F238E27FC236}">
                <a16:creationId xmlns:a16="http://schemas.microsoft.com/office/drawing/2014/main" id="{736662B4-2D06-A88E-4B95-4F196843B68F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38138"/>
            <a:ext cx="6418263" cy="1077912"/>
            <a:chOff x="2293" y="213"/>
            <a:chExt cx="4043" cy="679"/>
          </a:xfrm>
        </p:grpSpPr>
        <p:sp>
          <p:nvSpPr>
            <p:cNvPr id="208916" name="Text Box 22">
              <a:extLst>
                <a:ext uri="{FF2B5EF4-FFF2-40B4-BE49-F238E27FC236}">
                  <a16:creationId xmlns:a16="http://schemas.microsoft.com/office/drawing/2014/main" id="{BFF5A59D-9750-BBE8-5607-259AEE9D5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67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rgbClr val="121D91"/>
                  </a:solidFill>
                </a:rPr>
                <a:t>The Bible…Basically  is ending. Now you have in your thinking…</a:t>
              </a:r>
            </a:p>
          </p:txBody>
        </p:sp>
        <p:sp>
          <p:nvSpPr>
            <p:cNvPr id="208917" name="Text Box 23">
              <a:extLst>
                <a:ext uri="{FF2B5EF4-FFF2-40B4-BE49-F238E27FC236}">
                  <a16:creationId xmlns:a16="http://schemas.microsoft.com/office/drawing/2014/main" id="{53BC554B-E63E-367E-43ED-95EC11510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121D91"/>
                  </a:solidFill>
                </a:rPr>
                <a:t>®</a:t>
              </a:r>
            </a:p>
          </p:txBody>
        </p:sp>
      </p:grpSp>
      <p:pic>
        <p:nvPicPr>
          <p:cNvPr id="208900" name="Picture 4">
            <a:extLst>
              <a:ext uri="{FF2B5EF4-FFF2-40B4-BE49-F238E27FC236}">
                <a16:creationId xmlns:a16="http://schemas.microsoft.com/office/drawing/2014/main" id="{C78061E6-AFE6-5270-A905-3D612DFA4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2797175" cy="2249488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1" name="Text Box 5">
            <a:extLst>
              <a:ext uri="{FF2B5EF4-FFF2-40B4-BE49-F238E27FC236}">
                <a16:creationId xmlns:a16="http://schemas.microsoft.com/office/drawing/2014/main" id="{EB305268-B663-DA86-FFB0-98CF6373E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1836738"/>
            <a:ext cx="9280525" cy="4708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                      •An Idea Called </a:t>
            </a:r>
            <a:r>
              <a:rPr lang="ja-JP" altLang="en-US" sz="2700">
                <a:solidFill>
                  <a:srgbClr val="121D91"/>
                </a:solidFill>
              </a:rPr>
              <a:t>“</a:t>
            </a:r>
            <a:r>
              <a:rPr lang="en-US" altLang="ja-JP" sz="2700" i="1" u="sng">
                <a:solidFill>
                  <a:srgbClr val="121D91"/>
                </a:solidFill>
              </a:rPr>
              <a:t>The Bible File</a:t>
            </a:r>
            <a:r>
              <a:rPr lang="ja-JP" altLang="en-US" sz="2700" i="1" u="sng">
                <a:solidFill>
                  <a:srgbClr val="121D91"/>
                </a:solidFill>
              </a:rPr>
              <a:t>”</a:t>
            </a:r>
            <a:endParaRPr lang="en-US" altLang="ja-JP" sz="2700" i="1" u="sng">
              <a:solidFill>
                <a:srgbClr val="121D9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•The Mental Key to Open </a:t>
            </a:r>
            <a:r>
              <a:rPr lang="ja-JP" altLang="en-US" sz="2700">
                <a:solidFill>
                  <a:srgbClr val="121D91"/>
                </a:solidFill>
              </a:rPr>
              <a:t>“</a:t>
            </a:r>
            <a:r>
              <a:rPr lang="en-US" altLang="ja-JP" sz="2700">
                <a:solidFill>
                  <a:srgbClr val="121D91"/>
                </a:solidFill>
              </a:rPr>
              <a:t>The Bible File</a:t>
            </a:r>
            <a:r>
              <a:rPr lang="ja-JP" altLang="en-US" sz="2700">
                <a:solidFill>
                  <a:srgbClr val="121D91"/>
                </a:solidFill>
              </a:rPr>
              <a:t>”</a:t>
            </a:r>
            <a:r>
              <a:rPr lang="en-US" altLang="ja-JP" sz="2700">
                <a:solidFill>
                  <a:srgbClr val="121D91"/>
                </a:solidFill>
              </a:rPr>
              <a:t>…</a:t>
            </a:r>
            <a:r>
              <a:rPr lang="en-US" altLang="ja-JP" sz="2700" i="1" u="sng">
                <a:solidFill>
                  <a:srgbClr val="121D91"/>
                </a:solidFill>
              </a:rPr>
              <a:t>C 7 S J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•A </a:t>
            </a:r>
            <a:r>
              <a:rPr lang="en-US" altLang="en-US" sz="2700" i="1" u="sng">
                <a:solidFill>
                  <a:srgbClr val="121D91"/>
                </a:solidFill>
              </a:rPr>
              <a:t>Mental Map</a:t>
            </a:r>
            <a:r>
              <a:rPr lang="en-US" altLang="en-US" sz="2700">
                <a:solidFill>
                  <a:srgbClr val="121D91"/>
                </a:solidFill>
              </a:rPr>
              <a:t> locating The Major Biblical Events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•The Bible</a:t>
            </a:r>
            <a:r>
              <a:rPr lang="ja-JP" altLang="en-US" sz="2700">
                <a:solidFill>
                  <a:srgbClr val="121D91"/>
                </a:solidFill>
              </a:rPr>
              <a:t>’</a:t>
            </a:r>
            <a:r>
              <a:rPr lang="en-US" altLang="ja-JP" sz="2700">
                <a:solidFill>
                  <a:srgbClr val="121D91"/>
                </a:solidFill>
              </a:rPr>
              <a:t>s </a:t>
            </a:r>
            <a:r>
              <a:rPr lang="ja-JP" altLang="en-US" sz="2700" i="1" u="sng">
                <a:solidFill>
                  <a:srgbClr val="121D91"/>
                </a:solidFill>
              </a:rPr>
              <a:t>“</a:t>
            </a:r>
            <a:r>
              <a:rPr lang="en-US" altLang="ja-JP" sz="2700" i="1" u="sng">
                <a:solidFill>
                  <a:srgbClr val="121D91"/>
                </a:solidFill>
              </a:rPr>
              <a:t>STORY</a:t>
            </a:r>
            <a:r>
              <a:rPr lang="ja-JP" altLang="en-US" sz="2700" i="1" u="sng">
                <a:solidFill>
                  <a:srgbClr val="121D91"/>
                </a:solidFill>
              </a:rPr>
              <a:t>”</a:t>
            </a:r>
            <a:r>
              <a:rPr lang="en-US" altLang="ja-JP" sz="2700" i="1" u="sng">
                <a:solidFill>
                  <a:srgbClr val="121D91"/>
                </a:solidFill>
              </a:rPr>
              <a:t> Core</a:t>
            </a:r>
            <a:r>
              <a:rPr lang="en-US" altLang="ja-JP" sz="2700">
                <a:solidFill>
                  <a:srgbClr val="121D91"/>
                </a:solidFill>
              </a:rPr>
              <a:t>: </a:t>
            </a:r>
            <a:r>
              <a:rPr lang="ja-JP" altLang="en-US" sz="2700">
                <a:solidFill>
                  <a:srgbClr val="121D91"/>
                </a:solidFill>
              </a:rPr>
              <a:t>“</a:t>
            </a:r>
            <a:r>
              <a:rPr lang="en-US" altLang="ja-JP" sz="2700">
                <a:solidFill>
                  <a:srgbClr val="121D91"/>
                </a:solidFill>
              </a:rPr>
              <a:t>The Quick Chronology</a:t>
            </a:r>
            <a:r>
              <a:rPr lang="ja-JP" altLang="en-US" sz="2700">
                <a:solidFill>
                  <a:srgbClr val="121D91"/>
                </a:solidFill>
              </a:rPr>
              <a:t>”</a:t>
            </a:r>
            <a:r>
              <a:rPr lang="en-US" altLang="ja-JP" sz="2700">
                <a:solidFill>
                  <a:srgbClr val="121D91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</a:t>
            </a:r>
            <a:r>
              <a:rPr lang="en-US" altLang="en-US" sz="2700" i="1" u="sng">
                <a:solidFill>
                  <a:srgbClr val="121D91"/>
                </a:solidFill>
              </a:rPr>
              <a:t>Abrahamic Foundations</a:t>
            </a:r>
            <a:r>
              <a:rPr lang="en-US" altLang="en-US" sz="2700">
                <a:solidFill>
                  <a:srgbClr val="121D91"/>
                </a:solidFill>
              </a:rPr>
              <a:t> of Scripture leading directly      	to The Ministry of The Lord Jesus Christ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•The </a:t>
            </a:r>
            <a:r>
              <a:rPr lang="en-US" altLang="en-US" sz="2700" i="1" u="sng">
                <a:solidFill>
                  <a:srgbClr val="121D91"/>
                </a:solidFill>
              </a:rPr>
              <a:t>Bible</a:t>
            </a:r>
            <a:r>
              <a:rPr lang="ja-JP" altLang="en-US" sz="2700" i="1" u="sng">
                <a:solidFill>
                  <a:srgbClr val="121D91"/>
                </a:solidFill>
              </a:rPr>
              <a:t>’</a:t>
            </a:r>
            <a:r>
              <a:rPr lang="en-US" altLang="ja-JP" sz="2700" i="1" u="sng">
                <a:solidFill>
                  <a:srgbClr val="121D91"/>
                </a:solidFill>
              </a:rPr>
              <a:t>s </a:t>
            </a:r>
            <a:r>
              <a:rPr lang="ja-JP" altLang="en-US" sz="2700" i="1" u="sng">
                <a:solidFill>
                  <a:srgbClr val="121D91"/>
                </a:solidFill>
              </a:rPr>
              <a:t>“</a:t>
            </a:r>
            <a:r>
              <a:rPr lang="en-US" altLang="ja-JP" sz="2700" i="1" u="sng">
                <a:solidFill>
                  <a:srgbClr val="121D91"/>
                </a:solidFill>
              </a:rPr>
              <a:t>Architecture</a:t>
            </a:r>
            <a:r>
              <a:rPr lang="ja-JP" altLang="en-US" sz="2700" i="1" u="sng">
                <a:solidFill>
                  <a:srgbClr val="121D91"/>
                </a:solidFill>
              </a:rPr>
              <a:t>”</a:t>
            </a:r>
            <a:r>
              <a:rPr lang="en-US" altLang="ja-JP" sz="2700">
                <a:solidFill>
                  <a:srgbClr val="121D91"/>
                </a:solidFill>
              </a:rPr>
              <a:t> Based on </a:t>
            </a:r>
            <a:r>
              <a:rPr lang="en-US" altLang="ja-JP" sz="2700" i="1">
                <a:solidFill>
                  <a:srgbClr val="121D91"/>
                </a:solidFill>
              </a:rPr>
              <a:t>The Story</a:t>
            </a:r>
            <a:r>
              <a:rPr lang="en-US" altLang="ja-JP" sz="2700">
                <a:solidFill>
                  <a:srgbClr val="121D91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•The 	Old and New Testament </a:t>
            </a:r>
            <a:r>
              <a:rPr lang="en-US" altLang="en-US" sz="2700" i="1" u="sng">
                <a:solidFill>
                  <a:srgbClr val="121D91"/>
                </a:solidFill>
              </a:rPr>
              <a:t>Books and Themes</a:t>
            </a:r>
          </a:p>
        </p:txBody>
      </p:sp>
      <p:sp>
        <p:nvSpPr>
          <p:cNvPr id="208902" name="Text Box 7">
            <a:extLst>
              <a:ext uri="{FF2B5EF4-FFF2-40B4-BE49-F238E27FC236}">
                <a16:creationId xmlns:a16="http://schemas.microsoft.com/office/drawing/2014/main" id="{CFACD5E1-87C3-E261-D8C4-9E5751A6F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121D91"/>
              </a:solidFill>
            </a:endParaRPr>
          </a:p>
        </p:txBody>
      </p:sp>
      <p:sp>
        <p:nvSpPr>
          <p:cNvPr id="208903" name="Rectangle 8">
            <a:extLst>
              <a:ext uri="{FF2B5EF4-FFF2-40B4-BE49-F238E27FC236}">
                <a16:creationId xmlns:a16="http://schemas.microsoft.com/office/drawing/2014/main" id="{D01BE62E-2B15-C695-C78D-592A9438C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6488" y="7397750"/>
            <a:ext cx="492125" cy="246063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121D91"/>
                </a:solidFill>
              </a:rPr>
              <a:t>8.0.08.</a:t>
            </a:r>
          </a:p>
        </p:txBody>
      </p:sp>
      <p:sp>
        <p:nvSpPr>
          <p:cNvPr id="208904" name="Text Box 9">
            <a:extLst>
              <a:ext uri="{FF2B5EF4-FFF2-40B4-BE49-F238E27FC236}">
                <a16:creationId xmlns:a16="http://schemas.microsoft.com/office/drawing/2014/main" id="{FD327A6C-735B-68CF-80E5-EB134A0CE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7431088"/>
            <a:ext cx="595312" cy="230187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rgbClr val="121D91"/>
                </a:solidFill>
              </a:rPr>
              <a:t>©2004 TBBMI</a:t>
            </a:r>
          </a:p>
        </p:txBody>
      </p:sp>
      <p:sp>
        <p:nvSpPr>
          <p:cNvPr id="208905" name="Text Box 10">
            <a:extLst>
              <a:ext uri="{FF2B5EF4-FFF2-40B4-BE49-F238E27FC236}">
                <a16:creationId xmlns:a16="http://schemas.microsoft.com/office/drawing/2014/main" id="{7129428A-D1B9-411C-B715-B42F5693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6863" y="7402513"/>
            <a:ext cx="300037" cy="246062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121D91"/>
                </a:solidFill>
              </a:rPr>
              <a:t>94</a:t>
            </a:r>
          </a:p>
        </p:txBody>
      </p:sp>
      <p:sp>
        <p:nvSpPr>
          <p:cNvPr id="208906" name="Text Box 11">
            <a:extLst>
              <a:ext uri="{FF2B5EF4-FFF2-40B4-BE49-F238E27FC236}">
                <a16:creationId xmlns:a16="http://schemas.microsoft.com/office/drawing/2014/main" id="{6A9CA19F-DA60-0596-93F3-8296448D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45363"/>
            <a:ext cx="184150" cy="30797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121D91"/>
                </a:solidFill>
              </a:rPr>
              <a:t> </a:t>
            </a:r>
          </a:p>
        </p:txBody>
      </p:sp>
      <p:pic>
        <p:nvPicPr>
          <p:cNvPr id="208907" name="Picture 12">
            <a:extLst>
              <a:ext uri="{FF2B5EF4-FFF2-40B4-BE49-F238E27FC236}">
                <a16:creationId xmlns:a16="http://schemas.microsoft.com/office/drawing/2014/main" id="{72C26A93-CAD6-DDEA-150D-8798B90A7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t="10228" r="13448" b="6818"/>
          <a:stretch>
            <a:fillRect/>
          </a:stretch>
        </p:blipFill>
        <p:spPr bwMode="auto">
          <a:xfrm>
            <a:off x="519113" y="3857625"/>
            <a:ext cx="4264025" cy="3230563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8" name="Picture 13">
            <a:extLst>
              <a:ext uri="{FF2B5EF4-FFF2-40B4-BE49-F238E27FC236}">
                <a16:creationId xmlns:a16="http://schemas.microsoft.com/office/drawing/2014/main" id="{4F3DAF36-5868-D98C-FE9F-DC36CDD5D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5" t="14583" r="13889" b="13579"/>
          <a:stretch>
            <a:fillRect/>
          </a:stretch>
        </p:blipFill>
        <p:spPr bwMode="auto">
          <a:xfrm>
            <a:off x="2887663" y="4478338"/>
            <a:ext cx="4071937" cy="3065462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9" name="Picture 14">
            <a:extLst>
              <a:ext uri="{FF2B5EF4-FFF2-40B4-BE49-F238E27FC236}">
                <a16:creationId xmlns:a16="http://schemas.microsoft.com/office/drawing/2014/main" id="{168B9C30-A601-94A5-2F4E-442E9B2EC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t="10847" r="11063" b="8333"/>
          <a:stretch>
            <a:fillRect/>
          </a:stretch>
        </p:blipFill>
        <p:spPr bwMode="auto">
          <a:xfrm>
            <a:off x="5610225" y="3994150"/>
            <a:ext cx="3836988" cy="2867025"/>
          </a:xfrm>
          <a:prstGeom prst="rect">
            <a:avLst/>
          </a:prstGeom>
          <a:noFill/>
          <a:ln>
            <a:noFill/>
          </a:ln>
          <a:effectLst>
            <a:outerShdw dist="99190" dir="3011666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10" name="Picture 15">
            <a:extLst>
              <a:ext uri="{FF2B5EF4-FFF2-40B4-BE49-F238E27FC236}">
                <a16:creationId xmlns:a16="http://schemas.microsoft.com/office/drawing/2014/main" id="{C4780EC1-5C3B-5C01-5253-179BBE38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69888"/>
            <a:ext cx="4240213" cy="3197225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11" name="Picture 16">
            <a:extLst>
              <a:ext uri="{FF2B5EF4-FFF2-40B4-BE49-F238E27FC236}">
                <a16:creationId xmlns:a16="http://schemas.microsoft.com/office/drawing/2014/main" id="{ED2F46EF-BC50-24B5-DA53-E99517F6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927100"/>
            <a:ext cx="3965575" cy="2887663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12" name="Picture 17">
            <a:extLst>
              <a:ext uri="{FF2B5EF4-FFF2-40B4-BE49-F238E27FC236}">
                <a16:creationId xmlns:a16="http://schemas.microsoft.com/office/drawing/2014/main" id="{5F8C32F5-34FF-8655-C309-C67DF1639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t="11075" r="14021" b="11447"/>
          <a:stretch>
            <a:fillRect/>
          </a:stretch>
        </p:blipFill>
        <p:spPr bwMode="auto">
          <a:xfrm>
            <a:off x="4549775" y="2228850"/>
            <a:ext cx="3976688" cy="2965450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13" name="Picture 18">
            <a:extLst>
              <a:ext uri="{FF2B5EF4-FFF2-40B4-BE49-F238E27FC236}">
                <a16:creationId xmlns:a16="http://schemas.microsoft.com/office/drawing/2014/main" id="{140E6048-CA67-1E78-3DDA-6858A2FF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598738"/>
            <a:ext cx="4041775" cy="3117850"/>
          </a:xfrm>
          <a:prstGeom prst="rect">
            <a:avLst/>
          </a:prstGeom>
          <a:noFill/>
          <a:ln>
            <a:noFill/>
          </a:ln>
          <a:effectLst>
            <a:outerShdw dist="117088" dir="2436078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14" name="Rectangle 19">
            <a:extLst>
              <a:ext uri="{FF2B5EF4-FFF2-40B4-BE49-F238E27FC236}">
                <a16:creationId xmlns:a16="http://schemas.microsoft.com/office/drawing/2014/main" id="{82F4510C-9ACC-FE36-2E29-1EECD25B8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sp>
        <p:nvSpPr>
          <p:cNvPr id="1460244" name="Text Box 20">
            <a:extLst>
              <a:ext uri="{FF2B5EF4-FFF2-40B4-BE49-F238E27FC236}">
                <a16:creationId xmlns:a16="http://schemas.microsoft.com/office/drawing/2014/main" id="{1AC95E45-2CB4-499F-3B23-15F21547B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8" y="822325"/>
            <a:ext cx="9529762" cy="25352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accent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>
                <a:solidFill>
                  <a:schemeClr val="bg1"/>
                </a:solidFill>
              </a:rPr>
              <a:t>oif.\udk,fydkifvufpGJopf</a:t>
            </a:r>
          </a:p>
          <a:p>
            <a:pPr>
              <a:spcBef>
                <a:spcPct val="50000"/>
              </a:spcBef>
            </a:pPr>
            <a:r>
              <a:rPr lang="en-US" altLang="en-US" sz="6000">
                <a:solidFill>
                  <a:schemeClr val="bg1"/>
                </a:solidFill>
              </a:rPr>
              <a:t>(pdwfwGufjzif husrf;pmydkdif;jcm;jcif;)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6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0244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 Box 2">
            <a:extLst>
              <a:ext uri="{FF2B5EF4-FFF2-40B4-BE49-F238E27FC236}">
                <a16:creationId xmlns:a16="http://schemas.microsoft.com/office/drawing/2014/main" id="{94808326-D9D3-117A-33FC-8EE233D37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2438" y="6948488"/>
            <a:ext cx="665162" cy="45402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>
                <a:solidFill>
                  <a:srgbClr val="121D91"/>
                </a:solidFill>
              </a:rPr>
              <a:t> </a:t>
            </a:r>
          </a:p>
        </p:txBody>
      </p:sp>
      <p:sp>
        <p:nvSpPr>
          <p:cNvPr id="210946" name="Rectangle 3">
            <a:extLst>
              <a:ext uri="{FF2B5EF4-FFF2-40B4-BE49-F238E27FC236}">
                <a16:creationId xmlns:a16="http://schemas.microsoft.com/office/drawing/2014/main" id="{49D785A4-1E92-137A-2999-B5158DD0C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0"/>
            <a:ext cx="8972550" cy="7772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191CD7"/>
              </a:gs>
              <a:gs pos="100000">
                <a:srgbClr val="0000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2700" algn="ctr" rotWithShape="0">
              <a:srgbClr val="0B0C60"/>
            </a:outerShdw>
          </a:effectLst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pic>
        <p:nvPicPr>
          <p:cNvPr id="210947" name="Picture 4">
            <a:extLst>
              <a:ext uri="{FF2B5EF4-FFF2-40B4-BE49-F238E27FC236}">
                <a16:creationId xmlns:a16="http://schemas.microsoft.com/office/drawing/2014/main" id="{B3190782-12DE-D8E2-4124-2CEEAB96C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0"/>
            <a:ext cx="2797175" cy="2249488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5">
            <a:extLst>
              <a:ext uri="{FF2B5EF4-FFF2-40B4-BE49-F238E27FC236}">
                <a16:creationId xmlns:a16="http://schemas.microsoft.com/office/drawing/2014/main" id="{99DA6D60-4D32-BF80-6BF2-D77F2FD9B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1836738"/>
            <a:ext cx="9280525" cy="4708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9175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9175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                      •An Idea Called </a:t>
            </a:r>
            <a:r>
              <a:rPr lang="ja-JP" altLang="en-US" sz="2700">
                <a:solidFill>
                  <a:srgbClr val="121D91"/>
                </a:solidFill>
              </a:rPr>
              <a:t>“</a:t>
            </a:r>
            <a:r>
              <a:rPr lang="en-US" altLang="ja-JP" sz="2700" i="1" u="sng">
                <a:solidFill>
                  <a:srgbClr val="121D91"/>
                </a:solidFill>
              </a:rPr>
              <a:t>The Bible File</a:t>
            </a:r>
            <a:r>
              <a:rPr lang="ja-JP" altLang="en-US" sz="2700" i="1" u="sng">
                <a:solidFill>
                  <a:srgbClr val="121D91"/>
                </a:solidFill>
              </a:rPr>
              <a:t>”</a:t>
            </a:r>
            <a:endParaRPr lang="en-US" altLang="ja-JP" sz="2700" i="1" u="sng">
              <a:solidFill>
                <a:srgbClr val="121D9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•The Mental Key to Open </a:t>
            </a:r>
            <a:r>
              <a:rPr lang="ja-JP" altLang="en-US" sz="2700">
                <a:solidFill>
                  <a:srgbClr val="121D91"/>
                </a:solidFill>
              </a:rPr>
              <a:t>“</a:t>
            </a:r>
            <a:r>
              <a:rPr lang="en-US" altLang="ja-JP" sz="2700">
                <a:solidFill>
                  <a:srgbClr val="121D91"/>
                </a:solidFill>
              </a:rPr>
              <a:t>The Bible File</a:t>
            </a:r>
            <a:r>
              <a:rPr lang="ja-JP" altLang="en-US" sz="2700">
                <a:solidFill>
                  <a:srgbClr val="121D91"/>
                </a:solidFill>
              </a:rPr>
              <a:t>”</a:t>
            </a:r>
            <a:r>
              <a:rPr lang="en-US" altLang="ja-JP" sz="2700">
                <a:solidFill>
                  <a:srgbClr val="121D91"/>
                </a:solidFill>
              </a:rPr>
              <a:t>…</a:t>
            </a:r>
            <a:r>
              <a:rPr lang="en-US" altLang="ja-JP" sz="2700" i="1" u="sng">
                <a:solidFill>
                  <a:srgbClr val="121D91"/>
                </a:solidFill>
              </a:rPr>
              <a:t>C 7 S J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•A </a:t>
            </a:r>
            <a:r>
              <a:rPr lang="en-US" altLang="en-US" sz="2700" i="1" u="sng">
                <a:solidFill>
                  <a:srgbClr val="121D91"/>
                </a:solidFill>
              </a:rPr>
              <a:t>Mental Map</a:t>
            </a:r>
            <a:r>
              <a:rPr lang="en-US" altLang="en-US" sz="2700">
                <a:solidFill>
                  <a:srgbClr val="121D91"/>
                </a:solidFill>
              </a:rPr>
              <a:t> locating The Major Biblical Events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•The Bible</a:t>
            </a:r>
            <a:r>
              <a:rPr lang="ja-JP" altLang="en-US" sz="2700">
                <a:solidFill>
                  <a:srgbClr val="121D91"/>
                </a:solidFill>
              </a:rPr>
              <a:t>’</a:t>
            </a:r>
            <a:r>
              <a:rPr lang="en-US" altLang="ja-JP" sz="2700">
                <a:solidFill>
                  <a:srgbClr val="121D91"/>
                </a:solidFill>
              </a:rPr>
              <a:t>s </a:t>
            </a:r>
            <a:r>
              <a:rPr lang="ja-JP" altLang="en-US" sz="2700" i="1" u="sng">
                <a:solidFill>
                  <a:srgbClr val="121D91"/>
                </a:solidFill>
              </a:rPr>
              <a:t>“</a:t>
            </a:r>
            <a:r>
              <a:rPr lang="en-US" altLang="ja-JP" sz="2700" i="1" u="sng">
                <a:solidFill>
                  <a:srgbClr val="121D91"/>
                </a:solidFill>
              </a:rPr>
              <a:t>STORY</a:t>
            </a:r>
            <a:r>
              <a:rPr lang="ja-JP" altLang="en-US" sz="2700" i="1" u="sng">
                <a:solidFill>
                  <a:srgbClr val="121D91"/>
                </a:solidFill>
              </a:rPr>
              <a:t>”</a:t>
            </a:r>
            <a:r>
              <a:rPr lang="en-US" altLang="ja-JP" sz="2700" i="1" u="sng">
                <a:solidFill>
                  <a:srgbClr val="121D91"/>
                </a:solidFill>
              </a:rPr>
              <a:t> Core</a:t>
            </a:r>
            <a:r>
              <a:rPr lang="en-US" altLang="ja-JP" sz="2700">
                <a:solidFill>
                  <a:srgbClr val="121D91"/>
                </a:solidFill>
              </a:rPr>
              <a:t>: </a:t>
            </a:r>
            <a:r>
              <a:rPr lang="ja-JP" altLang="en-US" sz="2700">
                <a:solidFill>
                  <a:srgbClr val="121D91"/>
                </a:solidFill>
              </a:rPr>
              <a:t>“</a:t>
            </a:r>
            <a:r>
              <a:rPr lang="en-US" altLang="ja-JP" sz="2700">
                <a:solidFill>
                  <a:srgbClr val="121D91"/>
                </a:solidFill>
              </a:rPr>
              <a:t>The Quick Chronology</a:t>
            </a:r>
            <a:r>
              <a:rPr lang="ja-JP" altLang="en-US" sz="2700">
                <a:solidFill>
                  <a:srgbClr val="121D91"/>
                </a:solidFill>
              </a:rPr>
              <a:t>”</a:t>
            </a:r>
            <a:r>
              <a:rPr lang="en-US" altLang="ja-JP" sz="2700">
                <a:solidFill>
                  <a:srgbClr val="121D91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</a:t>
            </a:r>
            <a:r>
              <a:rPr lang="en-US" altLang="en-US" sz="2700" i="1" u="sng">
                <a:solidFill>
                  <a:srgbClr val="121D91"/>
                </a:solidFill>
              </a:rPr>
              <a:t>Abrahamic Foundations</a:t>
            </a:r>
            <a:r>
              <a:rPr lang="en-US" altLang="en-US" sz="2700">
                <a:solidFill>
                  <a:srgbClr val="121D91"/>
                </a:solidFill>
              </a:rPr>
              <a:t> of Scripture leading directly      	to The Ministry of The Lord Jesus Christ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•The </a:t>
            </a:r>
            <a:r>
              <a:rPr lang="en-US" altLang="en-US" sz="2700" i="1" u="sng">
                <a:solidFill>
                  <a:srgbClr val="121D91"/>
                </a:solidFill>
              </a:rPr>
              <a:t>Bible</a:t>
            </a:r>
            <a:r>
              <a:rPr lang="ja-JP" altLang="en-US" sz="2700" i="1" u="sng">
                <a:solidFill>
                  <a:srgbClr val="121D91"/>
                </a:solidFill>
              </a:rPr>
              <a:t>’</a:t>
            </a:r>
            <a:r>
              <a:rPr lang="en-US" altLang="ja-JP" sz="2700" i="1" u="sng">
                <a:solidFill>
                  <a:srgbClr val="121D91"/>
                </a:solidFill>
              </a:rPr>
              <a:t>s </a:t>
            </a:r>
            <a:r>
              <a:rPr lang="ja-JP" altLang="en-US" sz="2700" i="1" u="sng">
                <a:solidFill>
                  <a:srgbClr val="121D91"/>
                </a:solidFill>
              </a:rPr>
              <a:t>“</a:t>
            </a:r>
            <a:r>
              <a:rPr lang="en-US" altLang="ja-JP" sz="2700" i="1" u="sng">
                <a:solidFill>
                  <a:srgbClr val="121D91"/>
                </a:solidFill>
              </a:rPr>
              <a:t>Architecture</a:t>
            </a:r>
            <a:r>
              <a:rPr lang="ja-JP" altLang="en-US" sz="2700" i="1" u="sng">
                <a:solidFill>
                  <a:srgbClr val="121D91"/>
                </a:solidFill>
              </a:rPr>
              <a:t>”</a:t>
            </a:r>
            <a:r>
              <a:rPr lang="en-US" altLang="ja-JP" sz="2700">
                <a:solidFill>
                  <a:srgbClr val="121D91"/>
                </a:solidFill>
              </a:rPr>
              <a:t> Based on </a:t>
            </a:r>
            <a:r>
              <a:rPr lang="en-US" altLang="ja-JP" sz="2700" i="1">
                <a:solidFill>
                  <a:srgbClr val="121D91"/>
                </a:solidFill>
              </a:rPr>
              <a:t>The Story</a:t>
            </a:r>
            <a:r>
              <a:rPr lang="en-US" altLang="ja-JP" sz="2700">
                <a:solidFill>
                  <a:srgbClr val="121D91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en-US" altLang="en-US" sz="2700">
                <a:solidFill>
                  <a:srgbClr val="121D91"/>
                </a:solidFill>
              </a:rPr>
              <a:t>•The 	Old and New Testament </a:t>
            </a:r>
            <a:r>
              <a:rPr lang="en-US" altLang="en-US" sz="2700" i="1" u="sng">
                <a:solidFill>
                  <a:srgbClr val="121D91"/>
                </a:solidFill>
              </a:rPr>
              <a:t>Books and Themes</a:t>
            </a:r>
          </a:p>
        </p:txBody>
      </p:sp>
      <p:sp>
        <p:nvSpPr>
          <p:cNvPr id="210949" name="Text Box 7">
            <a:extLst>
              <a:ext uri="{FF2B5EF4-FFF2-40B4-BE49-F238E27FC236}">
                <a16:creationId xmlns:a16="http://schemas.microsoft.com/office/drawing/2014/main" id="{2CE0AE2F-84E3-5F47-D2E4-B7DDC252C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838950"/>
            <a:ext cx="184150" cy="369888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my-MM" altLang="en-US" sz="1800">
              <a:solidFill>
                <a:srgbClr val="121D91"/>
              </a:solidFill>
            </a:endParaRPr>
          </a:p>
        </p:txBody>
      </p:sp>
      <p:sp>
        <p:nvSpPr>
          <p:cNvPr id="210950" name="Rectangle 8">
            <a:extLst>
              <a:ext uri="{FF2B5EF4-FFF2-40B4-BE49-F238E27FC236}">
                <a16:creationId xmlns:a16="http://schemas.microsoft.com/office/drawing/2014/main" id="{A9CA1663-D5CD-86DB-F089-A2FCDF299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1888" y="7396163"/>
            <a:ext cx="492125" cy="24765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>
                <a:solidFill>
                  <a:srgbClr val="121D91"/>
                </a:solidFill>
              </a:rPr>
              <a:t>8.0.08.</a:t>
            </a:r>
          </a:p>
        </p:txBody>
      </p:sp>
      <p:sp>
        <p:nvSpPr>
          <p:cNvPr id="210951" name="Text Box 9">
            <a:extLst>
              <a:ext uri="{FF2B5EF4-FFF2-40B4-BE49-F238E27FC236}">
                <a16:creationId xmlns:a16="http://schemas.microsoft.com/office/drawing/2014/main" id="{40EE479E-7BAE-A6D6-93C0-1E1D7BBF1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7429500"/>
            <a:ext cx="595312" cy="23177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solidFill>
                  <a:srgbClr val="121D91"/>
                </a:solidFill>
              </a:rPr>
              <a:t>©2004 TBBMI</a:t>
            </a:r>
          </a:p>
        </p:txBody>
      </p:sp>
      <p:sp>
        <p:nvSpPr>
          <p:cNvPr id="210952" name="Text Box 10">
            <a:extLst>
              <a:ext uri="{FF2B5EF4-FFF2-40B4-BE49-F238E27FC236}">
                <a16:creationId xmlns:a16="http://schemas.microsoft.com/office/drawing/2014/main" id="{5D564654-02C5-F51E-631F-986BD982C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388" y="7400925"/>
            <a:ext cx="298450" cy="247650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121D91"/>
                </a:solidFill>
              </a:rPr>
              <a:t>95</a:t>
            </a:r>
          </a:p>
        </p:txBody>
      </p:sp>
      <p:sp>
        <p:nvSpPr>
          <p:cNvPr id="210953" name="Text Box 11">
            <a:extLst>
              <a:ext uri="{FF2B5EF4-FFF2-40B4-BE49-F238E27FC236}">
                <a16:creationId xmlns:a16="http://schemas.microsoft.com/office/drawing/2014/main" id="{B12535AE-6C94-CC27-FBE6-63BD6AAE6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813" y="7345363"/>
            <a:ext cx="184150" cy="307975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rgbClr val="0B0C6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121D91"/>
                </a:solidFill>
              </a:rPr>
              <a:t> </a:t>
            </a:r>
          </a:p>
        </p:txBody>
      </p:sp>
      <p:sp>
        <p:nvSpPr>
          <p:cNvPr id="1446924" name="Text Box 12">
            <a:extLst>
              <a:ext uri="{FF2B5EF4-FFF2-40B4-BE49-F238E27FC236}">
                <a16:creationId xmlns:a16="http://schemas.microsoft.com/office/drawing/2014/main" id="{6F2F6372-0A42-F4B7-2FD9-6D920618A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2341563"/>
            <a:ext cx="8791575" cy="284956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8" tIns="45699" rIns="91398" bIns="45699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>
                <a:solidFill>
                  <a:srgbClr val="FFEA18"/>
                </a:solidFill>
              </a:rPr>
              <a:t>,ckxkyfydk;zdkYtcsdef a&amp;mufNyD/</a:t>
            </a:r>
          </a:p>
        </p:txBody>
      </p:sp>
      <p:sp>
        <p:nvSpPr>
          <p:cNvPr id="210955" name="AutoShape 13">
            <a:hlinkClick r:id="rId4" action="ppaction://hlinkpres?slideindex=1&amp;slidetitle=PowerPoint Presentation"/>
            <a:extLst>
              <a:ext uri="{FF2B5EF4-FFF2-40B4-BE49-F238E27FC236}">
                <a16:creationId xmlns:a16="http://schemas.microsoft.com/office/drawing/2014/main" id="{595177B5-AE6D-DF58-074F-2F764E995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700" y="6884988"/>
            <a:ext cx="539750" cy="485775"/>
          </a:xfrm>
          <a:prstGeom prst="rightArrow">
            <a:avLst>
              <a:gd name="adj1" fmla="val 50000"/>
              <a:gd name="adj2" fmla="val 27778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98" tIns="45699" rIns="91398" bIns="45699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th-TH" altLang="en-US"/>
          </a:p>
        </p:txBody>
      </p:sp>
      <p:grpSp>
        <p:nvGrpSpPr>
          <p:cNvPr id="210956" name="Group 14">
            <a:extLst>
              <a:ext uri="{FF2B5EF4-FFF2-40B4-BE49-F238E27FC236}">
                <a16:creationId xmlns:a16="http://schemas.microsoft.com/office/drawing/2014/main" id="{4A470544-4845-04FA-6F0B-5BEE3C437E26}"/>
              </a:ext>
            </a:extLst>
          </p:cNvPr>
          <p:cNvGrpSpPr>
            <a:grpSpLocks/>
          </p:cNvGrpSpPr>
          <p:nvPr/>
        </p:nvGrpSpPr>
        <p:grpSpPr bwMode="auto">
          <a:xfrm>
            <a:off x="3454400" y="338138"/>
            <a:ext cx="6418263" cy="1077912"/>
            <a:chOff x="2293" y="213"/>
            <a:chExt cx="4043" cy="679"/>
          </a:xfrm>
        </p:grpSpPr>
        <p:sp>
          <p:nvSpPr>
            <p:cNvPr id="210957" name="Text Box 15">
              <a:extLst>
                <a:ext uri="{FF2B5EF4-FFF2-40B4-BE49-F238E27FC236}">
                  <a16:creationId xmlns:a16="http://schemas.microsoft.com/office/drawing/2014/main" id="{21B2402F-6E70-8F39-1E1B-E411CE4F3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3" y="213"/>
              <a:ext cx="4043" cy="679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altLang="en-US" i="1">
                  <a:solidFill>
                    <a:srgbClr val="121D91"/>
                  </a:solidFill>
                </a:rPr>
                <a:t>The Bible…Basically  is ending. Now you have in your thinking…</a:t>
              </a:r>
            </a:p>
          </p:txBody>
        </p:sp>
        <p:sp>
          <p:nvSpPr>
            <p:cNvPr id="210958" name="Text Box 16">
              <a:extLst>
                <a:ext uri="{FF2B5EF4-FFF2-40B4-BE49-F238E27FC236}">
                  <a16:creationId xmlns:a16="http://schemas.microsoft.com/office/drawing/2014/main" id="{55A32EBD-667B-11DD-BFA8-983C10E757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8" y="250"/>
              <a:ext cx="353" cy="25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rgbClr val="001147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WinInnwa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rgbClr val="121D91"/>
                  </a:solidFill>
                </a:rPr>
                <a:t>®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4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6924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2">
            <a:extLst>
              <a:ext uri="{FF2B5EF4-FFF2-40B4-BE49-F238E27FC236}">
                <a16:creationId xmlns:a16="http://schemas.microsoft.com/office/drawing/2014/main" id="{0B5E5D1B-D848-B923-E775-BD80B7A4DD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754063" y="2414588"/>
            <a:ext cx="8550275" cy="166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35" tIns="50917" rIns="101835" bIns="50917" numCol="1" anchor="t" anchorCtr="0" compatLnSpc="1">
            <a:prstTxWarp prst="textNoShape">
              <a:avLst/>
            </a:prstTxWarp>
          </a:bodyPr>
          <a:lstStyle/>
          <a:p>
            <a:endParaRPr lang="my-MM" altLang="en-US">
              <a:latin typeface="WinInnw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12994" name="Rectangle 3">
            <a:extLst>
              <a:ext uri="{FF2B5EF4-FFF2-40B4-BE49-F238E27FC236}">
                <a16:creationId xmlns:a16="http://schemas.microsoft.com/office/drawing/2014/main" id="{A71E588F-C5B2-FB90-84FA-186722E771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08125" y="4403725"/>
            <a:ext cx="7042150" cy="198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35" tIns="50917" rIns="101835" bIns="50917" numCol="1" anchor="t" anchorCtr="0" compatLnSpc="1">
            <a:prstTxWarp prst="textNoShape">
              <a:avLst/>
            </a:prstTxWarp>
          </a:bodyPr>
          <a:lstStyle/>
          <a:p>
            <a:endParaRPr lang="my-MM" altLang="en-US">
              <a:latin typeface="WinInnwa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12995" name="Picture 4" descr="BACKGR~1">
            <a:extLst>
              <a:ext uri="{FF2B5EF4-FFF2-40B4-BE49-F238E27FC236}">
                <a16:creationId xmlns:a16="http://schemas.microsoft.com/office/drawing/2014/main" id="{47C0A213-2638-4CE0-EC8B-7BB6AEFC0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0058400" cy="781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Rectangle 5">
            <a:extLst>
              <a:ext uri="{FF2B5EF4-FFF2-40B4-BE49-F238E27FC236}">
                <a16:creationId xmlns:a16="http://schemas.microsoft.com/office/drawing/2014/main" id="{8FE54CAE-A45F-3095-9E88-ED914AD19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584200"/>
            <a:ext cx="3227387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b="0">
                <a:solidFill>
                  <a:srgbClr val="FFFF00"/>
                </a:solidFill>
              </a:rPr>
              <a:t>Burmese</a:t>
            </a:r>
            <a:endParaRPr lang="my-MM" altLang="en-US" sz="3600" b="0">
              <a:solidFill>
                <a:srgbClr val="FFFF00"/>
              </a:solidFill>
            </a:endParaRPr>
          </a:p>
        </p:txBody>
      </p:sp>
      <p:sp>
        <p:nvSpPr>
          <p:cNvPr id="212997" name="Rectangle 6">
            <a:extLst>
              <a:ext uri="{FF2B5EF4-FFF2-40B4-BE49-F238E27FC236}">
                <a16:creationId xmlns:a16="http://schemas.microsoft.com/office/drawing/2014/main" id="{FB306108-2B96-C61B-CADC-0DFF99575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50" y="1660525"/>
            <a:ext cx="8062913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0700">
                <a:solidFill>
                  <a:srgbClr val="FFFF00"/>
                </a:solidFill>
              </a:rPr>
              <a:t>or®musrf;pm</a:t>
            </a:r>
          </a:p>
          <a:p>
            <a:pPr algn="l"/>
            <a:r>
              <a:rPr lang="en-US" altLang="en-US" sz="10700">
                <a:solidFill>
                  <a:srgbClr val="FFFF00"/>
                </a:solidFill>
              </a:rPr>
              <a:t>tkwfNrpf</a:t>
            </a:r>
          </a:p>
        </p:txBody>
      </p:sp>
      <p:sp>
        <p:nvSpPr>
          <p:cNvPr id="212998" name="Rectangle 7">
            <a:extLst>
              <a:ext uri="{FF2B5EF4-FFF2-40B4-BE49-F238E27FC236}">
                <a16:creationId xmlns:a16="http://schemas.microsoft.com/office/drawing/2014/main" id="{69F41315-089B-1B6D-7FD5-F97FDFF32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6219825"/>
            <a:ext cx="86312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35" tIns="50917" rIns="101835" bIns="5091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700" i="1">
                <a:solidFill>
                  <a:srgbClr val="FAFD00"/>
                </a:solidFill>
                <a:ea typeface="Gulim" panose="020B0600000101010101" pitchFamily="34" charset="-127"/>
              </a:rPr>
              <a:t>Texas jrdk.rS </a:t>
            </a:r>
            <a:r>
              <a:rPr lang="en-US" altLang="ko-KR" sz="2700" i="1">
                <a:solidFill>
                  <a:srgbClr val="EEE30C"/>
                </a:solidFill>
                <a:ea typeface="Gulim" panose="020B0600000101010101" pitchFamily="34" charset="-127"/>
              </a:rPr>
              <a:t>o</a:t>
            </a:r>
            <a:r>
              <a:rPr lang="en-US" altLang="en-US" sz="2700">
                <a:solidFill>
                  <a:srgbClr val="EEE30C"/>
                </a:solidFill>
              </a:rPr>
              <a:t>r®m</a:t>
            </a:r>
            <a:r>
              <a:rPr lang="en-US" altLang="ko-KR" sz="2700" i="1">
                <a:solidFill>
                  <a:srgbClr val="EEE30C"/>
                </a:solidFill>
                <a:ea typeface="Gulim" panose="020B0600000101010101" pitchFamily="34" charset="-127"/>
              </a:rPr>
              <a:t>usrf;pm-tkwfjrpf</a:t>
            </a:r>
            <a:r>
              <a:rPr lang="en-US" altLang="ko-KR" sz="2700" i="1">
                <a:solidFill>
                  <a:srgbClr val="FAFD00"/>
                </a:solidFill>
                <a:ea typeface="Gulim" panose="020B0600000101010101" pitchFamily="34" charset="-127"/>
              </a:rPr>
              <a:t> (edkifiHwumtrSkawmfaqmifvkyfief;)\ wifjycsuf</a:t>
            </a:r>
          </a:p>
          <a:p>
            <a:pPr>
              <a:spcBef>
                <a:spcPct val="50000"/>
              </a:spcBef>
            </a:pPr>
            <a:endParaRPr lang="en-US" altLang="ko-KR" sz="2700" i="1">
              <a:solidFill>
                <a:srgbClr val="FAFD00"/>
              </a:solidFill>
              <a:ea typeface="Gulim" panose="020B0600000101010101" pitchFamily="34" charset="-127"/>
            </a:endParaRPr>
          </a:p>
        </p:txBody>
      </p:sp>
      <p:sp>
        <p:nvSpPr>
          <p:cNvPr id="212999" name="Rectangle 8">
            <a:extLst>
              <a:ext uri="{FF2B5EF4-FFF2-40B4-BE49-F238E27FC236}">
                <a16:creationId xmlns:a16="http://schemas.microsoft.com/office/drawing/2014/main" id="{1F113DB9-9905-2776-09E1-F032ED972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100" y="7000875"/>
            <a:ext cx="35163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2700" b="0">
                <a:solidFill>
                  <a:srgbClr val="FFFB0C"/>
                </a:solidFill>
                <a:ea typeface="Gulim" panose="020B0600000101010101" pitchFamily="34" charset="-127"/>
              </a:rPr>
              <a:t>www.biblebasically.com</a:t>
            </a:r>
            <a:endParaRPr lang="my-MM" altLang="en-US" sz="2700" b="0">
              <a:solidFill>
                <a:srgbClr val="FFFB0C"/>
              </a:solidFill>
            </a:endParaRPr>
          </a:p>
        </p:txBody>
      </p:sp>
    </p:spTree>
  </p:cSld>
  <p:clrMapOvr>
    <a:masterClrMapping/>
  </p:clrMapOvr>
  <p:transition>
    <p:wheel spokes="0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>
            <a:extLst>
              <a:ext uri="{FF2B5EF4-FFF2-40B4-BE49-F238E27FC236}">
                <a16:creationId xmlns:a16="http://schemas.microsoft.com/office/drawing/2014/main" id="{A551D031-8F6A-4192-8CED-8E67E67FF7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994525"/>
            <a:ext cx="10058400" cy="777875"/>
          </a:xfrm>
        </p:spPr>
        <p:txBody>
          <a:bodyPr/>
          <a:lstStyle/>
          <a:p>
            <a:pPr eaLnBrk="1" hangingPunct="1"/>
            <a:r>
              <a:rPr lang="en-US" altLang="en-US" sz="2700">
                <a:latin typeface="Zawgyi-One" pitchFamily="2" charset="2"/>
                <a:ea typeface="ＭＳ Ｐゴシック" panose="020B0600070205080204" pitchFamily="34" charset="-128"/>
              </a:rPr>
              <a:t>တရားေဟာျခင္းအ တတ္ပညာ </a:t>
            </a:r>
            <a:r>
              <a:rPr lang="en-US" altLang="en-US" sz="2700" b="1">
                <a:ea typeface="ＭＳ Ｐゴシック" panose="020B0600070205080204" pitchFamily="34" charset="-128"/>
                <a:cs typeface="Arial" panose="020B0604020202020204" pitchFamily="34" charset="0"/>
              </a:rPr>
              <a:t>•</a:t>
            </a:r>
            <a:r>
              <a:rPr lang="en-US" altLang="en-US" sz="2700" b="1">
                <a:solidFill>
                  <a:srgbClr val="FFFFFF"/>
                </a:solidFill>
                <a:ea typeface="ＭＳ Ｐゴシック" panose="020B0600070205080204" pitchFamily="34" charset="-128"/>
              </a:rPr>
              <a:t> BibleStudyDownloads.org</a:t>
            </a:r>
            <a:endParaRPr lang="en-US" altLang="en-US" sz="1100" b="1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14018" name="Picture 7" descr="Screen Shot 2016-02-02 at 5.41.18 PM.png">
            <a:extLst>
              <a:ext uri="{FF2B5EF4-FFF2-40B4-BE49-F238E27FC236}">
                <a16:creationId xmlns:a16="http://schemas.microsoft.com/office/drawing/2014/main" id="{1964C515-5430-1931-25C7-FCCB81C70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9213" y="722313"/>
            <a:ext cx="10156826" cy="640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6-02-02 at 5.42.03 PM.png">
            <a:extLst>
              <a:ext uri="{FF2B5EF4-FFF2-40B4-BE49-F238E27FC236}">
                <a16:creationId xmlns:a16="http://schemas.microsoft.com/office/drawing/2014/main" id="{3ED01882-3C93-5B42-8EA6-30A3983F8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519363"/>
            <a:ext cx="6769100" cy="394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0" name="Rectangle 1026">
            <a:extLst>
              <a:ext uri="{FF2B5EF4-FFF2-40B4-BE49-F238E27FC236}">
                <a16:creationId xmlns:a16="http://schemas.microsoft.com/office/drawing/2014/main" id="{6C2A8843-8685-1C71-57DB-A86F2F90A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00584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70" tIns="50935" rIns="101870" bIns="50935" anchor="ctr"/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my-MM" altLang="en-US" sz="4500" b="0">
                <a:solidFill>
                  <a:srgbClr val="FFFFFF"/>
                </a:solidFill>
                <a:latin typeface="Times New Roman" panose="02020603050405020304" pitchFamily="18" charset="0"/>
              </a:rPr>
              <a:t>အခမဲ့အဘို့ဤတင်ပြချက်</a:t>
            </a:r>
            <a:endParaRPr lang="en-US" alt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1026">
            <a:extLst>
              <a:ext uri="{FF2B5EF4-FFF2-40B4-BE49-F238E27FC236}">
                <a16:creationId xmlns:a16="http://schemas.microsoft.com/office/drawing/2014/main" id="{55B39898-0902-DCEC-D480-A151EFE1C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58400" cy="7772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88" tIns="45693" rIns="91388" bIns="45693" anchor="ctr"/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endParaRPr lang="my-MM" altLang="en-US" sz="2000">
              <a:latin typeface="Comic Sans MS" panose="030F0902030302020204" pitchFamily="66" charset="0"/>
            </a:endParaRPr>
          </a:p>
        </p:txBody>
      </p:sp>
      <p:sp>
        <p:nvSpPr>
          <p:cNvPr id="216066" name="Text Box 1027">
            <a:extLst>
              <a:ext uri="{FF2B5EF4-FFF2-40B4-BE49-F238E27FC236}">
                <a16:creationId xmlns:a16="http://schemas.microsoft.com/office/drawing/2014/main" id="{9BD386B9-A1A1-A2A6-0CBE-210884D15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7418388"/>
            <a:ext cx="10048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216067" name="Rectangle 1028">
            <a:extLst>
              <a:ext uri="{FF2B5EF4-FFF2-40B4-BE49-F238E27FC236}">
                <a16:creationId xmlns:a16="http://schemas.microsoft.com/office/drawing/2014/main" id="{D7727B5C-2FAF-AF2C-10EC-DE1628C09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350" y="7397750"/>
            <a:ext cx="3841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chemeClr val="bg1"/>
                </a:solidFill>
                <a:latin typeface="Comic Sans MS" panose="030F0902030302020204" pitchFamily="66" charset="0"/>
              </a:rPr>
              <a:t>97</a:t>
            </a:r>
          </a:p>
        </p:txBody>
      </p:sp>
      <p:sp>
        <p:nvSpPr>
          <p:cNvPr id="216068" name="Rectangle 1029">
            <a:extLst>
              <a:ext uri="{FF2B5EF4-FFF2-40B4-BE49-F238E27FC236}">
                <a16:creationId xmlns:a16="http://schemas.microsoft.com/office/drawing/2014/main" id="{62CBB803-B3D4-04D7-8FEA-3A967073E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825" y="7396163"/>
            <a:ext cx="7302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835" tIns="50917" rIns="101835" bIns="50917" anchor="ctr">
            <a:spAutoFit/>
          </a:bodyPr>
          <a:lstStyle>
            <a:lvl1pPr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1pPr>
            <a:lvl2pPr marL="742950" indent="-28575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2pPr>
            <a:lvl3pPr marL="11430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3pPr>
            <a:lvl4pPr marL="16002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4pPr>
            <a:lvl5pPr marL="2057400" indent="-228600" defTabSz="1017588"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1017588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WinInnwa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chemeClr val="bg1"/>
                </a:solidFill>
                <a:latin typeface="Comic Sans MS" panose="030F0902030302020204" pitchFamily="66" charset="0"/>
              </a:rPr>
              <a:t>8.0.08.</a:t>
            </a:r>
          </a:p>
        </p:txBody>
      </p:sp>
    </p:spTree>
  </p:cSld>
  <p:clrMapOvr>
    <a:masterClrMapping/>
  </p:clrMapOvr>
  <p:transition>
    <p:wheel spokes="0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Win Innw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Win Innwa" pitchFamily="2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MS Gothic"/>
        <a:cs typeface="MS Gothic"/>
      </a:majorFont>
      <a:minorFont>
        <a:latin typeface="Times New Roman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8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08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FFFFFF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6586</TotalTime>
  <Pages>40</Pages>
  <Words>10380</Words>
  <Application>Microsoft Macintosh PowerPoint</Application>
  <PresentationFormat>Custom</PresentationFormat>
  <Paragraphs>2184</Paragraphs>
  <Slides>98</Slides>
  <Notes>97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20" baseType="lpstr">
      <vt:lpstr>WinInnwa</vt:lpstr>
      <vt:lpstr>ＭＳ Ｐゴシック</vt:lpstr>
      <vt:lpstr>Arial</vt:lpstr>
      <vt:lpstr>Times</vt:lpstr>
      <vt:lpstr>Wingdings</vt:lpstr>
      <vt:lpstr>Geneva</vt:lpstr>
      <vt:lpstr>Times New Roman</vt:lpstr>
      <vt:lpstr>MS Gothic</vt:lpstr>
      <vt:lpstr>Engravers MT</vt:lpstr>
      <vt:lpstr>Helvetica</vt:lpstr>
      <vt:lpstr>Win Innwa</vt:lpstr>
      <vt:lpstr>Comic Sans MS</vt:lpstr>
      <vt:lpstr>Wwin_Burmese1</vt:lpstr>
      <vt:lpstr>Gulim</vt:lpstr>
      <vt:lpstr>Arial Unicode MS</vt:lpstr>
      <vt:lpstr>Zawgyi-One</vt:lpstr>
      <vt:lpstr>Arial Black</vt:lpstr>
      <vt:lpstr>untitled 1</vt:lpstr>
      <vt:lpstr>Orbit</vt:lpstr>
      <vt:lpstr>Blank Presentation</vt:lpstr>
      <vt:lpstr>MS_ClipArt_Gallery</vt:lpstr>
      <vt:lpstr>Microsoft ClipArt Gallery</vt:lpstr>
      <vt:lpstr>PowerPoint Presentation</vt:lpstr>
      <vt:lpstr>PowerPoint Presentation</vt:lpstr>
      <vt:lpstr>“ "r®opfusrf;tm;avhvmNcif; ^ "r®opfusrf;”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တရားေဟာျခင္းအ တတ္ပညာ • BibleStudyDownloads.org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John Fryman</dc:creator>
  <cp:keywords/>
  <dc:description/>
  <cp:lastModifiedBy>Rick Griffith</cp:lastModifiedBy>
  <cp:revision>322</cp:revision>
  <cp:lastPrinted>2002-10-07T12:02:49Z</cp:lastPrinted>
  <dcterms:created xsi:type="dcterms:W3CDTF">2003-10-28T21:57:52Z</dcterms:created>
  <dcterms:modified xsi:type="dcterms:W3CDTF">2025-01-26T13:57:08Z</dcterms:modified>
</cp:coreProperties>
</file>