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1.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16" r:id="rId2"/>
    <p:sldMasterId id="2147483838" r:id="rId3"/>
  </p:sldMasterIdLst>
  <p:notesMasterIdLst>
    <p:notesMasterId r:id="rId102"/>
  </p:notesMasterIdLst>
  <p:handoutMasterIdLst>
    <p:handoutMasterId r:id="rId103"/>
  </p:handoutMasterIdLst>
  <p:sldIdLst>
    <p:sldId id="1001" r:id="rId4"/>
    <p:sldId id="1002" r:id="rId5"/>
    <p:sldId id="853" r:id="rId6"/>
    <p:sldId id="824" r:id="rId7"/>
    <p:sldId id="827" r:id="rId8"/>
    <p:sldId id="828" r:id="rId9"/>
    <p:sldId id="829" r:id="rId10"/>
    <p:sldId id="830" r:id="rId11"/>
    <p:sldId id="831" r:id="rId12"/>
    <p:sldId id="832" r:id="rId13"/>
    <p:sldId id="848" r:id="rId14"/>
    <p:sldId id="833" r:id="rId15"/>
    <p:sldId id="835" r:id="rId16"/>
    <p:sldId id="855" r:id="rId17"/>
    <p:sldId id="836" r:id="rId18"/>
    <p:sldId id="837" r:id="rId19"/>
    <p:sldId id="838" r:id="rId20"/>
    <p:sldId id="1003" r:id="rId21"/>
    <p:sldId id="1004" r:id="rId22"/>
    <p:sldId id="841" r:id="rId23"/>
    <p:sldId id="1005" r:id="rId24"/>
    <p:sldId id="1006" r:id="rId25"/>
    <p:sldId id="859" r:id="rId26"/>
    <p:sldId id="1007" r:id="rId27"/>
    <p:sldId id="1008" r:id="rId28"/>
    <p:sldId id="1009" r:id="rId29"/>
    <p:sldId id="854" r:id="rId30"/>
    <p:sldId id="964" r:id="rId31"/>
    <p:sldId id="952" r:id="rId32"/>
    <p:sldId id="962" r:id="rId33"/>
    <p:sldId id="850" r:id="rId34"/>
    <p:sldId id="943" r:id="rId35"/>
    <p:sldId id="1010" r:id="rId36"/>
    <p:sldId id="861" r:id="rId37"/>
    <p:sldId id="726" r:id="rId38"/>
    <p:sldId id="724" r:id="rId39"/>
    <p:sldId id="745" r:id="rId40"/>
    <p:sldId id="856" r:id="rId41"/>
    <p:sldId id="749" r:id="rId42"/>
    <p:sldId id="862" r:id="rId43"/>
    <p:sldId id="709" r:id="rId44"/>
    <p:sldId id="725" r:id="rId45"/>
    <p:sldId id="719" r:id="rId46"/>
    <p:sldId id="721" r:id="rId47"/>
    <p:sldId id="748" r:id="rId48"/>
    <p:sldId id="722" r:id="rId49"/>
    <p:sldId id="966" r:id="rId50"/>
    <p:sldId id="511" r:id="rId51"/>
    <p:sldId id="999" r:id="rId52"/>
    <p:sldId id="927" r:id="rId53"/>
    <p:sldId id="654" r:id="rId54"/>
    <p:sldId id="680" r:id="rId55"/>
    <p:sldId id="1011" r:id="rId56"/>
    <p:sldId id="1012" r:id="rId57"/>
    <p:sldId id="1013" r:id="rId58"/>
    <p:sldId id="1014" r:id="rId59"/>
    <p:sldId id="734" r:id="rId60"/>
    <p:sldId id="1015" r:id="rId61"/>
    <p:sldId id="1016" r:id="rId62"/>
    <p:sldId id="1017" r:id="rId63"/>
    <p:sldId id="760" r:id="rId64"/>
    <p:sldId id="762" r:id="rId65"/>
    <p:sldId id="763" r:id="rId66"/>
    <p:sldId id="764" r:id="rId67"/>
    <p:sldId id="765" r:id="rId68"/>
    <p:sldId id="1018" r:id="rId69"/>
    <p:sldId id="944" r:id="rId70"/>
    <p:sldId id="1019" r:id="rId71"/>
    <p:sldId id="768" r:id="rId72"/>
    <p:sldId id="786" r:id="rId73"/>
    <p:sldId id="977" r:id="rId74"/>
    <p:sldId id="787" r:id="rId75"/>
    <p:sldId id="788" r:id="rId76"/>
    <p:sldId id="789" r:id="rId77"/>
    <p:sldId id="1020" r:id="rId78"/>
    <p:sldId id="791" r:id="rId79"/>
    <p:sldId id="792" r:id="rId80"/>
    <p:sldId id="932" r:id="rId81"/>
    <p:sldId id="931" r:id="rId82"/>
    <p:sldId id="930" r:id="rId83"/>
    <p:sldId id="781" r:id="rId84"/>
    <p:sldId id="782" r:id="rId85"/>
    <p:sldId id="1021" r:id="rId86"/>
    <p:sldId id="1022" r:id="rId87"/>
    <p:sldId id="783" r:id="rId88"/>
    <p:sldId id="976" r:id="rId89"/>
    <p:sldId id="1023" r:id="rId90"/>
    <p:sldId id="1024" r:id="rId91"/>
    <p:sldId id="1025" r:id="rId92"/>
    <p:sldId id="1026" r:id="rId93"/>
    <p:sldId id="1027" r:id="rId94"/>
    <p:sldId id="1028" r:id="rId95"/>
    <p:sldId id="1029" r:id="rId96"/>
    <p:sldId id="1030" r:id="rId97"/>
    <p:sldId id="1031" r:id="rId98"/>
    <p:sldId id="994" r:id="rId99"/>
    <p:sldId id="998" r:id="rId100"/>
    <p:sldId id="923" r:id="rId101"/>
  </p:sldIdLst>
  <p:sldSz cx="10058400" cy="7772400"/>
  <p:notesSz cx="6858000" cy="9144000"/>
  <p:defaultTextStyle>
    <a:defPPr>
      <a:defRPr lang="en-US"/>
    </a:defPPr>
    <a:lvl1pPr algn="ctr" rtl="0" eaLnBrk="0" fontAlgn="base" hangingPunct="0">
      <a:spcBef>
        <a:spcPct val="0"/>
      </a:spcBef>
      <a:spcAft>
        <a:spcPct val="0"/>
      </a:spcAft>
      <a:defRPr sz="3200" b="1" kern="1200">
        <a:solidFill>
          <a:schemeClr val="tx1"/>
        </a:solidFill>
        <a:latin typeface="WinInnwa" pitchFamily="2" charset="0"/>
        <a:ea typeface="ＭＳ Ｐゴシック" panose="020B0600070205080204" pitchFamily="34" charset="-128"/>
        <a:cs typeface="+mn-cs"/>
      </a:defRPr>
    </a:lvl1pPr>
    <a:lvl2pPr marL="455613" indent="1588" algn="ctr" rtl="0" eaLnBrk="0" fontAlgn="base" hangingPunct="0">
      <a:spcBef>
        <a:spcPct val="0"/>
      </a:spcBef>
      <a:spcAft>
        <a:spcPct val="0"/>
      </a:spcAft>
      <a:defRPr sz="3200" b="1" kern="1200">
        <a:solidFill>
          <a:schemeClr val="tx1"/>
        </a:solidFill>
        <a:latin typeface="WinInnwa" pitchFamily="2" charset="0"/>
        <a:ea typeface="ＭＳ Ｐゴシック" panose="020B0600070205080204" pitchFamily="34" charset="-128"/>
        <a:cs typeface="+mn-cs"/>
      </a:defRPr>
    </a:lvl2pPr>
    <a:lvl3pPr marL="912813" indent="1588" algn="ctr" rtl="0" eaLnBrk="0" fontAlgn="base" hangingPunct="0">
      <a:spcBef>
        <a:spcPct val="0"/>
      </a:spcBef>
      <a:spcAft>
        <a:spcPct val="0"/>
      </a:spcAft>
      <a:defRPr sz="3200" b="1" kern="1200">
        <a:solidFill>
          <a:schemeClr val="tx1"/>
        </a:solidFill>
        <a:latin typeface="WinInnwa" pitchFamily="2" charset="0"/>
        <a:ea typeface="ＭＳ Ｐゴシック" panose="020B0600070205080204" pitchFamily="34" charset="-128"/>
        <a:cs typeface="+mn-cs"/>
      </a:defRPr>
    </a:lvl3pPr>
    <a:lvl4pPr marL="1370013" indent="1588" algn="ctr" rtl="0" eaLnBrk="0" fontAlgn="base" hangingPunct="0">
      <a:spcBef>
        <a:spcPct val="0"/>
      </a:spcBef>
      <a:spcAft>
        <a:spcPct val="0"/>
      </a:spcAft>
      <a:defRPr sz="3200" b="1" kern="1200">
        <a:solidFill>
          <a:schemeClr val="tx1"/>
        </a:solidFill>
        <a:latin typeface="WinInnwa" pitchFamily="2" charset="0"/>
        <a:ea typeface="ＭＳ Ｐゴシック" panose="020B0600070205080204" pitchFamily="34" charset="-128"/>
        <a:cs typeface="+mn-cs"/>
      </a:defRPr>
    </a:lvl4pPr>
    <a:lvl5pPr marL="1827213" indent="1588" algn="ctr" rtl="0" eaLnBrk="0" fontAlgn="base" hangingPunct="0">
      <a:spcBef>
        <a:spcPct val="0"/>
      </a:spcBef>
      <a:spcAft>
        <a:spcPct val="0"/>
      </a:spcAft>
      <a:defRPr sz="3200" b="1" kern="1200">
        <a:solidFill>
          <a:schemeClr val="tx1"/>
        </a:solidFill>
        <a:latin typeface="WinInnwa" pitchFamily="2" charset="0"/>
        <a:ea typeface="ＭＳ Ｐゴシック" panose="020B0600070205080204" pitchFamily="34" charset="-128"/>
        <a:cs typeface="+mn-cs"/>
      </a:defRPr>
    </a:lvl5pPr>
    <a:lvl6pPr marL="2286000" algn="l" defTabSz="914400" rtl="0" eaLnBrk="1" latinLnBrk="0" hangingPunct="1">
      <a:defRPr sz="3200" b="1" kern="1200">
        <a:solidFill>
          <a:schemeClr val="tx1"/>
        </a:solidFill>
        <a:latin typeface="WinInnwa" pitchFamily="2" charset="0"/>
        <a:ea typeface="ＭＳ Ｐゴシック" panose="020B0600070205080204" pitchFamily="34" charset="-128"/>
        <a:cs typeface="+mn-cs"/>
      </a:defRPr>
    </a:lvl6pPr>
    <a:lvl7pPr marL="2743200" algn="l" defTabSz="914400" rtl="0" eaLnBrk="1" latinLnBrk="0" hangingPunct="1">
      <a:defRPr sz="3200" b="1" kern="1200">
        <a:solidFill>
          <a:schemeClr val="tx1"/>
        </a:solidFill>
        <a:latin typeface="WinInnwa" pitchFamily="2" charset="0"/>
        <a:ea typeface="ＭＳ Ｐゴシック" panose="020B0600070205080204" pitchFamily="34" charset="-128"/>
        <a:cs typeface="+mn-cs"/>
      </a:defRPr>
    </a:lvl7pPr>
    <a:lvl8pPr marL="3200400" algn="l" defTabSz="914400" rtl="0" eaLnBrk="1" latinLnBrk="0" hangingPunct="1">
      <a:defRPr sz="3200" b="1" kern="1200">
        <a:solidFill>
          <a:schemeClr val="tx1"/>
        </a:solidFill>
        <a:latin typeface="WinInnwa" pitchFamily="2" charset="0"/>
        <a:ea typeface="ＭＳ Ｐゴシック" panose="020B0600070205080204" pitchFamily="34" charset="-128"/>
        <a:cs typeface="+mn-cs"/>
      </a:defRPr>
    </a:lvl8pPr>
    <a:lvl9pPr marL="3657600" algn="l" defTabSz="914400" rtl="0" eaLnBrk="1" latinLnBrk="0" hangingPunct="1">
      <a:defRPr sz="3200" b="1" kern="1200">
        <a:solidFill>
          <a:schemeClr val="tx1"/>
        </a:solidFill>
        <a:latin typeface="WinInnwa"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441">
          <p15:clr>
            <a:srgbClr val="A4A3A4"/>
          </p15:clr>
        </p15:guide>
        <p15:guide id="2" pos="3164">
          <p15:clr>
            <a:srgbClr val="A4A3A4"/>
          </p15:clr>
        </p15:guide>
        <p15:guide id="3" pos="620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7E79"/>
    <a:srgbClr val="7CE6F4"/>
    <a:srgbClr val="2BD6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60" autoAdjust="0"/>
    <p:restoredTop sz="85667"/>
  </p:normalViewPr>
  <p:slideViewPr>
    <p:cSldViewPr snapToGrid="0">
      <p:cViewPr>
        <p:scale>
          <a:sx n="110" d="100"/>
          <a:sy n="110" d="100"/>
        </p:scale>
        <p:origin x="496" y="344"/>
      </p:cViewPr>
      <p:guideLst>
        <p:guide orient="horz" pos="2441"/>
        <p:guide pos="3164"/>
        <p:guide pos="6202"/>
      </p:guideLst>
    </p:cSldViewPr>
  </p:slideViewPr>
  <p:outlineViewPr>
    <p:cViewPr>
      <p:scale>
        <a:sx n="75" d="100"/>
        <a:sy n="75" d="100"/>
      </p:scale>
      <p:origin x="0" y="0"/>
    </p:cViewPr>
  </p:outlineViewPr>
  <p:notesTextViewPr>
    <p:cViewPr>
      <p:scale>
        <a:sx n="100" d="100"/>
        <a:sy n="100" d="100"/>
      </p:scale>
      <p:origin x="0" y="0"/>
    </p:cViewPr>
  </p:notesTextViewPr>
  <p:sorterViewPr>
    <p:cViewPr>
      <p:scale>
        <a:sx n="90" d="100"/>
        <a:sy n="90" d="100"/>
      </p:scale>
      <p:origin x="0" y="1086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07" Type="http://schemas.openxmlformats.org/officeDocument/2006/relationships/tableStyles" Target="tableStyles.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notesMaster" Target="notesMasters/notesMaster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99BF6D6-A990-7568-6479-365CEF6C4F1B}"/>
              </a:ext>
            </a:extLst>
          </p:cNvPr>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411" name="Rectangle 3">
            <a:extLst>
              <a:ext uri="{FF2B5EF4-FFF2-40B4-BE49-F238E27FC236}">
                <a16:creationId xmlns:a16="http://schemas.microsoft.com/office/drawing/2014/main" id="{01FB675C-776F-2950-8A6B-8394551D7C4D}"/>
              </a:ext>
            </a:extLst>
          </p:cNvPr>
          <p:cNvSpPr>
            <a:spLocks noGrp="1" noRot="1" noChangeAspect="1" noChangeArrowheads="1" noTextEdit="1"/>
          </p:cNvSpPr>
          <p:nvPr>
            <p:ph type="sldImg" idx="2"/>
          </p:nvPr>
        </p:nvSpPr>
        <p:spPr bwMode="auto">
          <a:xfrm>
            <a:off x="914400" y="457200"/>
            <a:ext cx="5029200" cy="3886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5613"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2813"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0013"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7213"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4930" algn="l" defTabSz="913973" rtl="0" eaLnBrk="1" latinLnBrk="0" hangingPunct="1">
      <a:defRPr sz="1800" kern="1200">
        <a:solidFill>
          <a:schemeClr val="tx1"/>
        </a:solidFill>
        <a:latin typeface="+mn-lt"/>
        <a:ea typeface="+mn-ea"/>
        <a:cs typeface="+mn-cs"/>
      </a:defRPr>
    </a:lvl6pPr>
    <a:lvl7pPr marL="2741918" algn="l" defTabSz="913973" rtl="0" eaLnBrk="1" latinLnBrk="0" hangingPunct="1">
      <a:defRPr sz="1800" kern="1200">
        <a:solidFill>
          <a:schemeClr val="tx1"/>
        </a:solidFill>
        <a:latin typeface="+mn-lt"/>
        <a:ea typeface="+mn-ea"/>
        <a:cs typeface="+mn-cs"/>
      </a:defRPr>
    </a:lvl7pPr>
    <a:lvl8pPr marL="3198903" algn="l" defTabSz="913973" rtl="0" eaLnBrk="1" latinLnBrk="0" hangingPunct="1">
      <a:defRPr sz="1800" kern="1200">
        <a:solidFill>
          <a:schemeClr val="tx1"/>
        </a:solidFill>
        <a:latin typeface="+mn-lt"/>
        <a:ea typeface="+mn-ea"/>
        <a:cs typeface="+mn-cs"/>
      </a:defRPr>
    </a:lvl8pPr>
    <a:lvl9pPr marL="3655889" algn="l" defTabSz="913973"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FE2988D9-5C09-1C4A-6E57-385C10005BE1}"/>
              </a:ext>
            </a:extLst>
          </p:cNvPr>
          <p:cNvSpPr>
            <a:spLocks noGrp="1" noRot="1" noChangeAspect="1" noChangeArrowheads="1" noTextEdit="1"/>
          </p:cNvSpPr>
          <p:nvPr>
            <p:ph type="sldImg"/>
          </p:nvPr>
        </p:nvSpPr>
        <p:spPr>
          <a:ln/>
        </p:spPr>
      </p:sp>
      <p:sp>
        <p:nvSpPr>
          <p:cNvPr id="21506" name="Rectangle 3">
            <a:extLst>
              <a:ext uri="{FF2B5EF4-FFF2-40B4-BE49-F238E27FC236}">
                <a16:creationId xmlns:a16="http://schemas.microsoft.com/office/drawing/2014/main" id="{8E0A6AE6-D3AD-CA23-8CC0-EED42EBAAA2E}"/>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extLst>
      <p:ext uri="{BB962C8B-B14F-4D97-AF65-F5344CB8AC3E}">
        <p14:creationId xmlns:p14="http://schemas.microsoft.com/office/powerpoint/2010/main" val="2715702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A4B60AF0-8948-31E8-3643-B8E6277363E7}"/>
              </a:ext>
            </a:extLst>
          </p:cNvPr>
          <p:cNvSpPr>
            <a:spLocks noGrp="1" noRot="1" noChangeAspect="1" noChangeArrowheads="1" noTextEdit="1"/>
          </p:cNvSpPr>
          <p:nvPr>
            <p:ph type="sldImg"/>
          </p:nvPr>
        </p:nvSpPr>
        <p:spPr>
          <a:ln/>
        </p:spPr>
      </p:sp>
      <p:sp>
        <p:nvSpPr>
          <p:cNvPr id="37890" name="Rectangle 3">
            <a:extLst>
              <a:ext uri="{FF2B5EF4-FFF2-40B4-BE49-F238E27FC236}">
                <a16:creationId xmlns:a16="http://schemas.microsoft.com/office/drawing/2014/main" id="{FF166493-6A07-8F96-5449-5911C87F7C5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9D35F8D9-D75D-5109-669E-33BCDF685CD9}"/>
              </a:ext>
            </a:extLst>
          </p:cNvPr>
          <p:cNvSpPr>
            <a:spLocks noGrp="1" noRot="1" noChangeAspect="1" noChangeArrowheads="1" noTextEdit="1"/>
          </p:cNvSpPr>
          <p:nvPr>
            <p:ph type="sldImg"/>
          </p:nvPr>
        </p:nvSpPr>
        <p:spPr>
          <a:ln/>
        </p:spPr>
      </p:sp>
      <p:sp>
        <p:nvSpPr>
          <p:cNvPr id="39938" name="Rectangle 3">
            <a:extLst>
              <a:ext uri="{FF2B5EF4-FFF2-40B4-BE49-F238E27FC236}">
                <a16:creationId xmlns:a16="http://schemas.microsoft.com/office/drawing/2014/main" id="{E4FF1898-305D-7125-373A-646421D495A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026">
            <a:extLst>
              <a:ext uri="{FF2B5EF4-FFF2-40B4-BE49-F238E27FC236}">
                <a16:creationId xmlns:a16="http://schemas.microsoft.com/office/drawing/2014/main" id="{30216763-1A78-A0D7-EA0F-B7125997BE49}"/>
              </a:ext>
            </a:extLst>
          </p:cNvPr>
          <p:cNvSpPr>
            <a:spLocks noGrp="1" noRot="1" noChangeAspect="1" noChangeArrowheads="1" noTextEdit="1"/>
          </p:cNvSpPr>
          <p:nvPr>
            <p:ph type="sldImg"/>
          </p:nvPr>
        </p:nvSpPr>
        <p:spPr>
          <a:ln/>
        </p:spPr>
      </p:sp>
      <p:sp>
        <p:nvSpPr>
          <p:cNvPr id="41986" name="Rectangle 1027">
            <a:extLst>
              <a:ext uri="{FF2B5EF4-FFF2-40B4-BE49-F238E27FC236}">
                <a16:creationId xmlns:a16="http://schemas.microsoft.com/office/drawing/2014/main" id="{7DC37E66-76A5-0866-BC8E-CAAE38ABA8B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7207D465-EAD1-FE5E-44AC-123955CA3720}"/>
              </a:ext>
            </a:extLst>
          </p:cNvPr>
          <p:cNvSpPr>
            <a:spLocks noGrp="1" noRot="1" noChangeAspect="1" noChangeArrowheads="1" noTextEdit="1"/>
          </p:cNvSpPr>
          <p:nvPr>
            <p:ph type="sldImg"/>
          </p:nvPr>
        </p:nvSpPr>
        <p:spPr>
          <a:ln/>
        </p:spPr>
      </p:sp>
      <p:sp>
        <p:nvSpPr>
          <p:cNvPr id="44034" name="Rectangle 3">
            <a:extLst>
              <a:ext uri="{FF2B5EF4-FFF2-40B4-BE49-F238E27FC236}">
                <a16:creationId xmlns:a16="http://schemas.microsoft.com/office/drawing/2014/main" id="{4E9FF923-163E-C95D-DE4A-8923614F915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597BD3D2-D486-D652-2C1A-6A9A21932D99}"/>
              </a:ext>
            </a:extLst>
          </p:cNvPr>
          <p:cNvSpPr>
            <a:spLocks noGrp="1" noRot="1" noChangeAspect="1" noChangeArrowheads="1" noTextEdit="1"/>
          </p:cNvSpPr>
          <p:nvPr>
            <p:ph type="sldImg"/>
          </p:nvPr>
        </p:nvSpPr>
        <p:spPr>
          <a:ln/>
        </p:spPr>
      </p:sp>
      <p:sp>
        <p:nvSpPr>
          <p:cNvPr id="46082" name="Rectangle 3">
            <a:extLst>
              <a:ext uri="{FF2B5EF4-FFF2-40B4-BE49-F238E27FC236}">
                <a16:creationId xmlns:a16="http://schemas.microsoft.com/office/drawing/2014/main" id="{C51C9B76-66C2-856B-7145-8D4510E30B6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0C2A549D-B31F-1BED-D9ED-C2465F2606E7}"/>
              </a:ext>
            </a:extLst>
          </p:cNvPr>
          <p:cNvSpPr>
            <a:spLocks noGrp="1" noRot="1" noChangeAspect="1" noChangeArrowheads="1" noTextEdit="1"/>
          </p:cNvSpPr>
          <p:nvPr>
            <p:ph type="sldImg"/>
          </p:nvPr>
        </p:nvSpPr>
        <p:spPr>
          <a:ln/>
        </p:spPr>
      </p:sp>
      <p:sp>
        <p:nvSpPr>
          <p:cNvPr id="48130" name="Rectangle 3">
            <a:extLst>
              <a:ext uri="{FF2B5EF4-FFF2-40B4-BE49-F238E27FC236}">
                <a16:creationId xmlns:a16="http://schemas.microsoft.com/office/drawing/2014/main" id="{2FE66DE2-E145-609C-44A0-62EDC9385597}"/>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3173634D-43FE-8FAA-EEBA-08B16FEE97B8}"/>
              </a:ext>
            </a:extLst>
          </p:cNvPr>
          <p:cNvSpPr>
            <a:spLocks noGrp="1" noRot="1" noChangeAspect="1" noChangeArrowheads="1" noTextEdit="1"/>
          </p:cNvSpPr>
          <p:nvPr>
            <p:ph type="sldImg"/>
          </p:nvPr>
        </p:nvSpPr>
        <p:spPr>
          <a:ln/>
        </p:spPr>
      </p:sp>
      <p:sp>
        <p:nvSpPr>
          <p:cNvPr id="50178" name="Rectangle 3">
            <a:extLst>
              <a:ext uri="{FF2B5EF4-FFF2-40B4-BE49-F238E27FC236}">
                <a16:creationId xmlns:a16="http://schemas.microsoft.com/office/drawing/2014/main" id="{AE9E4985-E00D-954A-0B44-149A1600C4A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C0C0C599-3413-7BEE-6270-23AC51061BB7}"/>
              </a:ext>
            </a:extLst>
          </p:cNvPr>
          <p:cNvSpPr>
            <a:spLocks noGrp="1" noRot="1" noChangeAspect="1" noChangeArrowheads="1" noTextEdit="1"/>
          </p:cNvSpPr>
          <p:nvPr>
            <p:ph type="sldImg"/>
          </p:nvPr>
        </p:nvSpPr>
        <p:spPr>
          <a:ln/>
        </p:spPr>
      </p:sp>
      <p:sp>
        <p:nvSpPr>
          <p:cNvPr id="52226" name="Rectangle 3">
            <a:extLst>
              <a:ext uri="{FF2B5EF4-FFF2-40B4-BE49-F238E27FC236}">
                <a16:creationId xmlns:a16="http://schemas.microsoft.com/office/drawing/2014/main" id="{0DAB837A-0606-3D25-812A-AB3F768B722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C0C0C599-3413-7BEE-6270-23AC51061BB7}"/>
              </a:ext>
            </a:extLst>
          </p:cNvPr>
          <p:cNvSpPr>
            <a:spLocks noGrp="1" noRot="1" noChangeAspect="1" noChangeArrowheads="1" noTextEdit="1"/>
          </p:cNvSpPr>
          <p:nvPr>
            <p:ph type="sldImg"/>
          </p:nvPr>
        </p:nvSpPr>
        <p:spPr>
          <a:ln/>
        </p:spPr>
      </p:sp>
      <p:sp>
        <p:nvSpPr>
          <p:cNvPr id="52226" name="Rectangle 3">
            <a:extLst>
              <a:ext uri="{FF2B5EF4-FFF2-40B4-BE49-F238E27FC236}">
                <a16:creationId xmlns:a16="http://schemas.microsoft.com/office/drawing/2014/main" id="{0DAB837A-0606-3D25-812A-AB3F768B722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extLst>
      <p:ext uri="{BB962C8B-B14F-4D97-AF65-F5344CB8AC3E}">
        <p14:creationId xmlns:p14="http://schemas.microsoft.com/office/powerpoint/2010/main" val="29268789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C0C0C599-3413-7BEE-6270-23AC51061BB7}"/>
              </a:ext>
            </a:extLst>
          </p:cNvPr>
          <p:cNvSpPr>
            <a:spLocks noGrp="1" noRot="1" noChangeAspect="1" noChangeArrowheads="1" noTextEdit="1"/>
          </p:cNvSpPr>
          <p:nvPr>
            <p:ph type="sldImg"/>
          </p:nvPr>
        </p:nvSpPr>
        <p:spPr>
          <a:ln/>
        </p:spPr>
      </p:sp>
      <p:sp>
        <p:nvSpPr>
          <p:cNvPr id="52226" name="Rectangle 3">
            <a:extLst>
              <a:ext uri="{FF2B5EF4-FFF2-40B4-BE49-F238E27FC236}">
                <a16:creationId xmlns:a16="http://schemas.microsoft.com/office/drawing/2014/main" id="{0DAB837A-0606-3D25-812A-AB3F768B722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extLst>
      <p:ext uri="{BB962C8B-B14F-4D97-AF65-F5344CB8AC3E}">
        <p14:creationId xmlns:p14="http://schemas.microsoft.com/office/powerpoint/2010/main" val="636990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1209675" y="685800"/>
            <a:ext cx="4438650" cy="3429000"/>
          </a:xfrm>
          <a:ln/>
        </p:spPr>
      </p:sp>
      <p:sp>
        <p:nvSpPr>
          <p:cNvPr id="46083"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th-TH">
              <a:cs typeface="Cordia New"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893C8BF8-DE9E-C177-DED2-E6E2F883352E}"/>
              </a:ext>
            </a:extLst>
          </p:cNvPr>
          <p:cNvSpPr>
            <a:spLocks noGrp="1" noRot="1" noChangeAspect="1" noChangeArrowheads="1" noTextEdit="1"/>
          </p:cNvSpPr>
          <p:nvPr>
            <p:ph type="sldImg"/>
          </p:nvPr>
        </p:nvSpPr>
        <p:spPr>
          <a:ln/>
        </p:spPr>
      </p:sp>
      <p:sp>
        <p:nvSpPr>
          <p:cNvPr id="58370" name="Rectangle 3">
            <a:extLst>
              <a:ext uri="{FF2B5EF4-FFF2-40B4-BE49-F238E27FC236}">
                <a16:creationId xmlns:a16="http://schemas.microsoft.com/office/drawing/2014/main" id="{F8CBDFE0-70C1-8D52-BDD6-ECCA1B4538E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C0C0C599-3413-7BEE-6270-23AC51061BB7}"/>
              </a:ext>
            </a:extLst>
          </p:cNvPr>
          <p:cNvSpPr>
            <a:spLocks noGrp="1" noRot="1" noChangeAspect="1" noChangeArrowheads="1" noTextEdit="1"/>
          </p:cNvSpPr>
          <p:nvPr>
            <p:ph type="sldImg"/>
          </p:nvPr>
        </p:nvSpPr>
        <p:spPr>
          <a:ln/>
        </p:spPr>
      </p:sp>
      <p:sp>
        <p:nvSpPr>
          <p:cNvPr id="52226" name="Rectangle 3">
            <a:extLst>
              <a:ext uri="{FF2B5EF4-FFF2-40B4-BE49-F238E27FC236}">
                <a16:creationId xmlns:a16="http://schemas.microsoft.com/office/drawing/2014/main" id="{0DAB837A-0606-3D25-812A-AB3F768B722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extLst>
      <p:ext uri="{BB962C8B-B14F-4D97-AF65-F5344CB8AC3E}">
        <p14:creationId xmlns:p14="http://schemas.microsoft.com/office/powerpoint/2010/main" val="41237392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C0C0C599-3413-7BEE-6270-23AC51061BB7}"/>
              </a:ext>
            </a:extLst>
          </p:cNvPr>
          <p:cNvSpPr>
            <a:spLocks noGrp="1" noRot="1" noChangeAspect="1" noChangeArrowheads="1" noTextEdit="1"/>
          </p:cNvSpPr>
          <p:nvPr>
            <p:ph type="sldImg"/>
          </p:nvPr>
        </p:nvSpPr>
        <p:spPr>
          <a:ln/>
        </p:spPr>
      </p:sp>
      <p:sp>
        <p:nvSpPr>
          <p:cNvPr id="52226" name="Rectangle 3">
            <a:extLst>
              <a:ext uri="{FF2B5EF4-FFF2-40B4-BE49-F238E27FC236}">
                <a16:creationId xmlns:a16="http://schemas.microsoft.com/office/drawing/2014/main" id="{0DAB837A-0606-3D25-812A-AB3F768B722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extLst>
      <p:ext uri="{BB962C8B-B14F-4D97-AF65-F5344CB8AC3E}">
        <p14:creationId xmlns:p14="http://schemas.microsoft.com/office/powerpoint/2010/main" val="40340256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8775DBA6-0FE0-8096-549B-D70058943984}"/>
              </a:ext>
            </a:extLst>
          </p:cNvPr>
          <p:cNvSpPr>
            <a:spLocks noGrp="1" noRot="1" noChangeAspect="1" noChangeArrowheads="1" noTextEdit="1"/>
          </p:cNvSpPr>
          <p:nvPr>
            <p:ph type="sldImg"/>
          </p:nvPr>
        </p:nvSpPr>
        <p:spPr>
          <a:ln/>
        </p:spPr>
      </p:sp>
      <p:sp>
        <p:nvSpPr>
          <p:cNvPr id="64514" name="Rectangle 3">
            <a:extLst>
              <a:ext uri="{FF2B5EF4-FFF2-40B4-BE49-F238E27FC236}">
                <a16:creationId xmlns:a16="http://schemas.microsoft.com/office/drawing/2014/main" id="{F30713FA-A127-59A6-F79C-8162113EB27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8775DBA6-0FE0-8096-549B-D70058943984}"/>
              </a:ext>
            </a:extLst>
          </p:cNvPr>
          <p:cNvSpPr>
            <a:spLocks noGrp="1" noRot="1" noChangeAspect="1" noChangeArrowheads="1" noTextEdit="1"/>
          </p:cNvSpPr>
          <p:nvPr>
            <p:ph type="sldImg"/>
          </p:nvPr>
        </p:nvSpPr>
        <p:spPr>
          <a:ln/>
        </p:spPr>
      </p:sp>
      <p:sp>
        <p:nvSpPr>
          <p:cNvPr id="64514" name="Rectangle 3">
            <a:extLst>
              <a:ext uri="{FF2B5EF4-FFF2-40B4-BE49-F238E27FC236}">
                <a16:creationId xmlns:a16="http://schemas.microsoft.com/office/drawing/2014/main" id="{F30713FA-A127-59A6-F79C-8162113EB27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extLst>
      <p:ext uri="{BB962C8B-B14F-4D97-AF65-F5344CB8AC3E}">
        <p14:creationId xmlns:p14="http://schemas.microsoft.com/office/powerpoint/2010/main" val="17557303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8775DBA6-0FE0-8096-549B-D70058943984}"/>
              </a:ext>
            </a:extLst>
          </p:cNvPr>
          <p:cNvSpPr>
            <a:spLocks noGrp="1" noRot="1" noChangeAspect="1" noChangeArrowheads="1" noTextEdit="1"/>
          </p:cNvSpPr>
          <p:nvPr>
            <p:ph type="sldImg"/>
          </p:nvPr>
        </p:nvSpPr>
        <p:spPr>
          <a:ln/>
        </p:spPr>
      </p:sp>
      <p:sp>
        <p:nvSpPr>
          <p:cNvPr id="64514" name="Rectangle 3">
            <a:extLst>
              <a:ext uri="{FF2B5EF4-FFF2-40B4-BE49-F238E27FC236}">
                <a16:creationId xmlns:a16="http://schemas.microsoft.com/office/drawing/2014/main" id="{F30713FA-A127-59A6-F79C-8162113EB27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extLst>
      <p:ext uri="{BB962C8B-B14F-4D97-AF65-F5344CB8AC3E}">
        <p14:creationId xmlns:p14="http://schemas.microsoft.com/office/powerpoint/2010/main" val="14514776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8775DBA6-0FE0-8096-549B-D70058943984}"/>
              </a:ext>
            </a:extLst>
          </p:cNvPr>
          <p:cNvSpPr>
            <a:spLocks noGrp="1" noRot="1" noChangeAspect="1" noChangeArrowheads="1" noTextEdit="1"/>
          </p:cNvSpPr>
          <p:nvPr>
            <p:ph type="sldImg"/>
          </p:nvPr>
        </p:nvSpPr>
        <p:spPr>
          <a:ln/>
        </p:spPr>
      </p:sp>
      <p:sp>
        <p:nvSpPr>
          <p:cNvPr id="64514" name="Rectangle 3">
            <a:extLst>
              <a:ext uri="{FF2B5EF4-FFF2-40B4-BE49-F238E27FC236}">
                <a16:creationId xmlns:a16="http://schemas.microsoft.com/office/drawing/2014/main" id="{F30713FA-A127-59A6-F79C-8162113EB27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extLst>
      <p:ext uri="{BB962C8B-B14F-4D97-AF65-F5344CB8AC3E}">
        <p14:creationId xmlns:p14="http://schemas.microsoft.com/office/powerpoint/2010/main" val="41070742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6203E329-C94D-D493-72F3-0A49BC857C47}"/>
              </a:ext>
            </a:extLst>
          </p:cNvPr>
          <p:cNvSpPr>
            <a:spLocks noGrp="1" noRot="1" noChangeAspect="1" noChangeArrowheads="1" noTextEdit="1"/>
          </p:cNvSpPr>
          <p:nvPr>
            <p:ph type="sldImg"/>
          </p:nvPr>
        </p:nvSpPr>
        <p:spPr>
          <a:ln/>
        </p:spPr>
      </p:sp>
      <p:sp>
        <p:nvSpPr>
          <p:cNvPr id="72706" name="Rectangle 3">
            <a:extLst>
              <a:ext uri="{FF2B5EF4-FFF2-40B4-BE49-F238E27FC236}">
                <a16:creationId xmlns:a16="http://schemas.microsoft.com/office/drawing/2014/main" id="{AA023C2A-9ABD-1C49-868D-35AC606F47F7}"/>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9CBE610E-F5B0-3C47-C80F-D08E8F9812FA}"/>
              </a:ext>
            </a:extLst>
          </p:cNvPr>
          <p:cNvSpPr>
            <a:spLocks noGrp="1" noRot="1" noChangeAspect="1" noChangeArrowheads="1" noTextEdit="1"/>
          </p:cNvSpPr>
          <p:nvPr>
            <p:ph type="sldImg"/>
          </p:nvPr>
        </p:nvSpPr>
        <p:spPr>
          <a:ln/>
        </p:spPr>
      </p:sp>
      <p:sp>
        <p:nvSpPr>
          <p:cNvPr id="74754" name="Rectangle 3">
            <a:extLst>
              <a:ext uri="{FF2B5EF4-FFF2-40B4-BE49-F238E27FC236}">
                <a16:creationId xmlns:a16="http://schemas.microsoft.com/office/drawing/2014/main" id="{211FA183-7CED-9632-B411-2BDAFA5293A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FC772A9A-BE75-9931-A961-245E7033DE39}"/>
              </a:ext>
            </a:extLst>
          </p:cNvPr>
          <p:cNvSpPr>
            <a:spLocks noGrp="1" noRot="1" noChangeAspect="1" noChangeArrowheads="1" noTextEdit="1"/>
          </p:cNvSpPr>
          <p:nvPr>
            <p:ph type="sldImg"/>
          </p:nvPr>
        </p:nvSpPr>
        <p:spPr>
          <a:ln/>
        </p:spPr>
      </p:sp>
      <p:sp>
        <p:nvSpPr>
          <p:cNvPr id="76802" name="Rectangle 3">
            <a:extLst>
              <a:ext uri="{FF2B5EF4-FFF2-40B4-BE49-F238E27FC236}">
                <a16:creationId xmlns:a16="http://schemas.microsoft.com/office/drawing/2014/main" id="{E217B137-4476-CAF4-29D7-C2CDA1BB014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78C097CB-FC6C-561E-8E21-B946CF2E0B19}"/>
              </a:ext>
            </a:extLst>
          </p:cNvPr>
          <p:cNvSpPr>
            <a:spLocks noGrp="1" noRot="1" noChangeAspect="1" noChangeArrowheads="1" noTextEdit="1"/>
          </p:cNvSpPr>
          <p:nvPr>
            <p:ph type="sldImg"/>
          </p:nvPr>
        </p:nvSpPr>
        <p:spPr>
          <a:ln/>
        </p:spPr>
      </p:sp>
      <p:sp>
        <p:nvSpPr>
          <p:cNvPr id="23554" name="Rectangle 3">
            <a:extLst>
              <a:ext uri="{FF2B5EF4-FFF2-40B4-BE49-F238E27FC236}">
                <a16:creationId xmlns:a16="http://schemas.microsoft.com/office/drawing/2014/main" id="{ABE40677-06BA-68B7-C7D0-3979F0463E58}"/>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026">
            <a:extLst>
              <a:ext uri="{FF2B5EF4-FFF2-40B4-BE49-F238E27FC236}">
                <a16:creationId xmlns:a16="http://schemas.microsoft.com/office/drawing/2014/main" id="{11D4CDD3-6699-B0D4-5E11-A719C91ED14D}"/>
              </a:ext>
            </a:extLst>
          </p:cNvPr>
          <p:cNvSpPr>
            <a:spLocks noGrp="1" noRot="1" noChangeAspect="1" noChangeArrowheads="1" noTextEdit="1"/>
          </p:cNvSpPr>
          <p:nvPr>
            <p:ph type="sldImg"/>
          </p:nvPr>
        </p:nvSpPr>
        <p:spPr>
          <a:solidFill>
            <a:srgbClr val="FFFFFF"/>
          </a:solidFill>
          <a:ln/>
        </p:spPr>
      </p:sp>
      <p:sp>
        <p:nvSpPr>
          <p:cNvPr id="78850" name="Rectangle 1027">
            <a:extLst>
              <a:ext uri="{FF2B5EF4-FFF2-40B4-BE49-F238E27FC236}">
                <a16:creationId xmlns:a16="http://schemas.microsoft.com/office/drawing/2014/main" id="{DFF4C428-02D4-AD63-6EC3-553BCBD019F0}"/>
              </a:ext>
            </a:extLst>
          </p:cNvPr>
          <p:cNvSpPr>
            <a:spLocks noGrp="1" noChangeArrowheads="1"/>
          </p:cNvSpPr>
          <p:nvPr>
            <p:ph type="body" idx="1"/>
          </p:nvPr>
        </p:nvSpPr>
        <p:spPr>
          <a:solidFill>
            <a:srgbClr val="FFFFFF"/>
          </a:solidFill>
          <a:ln>
            <a:solidFill>
              <a:srgbClr val="000000"/>
            </a:solidFill>
          </a:ln>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026">
            <a:extLst>
              <a:ext uri="{FF2B5EF4-FFF2-40B4-BE49-F238E27FC236}">
                <a16:creationId xmlns:a16="http://schemas.microsoft.com/office/drawing/2014/main" id="{44FF9893-88EE-E345-43D7-BA35AA6545AC}"/>
              </a:ext>
            </a:extLst>
          </p:cNvPr>
          <p:cNvSpPr>
            <a:spLocks noGrp="1" noRot="1" noChangeAspect="1" noChangeArrowheads="1" noTextEdit="1"/>
          </p:cNvSpPr>
          <p:nvPr>
            <p:ph type="sldImg"/>
          </p:nvPr>
        </p:nvSpPr>
        <p:spPr>
          <a:ln/>
        </p:spPr>
      </p:sp>
      <p:sp>
        <p:nvSpPr>
          <p:cNvPr id="80898" name="Rectangle 1027">
            <a:extLst>
              <a:ext uri="{FF2B5EF4-FFF2-40B4-BE49-F238E27FC236}">
                <a16:creationId xmlns:a16="http://schemas.microsoft.com/office/drawing/2014/main" id="{493A514C-9BBC-3400-B50E-99C43DB5F1A8}"/>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026">
            <a:extLst>
              <a:ext uri="{FF2B5EF4-FFF2-40B4-BE49-F238E27FC236}">
                <a16:creationId xmlns:a16="http://schemas.microsoft.com/office/drawing/2014/main" id="{2ED33BB0-8AD5-2B06-5FF1-CC69F90A563B}"/>
              </a:ext>
            </a:extLst>
          </p:cNvPr>
          <p:cNvSpPr>
            <a:spLocks noGrp="1" noRot="1" noChangeAspect="1" noChangeArrowheads="1" noTextEdit="1"/>
          </p:cNvSpPr>
          <p:nvPr>
            <p:ph type="sldImg"/>
          </p:nvPr>
        </p:nvSpPr>
        <p:spPr>
          <a:solidFill>
            <a:srgbClr val="FFFFFF"/>
          </a:solidFill>
          <a:ln/>
        </p:spPr>
      </p:sp>
      <p:sp>
        <p:nvSpPr>
          <p:cNvPr id="82946" name="Rectangle 1027">
            <a:extLst>
              <a:ext uri="{FF2B5EF4-FFF2-40B4-BE49-F238E27FC236}">
                <a16:creationId xmlns:a16="http://schemas.microsoft.com/office/drawing/2014/main" id="{C8CB3EED-3CD5-57A6-0085-26CFC3E8A57C}"/>
              </a:ext>
            </a:extLst>
          </p:cNvPr>
          <p:cNvSpPr>
            <a:spLocks noGrp="1" noChangeArrowheads="1"/>
          </p:cNvSpPr>
          <p:nvPr>
            <p:ph type="body" idx="1"/>
          </p:nvPr>
        </p:nvSpPr>
        <p:spPr>
          <a:solidFill>
            <a:srgbClr val="FFFFFF"/>
          </a:solidFill>
          <a:ln>
            <a:solidFill>
              <a:srgbClr val="000000"/>
            </a:solidFill>
          </a:ln>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026">
            <a:extLst>
              <a:ext uri="{FF2B5EF4-FFF2-40B4-BE49-F238E27FC236}">
                <a16:creationId xmlns:a16="http://schemas.microsoft.com/office/drawing/2014/main" id="{11D4CDD3-6699-B0D4-5E11-A719C91ED14D}"/>
              </a:ext>
            </a:extLst>
          </p:cNvPr>
          <p:cNvSpPr>
            <a:spLocks noGrp="1" noRot="1" noChangeAspect="1" noChangeArrowheads="1" noTextEdit="1"/>
          </p:cNvSpPr>
          <p:nvPr>
            <p:ph type="sldImg"/>
          </p:nvPr>
        </p:nvSpPr>
        <p:spPr>
          <a:solidFill>
            <a:srgbClr val="FFFFFF"/>
          </a:solidFill>
          <a:ln/>
        </p:spPr>
      </p:sp>
      <p:sp>
        <p:nvSpPr>
          <p:cNvPr id="78850" name="Rectangle 1027">
            <a:extLst>
              <a:ext uri="{FF2B5EF4-FFF2-40B4-BE49-F238E27FC236}">
                <a16:creationId xmlns:a16="http://schemas.microsoft.com/office/drawing/2014/main" id="{DFF4C428-02D4-AD63-6EC3-553BCBD019F0}"/>
              </a:ext>
            </a:extLst>
          </p:cNvPr>
          <p:cNvSpPr>
            <a:spLocks noGrp="1" noChangeArrowheads="1"/>
          </p:cNvSpPr>
          <p:nvPr>
            <p:ph type="body" idx="1"/>
          </p:nvPr>
        </p:nvSpPr>
        <p:spPr>
          <a:solidFill>
            <a:srgbClr val="FFFFFF"/>
          </a:solidFill>
          <a:ln>
            <a:solidFill>
              <a:srgbClr val="000000"/>
            </a:solidFill>
          </a:ln>
        </p:spPr>
        <p:txBody>
          <a:bodyPr/>
          <a:lstStyle/>
          <a:p>
            <a:endParaRPr lang="my-MM" altLang="en-US">
              <a:latin typeface="Times" pitchFamily="1" charset="0"/>
              <a:ea typeface="ＭＳ Ｐゴシック" panose="020B0600070205080204" pitchFamily="34" charset="-128"/>
            </a:endParaRPr>
          </a:p>
        </p:txBody>
      </p:sp>
    </p:spTree>
    <p:extLst>
      <p:ext uri="{BB962C8B-B14F-4D97-AF65-F5344CB8AC3E}">
        <p14:creationId xmlns:p14="http://schemas.microsoft.com/office/powerpoint/2010/main" val="17761166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26">
            <a:extLst>
              <a:ext uri="{FF2B5EF4-FFF2-40B4-BE49-F238E27FC236}">
                <a16:creationId xmlns:a16="http://schemas.microsoft.com/office/drawing/2014/main" id="{95DD843F-4AC3-BF47-4530-DEFBCF3B6D8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
        <p:nvSpPr>
          <p:cNvPr id="87042" name="Rectangle 1027">
            <a:extLst>
              <a:ext uri="{FF2B5EF4-FFF2-40B4-BE49-F238E27FC236}">
                <a16:creationId xmlns:a16="http://schemas.microsoft.com/office/drawing/2014/main" id="{8FDCD98A-DAD9-8A72-084A-6D5AC2523B5F}"/>
              </a:ext>
            </a:extLst>
          </p:cNvPr>
          <p:cNvSpPr>
            <a:spLocks noGrp="1" noRot="1" noChangeAspect="1" noChangeArrowheads="1" noTextEdit="1"/>
          </p:cNvSpPr>
          <p:nvPr>
            <p:ph type="sldImg"/>
          </p:nvPr>
        </p:nvSpPr>
        <p:spPr>
          <a:ln cap="flat"/>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2E07EA60-D67F-C8C6-6DA8-457DD069ACFE}"/>
              </a:ext>
            </a:extLst>
          </p:cNvPr>
          <p:cNvSpPr>
            <a:spLocks noGrp="1" noRot="1" noChangeAspect="1" noChangeArrowheads="1" noTextEdit="1"/>
          </p:cNvSpPr>
          <p:nvPr>
            <p:ph type="sldImg"/>
          </p:nvPr>
        </p:nvSpPr>
        <p:spPr>
          <a:ln/>
        </p:spPr>
      </p:sp>
      <p:sp>
        <p:nvSpPr>
          <p:cNvPr id="89090" name="Rectangle 3">
            <a:extLst>
              <a:ext uri="{FF2B5EF4-FFF2-40B4-BE49-F238E27FC236}">
                <a16:creationId xmlns:a16="http://schemas.microsoft.com/office/drawing/2014/main" id="{12CD5893-F791-BBC1-BEDF-9F09F32CEFA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026">
            <a:extLst>
              <a:ext uri="{FF2B5EF4-FFF2-40B4-BE49-F238E27FC236}">
                <a16:creationId xmlns:a16="http://schemas.microsoft.com/office/drawing/2014/main" id="{B189AA9F-B0A7-2462-287D-CB62231D67AA}"/>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
        <p:nvSpPr>
          <p:cNvPr id="91138" name="Rectangle 1027">
            <a:extLst>
              <a:ext uri="{FF2B5EF4-FFF2-40B4-BE49-F238E27FC236}">
                <a16:creationId xmlns:a16="http://schemas.microsoft.com/office/drawing/2014/main" id="{A8E6A77A-0D8D-F414-4034-FD353C03B22F}"/>
              </a:ext>
            </a:extLst>
          </p:cNvPr>
          <p:cNvSpPr>
            <a:spLocks noGrp="1" noRot="1" noChangeAspect="1" noChangeArrowheads="1" noTextEdit="1"/>
          </p:cNvSpPr>
          <p:nvPr>
            <p:ph type="sldImg"/>
          </p:nvPr>
        </p:nvSpPr>
        <p:spPr>
          <a:ln cap="flat"/>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026">
            <a:extLst>
              <a:ext uri="{FF2B5EF4-FFF2-40B4-BE49-F238E27FC236}">
                <a16:creationId xmlns:a16="http://schemas.microsoft.com/office/drawing/2014/main" id="{039F4016-2FCF-B880-5A5E-BA003C730CEE}"/>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
        <p:nvSpPr>
          <p:cNvPr id="93186" name="Rectangle 1027">
            <a:extLst>
              <a:ext uri="{FF2B5EF4-FFF2-40B4-BE49-F238E27FC236}">
                <a16:creationId xmlns:a16="http://schemas.microsoft.com/office/drawing/2014/main" id="{D7264F45-8510-302F-00D9-119FA6536801}"/>
              </a:ext>
            </a:extLst>
          </p:cNvPr>
          <p:cNvSpPr>
            <a:spLocks noGrp="1" noRot="1" noChangeAspect="1" noChangeArrowheads="1" noTextEdit="1"/>
          </p:cNvSpPr>
          <p:nvPr>
            <p:ph type="sldImg"/>
          </p:nvPr>
        </p:nvSpPr>
        <p:spPr>
          <a:ln cap="flat"/>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026">
            <a:extLst>
              <a:ext uri="{FF2B5EF4-FFF2-40B4-BE49-F238E27FC236}">
                <a16:creationId xmlns:a16="http://schemas.microsoft.com/office/drawing/2014/main" id="{4309841F-6A4B-65E8-5B2A-6D44450598F3}"/>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
        <p:nvSpPr>
          <p:cNvPr id="95234" name="Rectangle 1027">
            <a:extLst>
              <a:ext uri="{FF2B5EF4-FFF2-40B4-BE49-F238E27FC236}">
                <a16:creationId xmlns:a16="http://schemas.microsoft.com/office/drawing/2014/main" id="{2D513C29-5150-E0BA-F061-6EF8CB64C831}"/>
              </a:ext>
            </a:extLst>
          </p:cNvPr>
          <p:cNvSpPr>
            <a:spLocks noGrp="1" noRot="1" noChangeAspect="1" noChangeArrowheads="1" noTextEdit="1"/>
          </p:cNvSpPr>
          <p:nvPr>
            <p:ph type="sldImg"/>
          </p:nvPr>
        </p:nvSpPr>
        <p:spPr>
          <a:ln cap="flat"/>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026">
            <a:extLst>
              <a:ext uri="{FF2B5EF4-FFF2-40B4-BE49-F238E27FC236}">
                <a16:creationId xmlns:a16="http://schemas.microsoft.com/office/drawing/2014/main" id="{A6CFB917-94A7-027B-66E0-685CC684FBA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
        <p:nvSpPr>
          <p:cNvPr id="97282" name="Rectangle 1027">
            <a:extLst>
              <a:ext uri="{FF2B5EF4-FFF2-40B4-BE49-F238E27FC236}">
                <a16:creationId xmlns:a16="http://schemas.microsoft.com/office/drawing/2014/main" id="{DF28FD26-6AE8-06FD-FC97-3F7D1F1463C5}"/>
              </a:ext>
            </a:extLst>
          </p:cNvPr>
          <p:cNvSpPr>
            <a:spLocks noGrp="1" noRot="1" noChangeAspect="1" noChangeArrowheads="1" noTextEdit="1"/>
          </p:cNvSpPr>
          <p:nvPr>
            <p:ph type="sldImg"/>
          </p:nvPr>
        </p:nvSpPr>
        <p:spPr>
          <a:ln cap="flat"/>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B1D33D72-72CA-23E6-5ED2-2B937A767344}"/>
              </a:ext>
            </a:extLst>
          </p:cNvPr>
          <p:cNvSpPr>
            <a:spLocks noGrp="1" noRot="1" noChangeAspect="1" noChangeArrowheads="1" noTextEdit="1"/>
          </p:cNvSpPr>
          <p:nvPr>
            <p:ph type="sldImg"/>
          </p:nvPr>
        </p:nvSpPr>
        <p:spPr>
          <a:ln/>
        </p:spPr>
      </p:sp>
      <p:sp>
        <p:nvSpPr>
          <p:cNvPr id="25602" name="Rectangle 3">
            <a:extLst>
              <a:ext uri="{FF2B5EF4-FFF2-40B4-BE49-F238E27FC236}">
                <a16:creationId xmlns:a16="http://schemas.microsoft.com/office/drawing/2014/main" id="{09FFAD3F-57F9-0789-7F74-1B81C0B1597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3F0AEE1C-7990-8576-4BC6-C88FAEF85DC2}"/>
              </a:ext>
            </a:extLst>
          </p:cNvPr>
          <p:cNvSpPr>
            <a:spLocks noGrp="1" noRot="1" noChangeAspect="1" noChangeArrowheads="1" noTextEdit="1"/>
          </p:cNvSpPr>
          <p:nvPr>
            <p:ph type="sldImg"/>
          </p:nvPr>
        </p:nvSpPr>
        <p:spPr>
          <a:ln/>
        </p:spPr>
      </p:sp>
      <p:sp>
        <p:nvSpPr>
          <p:cNvPr id="99330" name="Rectangle 3">
            <a:extLst>
              <a:ext uri="{FF2B5EF4-FFF2-40B4-BE49-F238E27FC236}">
                <a16:creationId xmlns:a16="http://schemas.microsoft.com/office/drawing/2014/main" id="{5944C2D2-1B3F-5D8B-A407-8B5FE682A75A}"/>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BAFFB599-0BFE-EED0-5D8A-E99DEEACAE63}"/>
              </a:ext>
            </a:extLst>
          </p:cNvPr>
          <p:cNvSpPr>
            <a:spLocks noGrp="1" noRot="1" noChangeAspect="1" noChangeArrowheads="1" noTextEdit="1"/>
          </p:cNvSpPr>
          <p:nvPr>
            <p:ph type="sldImg"/>
          </p:nvPr>
        </p:nvSpPr>
        <p:spPr>
          <a:ln/>
        </p:spPr>
      </p:sp>
      <p:sp>
        <p:nvSpPr>
          <p:cNvPr id="101378" name="Rectangle 3">
            <a:extLst>
              <a:ext uri="{FF2B5EF4-FFF2-40B4-BE49-F238E27FC236}">
                <a16:creationId xmlns:a16="http://schemas.microsoft.com/office/drawing/2014/main" id="{0572D457-1844-70A3-D960-A8CC378F978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52219DCD-877D-0000-4897-53B031D5C208}"/>
              </a:ext>
            </a:extLst>
          </p:cNvPr>
          <p:cNvSpPr>
            <a:spLocks noGrp="1" noRot="1" noChangeAspect="1" noChangeArrowheads="1" noTextEdit="1"/>
          </p:cNvSpPr>
          <p:nvPr>
            <p:ph type="sldImg"/>
          </p:nvPr>
        </p:nvSpPr>
        <p:spPr>
          <a:ln/>
        </p:spPr>
      </p:sp>
      <p:sp>
        <p:nvSpPr>
          <p:cNvPr id="103426" name="Rectangle 3">
            <a:extLst>
              <a:ext uri="{FF2B5EF4-FFF2-40B4-BE49-F238E27FC236}">
                <a16:creationId xmlns:a16="http://schemas.microsoft.com/office/drawing/2014/main" id="{BBA123E3-3772-E5C7-5F87-ECC55ABAE947}"/>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id="{C491C9FC-9578-4D5F-0316-E0D79ECB2B97}"/>
              </a:ext>
            </a:extLst>
          </p:cNvPr>
          <p:cNvSpPr>
            <a:spLocks noGrp="1" noRot="1" noChangeAspect="1" noChangeArrowheads="1" noTextEdit="1"/>
          </p:cNvSpPr>
          <p:nvPr>
            <p:ph type="sldImg"/>
          </p:nvPr>
        </p:nvSpPr>
        <p:spPr>
          <a:ln/>
        </p:spPr>
      </p:sp>
      <p:sp>
        <p:nvSpPr>
          <p:cNvPr id="105474" name="Rectangle 3">
            <a:extLst>
              <a:ext uri="{FF2B5EF4-FFF2-40B4-BE49-F238E27FC236}">
                <a16:creationId xmlns:a16="http://schemas.microsoft.com/office/drawing/2014/main" id="{75129F74-B684-F025-2895-AE6DCEF4380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a:extLst>
              <a:ext uri="{FF2B5EF4-FFF2-40B4-BE49-F238E27FC236}">
                <a16:creationId xmlns:a16="http://schemas.microsoft.com/office/drawing/2014/main" id="{C28AB57D-DFDC-866E-6069-53464E96EFA0}"/>
              </a:ext>
            </a:extLst>
          </p:cNvPr>
          <p:cNvSpPr>
            <a:spLocks noGrp="1" noRot="1" noChangeAspect="1" noChangeArrowheads="1" noTextEdit="1"/>
          </p:cNvSpPr>
          <p:nvPr>
            <p:ph type="sldImg"/>
          </p:nvPr>
        </p:nvSpPr>
        <p:spPr>
          <a:ln/>
        </p:spPr>
      </p:sp>
      <p:sp>
        <p:nvSpPr>
          <p:cNvPr id="107522" name="Rectangle 3">
            <a:extLst>
              <a:ext uri="{FF2B5EF4-FFF2-40B4-BE49-F238E27FC236}">
                <a16:creationId xmlns:a16="http://schemas.microsoft.com/office/drawing/2014/main" id="{DD378806-6774-4275-399E-926E38472F13}"/>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id="{1D71559D-3D5F-1D7E-0D02-7D54A526690E}"/>
              </a:ext>
            </a:extLst>
          </p:cNvPr>
          <p:cNvSpPr>
            <a:spLocks noGrp="1" noRot="1" noChangeAspect="1" noChangeArrowheads="1" noTextEdit="1"/>
          </p:cNvSpPr>
          <p:nvPr>
            <p:ph type="sldImg"/>
          </p:nvPr>
        </p:nvSpPr>
        <p:spPr>
          <a:ln/>
        </p:spPr>
      </p:sp>
      <p:sp>
        <p:nvSpPr>
          <p:cNvPr id="109570" name="Rectangle 3">
            <a:extLst>
              <a:ext uri="{FF2B5EF4-FFF2-40B4-BE49-F238E27FC236}">
                <a16:creationId xmlns:a16="http://schemas.microsoft.com/office/drawing/2014/main" id="{8C572E63-4E0B-BE7B-8544-F8DBF43EE51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a:extLst>
              <a:ext uri="{FF2B5EF4-FFF2-40B4-BE49-F238E27FC236}">
                <a16:creationId xmlns:a16="http://schemas.microsoft.com/office/drawing/2014/main" id="{6ACEE931-E222-16F5-7315-80F26E8C444A}"/>
              </a:ext>
            </a:extLst>
          </p:cNvPr>
          <p:cNvSpPr>
            <a:spLocks noGrp="1" noRot="1" noChangeAspect="1" noChangeArrowheads="1" noTextEdit="1"/>
          </p:cNvSpPr>
          <p:nvPr>
            <p:ph type="sldImg"/>
          </p:nvPr>
        </p:nvSpPr>
        <p:spPr>
          <a:ln/>
        </p:spPr>
      </p:sp>
      <p:sp>
        <p:nvSpPr>
          <p:cNvPr id="111618" name="Rectangle 3">
            <a:extLst>
              <a:ext uri="{FF2B5EF4-FFF2-40B4-BE49-F238E27FC236}">
                <a16:creationId xmlns:a16="http://schemas.microsoft.com/office/drawing/2014/main" id="{C04BE45A-A2D6-E71D-3223-B31DF7B39B5E}"/>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a:extLst>
              <a:ext uri="{FF2B5EF4-FFF2-40B4-BE49-F238E27FC236}">
                <a16:creationId xmlns:a16="http://schemas.microsoft.com/office/drawing/2014/main" id="{305CF187-65E7-6D66-62B4-E67B7E680E16}"/>
              </a:ext>
            </a:extLst>
          </p:cNvPr>
          <p:cNvSpPr>
            <a:spLocks noGrp="1" noRot="1" noChangeAspect="1" noChangeArrowheads="1" noTextEdit="1"/>
          </p:cNvSpPr>
          <p:nvPr>
            <p:ph type="sldImg"/>
          </p:nvPr>
        </p:nvSpPr>
        <p:spPr>
          <a:ln/>
        </p:spPr>
      </p:sp>
      <p:sp>
        <p:nvSpPr>
          <p:cNvPr id="113666" name="Rectangle 3">
            <a:extLst>
              <a:ext uri="{FF2B5EF4-FFF2-40B4-BE49-F238E27FC236}">
                <a16:creationId xmlns:a16="http://schemas.microsoft.com/office/drawing/2014/main" id="{3318A601-46A2-DEDB-E9E4-0C5E4172866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a:extLst>
              <a:ext uri="{FF2B5EF4-FFF2-40B4-BE49-F238E27FC236}">
                <a16:creationId xmlns:a16="http://schemas.microsoft.com/office/drawing/2014/main" id="{C3B007D5-1155-7FAA-25CB-E01261F73A3C}"/>
              </a:ext>
            </a:extLst>
          </p:cNvPr>
          <p:cNvSpPr>
            <a:spLocks noGrp="1" noRot="1" noChangeAspect="1" noChangeArrowheads="1" noTextEdit="1"/>
          </p:cNvSpPr>
          <p:nvPr>
            <p:ph type="sldImg"/>
          </p:nvPr>
        </p:nvSpPr>
        <p:spPr>
          <a:ln/>
        </p:spPr>
      </p:sp>
      <p:sp>
        <p:nvSpPr>
          <p:cNvPr id="115714" name="Rectangle 3">
            <a:extLst>
              <a:ext uri="{FF2B5EF4-FFF2-40B4-BE49-F238E27FC236}">
                <a16:creationId xmlns:a16="http://schemas.microsoft.com/office/drawing/2014/main" id="{BAEEE1D9-F91C-BC32-17B4-9F507B8928D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Text Box 1">
            <a:extLst>
              <a:ext uri="{FF2B5EF4-FFF2-40B4-BE49-F238E27FC236}">
                <a16:creationId xmlns:a16="http://schemas.microsoft.com/office/drawing/2014/main" id="{A4D01E26-D7F3-06D7-BD1A-C837B4200E08}"/>
              </a:ext>
            </a:extLst>
          </p:cNvPr>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defTabSz="450850">
              <a:defRPr sz="3200" b="1">
                <a:solidFill>
                  <a:schemeClr val="tx1"/>
                </a:solidFill>
                <a:latin typeface="WinInnwa" pitchFamily="2" charset="0"/>
                <a:ea typeface="ＭＳ Ｐゴシック" panose="020B0600070205080204" pitchFamily="34" charset="-128"/>
              </a:defRPr>
            </a:lvl1pPr>
            <a:lvl2pPr marL="742950" indent="-285750" defTabSz="450850">
              <a:defRPr sz="3200" b="1">
                <a:solidFill>
                  <a:schemeClr val="tx1"/>
                </a:solidFill>
                <a:latin typeface="WinInnwa" pitchFamily="2" charset="0"/>
                <a:ea typeface="ＭＳ Ｐゴシック" panose="020B0600070205080204" pitchFamily="34" charset="-128"/>
              </a:defRPr>
            </a:lvl2pPr>
            <a:lvl3pPr marL="1143000" indent="-228600" defTabSz="450850">
              <a:defRPr sz="3200" b="1">
                <a:solidFill>
                  <a:schemeClr val="tx1"/>
                </a:solidFill>
                <a:latin typeface="WinInnwa" pitchFamily="2" charset="0"/>
                <a:ea typeface="ＭＳ Ｐゴシック" panose="020B0600070205080204" pitchFamily="34" charset="-128"/>
              </a:defRPr>
            </a:lvl3pPr>
            <a:lvl4pPr marL="1600200" indent="-228600" defTabSz="450850">
              <a:defRPr sz="3200" b="1">
                <a:solidFill>
                  <a:schemeClr val="tx1"/>
                </a:solidFill>
                <a:latin typeface="WinInnwa" pitchFamily="2" charset="0"/>
                <a:ea typeface="ＭＳ Ｐゴシック" panose="020B0600070205080204" pitchFamily="34" charset="-128"/>
              </a:defRPr>
            </a:lvl4pPr>
            <a:lvl5pPr marL="2057400" indent="-228600" defTabSz="450850">
              <a:defRPr sz="3200" b="1">
                <a:solidFill>
                  <a:schemeClr val="tx1"/>
                </a:solidFill>
                <a:latin typeface="WinInnwa" pitchFamily="2" charset="0"/>
                <a:ea typeface="ＭＳ Ｐゴシック" panose="020B0600070205080204" pitchFamily="34" charset="-128"/>
              </a:defRPr>
            </a:lvl5pPr>
            <a:lvl6pPr marL="2514600" indent="-228600" algn="ctr" defTabSz="450850"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450850"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450850"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450850"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93000"/>
              </a:lnSpc>
              <a:buClr>
                <a:srgbClr val="000000"/>
              </a:buClr>
              <a:buSzPct val="100000"/>
              <a:buFont typeface="Times New Roman" panose="02020603050405020304" pitchFamily="18" charset="0"/>
              <a:buNone/>
            </a:pPr>
            <a:endParaRPr lang="en-US" altLang="en-US" sz="2500" b="0">
              <a:solidFill>
                <a:srgbClr val="FFFFFF"/>
              </a:solidFill>
              <a:latin typeface="Times New Roman" panose="02020603050405020304" pitchFamily="18" charset="0"/>
            </a:endParaRPr>
          </a:p>
        </p:txBody>
      </p:sp>
      <p:sp>
        <p:nvSpPr>
          <p:cNvPr id="117763" name="Text Box 2">
            <a:extLst>
              <a:ext uri="{FF2B5EF4-FFF2-40B4-BE49-F238E27FC236}">
                <a16:creationId xmlns:a16="http://schemas.microsoft.com/office/drawing/2014/main" id="{C45C6EA5-07CF-69CE-4177-A60F9DAB29A2}"/>
              </a:ext>
            </a:extLst>
          </p:cNvPr>
          <p:cNvSpPr>
            <a:spLocks noGrp="1" noChangeArrowheads="1"/>
          </p:cNvSpPr>
          <p:nvPr>
            <p:ph type="body"/>
          </p:nvPr>
        </p:nvSpPr>
        <p:spPr>
          <a:xfrm>
            <a:off x="914400" y="4343400"/>
            <a:ext cx="5029200" cy="4125913"/>
          </a:xfrm>
          <a:solidFill>
            <a:srgbClr val="FFFFFF"/>
          </a:solidFill>
          <a:ln w="9360">
            <a:solidFill>
              <a:srgbClr val="000000"/>
            </a:solidFill>
          </a:ln>
        </p:spPr>
        <p:txBody>
          <a:bodyPr wrap="none" anchor="ctr"/>
          <a:lstStyle/>
          <a:p>
            <a:r>
              <a:rPr lang="en-US" altLang="en-US" b="1">
                <a:latin typeface="Times" pitchFamily="1" charset="0"/>
                <a:ea typeface="ＭＳ Ｐゴシック" panose="020B0600070205080204" pitchFamily="34" charset="-128"/>
              </a:rPr>
              <a:t>[ON MED MAP: AUTO INSERTION OF 31 DOTS INDICATING NEWLY PLANTED CHURCHES –– REPRESENTATIVE ONLY]</a:t>
            </a:r>
          </a:p>
          <a:p>
            <a:r>
              <a:rPr lang="en-US" altLang="en-US" b="1">
                <a:latin typeface="Times" pitchFamily="1" charset="0"/>
                <a:ea typeface="ＭＳ Ｐゴシック" panose="020B0600070205080204" pitchFamily="34" charset="-128"/>
              </a:rPr>
              <a:t>As a means of wide communication, these circular letters were written to the new churches all across the Mediterranean Basin-- from Palestine to today</a:t>
            </a:r>
            <a:r>
              <a:rPr lang="fr-FR" altLang="en-US" b="1">
                <a:latin typeface="Times" pitchFamily="1" charset="0"/>
                <a:ea typeface="ＭＳ Ｐゴシック" panose="020B0600070205080204" pitchFamily="34" charset="-128"/>
              </a:rPr>
              <a:t>'</a:t>
            </a:r>
            <a:r>
              <a:rPr lang="en-US" altLang="en-US" b="1">
                <a:latin typeface="Times" pitchFamily="1" charset="0"/>
                <a:ea typeface="ＭＳ Ｐゴシック" panose="020B0600070205080204" pitchFamily="34" charset="-128"/>
              </a:rPr>
              <a:t>s Italy, Greece, Turkey and Crete.  They dealt –– then and now ––with all matters imaginable of life and living among members of the many churches springing up throughout the region.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64845A06-257D-6444-1004-78890840FF18}"/>
              </a:ext>
            </a:extLst>
          </p:cNvPr>
          <p:cNvSpPr>
            <a:spLocks noGrp="1" noRot="1" noChangeAspect="1" noChangeArrowheads="1" noTextEdit="1"/>
          </p:cNvSpPr>
          <p:nvPr>
            <p:ph type="sldImg"/>
          </p:nvPr>
        </p:nvSpPr>
        <p:spPr>
          <a:ln/>
        </p:spPr>
      </p:sp>
      <p:sp>
        <p:nvSpPr>
          <p:cNvPr id="27650" name="Rectangle 3">
            <a:extLst>
              <a:ext uri="{FF2B5EF4-FFF2-40B4-BE49-F238E27FC236}">
                <a16:creationId xmlns:a16="http://schemas.microsoft.com/office/drawing/2014/main" id="{B6F539E8-B0A8-F10C-9DA5-5EF57B035D0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1026">
            <a:extLst>
              <a:ext uri="{FF2B5EF4-FFF2-40B4-BE49-F238E27FC236}">
                <a16:creationId xmlns:a16="http://schemas.microsoft.com/office/drawing/2014/main" id="{87421698-76F2-40ED-3B35-C551656B0005}"/>
              </a:ext>
            </a:extLst>
          </p:cNvPr>
          <p:cNvSpPr>
            <a:spLocks noGrp="1" noRot="1" noChangeAspect="1" noChangeArrowheads="1" noTextEdit="1"/>
          </p:cNvSpPr>
          <p:nvPr>
            <p:ph type="sldImg"/>
          </p:nvPr>
        </p:nvSpPr>
        <p:spPr>
          <a:solidFill>
            <a:srgbClr val="FFFFFF"/>
          </a:solidFill>
          <a:ln/>
        </p:spPr>
      </p:sp>
      <p:sp>
        <p:nvSpPr>
          <p:cNvPr id="119810" name="Rectangle 1027">
            <a:extLst>
              <a:ext uri="{FF2B5EF4-FFF2-40B4-BE49-F238E27FC236}">
                <a16:creationId xmlns:a16="http://schemas.microsoft.com/office/drawing/2014/main" id="{1C4670C1-C4A6-888F-3894-B5CAA49046A1}"/>
              </a:ext>
            </a:extLst>
          </p:cNvPr>
          <p:cNvSpPr>
            <a:spLocks noGrp="1" noChangeArrowheads="1"/>
          </p:cNvSpPr>
          <p:nvPr>
            <p:ph type="body" idx="1"/>
          </p:nvPr>
        </p:nvSpPr>
        <p:spPr>
          <a:solidFill>
            <a:srgbClr val="FFFFFF"/>
          </a:solidFill>
          <a:ln>
            <a:solidFill>
              <a:srgbClr val="000000"/>
            </a:solidFill>
          </a:ln>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a:extLst>
              <a:ext uri="{FF2B5EF4-FFF2-40B4-BE49-F238E27FC236}">
                <a16:creationId xmlns:a16="http://schemas.microsoft.com/office/drawing/2014/main" id="{4FC60F77-1C31-456D-E7F8-BE21AE5605FE}"/>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
        <p:nvSpPr>
          <p:cNvPr id="121858" name="Rectangle 3">
            <a:extLst>
              <a:ext uri="{FF2B5EF4-FFF2-40B4-BE49-F238E27FC236}">
                <a16:creationId xmlns:a16="http://schemas.microsoft.com/office/drawing/2014/main" id="{F2EC57BD-82B1-73C3-03BF-43F2737093E4}"/>
              </a:ext>
            </a:extLst>
          </p:cNvPr>
          <p:cNvSpPr>
            <a:spLocks noGrp="1" noRot="1" noChangeAspect="1" noChangeArrowheads="1" noTextEdit="1"/>
          </p:cNvSpPr>
          <p:nvPr>
            <p:ph type="sldImg"/>
          </p:nvPr>
        </p:nvSpPr>
        <p:spPr>
          <a:ln cap="flat"/>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a:extLst>
              <a:ext uri="{FF2B5EF4-FFF2-40B4-BE49-F238E27FC236}">
                <a16:creationId xmlns:a16="http://schemas.microsoft.com/office/drawing/2014/main" id="{255D5357-F4CF-4BCD-84E8-E6D4DC23BA5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
        <p:nvSpPr>
          <p:cNvPr id="123906" name="Rectangle 3">
            <a:extLst>
              <a:ext uri="{FF2B5EF4-FFF2-40B4-BE49-F238E27FC236}">
                <a16:creationId xmlns:a16="http://schemas.microsoft.com/office/drawing/2014/main" id="{60CF3FE6-C9AD-D22F-F732-955E061CFA32}"/>
              </a:ext>
            </a:extLst>
          </p:cNvPr>
          <p:cNvSpPr>
            <a:spLocks noGrp="1" noRot="1" noChangeAspect="1" noChangeArrowheads="1" noTextEdit="1"/>
          </p:cNvSpPr>
          <p:nvPr>
            <p:ph type="sldImg"/>
          </p:nvPr>
        </p:nvSpPr>
        <p:spPr>
          <a:ln cap="flat"/>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a:extLst>
              <a:ext uri="{FF2B5EF4-FFF2-40B4-BE49-F238E27FC236}">
                <a16:creationId xmlns:a16="http://schemas.microsoft.com/office/drawing/2014/main" id="{255D5357-F4CF-4BCD-84E8-E6D4DC23BA5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
        <p:nvSpPr>
          <p:cNvPr id="123906" name="Rectangle 3">
            <a:extLst>
              <a:ext uri="{FF2B5EF4-FFF2-40B4-BE49-F238E27FC236}">
                <a16:creationId xmlns:a16="http://schemas.microsoft.com/office/drawing/2014/main" id="{60CF3FE6-C9AD-D22F-F732-955E061CFA32}"/>
              </a:ext>
            </a:extLst>
          </p:cNvPr>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27277529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a:extLst>
              <a:ext uri="{FF2B5EF4-FFF2-40B4-BE49-F238E27FC236}">
                <a16:creationId xmlns:a16="http://schemas.microsoft.com/office/drawing/2014/main" id="{255D5357-F4CF-4BCD-84E8-E6D4DC23BA5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
        <p:nvSpPr>
          <p:cNvPr id="123906" name="Rectangle 3">
            <a:extLst>
              <a:ext uri="{FF2B5EF4-FFF2-40B4-BE49-F238E27FC236}">
                <a16:creationId xmlns:a16="http://schemas.microsoft.com/office/drawing/2014/main" id="{60CF3FE6-C9AD-D22F-F732-955E061CFA32}"/>
              </a:ext>
            </a:extLst>
          </p:cNvPr>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9136028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a:extLst>
              <a:ext uri="{FF2B5EF4-FFF2-40B4-BE49-F238E27FC236}">
                <a16:creationId xmlns:a16="http://schemas.microsoft.com/office/drawing/2014/main" id="{255D5357-F4CF-4BCD-84E8-E6D4DC23BA5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
        <p:nvSpPr>
          <p:cNvPr id="123906" name="Rectangle 3">
            <a:extLst>
              <a:ext uri="{FF2B5EF4-FFF2-40B4-BE49-F238E27FC236}">
                <a16:creationId xmlns:a16="http://schemas.microsoft.com/office/drawing/2014/main" id="{60CF3FE6-C9AD-D22F-F732-955E061CFA32}"/>
              </a:ext>
            </a:extLst>
          </p:cNvPr>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36769684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a:extLst>
              <a:ext uri="{FF2B5EF4-FFF2-40B4-BE49-F238E27FC236}">
                <a16:creationId xmlns:a16="http://schemas.microsoft.com/office/drawing/2014/main" id="{255D5357-F4CF-4BCD-84E8-E6D4DC23BA5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
        <p:nvSpPr>
          <p:cNvPr id="123906" name="Rectangle 3">
            <a:extLst>
              <a:ext uri="{FF2B5EF4-FFF2-40B4-BE49-F238E27FC236}">
                <a16:creationId xmlns:a16="http://schemas.microsoft.com/office/drawing/2014/main" id="{60CF3FE6-C9AD-D22F-F732-955E061CFA32}"/>
              </a:ext>
            </a:extLst>
          </p:cNvPr>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42654654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a:extLst>
              <a:ext uri="{FF2B5EF4-FFF2-40B4-BE49-F238E27FC236}">
                <a16:creationId xmlns:a16="http://schemas.microsoft.com/office/drawing/2014/main" id="{149B8C41-1AFF-4934-39FB-224A00F533CA}"/>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
        <p:nvSpPr>
          <p:cNvPr id="134146" name="Rectangle 3">
            <a:extLst>
              <a:ext uri="{FF2B5EF4-FFF2-40B4-BE49-F238E27FC236}">
                <a16:creationId xmlns:a16="http://schemas.microsoft.com/office/drawing/2014/main" id="{206CA2B6-1032-57DD-A9F1-AC577F8F38E0}"/>
              </a:ext>
            </a:extLst>
          </p:cNvPr>
          <p:cNvSpPr>
            <a:spLocks noGrp="1" noRot="1" noChangeAspect="1" noChangeArrowheads="1" noTextEdit="1"/>
          </p:cNvSpPr>
          <p:nvPr>
            <p:ph type="sldImg"/>
          </p:nvPr>
        </p:nvSpPr>
        <p:spPr>
          <a:ln cap="flat"/>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a:extLst>
              <a:ext uri="{FF2B5EF4-FFF2-40B4-BE49-F238E27FC236}">
                <a16:creationId xmlns:a16="http://schemas.microsoft.com/office/drawing/2014/main" id="{255D5357-F4CF-4BCD-84E8-E6D4DC23BA5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
        <p:nvSpPr>
          <p:cNvPr id="123906" name="Rectangle 3">
            <a:extLst>
              <a:ext uri="{FF2B5EF4-FFF2-40B4-BE49-F238E27FC236}">
                <a16:creationId xmlns:a16="http://schemas.microsoft.com/office/drawing/2014/main" id="{60CF3FE6-C9AD-D22F-F732-955E061CFA32}"/>
              </a:ext>
            </a:extLst>
          </p:cNvPr>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11825313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a:extLst>
              <a:ext uri="{FF2B5EF4-FFF2-40B4-BE49-F238E27FC236}">
                <a16:creationId xmlns:a16="http://schemas.microsoft.com/office/drawing/2014/main" id="{255D5357-F4CF-4BCD-84E8-E6D4DC23BA5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
        <p:nvSpPr>
          <p:cNvPr id="123906" name="Rectangle 3">
            <a:extLst>
              <a:ext uri="{FF2B5EF4-FFF2-40B4-BE49-F238E27FC236}">
                <a16:creationId xmlns:a16="http://schemas.microsoft.com/office/drawing/2014/main" id="{60CF3FE6-C9AD-D22F-F732-955E061CFA32}"/>
              </a:ext>
            </a:extLst>
          </p:cNvPr>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503063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628CF1B6-E283-910A-9634-4620180697D3}"/>
              </a:ext>
            </a:extLst>
          </p:cNvPr>
          <p:cNvSpPr>
            <a:spLocks noGrp="1" noRot="1" noChangeAspect="1" noChangeArrowheads="1" noTextEdit="1"/>
          </p:cNvSpPr>
          <p:nvPr>
            <p:ph type="sldImg"/>
          </p:nvPr>
        </p:nvSpPr>
        <p:spPr>
          <a:ln/>
        </p:spPr>
      </p:sp>
      <p:sp>
        <p:nvSpPr>
          <p:cNvPr id="29698" name="Rectangle 3">
            <a:extLst>
              <a:ext uri="{FF2B5EF4-FFF2-40B4-BE49-F238E27FC236}">
                <a16:creationId xmlns:a16="http://schemas.microsoft.com/office/drawing/2014/main" id="{DB15571A-7713-32FF-788B-341B417DBAB8}"/>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a:extLst>
              <a:ext uri="{FF2B5EF4-FFF2-40B4-BE49-F238E27FC236}">
                <a16:creationId xmlns:a16="http://schemas.microsoft.com/office/drawing/2014/main" id="{255D5357-F4CF-4BCD-84E8-E6D4DC23BA5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
        <p:nvSpPr>
          <p:cNvPr id="123906" name="Rectangle 3">
            <a:extLst>
              <a:ext uri="{FF2B5EF4-FFF2-40B4-BE49-F238E27FC236}">
                <a16:creationId xmlns:a16="http://schemas.microsoft.com/office/drawing/2014/main" id="{60CF3FE6-C9AD-D22F-F732-955E061CFA32}"/>
              </a:ext>
            </a:extLst>
          </p:cNvPr>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4776374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a:extLst>
              <a:ext uri="{FF2B5EF4-FFF2-40B4-BE49-F238E27FC236}">
                <a16:creationId xmlns:a16="http://schemas.microsoft.com/office/drawing/2014/main" id="{EF60704D-D7C6-7F9A-D521-43AFEE3443A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
        <p:nvSpPr>
          <p:cNvPr id="142338" name="Rectangle 3">
            <a:extLst>
              <a:ext uri="{FF2B5EF4-FFF2-40B4-BE49-F238E27FC236}">
                <a16:creationId xmlns:a16="http://schemas.microsoft.com/office/drawing/2014/main" id="{F1F42398-9AEF-7E88-569D-4E9788204C8D}"/>
              </a:ext>
            </a:extLst>
          </p:cNvPr>
          <p:cNvSpPr>
            <a:spLocks noGrp="1" noRot="1" noChangeAspect="1" noChangeArrowheads="1" noTextEdit="1"/>
          </p:cNvSpPr>
          <p:nvPr>
            <p:ph type="sldImg"/>
          </p:nvPr>
        </p:nvSpPr>
        <p:spPr>
          <a:ln cap="flat"/>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a:extLst>
              <a:ext uri="{FF2B5EF4-FFF2-40B4-BE49-F238E27FC236}">
                <a16:creationId xmlns:a16="http://schemas.microsoft.com/office/drawing/2014/main" id="{D528C028-18A2-5BA7-B099-6EDC792534AA}"/>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
        <p:nvSpPr>
          <p:cNvPr id="144386" name="Rectangle 3">
            <a:extLst>
              <a:ext uri="{FF2B5EF4-FFF2-40B4-BE49-F238E27FC236}">
                <a16:creationId xmlns:a16="http://schemas.microsoft.com/office/drawing/2014/main" id="{5BA52C4D-F4BE-80AD-DBA3-98096CD2F733}"/>
              </a:ext>
            </a:extLst>
          </p:cNvPr>
          <p:cNvSpPr>
            <a:spLocks noGrp="1" noRot="1" noChangeAspect="1" noChangeArrowheads="1" noTextEdit="1"/>
          </p:cNvSpPr>
          <p:nvPr>
            <p:ph type="sldImg"/>
          </p:nvPr>
        </p:nvSpPr>
        <p:spPr>
          <a:ln cap="flat"/>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a:extLst>
              <a:ext uri="{FF2B5EF4-FFF2-40B4-BE49-F238E27FC236}">
                <a16:creationId xmlns:a16="http://schemas.microsoft.com/office/drawing/2014/main" id="{347A8FF2-F14F-9261-0E2D-FB5F338C6B6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
        <p:nvSpPr>
          <p:cNvPr id="146434" name="Rectangle 3">
            <a:extLst>
              <a:ext uri="{FF2B5EF4-FFF2-40B4-BE49-F238E27FC236}">
                <a16:creationId xmlns:a16="http://schemas.microsoft.com/office/drawing/2014/main" id="{DAEE31AD-2A7B-DB42-2327-5FEF69B0797E}"/>
              </a:ext>
            </a:extLst>
          </p:cNvPr>
          <p:cNvSpPr>
            <a:spLocks noGrp="1" noRot="1" noChangeAspect="1" noChangeArrowheads="1" noTextEdit="1"/>
          </p:cNvSpPr>
          <p:nvPr>
            <p:ph type="sldImg"/>
          </p:nvPr>
        </p:nvSpPr>
        <p:spPr>
          <a:ln cap="flat"/>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a:extLst>
              <a:ext uri="{FF2B5EF4-FFF2-40B4-BE49-F238E27FC236}">
                <a16:creationId xmlns:a16="http://schemas.microsoft.com/office/drawing/2014/main" id="{6C59184E-8691-B803-AB4B-6EAFE240997A}"/>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
        <p:nvSpPr>
          <p:cNvPr id="148482" name="Rectangle 3">
            <a:extLst>
              <a:ext uri="{FF2B5EF4-FFF2-40B4-BE49-F238E27FC236}">
                <a16:creationId xmlns:a16="http://schemas.microsoft.com/office/drawing/2014/main" id="{E332DA6B-1B82-8F7D-72D3-BF74C3115645}"/>
              </a:ext>
            </a:extLst>
          </p:cNvPr>
          <p:cNvSpPr>
            <a:spLocks noGrp="1" noRot="1" noChangeAspect="1" noChangeArrowheads="1" noTextEdit="1"/>
          </p:cNvSpPr>
          <p:nvPr>
            <p:ph type="sldImg"/>
          </p:nvPr>
        </p:nvSpPr>
        <p:spPr>
          <a:ln cap="flat"/>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a:extLst>
              <a:ext uri="{FF2B5EF4-FFF2-40B4-BE49-F238E27FC236}">
                <a16:creationId xmlns:a16="http://schemas.microsoft.com/office/drawing/2014/main" id="{3282E03E-EA7F-4A65-8433-383A482FFCB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
        <p:nvSpPr>
          <p:cNvPr id="150530" name="Rectangle 3">
            <a:extLst>
              <a:ext uri="{FF2B5EF4-FFF2-40B4-BE49-F238E27FC236}">
                <a16:creationId xmlns:a16="http://schemas.microsoft.com/office/drawing/2014/main" id="{D3BDDF56-2EE1-7686-CB46-8B6424015FD7}"/>
              </a:ext>
            </a:extLst>
          </p:cNvPr>
          <p:cNvSpPr>
            <a:spLocks noGrp="1" noRot="1" noChangeAspect="1" noChangeArrowheads="1" noTextEdit="1"/>
          </p:cNvSpPr>
          <p:nvPr>
            <p:ph type="sldImg"/>
          </p:nvPr>
        </p:nvSpPr>
        <p:spPr>
          <a:ln cap="flat"/>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a:extLst>
              <a:ext uri="{FF2B5EF4-FFF2-40B4-BE49-F238E27FC236}">
                <a16:creationId xmlns:a16="http://schemas.microsoft.com/office/drawing/2014/main" id="{3282E03E-EA7F-4A65-8433-383A482FFCB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
        <p:nvSpPr>
          <p:cNvPr id="150530" name="Rectangle 3">
            <a:extLst>
              <a:ext uri="{FF2B5EF4-FFF2-40B4-BE49-F238E27FC236}">
                <a16:creationId xmlns:a16="http://schemas.microsoft.com/office/drawing/2014/main" id="{D3BDDF56-2EE1-7686-CB46-8B6424015FD7}"/>
              </a:ext>
            </a:extLst>
          </p:cNvPr>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20359112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1026">
            <a:extLst>
              <a:ext uri="{FF2B5EF4-FFF2-40B4-BE49-F238E27FC236}">
                <a16:creationId xmlns:a16="http://schemas.microsoft.com/office/drawing/2014/main" id="{DA6064C0-A845-2AB3-C03E-1D123F904506}"/>
              </a:ext>
            </a:extLst>
          </p:cNvPr>
          <p:cNvSpPr>
            <a:spLocks noGrp="1" noRot="1" noChangeAspect="1" noChangeArrowheads="1" noTextEdit="1"/>
          </p:cNvSpPr>
          <p:nvPr>
            <p:ph type="sldImg"/>
          </p:nvPr>
        </p:nvSpPr>
        <p:spPr>
          <a:solidFill>
            <a:srgbClr val="FFFFFF"/>
          </a:solidFill>
          <a:ln/>
        </p:spPr>
      </p:sp>
      <p:sp>
        <p:nvSpPr>
          <p:cNvPr id="154626" name="Rectangle 1027">
            <a:extLst>
              <a:ext uri="{FF2B5EF4-FFF2-40B4-BE49-F238E27FC236}">
                <a16:creationId xmlns:a16="http://schemas.microsoft.com/office/drawing/2014/main" id="{BDCC375B-D647-B715-742C-4F7877310505}"/>
              </a:ext>
            </a:extLst>
          </p:cNvPr>
          <p:cNvSpPr>
            <a:spLocks noGrp="1" noChangeArrowheads="1"/>
          </p:cNvSpPr>
          <p:nvPr>
            <p:ph type="body" idx="1"/>
          </p:nvPr>
        </p:nvSpPr>
        <p:spPr>
          <a:solidFill>
            <a:srgbClr val="FFFFFF"/>
          </a:solidFill>
          <a:ln>
            <a:solidFill>
              <a:srgbClr val="000000"/>
            </a:solidFill>
          </a:ln>
        </p:spPr>
        <p:txBody>
          <a:bodyPr/>
          <a:lstStyle/>
          <a:p>
            <a:r>
              <a:rPr lang="en-US" b="0" dirty="0">
                <a:latin typeface="Arial"/>
                <a:ea typeface="ＭＳ Ｐゴシック" charset="0"/>
                <a:cs typeface="Arial"/>
              </a:rPr>
              <a:t>Now…a final question about the letters…where were they written?</a:t>
            </a:r>
          </a:p>
          <a:p>
            <a:r>
              <a:rPr lang="en-US" b="0" dirty="0">
                <a:latin typeface="Arial"/>
                <a:ea typeface="ＭＳ Ｐゴシック" charset="0"/>
                <a:cs typeface="Arial"/>
              </a:rPr>
              <a:t>We know of six locations around the Mediterranean Sea from which they originated… </a:t>
            </a:r>
          </a:p>
          <a:p>
            <a:r>
              <a:rPr lang="en-US" b="0" dirty="0">
                <a:latin typeface="Arial"/>
                <a:ea typeface="ＭＳ Ｐゴシック" charset="0"/>
                <a:cs typeface="Arial"/>
              </a:rPr>
              <a:t>////	Jerusalem…</a:t>
            </a:r>
          </a:p>
          <a:p>
            <a:r>
              <a:rPr lang="en-US" b="0" dirty="0">
                <a:latin typeface="Arial"/>
                <a:ea typeface="ＭＳ Ｐゴシック" charset="0"/>
                <a:cs typeface="Arial"/>
              </a:rPr>
              <a:t>////	Syrian Antioch…</a:t>
            </a:r>
          </a:p>
          <a:p>
            <a:r>
              <a:rPr lang="en-US" b="0" dirty="0">
                <a:latin typeface="Arial"/>
                <a:ea typeface="ＭＳ Ｐゴシック" charset="0"/>
                <a:cs typeface="Arial"/>
              </a:rPr>
              <a:t>////	Ephesus…</a:t>
            </a:r>
          </a:p>
          <a:p>
            <a:r>
              <a:rPr lang="en-US" b="0" dirty="0">
                <a:latin typeface="Arial"/>
                <a:ea typeface="ＭＳ Ｐゴシック" charset="0"/>
                <a:cs typeface="Arial"/>
              </a:rPr>
              <a:t>////	Corinth…</a:t>
            </a:r>
          </a:p>
          <a:p>
            <a:r>
              <a:rPr lang="en-US" b="0" dirty="0">
                <a:latin typeface="Arial"/>
                <a:ea typeface="ＭＳ Ｐゴシック" charset="0"/>
                <a:cs typeface="Arial"/>
              </a:rPr>
              <a:t>////	the region of Macedonia…</a:t>
            </a:r>
          </a:p>
          <a:p>
            <a:r>
              <a:rPr lang="en-US" b="0" dirty="0">
                <a:latin typeface="Arial"/>
                <a:ea typeface="ＭＳ Ｐゴシック" charset="0"/>
                <a:cs typeface="Arial"/>
              </a:rPr>
              <a:t>////	and ancient Rome.  Then…beginning in Jerusalem, the home of the mother church of infant Christianity…AND NOT NECESSARILY IN THE ORDER OF THEIR WRITING…</a:t>
            </a:r>
          </a:p>
          <a:p>
            <a:r>
              <a:rPr lang="en-US" b="0" dirty="0">
                <a:latin typeface="Arial"/>
                <a:ea typeface="ＭＳ Ｐゴシック" charset="0"/>
                <a:cs typeface="Arial"/>
              </a:rPr>
              <a:t>////	 the letter of James…</a:t>
            </a:r>
          </a:p>
          <a:p>
            <a:r>
              <a:rPr lang="en-US" b="0" dirty="0">
                <a:latin typeface="Arial"/>
                <a:ea typeface="ＭＳ Ｐゴシック" charset="0"/>
                <a:cs typeface="Arial"/>
              </a:rPr>
              <a:t>////	and Jude.</a:t>
            </a:r>
          </a:p>
          <a:p>
            <a:pPr marL="1141413" lvl="2" indent="-227013"/>
            <a:r>
              <a:rPr lang="en-US" b="0" dirty="0">
                <a:latin typeface="Arial"/>
                <a:cs typeface="Arial"/>
              </a:rPr>
              <a:t>Then north to Syrian Antioch…Paul</a:t>
            </a:r>
            <a:r>
              <a:rPr lang="fr-FR" b="0" dirty="0">
                <a:latin typeface="Arial"/>
                <a:cs typeface="Arial"/>
              </a:rPr>
              <a:t>'</a:t>
            </a:r>
            <a:r>
              <a:rPr lang="en-US" b="0" dirty="0">
                <a:latin typeface="Arial"/>
                <a:cs typeface="Arial"/>
              </a:rPr>
              <a:t>s residence for many years…</a:t>
            </a:r>
          </a:p>
          <a:p>
            <a:r>
              <a:rPr lang="en-US" b="0" dirty="0">
                <a:latin typeface="Arial"/>
                <a:ea typeface="ＭＳ Ｐゴシック" charset="0"/>
                <a:cs typeface="Arial"/>
              </a:rPr>
              <a:t>////	his letter to the Galatians.</a:t>
            </a:r>
          </a:p>
          <a:p>
            <a:endParaRPr lang="en-US" b="0" dirty="0">
              <a:latin typeface="Arial"/>
              <a:ea typeface="ＭＳ Ｐゴシック" charset="0"/>
              <a:cs typeface="Arial"/>
            </a:endParaRPr>
          </a:p>
          <a:p>
            <a:r>
              <a:rPr lang="en-US" b="0" dirty="0">
                <a:latin typeface="Arial"/>
                <a:ea typeface="ＭＳ Ｐゴシック" charset="0"/>
                <a:cs typeface="Arial"/>
              </a:rPr>
              <a:t>Then from Ephesus…</a:t>
            </a:r>
          </a:p>
          <a:p>
            <a:r>
              <a:rPr lang="en-US" b="0" dirty="0">
                <a:latin typeface="Arial"/>
                <a:ea typeface="ＭＳ Ｐゴシック" charset="0"/>
                <a:cs typeface="Arial"/>
              </a:rPr>
              <a:t>////	First Corinthians…</a:t>
            </a:r>
          </a:p>
          <a:p>
            <a:r>
              <a:rPr lang="en-US" b="0" dirty="0">
                <a:latin typeface="Arial"/>
                <a:ea typeface="ＭＳ Ｐゴシック" charset="0"/>
                <a:cs typeface="Arial"/>
              </a:rPr>
              <a:t>////	Titus…</a:t>
            </a:r>
          </a:p>
          <a:p>
            <a:r>
              <a:rPr lang="en-US" b="0" dirty="0">
                <a:latin typeface="Arial"/>
                <a:ea typeface="ＭＳ Ｐゴシック" charset="0"/>
                <a:cs typeface="Arial"/>
              </a:rPr>
              <a:t>////	First John…</a:t>
            </a:r>
          </a:p>
          <a:p>
            <a:r>
              <a:rPr lang="en-US" b="0" dirty="0">
                <a:latin typeface="Arial"/>
                <a:ea typeface="ＭＳ Ｐゴシック" charset="0"/>
                <a:cs typeface="Arial"/>
              </a:rPr>
              <a:t>////	Second John…and</a:t>
            </a:r>
          </a:p>
          <a:p>
            <a:r>
              <a:rPr lang="en-US" b="0" dirty="0">
                <a:latin typeface="Arial"/>
                <a:ea typeface="ＭＳ Ｐゴシック" charset="0"/>
                <a:cs typeface="Arial"/>
              </a:rPr>
              <a:t>////	Third John.</a:t>
            </a:r>
          </a:p>
          <a:p>
            <a:r>
              <a:rPr lang="en-US" b="0" dirty="0">
                <a:latin typeface="Arial"/>
                <a:ea typeface="ＭＳ Ｐゴシック" charset="0"/>
                <a:cs typeface="Arial"/>
              </a:rPr>
              <a:t>Further east in Corinth, not far from Athens…Paul wrote</a:t>
            </a:r>
          </a:p>
          <a:p>
            <a:r>
              <a:rPr lang="en-US" b="0" dirty="0">
                <a:latin typeface="Arial"/>
                <a:ea typeface="ＭＳ Ｐゴシック" charset="0"/>
                <a:cs typeface="Arial"/>
              </a:rPr>
              <a:t>///	the great letter to the Romans…</a:t>
            </a:r>
          </a:p>
          <a:p>
            <a:r>
              <a:rPr lang="en-US" b="0" dirty="0">
                <a:latin typeface="Arial"/>
                <a:ea typeface="ＭＳ Ｐゴシック" charset="0"/>
                <a:cs typeface="Arial"/>
              </a:rPr>
              <a:t>////	First Thessalonians…and</a:t>
            </a:r>
          </a:p>
          <a:p>
            <a:r>
              <a:rPr lang="en-US" b="0" dirty="0">
                <a:latin typeface="Arial"/>
                <a:ea typeface="ＭＳ Ｐゴシック" charset="0"/>
                <a:cs typeface="Arial"/>
              </a:rPr>
              <a:t>////	Second Thessalonians…</a:t>
            </a:r>
          </a:p>
          <a:p>
            <a:r>
              <a:rPr lang="en-US" b="0" dirty="0">
                <a:latin typeface="Arial"/>
                <a:ea typeface="ＭＳ Ｐゴシック" charset="0"/>
                <a:cs typeface="Arial"/>
              </a:rPr>
              <a:t>Northward, somewhere in the region of Macedonia…</a:t>
            </a:r>
          </a:p>
          <a:p>
            <a:r>
              <a:rPr lang="en-US" b="0" dirty="0">
                <a:latin typeface="Arial"/>
                <a:ea typeface="ＭＳ Ｐゴシック" charset="0"/>
                <a:cs typeface="Arial"/>
              </a:rPr>
              <a:t>////	came Second Corinthians…</a:t>
            </a:r>
          </a:p>
          <a:p>
            <a:r>
              <a:rPr lang="en-US" b="0" dirty="0">
                <a:latin typeface="Arial"/>
                <a:ea typeface="ＭＳ Ｐゴシック" charset="0"/>
                <a:cs typeface="Arial"/>
              </a:rPr>
              <a:t>////	and Paul</a:t>
            </a:r>
            <a:r>
              <a:rPr lang="fr-FR" b="0" dirty="0">
                <a:latin typeface="Arial"/>
                <a:ea typeface="ＭＳ Ｐゴシック" charset="0"/>
                <a:cs typeface="Arial"/>
              </a:rPr>
              <a:t>'</a:t>
            </a:r>
            <a:r>
              <a:rPr lang="en-US" b="0" dirty="0">
                <a:latin typeface="Arial"/>
                <a:ea typeface="ＭＳ Ｐゴシック" charset="0"/>
                <a:cs typeface="Arial"/>
              </a:rPr>
              <a:t>s First letter to Timothy.</a:t>
            </a:r>
          </a:p>
          <a:p>
            <a:r>
              <a:rPr lang="en-US" b="0" dirty="0">
                <a:latin typeface="Arial"/>
                <a:ea typeface="ＭＳ Ｐゴシック" charset="0"/>
                <a:cs typeface="Arial"/>
              </a:rPr>
              <a:t>Rome was the site of many letters…such as</a:t>
            </a:r>
          </a:p>
          <a:p>
            <a:r>
              <a:rPr lang="en-US" b="0" dirty="0">
                <a:latin typeface="Arial"/>
                <a:ea typeface="ＭＳ Ｐゴシック" charset="0"/>
                <a:cs typeface="Arial"/>
              </a:rPr>
              <a:t>////	the one to the Ephesians…</a:t>
            </a:r>
          </a:p>
          <a:p>
            <a:r>
              <a:rPr lang="en-US" b="0" dirty="0">
                <a:latin typeface="Arial"/>
                <a:ea typeface="ＭＳ Ｐゴシック" charset="0"/>
                <a:cs typeface="Arial"/>
              </a:rPr>
              <a:t>////	to the Colossians…</a:t>
            </a:r>
          </a:p>
          <a:p>
            <a:r>
              <a:rPr lang="en-US" b="0" dirty="0">
                <a:latin typeface="Arial"/>
                <a:ea typeface="ＭＳ Ｐゴシック" charset="0"/>
                <a:cs typeface="Arial"/>
              </a:rPr>
              <a:t>////	the short letter to Philemon…</a:t>
            </a:r>
          </a:p>
          <a:p>
            <a:r>
              <a:rPr lang="en-US" b="0" dirty="0">
                <a:latin typeface="Arial"/>
                <a:ea typeface="ＭＳ Ｐゴシック" charset="0"/>
                <a:cs typeface="Arial"/>
              </a:rPr>
              <a:t>////	and Philippians.</a:t>
            </a:r>
          </a:p>
          <a:p>
            <a:r>
              <a:rPr lang="en-US" b="0" dirty="0">
                <a:latin typeface="Arial"/>
                <a:ea typeface="ＭＳ Ｐゴシック" charset="0"/>
                <a:cs typeface="Arial"/>
              </a:rPr>
              <a:t>Also from Rome…</a:t>
            </a:r>
          </a:p>
          <a:p>
            <a:r>
              <a:rPr lang="en-US" b="0" dirty="0">
                <a:latin typeface="Arial"/>
                <a:ea typeface="ＭＳ Ｐゴシック" charset="0"/>
                <a:cs typeface="Arial"/>
              </a:rPr>
              <a:t>////	First and…</a:t>
            </a:r>
          </a:p>
          <a:p>
            <a:r>
              <a:rPr lang="en-US" b="0" dirty="0">
                <a:latin typeface="Arial"/>
                <a:ea typeface="ＭＳ Ｐゴシック" charset="0"/>
                <a:cs typeface="Arial"/>
              </a:rPr>
              <a:t>////	Second Peter and</a:t>
            </a:r>
          </a:p>
          <a:p>
            <a:r>
              <a:rPr lang="en-US" b="0" dirty="0">
                <a:latin typeface="Arial"/>
                <a:ea typeface="ＭＳ Ｐゴシック" charset="0"/>
                <a:cs typeface="Arial"/>
              </a:rPr>
              <a:t>////	Second Timothy.</a:t>
            </a:r>
          </a:p>
          <a:p>
            <a:r>
              <a:rPr lang="en-US" b="0" dirty="0">
                <a:latin typeface="Arial"/>
                <a:ea typeface="ＭＳ Ｐゴシック" charset="0"/>
                <a:cs typeface="Arial"/>
              </a:rPr>
              <a:t>The last letter in this collection…</a:t>
            </a:r>
          </a:p>
          <a:p>
            <a:r>
              <a:rPr lang="en-US" b="0" dirty="0">
                <a:latin typeface="Arial"/>
                <a:ea typeface="ＭＳ Ｐゴシック" charset="0"/>
                <a:cs typeface="Arial"/>
              </a:rPr>
              <a:t>////	Hebrews…and its source could have been either the island of </a:t>
            </a:r>
          </a:p>
          <a:p>
            <a:r>
              <a:rPr lang="en-US" b="0" dirty="0">
                <a:latin typeface="Arial"/>
                <a:ea typeface="ＭＳ Ｐゴシック" charset="0"/>
                <a:cs typeface="Arial"/>
              </a:rPr>
              <a:t>Crete or from Rome -- because of evidences within the writings we can</a:t>
            </a:r>
            <a:r>
              <a:rPr lang="fr-FR" b="0" dirty="0">
                <a:latin typeface="Arial"/>
                <a:ea typeface="ＭＳ Ｐゴシック" charset="0"/>
                <a:cs typeface="Arial"/>
              </a:rPr>
              <a:t>'</a:t>
            </a:r>
            <a:r>
              <a:rPr lang="en-US" b="0" dirty="0">
                <a:latin typeface="Arial"/>
                <a:ea typeface="ＭＳ Ｐゴシック" charset="0"/>
                <a:cs typeface="Arial"/>
              </a:rPr>
              <a:t>t </a:t>
            </a:r>
          </a:p>
          <a:p>
            <a:r>
              <a:rPr lang="en-US" b="0" dirty="0">
                <a:latin typeface="Arial"/>
                <a:ea typeface="ＭＳ Ｐゴシック" charset="0"/>
                <a:cs typeface="Arial"/>
              </a:rPr>
              <a:t>be certain.</a:t>
            </a:r>
          </a:p>
          <a:p>
            <a:pPr>
              <a:spcBef>
                <a:spcPct val="0"/>
              </a:spcBef>
            </a:pPr>
            <a:endParaRPr lang="my-MM" altLang="en-US" sz="2400">
              <a:latin typeface="Times" pitchFamily="1" charset="0"/>
              <a:ea typeface="ＭＳ Ｐゴシック" panose="020B0600070205080204"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1026">
            <a:extLst>
              <a:ext uri="{FF2B5EF4-FFF2-40B4-BE49-F238E27FC236}">
                <a16:creationId xmlns:a16="http://schemas.microsoft.com/office/drawing/2014/main" id="{DA6064C0-A845-2AB3-C03E-1D123F904506}"/>
              </a:ext>
            </a:extLst>
          </p:cNvPr>
          <p:cNvSpPr>
            <a:spLocks noGrp="1" noRot="1" noChangeAspect="1" noChangeArrowheads="1" noTextEdit="1"/>
          </p:cNvSpPr>
          <p:nvPr>
            <p:ph type="sldImg"/>
          </p:nvPr>
        </p:nvSpPr>
        <p:spPr>
          <a:solidFill>
            <a:srgbClr val="FFFFFF"/>
          </a:solidFill>
          <a:ln/>
        </p:spPr>
      </p:sp>
      <p:sp>
        <p:nvSpPr>
          <p:cNvPr id="154626" name="Rectangle 1027">
            <a:extLst>
              <a:ext uri="{FF2B5EF4-FFF2-40B4-BE49-F238E27FC236}">
                <a16:creationId xmlns:a16="http://schemas.microsoft.com/office/drawing/2014/main" id="{BDCC375B-D647-B715-742C-4F7877310505}"/>
              </a:ext>
            </a:extLst>
          </p:cNvPr>
          <p:cNvSpPr>
            <a:spLocks noGrp="1" noChangeArrowheads="1"/>
          </p:cNvSpPr>
          <p:nvPr>
            <p:ph type="body" idx="1"/>
          </p:nvPr>
        </p:nvSpPr>
        <p:spPr>
          <a:solidFill>
            <a:srgbClr val="FFFFFF"/>
          </a:solidFill>
          <a:ln>
            <a:solidFill>
              <a:srgbClr val="000000"/>
            </a:solidFill>
          </a:ln>
        </p:spPr>
        <p:txBody>
          <a:bodyPr/>
          <a:lstStyle/>
          <a:p>
            <a:pPr marL="1141413" lvl="2" indent="-227013"/>
            <a:r>
              <a:rPr lang="en-US" b="0" dirty="0">
                <a:latin typeface="Arial"/>
                <a:cs typeface="Arial"/>
              </a:rPr>
              <a:t>Now…if we again lay over that representation of the distant </a:t>
            </a:r>
          </a:p>
          <a:p>
            <a:pPr marL="1141413" lvl="2" indent="-227013"/>
            <a:r>
              <a:rPr lang="en-US" b="0" dirty="0">
                <a:latin typeface="Arial"/>
                <a:cs typeface="Arial"/>
              </a:rPr>
              <a:t>churches…far and wide…we can begin to appreciate the importance of </a:t>
            </a:r>
          </a:p>
          <a:p>
            <a:pPr marL="1141413" lvl="2" indent="-227013"/>
            <a:r>
              <a:rPr lang="en-US" b="0" dirty="0">
                <a:latin typeface="Arial"/>
                <a:cs typeface="Arial"/>
              </a:rPr>
              <a:t>Paul </a:t>
            </a:r>
            <a:r>
              <a:rPr lang="en-US" sz="1200" b="0" kern="1200" dirty="0">
                <a:solidFill>
                  <a:srgbClr val="000000"/>
                </a:solidFill>
                <a:latin typeface="Arial"/>
                <a:ea typeface="ＭＳ Ｐゴシック" charset="0"/>
                <a:cs typeface="Arial"/>
              </a:rPr>
              <a:t>and</a:t>
            </a:r>
            <a:r>
              <a:rPr lang="en-US" b="0" dirty="0">
                <a:latin typeface="Arial"/>
                <a:cs typeface="Arial"/>
              </a:rPr>
              <a:t> The Others kept in touch with the new, untried </a:t>
            </a:r>
          </a:p>
          <a:p>
            <a:pPr marL="1141413" lvl="2" indent="-227013"/>
            <a:r>
              <a:rPr lang="en-US" b="0" dirty="0">
                <a:latin typeface="Arial"/>
                <a:cs typeface="Arial"/>
              </a:rPr>
              <a:t>organizations throughout the Mediterranean Basin.  Without these </a:t>
            </a:r>
          </a:p>
          <a:p>
            <a:pPr marL="1141413" lvl="2" indent="-227013"/>
            <a:r>
              <a:rPr lang="en-US" b="0" dirty="0">
                <a:latin typeface="Arial"/>
                <a:cs typeface="Arial"/>
              </a:rPr>
              <a:t>"circular letters," it is doubtful that the church would have survived.  </a:t>
            </a:r>
          </a:p>
          <a:p>
            <a:pPr marL="1141413" lvl="2" indent="-227013"/>
            <a:r>
              <a:rPr lang="en-US" b="0" dirty="0">
                <a:latin typeface="Arial"/>
                <a:cs typeface="Arial"/>
              </a:rPr>
              <a:t>Nor would we have crucial instructions for carrying out the commission </a:t>
            </a:r>
          </a:p>
          <a:p>
            <a:pPr marL="1141413" lvl="2" indent="-227013"/>
            <a:r>
              <a:rPr lang="en-US" b="0" dirty="0">
                <a:solidFill>
                  <a:schemeClr val="tx1"/>
                </a:solidFill>
                <a:latin typeface="Arial"/>
                <a:cs typeface="Arial"/>
              </a:rPr>
              <a:t>of our Lord in our own time.</a:t>
            </a:r>
          </a:p>
          <a:p>
            <a:pPr>
              <a:spcBef>
                <a:spcPct val="0"/>
              </a:spcBef>
            </a:pPr>
            <a:endParaRPr lang="my-MM" altLang="en-US" sz="2400">
              <a:latin typeface="Times" pitchFamily="1" charset="0"/>
              <a:ea typeface="ＭＳ Ｐゴシック" panose="020B0600070205080204" pitchFamily="34" charset="-128"/>
            </a:endParaRPr>
          </a:p>
        </p:txBody>
      </p:sp>
    </p:spTree>
    <p:extLst>
      <p:ext uri="{BB962C8B-B14F-4D97-AF65-F5344CB8AC3E}">
        <p14:creationId xmlns:p14="http://schemas.microsoft.com/office/powerpoint/2010/main" val="36989958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a:extLst>
              <a:ext uri="{FF2B5EF4-FFF2-40B4-BE49-F238E27FC236}">
                <a16:creationId xmlns:a16="http://schemas.microsoft.com/office/drawing/2014/main" id="{0513C3C6-7EF6-BCFE-429B-C550176B6015}"/>
              </a:ext>
            </a:extLst>
          </p:cNvPr>
          <p:cNvSpPr>
            <a:spLocks noGrp="1" noRot="1" noChangeAspect="1" noChangeArrowheads="1" noTextEdit="1"/>
          </p:cNvSpPr>
          <p:nvPr>
            <p:ph type="sldImg"/>
          </p:nvPr>
        </p:nvSpPr>
        <p:spPr>
          <a:solidFill>
            <a:srgbClr val="FFFFFF"/>
          </a:solidFill>
          <a:ln/>
        </p:spPr>
      </p:sp>
      <p:sp>
        <p:nvSpPr>
          <p:cNvPr id="158722" name="Rectangle 3">
            <a:extLst>
              <a:ext uri="{FF2B5EF4-FFF2-40B4-BE49-F238E27FC236}">
                <a16:creationId xmlns:a16="http://schemas.microsoft.com/office/drawing/2014/main" id="{953F4EFC-9DFD-D4DA-341F-E1E2446951B4}"/>
              </a:ext>
            </a:extLst>
          </p:cNvPr>
          <p:cNvSpPr>
            <a:spLocks noGrp="1" noChangeArrowheads="1"/>
          </p:cNvSpPr>
          <p:nvPr>
            <p:ph type="body" idx="1"/>
          </p:nvPr>
        </p:nvSpPr>
        <p:spPr>
          <a:solidFill>
            <a:srgbClr val="FFFFFF"/>
          </a:solidFill>
          <a:ln>
            <a:solidFill>
              <a:srgbClr val="000000"/>
            </a:solidFill>
          </a:ln>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C53A9346-D2B0-11DF-7046-A33921263031}"/>
              </a:ext>
            </a:extLst>
          </p:cNvPr>
          <p:cNvSpPr>
            <a:spLocks noGrp="1" noRot="1" noChangeAspect="1" noChangeArrowheads="1" noTextEdit="1"/>
          </p:cNvSpPr>
          <p:nvPr>
            <p:ph type="sldImg"/>
          </p:nvPr>
        </p:nvSpPr>
        <p:spPr>
          <a:ln/>
        </p:spPr>
      </p:sp>
      <p:sp>
        <p:nvSpPr>
          <p:cNvPr id="31746" name="Rectangle 3">
            <a:extLst>
              <a:ext uri="{FF2B5EF4-FFF2-40B4-BE49-F238E27FC236}">
                <a16:creationId xmlns:a16="http://schemas.microsoft.com/office/drawing/2014/main" id="{E3E4BFBA-EFFD-7F26-3497-3D741B2D576C}"/>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2">
            <a:extLst>
              <a:ext uri="{FF2B5EF4-FFF2-40B4-BE49-F238E27FC236}">
                <a16:creationId xmlns:a16="http://schemas.microsoft.com/office/drawing/2014/main" id="{178A19DD-2DD5-F30E-856A-0791DFFC2390}"/>
              </a:ext>
            </a:extLst>
          </p:cNvPr>
          <p:cNvSpPr>
            <a:spLocks noGrp="1" noRot="1" noChangeAspect="1" noChangeArrowheads="1" noTextEdit="1"/>
          </p:cNvSpPr>
          <p:nvPr>
            <p:ph type="sldImg"/>
          </p:nvPr>
        </p:nvSpPr>
        <p:spPr>
          <a:solidFill>
            <a:srgbClr val="FFFFFF"/>
          </a:solidFill>
          <a:ln/>
        </p:spPr>
      </p:sp>
      <p:sp>
        <p:nvSpPr>
          <p:cNvPr id="160770" name="Rectangle 3">
            <a:extLst>
              <a:ext uri="{FF2B5EF4-FFF2-40B4-BE49-F238E27FC236}">
                <a16:creationId xmlns:a16="http://schemas.microsoft.com/office/drawing/2014/main" id="{27EC7C01-8B05-2AD9-808E-E50949471F3F}"/>
              </a:ext>
            </a:extLst>
          </p:cNvPr>
          <p:cNvSpPr>
            <a:spLocks noGrp="1" noChangeArrowheads="1"/>
          </p:cNvSpPr>
          <p:nvPr>
            <p:ph type="body" idx="1"/>
          </p:nvPr>
        </p:nvSpPr>
        <p:spPr>
          <a:solidFill>
            <a:srgbClr val="FFFFFF"/>
          </a:solidFill>
          <a:ln>
            <a:solidFill>
              <a:srgbClr val="000000"/>
            </a:solidFill>
          </a:ln>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a:extLst>
              <a:ext uri="{FF2B5EF4-FFF2-40B4-BE49-F238E27FC236}">
                <a16:creationId xmlns:a16="http://schemas.microsoft.com/office/drawing/2014/main" id="{6984CF36-632D-7C4D-2C68-E16276265507}"/>
              </a:ext>
            </a:extLst>
          </p:cNvPr>
          <p:cNvSpPr>
            <a:spLocks noGrp="1" noRot="1" noChangeAspect="1" noChangeArrowheads="1" noTextEdit="1"/>
          </p:cNvSpPr>
          <p:nvPr>
            <p:ph type="sldImg"/>
          </p:nvPr>
        </p:nvSpPr>
        <p:spPr>
          <a:ln/>
        </p:spPr>
      </p:sp>
      <p:sp>
        <p:nvSpPr>
          <p:cNvPr id="162818" name="Rectangle 3">
            <a:extLst>
              <a:ext uri="{FF2B5EF4-FFF2-40B4-BE49-F238E27FC236}">
                <a16:creationId xmlns:a16="http://schemas.microsoft.com/office/drawing/2014/main" id="{7B805397-5396-8D86-84B6-DAD74FAE283C}"/>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1026">
            <a:extLst>
              <a:ext uri="{FF2B5EF4-FFF2-40B4-BE49-F238E27FC236}">
                <a16:creationId xmlns:a16="http://schemas.microsoft.com/office/drawing/2014/main" id="{56AAD7D9-AF0E-B609-104E-AC5CBA56FCE6}"/>
              </a:ext>
            </a:extLst>
          </p:cNvPr>
          <p:cNvSpPr>
            <a:spLocks noGrp="1" noRot="1" noChangeAspect="1" noChangeArrowheads="1" noTextEdit="1"/>
          </p:cNvSpPr>
          <p:nvPr>
            <p:ph type="sldImg"/>
          </p:nvPr>
        </p:nvSpPr>
        <p:spPr>
          <a:solidFill>
            <a:srgbClr val="FFFFFF"/>
          </a:solidFill>
          <a:ln/>
        </p:spPr>
      </p:sp>
      <p:sp>
        <p:nvSpPr>
          <p:cNvPr id="164866" name="Rectangle 1027">
            <a:extLst>
              <a:ext uri="{FF2B5EF4-FFF2-40B4-BE49-F238E27FC236}">
                <a16:creationId xmlns:a16="http://schemas.microsoft.com/office/drawing/2014/main" id="{B4423C34-CE11-D4B0-832A-F8B68D7B71A4}"/>
              </a:ext>
            </a:extLst>
          </p:cNvPr>
          <p:cNvSpPr>
            <a:spLocks noGrp="1" noChangeArrowheads="1"/>
          </p:cNvSpPr>
          <p:nvPr>
            <p:ph type="body" idx="1"/>
          </p:nvPr>
        </p:nvSpPr>
        <p:spPr>
          <a:solidFill>
            <a:srgbClr val="FFFFFF"/>
          </a:solidFill>
          <a:ln>
            <a:solidFill>
              <a:srgbClr val="000000"/>
            </a:solidFill>
          </a:ln>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1026">
            <a:extLst>
              <a:ext uri="{FF2B5EF4-FFF2-40B4-BE49-F238E27FC236}">
                <a16:creationId xmlns:a16="http://schemas.microsoft.com/office/drawing/2014/main" id="{354CF2B8-BA45-23F0-0AB3-4D8F1362B7F7}"/>
              </a:ext>
            </a:extLst>
          </p:cNvPr>
          <p:cNvSpPr>
            <a:spLocks noGrp="1" noRot="1" noChangeAspect="1" noChangeArrowheads="1" noTextEdit="1"/>
          </p:cNvSpPr>
          <p:nvPr>
            <p:ph type="sldImg"/>
          </p:nvPr>
        </p:nvSpPr>
        <p:spPr>
          <a:solidFill>
            <a:srgbClr val="FFFFFF"/>
          </a:solidFill>
          <a:ln/>
        </p:spPr>
      </p:sp>
      <p:sp>
        <p:nvSpPr>
          <p:cNvPr id="166914" name="Rectangle 1027">
            <a:extLst>
              <a:ext uri="{FF2B5EF4-FFF2-40B4-BE49-F238E27FC236}">
                <a16:creationId xmlns:a16="http://schemas.microsoft.com/office/drawing/2014/main" id="{BBCDEB12-D374-FE11-E761-EC15AF0934E4}"/>
              </a:ext>
            </a:extLst>
          </p:cNvPr>
          <p:cNvSpPr>
            <a:spLocks noGrp="1" noChangeArrowheads="1"/>
          </p:cNvSpPr>
          <p:nvPr>
            <p:ph type="body" idx="1"/>
          </p:nvPr>
        </p:nvSpPr>
        <p:spPr>
          <a:solidFill>
            <a:srgbClr val="FFFFFF"/>
          </a:solidFill>
          <a:ln>
            <a:solidFill>
              <a:srgbClr val="000000"/>
            </a:solidFill>
          </a:ln>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a:extLst>
              <a:ext uri="{FF2B5EF4-FFF2-40B4-BE49-F238E27FC236}">
                <a16:creationId xmlns:a16="http://schemas.microsoft.com/office/drawing/2014/main" id="{48DEA9E8-4DCF-15C3-3B10-2F49CF9B25E8}"/>
              </a:ext>
            </a:extLst>
          </p:cNvPr>
          <p:cNvSpPr>
            <a:spLocks noGrp="1" noRot="1" noChangeAspect="1" noChangeArrowheads="1" noTextEdit="1"/>
          </p:cNvSpPr>
          <p:nvPr>
            <p:ph type="sldImg"/>
          </p:nvPr>
        </p:nvSpPr>
        <p:spPr>
          <a:solidFill>
            <a:srgbClr val="FFFFFF"/>
          </a:solidFill>
          <a:ln/>
        </p:spPr>
      </p:sp>
      <p:sp>
        <p:nvSpPr>
          <p:cNvPr id="168962" name="Rectangle 3">
            <a:extLst>
              <a:ext uri="{FF2B5EF4-FFF2-40B4-BE49-F238E27FC236}">
                <a16:creationId xmlns:a16="http://schemas.microsoft.com/office/drawing/2014/main" id="{57F96BE0-C918-96FF-DABE-64BCE3E0EC68}"/>
              </a:ext>
            </a:extLst>
          </p:cNvPr>
          <p:cNvSpPr>
            <a:spLocks noGrp="1" noChangeArrowheads="1"/>
          </p:cNvSpPr>
          <p:nvPr>
            <p:ph type="body" idx="1"/>
          </p:nvPr>
        </p:nvSpPr>
        <p:spPr>
          <a:solidFill>
            <a:srgbClr val="FFFFFF"/>
          </a:solidFill>
          <a:ln>
            <a:solidFill>
              <a:srgbClr val="000000"/>
            </a:solidFill>
          </a:ln>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a:extLst>
              <a:ext uri="{FF2B5EF4-FFF2-40B4-BE49-F238E27FC236}">
                <a16:creationId xmlns:a16="http://schemas.microsoft.com/office/drawing/2014/main" id="{48DEA9E8-4DCF-15C3-3B10-2F49CF9B25E8}"/>
              </a:ext>
            </a:extLst>
          </p:cNvPr>
          <p:cNvSpPr>
            <a:spLocks noGrp="1" noRot="1" noChangeAspect="1" noChangeArrowheads="1" noTextEdit="1"/>
          </p:cNvSpPr>
          <p:nvPr>
            <p:ph type="sldImg"/>
          </p:nvPr>
        </p:nvSpPr>
        <p:spPr>
          <a:solidFill>
            <a:srgbClr val="FFFFFF"/>
          </a:solidFill>
          <a:ln/>
        </p:spPr>
      </p:sp>
      <p:sp>
        <p:nvSpPr>
          <p:cNvPr id="168962" name="Rectangle 3">
            <a:extLst>
              <a:ext uri="{FF2B5EF4-FFF2-40B4-BE49-F238E27FC236}">
                <a16:creationId xmlns:a16="http://schemas.microsoft.com/office/drawing/2014/main" id="{57F96BE0-C918-96FF-DABE-64BCE3E0EC68}"/>
              </a:ext>
            </a:extLst>
          </p:cNvPr>
          <p:cNvSpPr>
            <a:spLocks noGrp="1" noChangeArrowheads="1"/>
          </p:cNvSpPr>
          <p:nvPr>
            <p:ph type="body" idx="1"/>
          </p:nvPr>
        </p:nvSpPr>
        <p:spPr>
          <a:solidFill>
            <a:srgbClr val="FFFFFF"/>
          </a:solidFill>
          <a:ln>
            <a:solidFill>
              <a:srgbClr val="000000"/>
            </a:solidFill>
          </a:ln>
        </p:spPr>
        <p:txBody>
          <a:bodyPr/>
          <a:lstStyle/>
          <a:p>
            <a:endParaRPr lang="my-MM" altLang="en-US">
              <a:latin typeface="Times" pitchFamily="1" charset="0"/>
              <a:ea typeface="ＭＳ Ｐゴシック" panose="020B0600070205080204" pitchFamily="34" charset="-128"/>
            </a:endParaRPr>
          </a:p>
        </p:txBody>
      </p:sp>
    </p:spTree>
    <p:extLst>
      <p:ext uri="{BB962C8B-B14F-4D97-AF65-F5344CB8AC3E}">
        <p14:creationId xmlns:p14="http://schemas.microsoft.com/office/powerpoint/2010/main" val="306197491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a:extLst>
              <a:ext uri="{FF2B5EF4-FFF2-40B4-BE49-F238E27FC236}">
                <a16:creationId xmlns:a16="http://schemas.microsoft.com/office/drawing/2014/main" id="{571DA5AB-220D-7EEA-F284-628C936CDF67}"/>
              </a:ext>
            </a:extLst>
          </p:cNvPr>
          <p:cNvSpPr>
            <a:spLocks noGrp="1" noRot="1" noChangeAspect="1" noChangeArrowheads="1" noTextEdit="1"/>
          </p:cNvSpPr>
          <p:nvPr>
            <p:ph type="sldImg"/>
          </p:nvPr>
        </p:nvSpPr>
        <p:spPr>
          <a:solidFill>
            <a:srgbClr val="FFFFFF"/>
          </a:solidFill>
          <a:ln/>
        </p:spPr>
      </p:sp>
      <p:sp>
        <p:nvSpPr>
          <p:cNvPr id="173058" name="Rectangle 3">
            <a:extLst>
              <a:ext uri="{FF2B5EF4-FFF2-40B4-BE49-F238E27FC236}">
                <a16:creationId xmlns:a16="http://schemas.microsoft.com/office/drawing/2014/main" id="{3356CBB1-DB41-5504-A00C-732C23425973}"/>
              </a:ext>
            </a:extLst>
          </p:cNvPr>
          <p:cNvSpPr>
            <a:spLocks noGrp="1" noChangeArrowheads="1"/>
          </p:cNvSpPr>
          <p:nvPr>
            <p:ph type="body" idx="1"/>
          </p:nvPr>
        </p:nvSpPr>
        <p:spPr>
          <a:solidFill>
            <a:srgbClr val="FFFFFF"/>
          </a:solidFill>
          <a:ln>
            <a:solidFill>
              <a:srgbClr val="000000"/>
            </a:solidFill>
          </a:ln>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a:extLst>
              <a:ext uri="{FF2B5EF4-FFF2-40B4-BE49-F238E27FC236}">
                <a16:creationId xmlns:a16="http://schemas.microsoft.com/office/drawing/2014/main" id="{739ECA33-2BD1-B588-B089-16C5348C1017}"/>
              </a:ext>
            </a:extLst>
          </p:cNvPr>
          <p:cNvSpPr>
            <a:spLocks noGrp="1" noRot="1" noChangeAspect="1" noChangeArrowheads="1" noTextEdit="1"/>
          </p:cNvSpPr>
          <p:nvPr>
            <p:ph type="sldImg"/>
          </p:nvPr>
        </p:nvSpPr>
        <p:spPr>
          <a:solidFill>
            <a:srgbClr val="FFFFFF"/>
          </a:solidFill>
          <a:ln/>
        </p:spPr>
      </p:sp>
      <p:sp>
        <p:nvSpPr>
          <p:cNvPr id="175106" name="Rectangle 3">
            <a:extLst>
              <a:ext uri="{FF2B5EF4-FFF2-40B4-BE49-F238E27FC236}">
                <a16:creationId xmlns:a16="http://schemas.microsoft.com/office/drawing/2014/main" id="{857F0F97-7540-9787-01C9-7CA4C1A033EE}"/>
              </a:ext>
            </a:extLst>
          </p:cNvPr>
          <p:cNvSpPr>
            <a:spLocks noGrp="1" noChangeArrowheads="1"/>
          </p:cNvSpPr>
          <p:nvPr>
            <p:ph type="body" idx="1"/>
          </p:nvPr>
        </p:nvSpPr>
        <p:spPr>
          <a:solidFill>
            <a:srgbClr val="FFFFFF"/>
          </a:solidFill>
          <a:ln>
            <a:solidFill>
              <a:srgbClr val="000000"/>
            </a:solidFill>
          </a:ln>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a:extLst>
              <a:ext uri="{FF2B5EF4-FFF2-40B4-BE49-F238E27FC236}">
                <a16:creationId xmlns:a16="http://schemas.microsoft.com/office/drawing/2014/main" id="{260D222F-E45F-1FF8-459E-78598669FFF8}"/>
              </a:ext>
            </a:extLst>
          </p:cNvPr>
          <p:cNvSpPr>
            <a:spLocks noGrp="1" noRot="1" noChangeAspect="1" noChangeArrowheads="1" noTextEdit="1"/>
          </p:cNvSpPr>
          <p:nvPr>
            <p:ph type="sldImg"/>
          </p:nvPr>
        </p:nvSpPr>
        <p:spPr>
          <a:solidFill>
            <a:srgbClr val="FFFFFF"/>
          </a:solidFill>
          <a:ln/>
        </p:spPr>
      </p:sp>
      <p:sp>
        <p:nvSpPr>
          <p:cNvPr id="177154" name="Rectangle 3">
            <a:extLst>
              <a:ext uri="{FF2B5EF4-FFF2-40B4-BE49-F238E27FC236}">
                <a16:creationId xmlns:a16="http://schemas.microsoft.com/office/drawing/2014/main" id="{9205E5C8-D61E-68A9-47A3-F077D674E78A}"/>
              </a:ext>
            </a:extLst>
          </p:cNvPr>
          <p:cNvSpPr>
            <a:spLocks noGrp="1" noChangeArrowheads="1"/>
          </p:cNvSpPr>
          <p:nvPr>
            <p:ph type="body" idx="1"/>
          </p:nvPr>
        </p:nvSpPr>
        <p:spPr>
          <a:solidFill>
            <a:srgbClr val="FFFFFF"/>
          </a:solidFill>
          <a:ln>
            <a:solidFill>
              <a:srgbClr val="000000"/>
            </a:solidFill>
          </a:ln>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a:extLst>
              <a:ext uri="{FF2B5EF4-FFF2-40B4-BE49-F238E27FC236}">
                <a16:creationId xmlns:a16="http://schemas.microsoft.com/office/drawing/2014/main" id="{CAF97053-4115-4A7B-16C2-AA8F2E5BE478}"/>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
        <p:nvSpPr>
          <p:cNvPr id="179202" name="Rectangle 3">
            <a:extLst>
              <a:ext uri="{FF2B5EF4-FFF2-40B4-BE49-F238E27FC236}">
                <a16:creationId xmlns:a16="http://schemas.microsoft.com/office/drawing/2014/main" id="{B6DDF66E-5786-A681-142A-B1A3411E3922}"/>
              </a:ext>
            </a:extLst>
          </p:cNvPr>
          <p:cNvSpPr>
            <a:spLocks noGrp="1" noRot="1" noChangeAspect="1" noChangeArrowheads="1" noTextEdit="1"/>
          </p:cNvSpPr>
          <p:nvPr>
            <p:ph type="sldImg"/>
          </p:nvPr>
        </p:nvSpPr>
        <p:spPr>
          <a:ln cap="flat"/>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026">
            <a:extLst>
              <a:ext uri="{FF2B5EF4-FFF2-40B4-BE49-F238E27FC236}">
                <a16:creationId xmlns:a16="http://schemas.microsoft.com/office/drawing/2014/main" id="{E8B9301C-F907-91F9-D8F2-D81E0F4F6EC6}"/>
              </a:ext>
            </a:extLst>
          </p:cNvPr>
          <p:cNvSpPr>
            <a:spLocks noGrp="1" noRot="1" noChangeAspect="1" noChangeArrowheads="1" noTextEdit="1"/>
          </p:cNvSpPr>
          <p:nvPr>
            <p:ph type="sldImg"/>
          </p:nvPr>
        </p:nvSpPr>
        <p:spPr>
          <a:ln/>
        </p:spPr>
      </p:sp>
      <p:sp>
        <p:nvSpPr>
          <p:cNvPr id="33794" name="Rectangle 1027">
            <a:extLst>
              <a:ext uri="{FF2B5EF4-FFF2-40B4-BE49-F238E27FC236}">
                <a16:creationId xmlns:a16="http://schemas.microsoft.com/office/drawing/2014/main" id="{97625C17-AB7E-D1D6-1715-10ECCF5548D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a:extLst>
              <a:ext uri="{FF2B5EF4-FFF2-40B4-BE49-F238E27FC236}">
                <a16:creationId xmlns:a16="http://schemas.microsoft.com/office/drawing/2014/main" id="{34F83C8F-3D13-73A8-0D0D-A1B900E15F1E}"/>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dirty="0">
                <a:latin typeface="Arial"/>
                <a:ea typeface="ＭＳ Ｐゴシック" charset="0"/>
                <a:cs typeface="Arial"/>
              </a:rPr>
              <a:t>And to that…after this Grand Tour through ALL of Scripture, we can say with great faith and hope: "Come, Lord Jesus!"</a:t>
            </a:r>
            <a:endParaRPr lang="en-US" altLang="ja-JP" b="0" dirty="0">
              <a:latin typeface="Arial"/>
              <a:ea typeface="ＭＳ Ｐゴシック" charset="0"/>
              <a:cs typeface="Arial"/>
            </a:endParaRPr>
          </a:p>
          <a:p>
            <a:endParaRPr lang="en-US" b="0" dirty="0">
              <a:latin typeface="Arial"/>
              <a:ea typeface="ＭＳ Ｐゴシック" charset="0"/>
              <a:cs typeface="Arial"/>
            </a:endParaRPr>
          </a:p>
          <a:p>
            <a:endParaRPr lang="my-MM" altLang="en-US">
              <a:latin typeface="Times" pitchFamily="1" charset="0"/>
              <a:ea typeface="ＭＳ Ｐゴシック" panose="020B0600070205080204" pitchFamily="34" charset="-128"/>
            </a:endParaRPr>
          </a:p>
        </p:txBody>
      </p:sp>
      <p:sp>
        <p:nvSpPr>
          <p:cNvPr id="181250" name="Rectangle 3">
            <a:extLst>
              <a:ext uri="{FF2B5EF4-FFF2-40B4-BE49-F238E27FC236}">
                <a16:creationId xmlns:a16="http://schemas.microsoft.com/office/drawing/2014/main" id="{FF856CC3-A583-C30C-2692-F5E6A7E8B707}"/>
              </a:ext>
            </a:extLst>
          </p:cNvPr>
          <p:cNvSpPr>
            <a:spLocks noGrp="1" noRot="1" noChangeAspect="1" noChangeArrowheads="1" noTextEdit="1"/>
          </p:cNvSpPr>
          <p:nvPr>
            <p:ph type="sldImg"/>
          </p:nvPr>
        </p:nvSpPr>
        <p:spPr>
          <a:ln cap="flat"/>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a:extLst>
              <a:ext uri="{FF2B5EF4-FFF2-40B4-BE49-F238E27FC236}">
                <a16:creationId xmlns:a16="http://schemas.microsoft.com/office/drawing/2014/main" id="{FFAF5FA2-AF28-E6C5-568D-7481868DFB34}"/>
              </a:ext>
            </a:extLst>
          </p:cNvPr>
          <p:cNvSpPr>
            <a:spLocks noGrp="1" noRot="1" noChangeAspect="1" noChangeArrowheads="1" noTextEdit="1"/>
          </p:cNvSpPr>
          <p:nvPr>
            <p:ph type="sldImg"/>
          </p:nvPr>
        </p:nvSpPr>
        <p:spPr>
          <a:solidFill>
            <a:srgbClr val="FFFFFF"/>
          </a:solidFill>
          <a:ln/>
        </p:spPr>
      </p:sp>
      <p:sp>
        <p:nvSpPr>
          <p:cNvPr id="183298" name="Rectangle 3">
            <a:extLst>
              <a:ext uri="{FF2B5EF4-FFF2-40B4-BE49-F238E27FC236}">
                <a16:creationId xmlns:a16="http://schemas.microsoft.com/office/drawing/2014/main" id="{083DE4E5-077B-6CA3-0F46-FE9DA968FBD0}"/>
              </a:ext>
            </a:extLst>
          </p:cNvPr>
          <p:cNvSpPr>
            <a:spLocks noGrp="1" noChangeArrowheads="1"/>
          </p:cNvSpPr>
          <p:nvPr>
            <p:ph type="body" idx="1"/>
          </p:nvPr>
        </p:nvSpPr>
        <p:spPr>
          <a:solidFill>
            <a:srgbClr val="FFFFFF"/>
          </a:solidFill>
          <a:ln>
            <a:solidFill>
              <a:srgbClr val="000000"/>
            </a:solidFill>
          </a:ln>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a:extLst>
              <a:ext uri="{FF2B5EF4-FFF2-40B4-BE49-F238E27FC236}">
                <a16:creationId xmlns:a16="http://schemas.microsoft.com/office/drawing/2014/main" id="{65BD557E-3B79-B48D-49B1-A7CC7FDBEDB7}"/>
              </a:ext>
            </a:extLst>
          </p:cNvPr>
          <p:cNvSpPr>
            <a:spLocks noGrp="1" noRot="1" noChangeAspect="1" noChangeArrowheads="1" noTextEdit="1"/>
          </p:cNvSpPr>
          <p:nvPr>
            <p:ph type="sldImg"/>
          </p:nvPr>
        </p:nvSpPr>
        <p:spPr>
          <a:solidFill>
            <a:srgbClr val="FFFFFF"/>
          </a:solidFill>
          <a:ln/>
        </p:spPr>
      </p:sp>
      <p:sp>
        <p:nvSpPr>
          <p:cNvPr id="185346" name="Rectangle 3">
            <a:extLst>
              <a:ext uri="{FF2B5EF4-FFF2-40B4-BE49-F238E27FC236}">
                <a16:creationId xmlns:a16="http://schemas.microsoft.com/office/drawing/2014/main" id="{27086D28-C239-FD14-408B-DD3801DDD25D}"/>
              </a:ext>
            </a:extLst>
          </p:cNvPr>
          <p:cNvSpPr>
            <a:spLocks noGrp="1" noChangeArrowheads="1"/>
          </p:cNvSpPr>
          <p:nvPr>
            <p:ph type="body" idx="1"/>
          </p:nvPr>
        </p:nvSpPr>
        <p:spPr>
          <a:solidFill>
            <a:srgbClr val="FFFFFF"/>
          </a:solidFill>
          <a:ln>
            <a:solidFill>
              <a:srgbClr val="000000"/>
            </a:solidFill>
          </a:ln>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a:extLst>
              <a:ext uri="{FF2B5EF4-FFF2-40B4-BE49-F238E27FC236}">
                <a16:creationId xmlns:a16="http://schemas.microsoft.com/office/drawing/2014/main" id="{6984CF36-632D-7C4D-2C68-E16276265507}"/>
              </a:ext>
            </a:extLst>
          </p:cNvPr>
          <p:cNvSpPr>
            <a:spLocks noGrp="1" noRot="1" noChangeAspect="1" noChangeArrowheads="1" noTextEdit="1"/>
          </p:cNvSpPr>
          <p:nvPr>
            <p:ph type="sldImg"/>
          </p:nvPr>
        </p:nvSpPr>
        <p:spPr>
          <a:ln/>
        </p:spPr>
      </p:sp>
      <p:sp>
        <p:nvSpPr>
          <p:cNvPr id="162818" name="Rectangle 3">
            <a:extLst>
              <a:ext uri="{FF2B5EF4-FFF2-40B4-BE49-F238E27FC236}">
                <a16:creationId xmlns:a16="http://schemas.microsoft.com/office/drawing/2014/main" id="{7B805397-5396-8D86-84B6-DAD74FAE283C}"/>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a:ea typeface="ＭＳ Ｐゴシック" charset="0"/>
                <a:cs typeface="Arial"/>
              </a:rPr>
              <a:t>A final summing up…Study Help #28…takes us one last time to the Fabric of the Bible</a:t>
            </a:r>
            <a:r>
              <a:rPr lang="fr-FR" b="0" dirty="0">
                <a:latin typeface="Arial"/>
                <a:ea typeface="ＭＳ Ｐゴシック" charset="0"/>
                <a:cs typeface="Arial"/>
              </a:rPr>
              <a:t>'</a:t>
            </a:r>
            <a:r>
              <a:rPr lang="en-US" b="0" dirty="0">
                <a:latin typeface="Arial"/>
                <a:ea typeface="ＭＳ Ｐゴシック" charset="0"/>
                <a:cs typeface="Arial"/>
              </a:rPr>
              <a:t>s Chronology…showing that series of foundational Abrahamic Promises…the Land, Seed and Blessing…expanded into the Land Covenant, the Davidic, and the New Covenants.  Seen in this entire context, one can clearly see that something is going on here…a program is working out…progressively, step by step, across four millennia.</a:t>
            </a:r>
          </a:p>
          <a:p>
            <a:endParaRPr lang="my-MM" altLang="en-US">
              <a:latin typeface="Times" pitchFamily="1" charset="0"/>
              <a:ea typeface="ＭＳ Ｐゴシック" panose="020B0600070205080204" pitchFamily="34" charset="-128"/>
            </a:endParaRPr>
          </a:p>
        </p:txBody>
      </p:sp>
    </p:spTree>
    <p:extLst>
      <p:ext uri="{BB962C8B-B14F-4D97-AF65-F5344CB8AC3E}">
        <p14:creationId xmlns:p14="http://schemas.microsoft.com/office/powerpoint/2010/main" val="10436150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a:extLst>
              <a:ext uri="{FF2B5EF4-FFF2-40B4-BE49-F238E27FC236}">
                <a16:creationId xmlns:a16="http://schemas.microsoft.com/office/drawing/2014/main" id="{6984CF36-632D-7C4D-2C68-E16276265507}"/>
              </a:ext>
            </a:extLst>
          </p:cNvPr>
          <p:cNvSpPr>
            <a:spLocks noGrp="1" noRot="1" noChangeAspect="1" noChangeArrowheads="1" noTextEdit="1"/>
          </p:cNvSpPr>
          <p:nvPr>
            <p:ph type="sldImg"/>
          </p:nvPr>
        </p:nvSpPr>
        <p:spPr>
          <a:ln/>
        </p:spPr>
      </p:sp>
      <p:sp>
        <p:nvSpPr>
          <p:cNvPr id="162818" name="Rectangle 3">
            <a:extLst>
              <a:ext uri="{FF2B5EF4-FFF2-40B4-BE49-F238E27FC236}">
                <a16:creationId xmlns:a16="http://schemas.microsoft.com/office/drawing/2014/main" id="{7B805397-5396-8D86-84B6-DAD74FAE283C}"/>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extLst>
      <p:ext uri="{BB962C8B-B14F-4D97-AF65-F5344CB8AC3E}">
        <p14:creationId xmlns:p14="http://schemas.microsoft.com/office/powerpoint/2010/main" val="80578222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a:extLst>
              <a:ext uri="{FF2B5EF4-FFF2-40B4-BE49-F238E27FC236}">
                <a16:creationId xmlns:a16="http://schemas.microsoft.com/office/drawing/2014/main" id="{29EF20C8-B0CE-C26F-0FCC-0746BCAD8ECC}"/>
              </a:ext>
            </a:extLst>
          </p:cNvPr>
          <p:cNvSpPr>
            <a:spLocks noGrp="1" noRot="1" noChangeAspect="1" noChangeArrowheads="1" noTextEdit="1"/>
          </p:cNvSpPr>
          <p:nvPr>
            <p:ph type="sldImg"/>
          </p:nvPr>
        </p:nvSpPr>
        <p:spPr>
          <a:ln/>
        </p:spPr>
      </p:sp>
      <p:sp>
        <p:nvSpPr>
          <p:cNvPr id="191490" name="Rectangle 3">
            <a:extLst>
              <a:ext uri="{FF2B5EF4-FFF2-40B4-BE49-F238E27FC236}">
                <a16:creationId xmlns:a16="http://schemas.microsoft.com/office/drawing/2014/main" id="{DDAEDB0F-FE84-9358-6622-4D1446E75DAA}"/>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a:extLst>
              <a:ext uri="{FF2B5EF4-FFF2-40B4-BE49-F238E27FC236}">
                <a16:creationId xmlns:a16="http://schemas.microsoft.com/office/drawing/2014/main" id="{BBE22A0E-B33A-79BC-97B2-1CF87CCFFC7F}"/>
              </a:ext>
            </a:extLst>
          </p:cNvPr>
          <p:cNvSpPr>
            <a:spLocks noGrp="1" noRot="1" noChangeAspect="1" noChangeArrowheads="1" noTextEdit="1"/>
          </p:cNvSpPr>
          <p:nvPr>
            <p:ph type="sldImg"/>
          </p:nvPr>
        </p:nvSpPr>
        <p:spPr>
          <a:ln/>
        </p:spPr>
      </p:sp>
      <p:sp>
        <p:nvSpPr>
          <p:cNvPr id="193538" name="Rectangle 3">
            <a:extLst>
              <a:ext uri="{FF2B5EF4-FFF2-40B4-BE49-F238E27FC236}">
                <a16:creationId xmlns:a16="http://schemas.microsoft.com/office/drawing/2014/main" id="{0FC33EAA-1890-C552-0D5C-2F284A09E07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rgbClr val="000000"/>
                </a:solidFill>
                <a:effectLst/>
                <a:latin typeface="Arial"/>
                <a:ea typeface="ＭＳ Ｐゴシック" pitchFamily="-108" charset="-128"/>
                <a:cs typeface="Arial"/>
              </a:rPr>
              <a:t>We began by introducing that basic idea – in your mind – of “The Bible File”…a way to begin sorting out and organizing all that enormous amount of biblical characters, location, detail and spiritual insight. </a:t>
            </a:r>
            <a:endParaRPr lang="en-US" b="0" dirty="0">
              <a:latin typeface="Arial"/>
              <a:ea typeface="ＭＳ Ｐゴシック" charset="0"/>
              <a:cs typeface="Arial"/>
            </a:endParaRPr>
          </a:p>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a:extLst>
              <a:ext uri="{FF2B5EF4-FFF2-40B4-BE49-F238E27FC236}">
                <a16:creationId xmlns:a16="http://schemas.microsoft.com/office/drawing/2014/main" id="{BBE22A0E-B33A-79BC-97B2-1CF87CCFFC7F}"/>
              </a:ext>
            </a:extLst>
          </p:cNvPr>
          <p:cNvSpPr>
            <a:spLocks noGrp="1" noRot="1" noChangeAspect="1" noChangeArrowheads="1" noTextEdit="1"/>
          </p:cNvSpPr>
          <p:nvPr>
            <p:ph type="sldImg"/>
          </p:nvPr>
        </p:nvSpPr>
        <p:spPr>
          <a:ln/>
        </p:spPr>
      </p:sp>
      <p:sp>
        <p:nvSpPr>
          <p:cNvPr id="193538" name="Rectangle 3">
            <a:extLst>
              <a:ext uri="{FF2B5EF4-FFF2-40B4-BE49-F238E27FC236}">
                <a16:creationId xmlns:a16="http://schemas.microsoft.com/office/drawing/2014/main" id="{0FC33EAA-1890-C552-0D5C-2F284A09E07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a:ea typeface="ＭＳ Ｐゴシック" charset="0"/>
                <a:cs typeface="Arial"/>
              </a:rPr>
              <a:t>We mastered that mental key to open "The Bible File"… C  7  S  J  …remembering that central seven with a dash through it: creation, four people – Abraham, Joseph, Moses, and Joshua – three societies – anarchy, royalty and captivity – then, silence and finally, Jesus.</a:t>
            </a:r>
          </a:p>
          <a:p>
            <a:endParaRPr lang="my-MM" altLang="en-US">
              <a:latin typeface="Times" pitchFamily="1" charset="0"/>
              <a:ea typeface="ＭＳ Ｐゴシック" panose="020B0600070205080204" pitchFamily="34" charset="-128"/>
            </a:endParaRPr>
          </a:p>
        </p:txBody>
      </p:sp>
    </p:spTree>
    <p:extLst>
      <p:ext uri="{BB962C8B-B14F-4D97-AF65-F5344CB8AC3E}">
        <p14:creationId xmlns:p14="http://schemas.microsoft.com/office/powerpoint/2010/main" val="243236523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a:extLst>
              <a:ext uri="{FF2B5EF4-FFF2-40B4-BE49-F238E27FC236}">
                <a16:creationId xmlns:a16="http://schemas.microsoft.com/office/drawing/2014/main" id="{BBE22A0E-B33A-79BC-97B2-1CF87CCFFC7F}"/>
              </a:ext>
            </a:extLst>
          </p:cNvPr>
          <p:cNvSpPr>
            <a:spLocks noGrp="1" noRot="1" noChangeAspect="1" noChangeArrowheads="1" noTextEdit="1"/>
          </p:cNvSpPr>
          <p:nvPr>
            <p:ph type="sldImg"/>
          </p:nvPr>
        </p:nvSpPr>
        <p:spPr>
          <a:ln/>
        </p:spPr>
      </p:sp>
      <p:sp>
        <p:nvSpPr>
          <p:cNvPr id="193538" name="Rectangle 3">
            <a:extLst>
              <a:ext uri="{FF2B5EF4-FFF2-40B4-BE49-F238E27FC236}">
                <a16:creationId xmlns:a16="http://schemas.microsoft.com/office/drawing/2014/main" id="{0FC33EAA-1890-C552-0D5C-2F284A09E07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a:ea typeface="ＭＳ Ｐゴシック" charset="0"/>
                <a:cs typeface="Arial"/>
              </a:rPr>
              <a:t>We learned to make a simple mental map of the Ancient Near East…one you can draw from out of your own mind.</a:t>
            </a:r>
          </a:p>
          <a:p>
            <a:endParaRPr lang="my-MM" altLang="en-US">
              <a:latin typeface="Times" pitchFamily="1" charset="0"/>
              <a:ea typeface="ＭＳ Ｐゴシック" panose="020B0600070205080204" pitchFamily="34" charset="-128"/>
            </a:endParaRPr>
          </a:p>
        </p:txBody>
      </p:sp>
    </p:spTree>
    <p:extLst>
      <p:ext uri="{BB962C8B-B14F-4D97-AF65-F5344CB8AC3E}">
        <p14:creationId xmlns:p14="http://schemas.microsoft.com/office/powerpoint/2010/main" val="332367647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a:extLst>
              <a:ext uri="{FF2B5EF4-FFF2-40B4-BE49-F238E27FC236}">
                <a16:creationId xmlns:a16="http://schemas.microsoft.com/office/drawing/2014/main" id="{BBE22A0E-B33A-79BC-97B2-1CF87CCFFC7F}"/>
              </a:ext>
            </a:extLst>
          </p:cNvPr>
          <p:cNvSpPr>
            <a:spLocks noGrp="1" noRot="1" noChangeAspect="1" noChangeArrowheads="1" noTextEdit="1"/>
          </p:cNvSpPr>
          <p:nvPr>
            <p:ph type="sldImg"/>
          </p:nvPr>
        </p:nvSpPr>
        <p:spPr>
          <a:ln/>
        </p:spPr>
      </p:sp>
      <p:sp>
        <p:nvSpPr>
          <p:cNvPr id="193538" name="Rectangle 3">
            <a:extLst>
              <a:ext uri="{FF2B5EF4-FFF2-40B4-BE49-F238E27FC236}">
                <a16:creationId xmlns:a16="http://schemas.microsoft.com/office/drawing/2014/main" id="{0FC33EAA-1890-C552-0D5C-2F284A09E07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extLst>
      <p:ext uri="{BB962C8B-B14F-4D97-AF65-F5344CB8AC3E}">
        <p14:creationId xmlns:p14="http://schemas.microsoft.com/office/powerpoint/2010/main" val="3303193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026">
            <a:extLst>
              <a:ext uri="{FF2B5EF4-FFF2-40B4-BE49-F238E27FC236}">
                <a16:creationId xmlns:a16="http://schemas.microsoft.com/office/drawing/2014/main" id="{73830BAD-5348-2B2D-D6B2-2BC651212555}"/>
              </a:ext>
            </a:extLst>
          </p:cNvPr>
          <p:cNvSpPr>
            <a:spLocks noGrp="1" noRot="1" noChangeAspect="1" noChangeArrowheads="1" noTextEdit="1"/>
          </p:cNvSpPr>
          <p:nvPr>
            <p:ph type="sldImg"/>
          </p:nvPr>
        </p:nvSpPr>
        <p:spPr>
          <a:ln/>
        </p:spPr>
      </p:sp>
      <p:sp>
        <p:nvSpPr>
          <p:cNvPr id="35842" name="Rectangle 1027">
            <a:extLst>
              <a:ext uri="{FF2B5EF4-FFF2-40B4-BE49-F238E27FC236}">
                <a16:creationId xmlns:a16="http://schemas.microsoft.com/office/drawing/2014/main" id="{3B47983F-9DA0-1A35-ED60-EEA911A9448E}"/>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a:extLst>
              <a:ext uri="{FF2B5EF4-FFF2-40B4-BE49-F238E27FC236}">
                <a16:creationId xmlns:a16="http://schemas.microsoft.com/office/drawing/2014/main" id="{BBE22A0E-B33A-79BC-97B2-1CF87CCFFC7F}"/>
              </a:ext>
            </a:extLst>
          </p:cNvPr>
          <p:cNvSpPr>
            <a:spLocks noGrp="1" noRot="1" noChangeAspect="1" noChangeArrowheads="1" noTextEdit="1"/>
          </p:cNvSpPr>
          <p:nvPr>
            <p:ph type="sldImg"/>
          </p:nvPr>
        </p:nvSpPr>
        <p:spPr>
          <a:ln/>
        </p:spPr>
      </p:sp>
      <p:sp>
        <p:nvSpPr>
          <p:cNvPr id="193538" name="Rectangle 3">
            <a:extLst>
              <a:ext uri="{FF2B5EF4-FFF2-40B4-BE49-F238E27FC236}">
                <a16:creationId xmlns:a16="http://schemas.microsoft.com/office/drawing/2014/main" id="{0FC33EAA-1890-C552-0D5C-2F284A09E07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extLst>
      <p:ext uri="{BB962C8B-B14F-4D97-AF65-F5344CB8AC3E}">
        <p14:creationId xmlns:p14="http://schemas.microsoft.com/office/powerpoint/2010/main" val="213828082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a:extLst>
              <a:ext uri="{FF2B5EF4-FFF2-40B4-BE49-F238E27FC236}">
                <a16:creationId xmlns:a16="http://schemas.microsoft.com/office/drawing/2014/main" id="{BBE22A0E-B33A-79BC-97B2-1CF87CCFFC7F}"/>
              </a:ext>
            </a:extLst>
          </p:cNvPr>
          <p:cNvSpPr>
            <a:spLocks noGrp="1" noRot="1" noChangeAspect="1" noChangeArrowheads="1" noTextEdit="1"/>
          </p:cNvSpPr>
          <p:nvPr>
            <p:ph type="sldImg"/>
          </p:nvPr>
        </p:nvSpPr>
        <p:spPr>
          <a:ln/>
        </p:spPr>
      </p:sp>
      <p:sp>
        <p:nvSpPr>
          <p:cNvPr id="193538" name="Rectangle 3">
            <a:extLst>
              <a:ext uri="{FF2B5EF4-FFF2-40B4-BE49-F238E27FC236}">
                <a16:creationId xmlns:a16="http://schemas.microsoft.com/office/drawing/2014/main" id="{0FC33EAA-1890-C552-0D5C-2F284A09E07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extLst>
      <p:ext uri="{BB962C8B-B14F-4D97-AF65-F5344CB8AC3E}">
        <p14:creationId xmlns:p14="http://schemas.microsoft.com/office/powerpoint/2010/main" val="423815871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a:extLst>
              <a:ext uri="{FF2B5EF4-FFF2-40B4-BE49-F238E27FC236}">
                <a16:creationId xmlns:a16="http://schemas.microsoft.com/office/drawing/2014/main" id="{BBE22A0E-B33A-79BC-97B2-1CF87CCFFC7F}"/>
              </a:ext>
            </a:extLst>
          </p:cNvPr>
          <p:cNvSpPr>
            <a:spLocks noGrp="1" noRot="1" noChangeAspect="1" noChangeArrowheads="1" noTextEdit="1"/>
          </p:cNvSpPr>
          <p:nvPr>
            <p:ph type="sldImg"/>
          </p:nvPr>
        </p:nvSpPr>
        <p:spPr>
          <a:ln/>
        </p:spPr>
      </p:sp>
      <p:sp>
        <p:nvSpPr>
          <p:cNvPr id="193538" name="Rectangle 3">
            <a:extLst>
              <a:ext uri="{FF2B5EF4-FFF2-40B4-BE49-F238E27FC236}">
                <a16:creationId xmlns:a16="http://schemas.microsoft.com/office/drawing/2014/main" id="{0FC33EAA-1890-C552-0D5C-2F284A09E07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extLst>
      <p:ext uri="{BB962C8B-B14F-4D97-AF65-F5344CB8AC3E}">
        <p14:creationId xmlns:p14="http://schemas.microsoft.com/office/powerpoint/2010/main" val="216151791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a:extLst>
              <a:ext uri="{FF2B5EF4-FFF2-40B4-BE49-F238E27FC236}">
                <a16:creationId xmlns:a16="http://schemas.microsoft.com/office/drawing/2014/main" id="{BBE22A0E-B33A-79BC-97B2-1CF87CCFFC7F}"/>
              </a:ext>
            </a:extLst>
          </p:cNvPr>
          <p:cNvSpPr>
            <a:spLocks noGrp="1" noRot="1" noChangeAspect="1" noChangeArrowheads="1" noTextEdit="1"/>
          </p:cNvSpPr>
          <p:nvPr>
            <p:ph type="sldImg"/>
          </p:nvPr>
        </p:nvSpPr>
        <p:spPr>
          <a:ln/>
        </p:spPr>
      </p:sp>
      <p:sp>
        <p:nvSpPr>
          <p:cNvPr id="193538" name="Rectangle 3">
            <a:extLst>
              <a:ext uri="{FF2B5EF4-FFF2-40B4-BE49-F238E27FC236}">
                <a16:creationId xmlns:a16="http://schemas.microsoft.com/office/drawing/2014/main" id="{0FC33EAA-1890-C552-0D5C-2F284A09E07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extLst>
      <p:ext uri="{BB962C8B-B14F-4D97-AF65-F5344CB8AC3E}">
        <p14:creationId xmlns:p14="http://schemas.microsoft.com/office/powerpoint/2010/main" val="105958889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a:extLst>
              <a:ext uri="{FF2B5EF4-FFF2-40B4-BE49-F238E27FC236}">
                <a16:creationId xmlns:a16="http://schemas.microsoft.com/office/drawing/2014/main" id="{BBE22A0E-B33A-79BC-97B2-1CF87CCFFC7F}"/>
              </a:ext>
            </a:extLst>
          </p:cNvPr>
          <p:cNvSpPr>
            <a:spLocks noGrp="1" noRot="1" noChangeAspect="1" noChangeArrowheads="1" noTextEdit="1"/>
          </p:cNvSpPr>
          <p:nvPr>
            <p:ph type="sldImg"/>
          </p:nvPr>
        </p:nvSpPr>
        <p:spPr>
          <a:ln/>
        </p:spPr>
      </p:sp>
      <p:sp>
        <p:nvSpPr>
          <p:cNvPr id="193538" name="Rectangle 3">
            <a:extLst>
              <a:ext uri="{FF2B5EF4-FFF2-40B4-BE49-F238E27FC236}">
                <a16:creationId xmlns:a16="http://schemas.microsoft.com/office/drawing/2014/main" id="{0FC33EAA-1890-C552-0D5C-2F284A09E07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extLst>
      <p:ext uri="{BB962C8B-B14F-4D97-AF65-F5344CB8AC3E}">
        <p14:creationId xmlns:p14="http://schemas.microsoft.com/office/powerpoint/2010/main" val="312895387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a:extLst>
              <a:ext uri="{FF2B5EF4-FFF2-40B4-BE49-F238E27FC236}">
                <a16:creationId xmlns:a16="http://schemas.microsoft.com/office/drawing/2014/main" id="{BBE22A0E-B33A-79BC-97B2-1CF87CCFFC7F}"/>
              </a:ext>
            </a:extLst>
          </p:cNvPr>
          <p:cNvSpPr>
            <a:spLocks noGrp="1" noRot="1" noChangeAspect="1" noChangeArrowheads="1" noTextEdit="1"/>
          </p:cNvSpPr>
          <p:nvPr>
            <p:ph type="sldImg"/>
          </p:nvPr>
        </p:nvSpPr>
        <p:spPr>
          <a:ln/>
        </p:spPr>
      </p:sp>
      <p:sp>
        <p:nvSpPr>
          <p:cNvPr id="193538" name="Rectangle 3">
            <a:extLst>
              <a:ext uri="{FF2B5EF4-FFF2-40B4-BE49-F238E27FC236}">
                <a16:creationId xmlns:a16="http://schemas.microsoft.com/office/drawing/2014/main" id="{0FC33EAA-1890-C552-0D5C-2F284A09E07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extLst>
      <p:ext uri="{BB962C8B-B14F-4D97-AF65-F5344CB8AC3E}">
        <p14:creationId xmlns:p14="http://schemas.microsoft.com/office/powerpoint/2010/main" val="238323438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a:extLst>
              <a:ext uri="{FF2B5EF4-FFF2-40B4-BE49-F238E27FC236}">
                <a16:creationId xmlns:a16="http://schemas.microsoft.com/office/drawing/2014/main" id="{06ECC93D-E4A2-3C63-E6D1-7581C9368E75}"/>
              </a:ext>
            </a:extLst>
          </p:cNvPr>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eaLnBrk="1" hangingPunct="1"/>
            <a:fld id="{CCA62A37-8BBA-174C-B73D-D12FB6A65D3D}" type="slidenum">
              <a:rPr lang="en-US" altLang="en-US" sz="1200">
                <a:solidFill>
                  <a:srgbClr val="000000"/>
                </a:solidFill>
                <a:latin typeface="Times New Roman" panose="02020603050405020304" pitchFamily="18" charset="0"/>
              </a:rPr>
              <a:pPr eaLnBrk="1" hangingPunct="1"/>
              <a:t>97</a:t>
            </a:fld>
            <a:endParaRPr lang="en-US" altLang="en-US" sz="1200">
              <a:solidFill>
                <a:srgbClr val="000000"/>
              </a:solidFill>
              <a:latin typeface="Times New Roman" panose="02020603050405020304" pitchFamily="18" charset="0"/>
            </a:endParaRPr>
          </a:p>
        </p:txBody>
      </p:sp>
      <p:sp>
        <p:nvSpPr>
          <p:cNvPr id="215042" name="Rectangle 2">
            <a:extLst>
              <a:ext uri="{FF2B5EF4-FFF2-40B4-BE49-F238E27FC236}">
                <a16:creationId xmlns:a16="http://schemas.microsoft.com/office/drawing/2014/main" id="{3AAE7D2F-011C-FF87-FED4-F46A6BB4B114}"/>
              </a:ext>
            </a:extLst>
          </p:cNvPr>
          <p:cNvSpPr>
            <a:spLocks noGrp="1" noRot="1" noChangeAspect="1" noChangeArrowheads="1"/>
          </p:cNvSpPr>
          <p:nvPr>
            <p:ph type="sldImg"/>
          </p:nvPr>
        </p:nvSpPr>
        <p:spPr>
          <a:xfrm>
            <a:off x="1209675" y="685800"/>
            <a:ext cx="4438650" cy="3429000"/>
          </a:xfrm>
          <a:solidFill>
            <a:srgbClr val="FFFFFF"/>
          </a:solidFill>
          <a:ln/>
        </p:spPr>
      </p:sp>
      <p:sp>
        <p:nvSpPr>
          <p:cNvPr id="215043" name="Rectangle 3">
            <a:extLst>
              <a:ext uri="{FF2B5EF4-FFF2-40B4-BE49-F238E27FC236}">
                <a16:creationId xmlns:a16="http://schemas.microsoft.com/office/drawing/2014/main" id="{44CF8A70-56AF-D6C1-E968-8AB7513E9B83}"/>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solidFill>
                  <a:srgbClr val="FFFFFF"/>
                </a:solidFill>
                <a:latin typeface="Arial" panose="020B0604020202020204" pitchFamily="34" charset="0"/>
                <a:ea typeface="ＭＳ Ｐゴシック" panose="020B0600070205080204" pitchFamily="34" charset="-128"/>
              </a:rPr>
              <a:t>Preaching (pr)</a:t>
            </a:r>
          </a:p>
          <a:p>
            <a:pPr eaLnBrk="1" hangingPunct="1"/>
            <a:r>
              <a:rPr lang="en-US" altLang="en-US">
                <a:solidFill>
                  <a:srgbClr val="FFFFFF"/>
                </a:solidFill>
                <a:latin typeface="Arial" panose="020B0604020202020204" pitchFamily="34" charset="0"/>
                <a:ea typeface="ＭＳ Ｐゴシック" panose="020B0600070205080204" pitchFamily="34" charset="-128"/>
              </a:rPr>
              <a:t>Homiletics </a:t>
            </a: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2">
            <a:extLst>
              <a:ext uri="{FF2B5EF4-FFF2-40B4-BE49-F238E27FC236}">
                <a16:creationId xmlns:a16="http://schemas.microsoft.com/office/drawing/2014/main" id="{A47EC037-80AF-3A5B-96D3-3D4FCAAE5213}"/>
              </a:ext>
            </a:extLst>
          </p:cNvPr>
          <p:cNvSpPr>
            <a:spLocks noGrp="1" noRot="1" noChangeAspect="1" noChangeArrowheads="1" noTextEdit="1"/>
          </p:cNvSpPr>
          <p:nvPr>
            <p:ph type="sldImg"/>
          </p:nvPr>
        </p:nvSpPr>
        <p:spPr>
          <a:ln/>
        </p:spPr>
      </p:sp>
      <p:sp>
        <p:nvSpPr>
          <p:cNvPr id="217090" name="Rectangle 3">
            <a:extLst>
              <a:ext uri="{FF2B5EF4-FFF2-40B4-BE49-F238E27FC236}">
                <a16:creationId xmlns:a16="http://schemas.microsoft.com/office/drawing/2014/main" id="{8B76C922-9045-DC48-876A-919E751C45F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y-MM" altLang="en-US">
              <a:latin typeface="Times" pitchFamily="1"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7" y="2414592"/>
            <a:ext cx="8550275" cy="1665287"/>
          </a:xfrm>
          <a:prstGeom prst="rect">
            <a:avLst/>
          </a:prstGeom>
        </p:spPr>
        <p:txBody>
          <a:bodyPr lIns="91398" tIns="45699" rIns="91398" bIns="45699"/>
          <a:lstStyle/>
          <a:p>
            <a:r>
              <a:rPr lang="en-US"/>
              <a:t>Click to edit Master title style</a:t>
            </a:r>
            <a:endParaRPr lang="th-TH"/>
          </a:p>
        </p:txBody>
      </p:sp>
      <p:sp>
        <p:nvSpPr>
          <p:cNvPr id="3" name="Subtitle 2"/>
          <p:cNvSpPr>
            <a:spLocks noGrp="1"/>
          </p:cNvSpPr>
          <p:nvPr>
            <p:ph type="subTitle" idx="1"/>
          </p:nvPr>
        </p:nvSpPr>
        <p:spPr>
          <a:xfrm>
            <a:off x="1508129" y="4403726"/>
            <a:ext cx="7042151" cy="1987550"/>
          </a:xfrm>
          <a:prstGeom prst="rect">
            <a:avLst/>
          </a:prstGeom>
        </p:spPr>
        <p:txBody>
          <a:bodyPr lIns="91398" tIns="45699" rIns="91398" bIns="45699"/>
          <a:lstStyle>
            <a:lvl1pPr marL="0" indent="0" algn="ctr">
              <a:buNone/>
              <a:defRPr/>
            </a:lvl1pPr>
            <a:lvl2pPr marL="456986" indent="0" algn="ctr">
              <a:buNone/>
              <a:defRPr/>
            </a:lvl2pPr>
            <a:lvl3pPr marL="913973" indent="0" algn="ctr">
              <a:buNone/>
              <a:defRPr/>
            </a:lvl3pPr>
            <a:lvl4pPr marL="1370958" indent="0" algn="ctr">
              <a:buNone/>
              <a:defRPr/>
            </a:lvl4pPr>
            <a:lvl5pPr marL="1827944" indent="0" algn="ctr">
              <a:buNone/>
              <a:defRPr/>
            </a:lvl5pPr>
            <a:lvl6pPr marL="2284930" indent="0" algn="ctr">
              <a:buNone/>
              <a:defRPr/>
            </a:lvl6pPr>
            <a:lvl7pPr marL="2741918" indent="0" algn="ctr">
              <a:buNone/>
              <a:defRPr/>
            </a:lvl7pPr>
            <a:lvl8pPr marL="3198903" indent="0" algn="ctr">
              <a:buNone/>
              <a:defRPr/>
            </a:lvl8pPr>
            <a:lvl9pPr marL="3655889" indent="0" algn="ctr">
              <a:buNone/>
              <a:defRPr/>
            </a:lvl9pPr>
          </a:lstStyle>
          <a:p>
            <a:r>
              <a:rPr lang="en-US"/>
              <a:t>Click to edit Master subtitle style</a:t>
            </a:r>
            <a:endParaRPr lang="th-TH"/>
          </a:p>
        </p:txBody>
      </p:sp>
    </p:spTree>
    <p:extLst>
      <p:ext uri="{BB962C8B-B14F-4D97-AF65-F5344CB8AC3E}">
        <p14:creationId xmlns:p14="http://schemas.microsoft.com/office/powerpoint/2010/main" val="3147234980"/>
      </p:ext>
    </p:extLst>
  </p:cSld>
  <p:clrMapOvr>
    <a:masterClrMapping/>
  </p:clrMapOvr>
  <p:transition>
    <p:wheel spokes="0"/>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3242" y="311150"/>
            <a:ext cx="9051925" cy="1295400"/>
          </a:xfrm>
          <a:prstGeom prst="rect">
            <a:avLst/>
          </a:prstGeom>
        </p:spPr>
        <p:txBody>
          <a:bodyPr lIns="91398" tIns="45699" rIns="91398" bIns="45699"/>
          <a:lstStyle/>
          <a:p>
            <a:r>
              <a:rPr lang="en-US"/>
              <a:t>Click to edit Master title style</a:t>
            </a:r>
            <a:endParaRPr lang="th-TH"/>
          </a:p>
        </p:txBody>
      </p:sp>
      <p:sp>
        <p:nvSpPr>
          <p:cNvPr id="3" name="Vertical Text Placeholder 2"/>
          <p:cNvSpPr>
            <a:spLocks noGrp="1"/>
          </p:cNvSpPr>
          <p:nvPr>
            <p:ph type="body" orient="vert" idx="1"/>
          </p:nvPr>
        </p:nvSpPr>
        <p:spPr>
          <a:xfrm>
            <a:off x="503242" y="1812929"/>
            <a:ext cx="9051925" cy="5130799"/>
          </a:xfrm>
          <a:prstGeom prst="rect">
            <a:avLst/>
          </a:prstGeom>
        </p:spPr>
        <p:txBody>
          <a:bodyPr vert="eaVert" lIns="91398" tIns="45699" rIns="91398" bIns="456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Tree>
    <p:extLst>
      <p:ext uri="{BB962C8B-B14F-4D97-AF65-F5344CB8AC3E}">
        <p14:creationId xmlns:p14="http://schemas.microsoft.com/office/powerpoint/2010/main" val="520934675"/>
      </p:ext>
    </p:extLst>
  </p:cSld>
  <p:clrMapOvr>
    <a:masterClrMapping/>
  </p:clrMapOvr>
  <p:transition>
    <p:wheel spokes="0"/>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8" y="311151"/>
            <a:ext cx="2262189" cy="6632575"/>
          </a:xfrm>
          <a:prstGeom prst="rect">
            <a:avLst/>
          </a:prstGeom>
        </p:spPr>
        <p:txBody>
          <a:bodyPr vert="eaVert" lIns="91398" tIns="45699" rIns="91398" bIns="45699"/>
          <a:lstStyle/>
          <a:p>
            <a:r>
              <a:rPr lang="en-US"/>
              <a:t>Click to edit Master title style</a:t>
            </a:r>
            <a:endParaRPr lang="th-TH"/>
          </a:p>
        </p:txBody>
      </p:sp>
      <p:sp>
        <p:nvSpPr>
          <p:cNvPr id="3" name="Vertical Text Placeholder 2"/>
          <p:cNvSpPr>
            <a:spLocks noGrp="1"/>
          </p:cNvSpPr>
          <p:nvPr>
            <p:ph type="body" orient="vert" idx="1"/>
          </p:nvPr>
        </p:nvSpPr>
        <p:spPr>
          <a:xfrm>
            <a:off x="503242" y="311151"/>
            <a:ext cx="6637337" cy="6632575"/>
          </a:xfrm>
          <a:prstGeom prst="rect">
            <a:avLst/>
          </a:prstGeom>
        </p:spPr>
        <p:txBody>
          <a:bodyPr vert="eaVert" lIns="91398" tIns="45699" rIns="91398" bIns="456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Tree>
    <p:extLst>
      <p:ext uri="{BB962C8B-B14F-4D97-AF65-F5344CB8AC3E}">
        <p14:creationId xmlns:p14="http://schemas.microsoft.com/office/powerpoint/2010/main" val="417693477"/>
      </p:ext>
    </p:extLst>
  </p:cSld>
  <p:clrMapOvr>
    <a:masterClrMapping/>
  </p:clrMapOvr>
  <p:transition>
    <p:wheel spokes="0"/>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38AA9763-2996-E30C-D924-1319A1BF0E7F}"/>
              </a:ext>
            </a:extLst>
          </p:cNvPr>
          <p:cNvSpPr>
            <a:spLocks noGrp="1" noChangeArrowheads="1"/>
          </p:cNvSpPr>
          <p:nvPr>
            <p:ph type="dt" sz="half" idx="10"/>
          </p:nvPr>
        </p:nvSpPr>
        <p:spPr/>
        <p:txBody>
          <a:bodyPr/>
          <a:lstStyle>
            <a:lvl1pPr algn="ctr" defTabSz="914400" eaLnBrk="0" hangingPunct="0">
              <a:defRPr b="1"/>
            </a:lvl1pPr>
          </a:lstStyle>
          <a:p>
            <a:pPr>
              <a:defRPr/>
            </a:pPr>
            <a:endParaRPr lang="en-US"/>
          </a:p>
        </p:txBody>
      </p:sp>
      <p:sp>
        <p:nvSpPr>
          <p:cNvPr id="5" name="Rectangle 13">
            <a:extLst>
              <a:ext uri="{FF2B5EF4-FFF2-40B4-BE49-F238E27FC236}">
                <a16:creationId xmlns:a16="http://schemas.microsoft.com/office/drawing/2014/main" id="{593FDF34-AFE2-A565-6E1A-0370403B7FFC}"/>
              </a:ext>
            </a:extLst>
          </p:cNvPr>
          <p:cNvSpPr>
            <a:spLocks noGrp="1" noChangeArrowheads="1"/>
          </p:cNvSpPr>
          <p:nvPr>
            <p:ph type="ftr" sz="quarter" idx="11"/>
          </p:nvPr>
        </p:nvSpPr>
        <p:spPr/>
        <p:txBody>
          <a:bodyPr/>
          <a:lstStyle>
            <a:lvl1pPr defTabSz="914400" eaLnBrk="0" hangingPunct="0">
              <a:defRPr b="1"/>
            </a:lvl1pPr>
          </a:lstStyle>
          <a:p>
            <a:pPr>
              <a:defRPr/>
            </a:pPr>
            <a:endParaRPr lang="en-US"/>
          </a:p>
        </p:txBody>
      </p:sp>
      <p:sp>
        <p:nvSpPr>
          <p:cNvPr id="6" name="Rectangle 14">
            <a:extLst>
              <a:ext uri="{FF2B5EF4-FFF2-40B4-BE49-F238E27FC236}">
                <a16:creationId xmlns:a16="http://schemas.microsoft.com/office/drawing/2014/main" id="{BDF3EC30-2EC7-513E-5736-6C9BB08778CD}"/>
              </a:ext>
            </a:extLst>
          </p:cNvPr>
          <p:cNvSpPr>
            <a:spLocks noGrp="1" noChangeArrowheads="1"/>
          </p:cNvSpPr>
          <p:nvPr>
            <p:ph type="sldNum" sz="quarter" idx="12"/>
          </p:nvPr>
        </p:nvSpPr>
        <p:spPr/>
        <p:txBody>
          <a:bodyPr/>
          <a:lstStyle>
            <a:lvl1pPr defTabSz="914400" eaLnBrk="0" hangingPunct="0">
              <a:defRPr b="1"/>
            </a:lvl1pPr>
          </a:lstStyle>
          <a:p>
            <a:fld id="{B7EAE713-D41B-6D41-9A8B-5718F98A456E}" type="slidenum">
              <a:rPr lang="en-US" altLang="en-US"/>
              <a:pPr/>
              <a:t>‹#›</a:t>
            </a:fld>
            <a:endParaRPr lang="en-US" altLang="en-US"/>
          </a:p>
        </p:txBody>
      </p:sp>
    </p:spTree>
    <p:extLst>
      <p:ext uri="{BB962C8B-B14F-4D97-AF65-F5344CB8AC3E}">
        <p14:creationId xmlns:p14="http://schemas.microsoft.com/office/powerpoint/2010/main" val="160296910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7"/>
            <a:ext cx="8549640" cy="1543685"/>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9412" indent="0">
              <a:buNone/>
              <a:defRPr sz="2000"/>
            </a:lvl2pPr>
            <a:lvl3pPr marL="1018824" indent="0">
              <a:buNone/>
              <a:defRPr sz="1800"/>
            </a:lvl3pPr>
            <a:lvl4pPr marL="1528237" indent="0">
              <a:buNone/>
              <a:defRPr sz="1600"/>
            </a:lvl4pPr>
            <a:lvl5pPr marL="2037649" indent="0">
              <a:buNone/>
              <a:defRPr sz="1600"/>
            </a:lvl5pPr>
            <a:lvl6pPr marL="2547061" indent="0">
              <a:buNone/>
              <a:defRPr sz="1600"/>
            </a:lvl6pPr>
            <a:lvl7pPr marL="3056473" indent="0">
              <a:buNone/>
              <a:defRPr sz="1600"/>
            </a:lvl7pPr>
            <a:lvl8pPr marL="3565886" indent="0">
              <a:buNone/>
              <a:defRPr sz="1600"/>
            </a:lvl8pPr>
            <a:lvl9pPr marL="4075298" indent="0">
              <a:buNone/>
              <a:defRPr sz="1600"/>
            </a:lvl9pPr>
          </a:lstStyle>
          <a:p>
            <a:pPr lvl="0"/>
            <a:r>
              <a:rPr lang="en-US"/>
              <a:t>Click to edit Master text styles</a:t>
            </a:r>
          </a:p>
        </p:txBody>
      </p:sp>
      <p:sp>
        <p:nvSpPr>
          <p:cNvPr id="4" name="Rectangle 12">
            <a:extLst>
              <a:ext uri="{FF2B5EF4-FFF2-40B4-BE49-F238E27FC236}">
                <a16:creationId xmlns:a16="http://schemas.microsoft.com/office/drawing/2014/main" id="{CFCF77B6-3E0E-2E0C-A214-1D5B1E966CE2}"/>
              </a:ext>
            </a:extLst>
          </p:cNvPr>
          <p:cNvSpPr>
            <a:spLocks noGrp="1" noChangeArrowheads="1"/>
          </p:cNvSpPr>
          <p:nvPr>
            <p:ph type="dt" sz="half" idx="10"/>
          </p:nvPr>
        </p:nvSpPr>
        <p:spPr/>
        <p:txBody>
          <a:bodyPr/>
          <a:lstStyle>
            <a:lvl1pPr algn="ctr" defTabSz="914400" eaLnBrk="0" hangingPunct="0">
              <a:defRPr b="1"/>
            </a:lvl1pPr>
          </a:lstStyle>
          <a:p>
            <a:pPr>
              <a:defRPr/>
            </a:pPr>
            <a:endParaRPr lang="en-US"/>
          </a:p>
        </p:txBody>
      </p:sp>
      <p:sp>
        <p:nvSpPr>
          <p:cNvPr id="5" name="Rectangle 13">
            <a:extLst>
              <a:ext uri="{FF2B5EF4-FFF2-40B4-BE49-F238E27FC236}">
                <a16:creationId xmlns:a16="http://schemas.microsoft.com/office/drawing/2014/main" id="{24606F2A-B7D3-598E-17B5-F82D1647F64B}"/>
              </a:ext>
            </a:extLst>
          </p:cNvPr>
          <p:cNvSpPr>
            <a:spLocks noGrp="1" noChangeArrowheads="1"/>
          </p:cNvSpPr>
          <p:nvPr>
            <p:ph type="ftr" sz="quarter" idx="11"/>
          </p:nvPr>
        </p:nvSpPr>
        <p:spPr/>
        <p:txBody>
          <a:bodyPr/>
          <a:lstStyle>
            <a:lvl1pPr defTabSz="914400" eaLnBrk="0" hangingPunct="0">
              <a:defRPr b="1"/>
            </a:lvl1pPr>
          </a:lstStyle>
          <a:p>
            <a:pPr>
              <a:defRPr/>
            </a:pPr>
            <a:endParaRPr lang="en-US"/>
          </a:p>
        </p:txBody>
      </p:sp>
      <p:sp>
        <p:nvSpPr>
          <p:cNvPr id="6" name="Rectangle 14">
            <a:extLst>
              <a:ext uri="{FF2B5EF4-FFF2-40B4-BE49-F238E27FC236}">
                <a16:creationId xmlns:a16="http://schemas.microsoft.com/office/drawing/2014/main" id="{C4C52ECF-DCD4-2833-DF7C-F7B025D006C2}"/>
              </a:ext>
            </a:extLst>
          </p:cNvPr>
          <p:cNvSpPr>
            <a:spLocks noGrp="1" noChangeArrowheads="1"/>
          </p:cNvSpPr>
          <p:nvPr>
            <p:ph type="sldNum" sz="quarter" idx="12"/>
          </p:nvPr>
        </p:nvSpPr>
        <p:spPr/>
        <p:txBody>
          <a:bodyPr/>
          <a:lstStyle>
            <a:lvl1pPr defTabSz="914400" eaLnBrk="0" hangingPunct="0">
              <a:defRPr b="1"/>
            </a:lvl1pPr>
          </a:lstStyle>
          <a:p>
            <a:fld id="{863391C1-A6E6-154F-9E61-A9FD493B51BC}" type="slidenum">
              <a:rPr lang="en-US" altLang="en-US"/>
              <a:pPr/>
              <a:t>‹#›</a:t>
            </a:fld>
            <a:endParaRPr lang="en-US" altLang="en-US"/>
          </a:p>
        </p:txBody>
      </p:sp>
    </p:spTree>
    <p:extLst>
      <p:ext uri="{BB962C8B-B14F-4D97-AF65-F5344CB8AC3E}">
        <p14:creationId xmlns:p14="http://schemas.microsoft.com/office/powerpoint/2010/main" val="95195689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2920" y="1813560"/>
            <a:ext cx="4442460" cy="5134822"/>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813560"/>
            <a:ext cx="4442460" cy="5134822"/>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9BAA389B-08B6-5934-9494-2EF25015C500}"/>
              </a:ext>
            </a:extLst>
          </p:cNvPr>
          <p:cNvSpPr>
            <a:spLocks noGrp="1" noChangeArrowheads="1"/>
          </p:cNvSpPr>
          <p:nvPr>
            <p:ph type="dt" sz="half" idx="10"/>
          </p:nvPr>
        </p:nvSpPr>
        <p:spPr/>
        <p:txBody>
          <a:bodyPr/>
          <a:lstStyle>
            <a:lvl1pPr algn="ctr" defTabSz="914400" eaLnBrk="0" hangingPunct="0">
              <a:defRPr b="1"/>
            </a:lvl1pPr>
          </a:lstStyle>
          <a:p>
            <a:pPr>
              <a:defRPr/>
            </a:pPr>
            <a:endParaRPr lang="en-US"/>
          </a:p>
        </p:txBody>
      </p:sp>
      <p:sp>
        <p:nvSpPr>
          <p:cNvPr id="6" name="Rectangle 13">
            <a:extLst>
              <a:ext uri="{FF2B5EF4-FFF2-40B4-BE49-F238E27FC236}">
                <a16:creationId xmlns:a16="http://schemas.microsoft.com/office/drawing/2014/main" id="{5847E062-EF6C-A230-2C16-6C0BCED8AD1B}"/>
              </a:ext>
            </a:extLst>
          </p:cNvPr>
          <p:cNvSpPr>
            <a:spLocks noGrp="1" noChangeArrowheads="1"/>
          </p:cNvSpPr>
          <p:nvPr>
            <p:ph type="ftr" sz="quarter" idx="11"/>
          </p:nvPr>
        </p:nvSpPr>
        <p:spPr/>
        <p:txBody>
          <a:bodyPr/>
          <a:lstStyle>
            <a:lvl1pPr defTabSz="914400" eaLnBrk="0" hangingPunct="0">
              <a:defRPr b="1"/>
            </a:lvl1pPr>
          </a:lstStyle>
          <a:p>
            <a:pPr>
              <a:defRPr/>
            </a:pPr>
            <a:endParaRPr lang="en-US"/>
          </a:p>
        </p:txBody>
      </p:sp>
      <p:sp>
        <p:nvSpPr>
          <p:cNvPr id="7" name="Rectangle 14">
            <a:extLst>
              <a:ext uri="{FF2B5EF4-FFF2-40B4-BE49-F238E27FC236}">
                <a16:creationId xmlns:a16="http://schemas.microsoft.com/office/drawing/2014/main" id="{6453BA02-A874-D1BB-0666-3B3DA555484F}"/>
              </a:ext>
            </a:extLst>
          </p:cNvPr>
          <p:cNvSpPr>
            <a:spLocks noGrp="1" noChangeArrowheads="1"/>
          </p:cNvSpPr>
          <p:nvPr>
            <p:ph type="sldNum" sz="quarter" idx="12"/>
          </p:nvPr>
        </p:nvSpPr>
        <p:spPr/>
        <p:txBody>
          <a:bodyPr/>
          <a:lstStyle>
            <a:lvl1pPr defTabSz="914400" eaLnBrk="0" hangingPunct="0">
              <a:defRPr b="1"/>
            </a:lvl1pPr>
          </a:lstStyle>
          <a:p>
            <a:fld id="{8EC41CA8-FDF0-034D-830E-07D00E805AEE}" type="slidenum">
              <a:rPr lang="en-US" altLang="en-US"/>
              <a:pPr/>
              <a:t>‹#›</a:t>
            </a:fld>
            <a:endParaRPr lang="en-US" altLang="en-US"/>
          </a:p>
        </p:txBody>
      </p:sp>
    </p:spTree>
    <p:extLst>
      <p:ext uri="{BB962C8B-B14F-4D97-AF65-F5344CB8AC3E}">
        <p14:creationId xmlns:p14="http://schemas.microsoft.com/office/powerpoint/2010/main" val="34178629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0" y="1739795"/>
            <a:ext cx="4444207"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4" name="Content Placeholder 3"/>
          <p:cNvSpPr>
            <a:spLocks noGrp="1"/>
          </p:cNvSpPr>
          <p:nvPr>
            <p:ph sz="half" idx="2"/>
          </p:nvPr>
        </p:nvSpPr>
        <p:spPr>
          <a:xfrm>
            <a:off x="502920"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28" y="1739795"/>
            <a:ext cx="4445953"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109528"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057F84D0-B978-3297-F192-1C6F68E081E4}"/>
              </a:ext>
            </a:extLst>
          </p:cNvPr>
          <p:cNvSpPr>
            <a:spLocks noGrp="1" noChangeArrowheads="1"/>
          </p:cNvSpPr>
          <p:nvPr>
            <p:ph type="dt" sz="half" idx="10"/>
          </p:nvPr>
        </p:nvSpPr>
        <p:spPr/>
        <p:txBody>
          <a:bodyPr/>
          <a:lstStyle>
            <a:lvl1pPr algn="ctr" defTabSz="914400" eaLnBrk="0" hangingPunct="0">
              <a:defRPr b="1"/>
            </a:lvl1pPr>
          </a:lstStyle>
          <a:p>
            <a:pPr>
              <a:defRPr/>
            </a:pPr>
            <a:endParaRPr lang="en-US"/>
          </a:p>
        </p:txBody>
      </p:sp>
      <p:sp>
        <p:nvSpPr>
          <p:cNvPr id="8" name="Rectangle 13">
            <a:extLst>
              <a:ext uri="{FF2B5EF4-FFF2-40B4-BE49-F238E27FC236}">
                <a16:creationId xmlns:a16="http://schemas.microsoft.com/office/drawing/2014/main" id="{F47E2836-E40F-1AA4-3E99-56A7D6BE0A83}"/>
              </a:ext>
            </a:extLst>
          </p:cNvPr>
          <p:cNvSpPr>
            <a:spLocks noGrp="1" noChangeArrowheads="1"/>
          </p:cNvSpPr>
          <p:nvPr>
            <p:ph type="ftr" sz="quarter" idx="11"/>
          </p:nvPr>
        </p:nvSpPr>
        <p:spPr/>
        <p:txBody>
          <a:bodyPr/>
          <a:lstStyle>
            <a:lvl1pPr defTabSz="914400" eaLnBrk="0" hangingPunct="0">
              <a:defRPr b="1"/>
            </a:lvl1pPr>
          </a:lstStyle>
          <a:p>
            <a:pPr>
              <a:defRPr/>
            </a:pPr>
            <a:endParaRPr lang="en-US"/>
          </a:p>
        </p:txBody>
      </p:sp>
      <p:sp>
        <p:nvSpPr>
          <p:cNvPr id="9" name="Rectangle 14">
            <a:extLst>
              <a:ext uri="{FF2B5EF4-FFF2-40B4-BE49-F238E27FC236}">
                <a16:creationId xmlns:a16="http://schemas.microsoft.com/office/drawing/2014/main" id="{269DDDBB-25B6-64BE-269A-D25858969AEA}"/>
              </a:ext>
            </a:extLst>
          </p:cNvPr>
          <p:cNvSpPr>
            <a:spLocks noGrp="1" noChangeArrowheads="1"/>
          </p:cNvSpPr>
          <p:nvPr>
            <p:ph type="sldNum" sz="quarter" idx="12"/>
          </p:nvPr>
        </p:nvSpPr>
        <p:spPr/>
        <p:txBody>
          <a:bodyPr/>
          <a:lstStyle>
            <a:lvl1pPr defTabSz="914400" eaLnBrk="0" hangingPunct="0">
              <a:defRPr b="1"/>
            </a:lvl1pPr>
          </a:lstStyle>
          <a:p>
            <a:fld id="{3B8DBBE6-26F6-E448-88A5-DACE26583874}" type="slidenum">
              <a:rPr lang="en-US" altLang="en-US"/>
              <a:pPr/>
              <a:t>‹#›</a:t>
            </a:fld>
            <a:endParaRPr lang="en-US" altLang="en-US"/>
          </a:p>
        </p:txBody>
      </p:sp>
    </p:spTree>
    <p:extLst>
      <p:ext uri="{BB962C8B-B14F-4D97-AF65-F5344CB8AC3E}">
        <p14:creationId xmlns:p14="http://schemas.microsoft.com/office/powerpoint/2010/main" val="70387154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a:extLst>
              <a:ext uri="{FF2B5EF4-FFF2-40B4-BE49-F238E27FC236}">
                <a16:creationId xmlns:a16="http://schemas.microsoft.com/office/drawing/2014/main" id="{87FF5EFE-60CC-C35A-C768-82012606667A}"/>
              </a:ext>
            </a:extLst>
          </p:cNvPr>
          <p:cNvSpPr>
            <a:spLocks noGrp="1" noChangeArrowheads="1"/>
          </p:cNvSpPr>
          <p:nvPr>
            <p:ph type="dt" sz="half" idx="10"/>
          </p:nvPr>
        </p:nvSpPr>
        <p:spPr/>
        <p:txBody>
          <a:bodyPr/>
          <a:lstStyle>
            <a:lvl1pPr algn="ctr" defTabSz="914400" eaLnBrk="0" hangingPunct="0">
              <a:defRPr b="1"/>
            </a:lvl1pPr>
          </a:lstStyle>
          <a:p>
            <a:pPr>
              <a:defRPr/>
            </a:pPr>
            <a:endParaRPr lang="en-US"/>
          </a:p>
        </p:txBody>
      </p:sp>
      <p:sp>
        <p:nvSpPr>
          <p:cNvPr id="4" name="Rectangle 13">
            <a:extLst>
              <a:ext uri="{FF2B5EF4-FFF2-40B4-BE49-F238E27FC236}">
                <a16:creationId xmlns:a16="http://schemas.microsoft.com/office/drawing/2014/main" id="{73E8967E-837E-0FA1-1215-33B2FE5BA57D}"/>
              </a:ext>
            </a:extLst>
          </p:cNvPr>
          <p:cNvSpPr>
            <a:spLocks noGrp="1" noChangeArrowheads="1"/>
          </p:cNvSpPr>
          <p:nvPr>
            <p:ph type="ftr" sz="quarter" idx="11"/>
          </p:nvPr>
        </p:nvSpPr>
        <p:spPr/>
        <p:txBody>
          <a:bodyPr/>
          <a:lstStyle>
            <a:lvl1pPr defTabSz="914400" eaLnBrk="0" hangingPunct="0">
              <a:defRPr b="1"/>
            </a:lvl1pPr>
          </a:lstStyle>
          <a:p>
            <a:pPr>
              <a:defRPr/>
            </a:pPr>
            <a:endParaRPr lang="en-US"/>
          </a:p>
        </p:txBody>
      </p:sp>
      <p:sp>
        <p:nvSpPr>
          <p:cNvPr id="5" name="Rectangle 14">
            <a:extLst>
              <a:ext uri="{FF2B5EF4-FFF2-40B4-BE49-F238E27FC236}">
                <a16:creationId xmlns:a16="http://schemas.microsoft.com/office/drawing/2014/main" id="{2F4F5A06-3FDB-FB5C-609C-A8D3F1D9EFA6}"/>
              </a:ext>
            </a:extLst>
          </p:cNvPr>
          <p:cNvSpPr>
            <a:spLocks noGrp="1" noChangeArrowheads="1"/>
          </p:cNvSpPr>
          <p:nvPr>
            <p:ph type="sldNum" sz="quarter" idx="12"/>
          </p:nvPr>
        </p:nvSpPr>
        <p:spPr/>
        <p:txBody>
          <a:bodyPr/>
          <a:lstStyle>
            <a:lvl1pPr defTabSz="914400" eaLnBrk="0" hangingPunct="0">
              <a:defRPr b="1"/>
            </a:lvl1pPr>
          </a:lstStyle>
          <a:p>
            <a:fld id="{2988C1F3-D888-7D49-B144-77A3A7545263}" type="slidenum">
              <a:rPr lang="en-US" altLang="en-US"/>
              <a:pPr/>
              <a:t>‹#›</a:t>
            </a:fld>
            <a:endParaRPr lang="en-US" altLang="en-US"/>
          </a:p>
        </p:txBody>
      </p:sp>
    </p:spTree>
    <p:extLst>
      <p:ext uri="{BB962C8B-B14F-4D97-AF65-F5344CB8AC3E}">
        <p14:creationId xmlns:p14="http://schemas.microsoft.com/office/powerpoint/2010/main" val="72997414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99D7BC34-8B65-4548-5003-15EAD2F9C05B}"/>
              </a:ext>
            </a:extLst>
          </p:cNvPr>
          <p:cNvSpPr>
            <a:spLocks noGrp="1" noChangeArrowheads="1"/>
          </p:cNvSpPr>
          <p:nvPr>
            <p:ph type="dt" sz="half" idx="10"/>
          </p:nvPr>
        </p:nvSpPr>
        <p:spPr/>
        <p:txBody>
          <a:bodyPr/>
          <a:lstStyle>
            <a:lvl1pPr algn="ctr" defTabSz="914400" eaLnBrk="0" hangingPunct="0">
              <a:defRPr b="1"/>
            </a:lvl1pPr>
          </a:lstStyle>
          <a:p>
            <a:pPr>
              <a:defRPr/>
            </a:pPr>
            <a:endParaRPr lang="en-US"/>
          </a:p>
        </p:txBody>
      </p:sp>
      <p:sp>
        <p:nvSpPr>
          <p:cNvPr id="3" name="Rectangle 13">
            <a:extLst>
              <a:ext uri="{FF2B5EF4-FFF2-40B4-BE49-F238E27FC236}">
                <a16:creationId xmlns:a16="http://schemas.microsoft.com/office/drawing/2014/main" id="{88E4BDF7-5E13-4A9E-CA20-FBAF556AFAA7}"/>
              </a:ext>
            </a:extLst>
          </p:cNvPr>
          <p:cNvSpPr>
            <a:spLocks noGrp="1" noChangeArrowheads="1"/>
          </p:cNvSpPr>
          <p:nvPr>
            <p:ph type="ftr" sz="quarter" idx="11"/>
          </p:nvPr>
        </p:nvSpPr>
        <p:spPr/>
        <p:txBody>
          <a:bodyPr/>
          <a:lstStyle>
            <a:lvl1pPr defTabSz="914400" eaLnBrk="0" hangingPunct="0">
              <a:defRPr b="1"/>
            </a:lvl1pPr>
          </a:lstStyle>
          <a:p>
            <a:pPr>
              <a:defRPr/>
            </a:pPr>
            <a:endParaRPr lang="en-US"/>
          </a:p>
        </p:txBody>
      </p:sp>
      <p:sp>
        <p:nvSpPr>
          <p:cNvPr id="4" name="Rectangle 14">
            <a:extLst>
              <a:ext uri="{FF2B5EF4-FFF2-40B4-BE49-F238E27FC236}">
                <a16:creationId xmlns:a16="http://schemas.microsoft.com/office/drawing/2014/main" id="{98540E77-FB16-654F-0DA2-7A76994696BF}"/>
              </a:ext>
            </a:extLst>
          </p:cNvPr>
          <p:cNvSpPr>
            <a:spLocks noGrp="1" noChangeArrowheads="1"/>
          </p:cNvSpPr>
          <p:nvPr>
            <p:ph type="sldNum" sz="quarter" idx="12"/>
          </p:nvPr>
        </p:nvSpPr>
        <p:spPr/>
        <p:txBody>
          <a:bodyPr/>
          <a:lstStyle>
            <a:lvl1pPr defTabSz="914400" eaLnBrk="0" hangingPunct="0">
              <a:defRPr b="1"/>
            </a:lvl1pPr>
          </a:lstStyle>
          <a:p>
            <a:fld id="{5D2032A4-4BC0-E744-8426-5C8006B479BB}" type="slidenum">
              <a:rPr lang="en-US" altLang="en-US"/>
              <a:pPr/>
              <a:t>‹#›</a:t>
            </a:fld>
            <a:endParaRPr lang="en-US" altLang="en-US"/>
          </a:p>
        </p:txBody>
      </p:sp>
    </p:spTree>
    <p:extLst>
      <p:ext uri="{BB962C8B-B14F-4D97-AF65-F5344CB8AC3E}">
        <p14:creationId xmlns:p14="http://schemas.microsoft.com/office/powerpoint/2010/main" val="167013625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309457"/>
            <a:ext cx="3309144" cy="131699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1" y="1626447"/>
            <a:ext cx="3309144" cy="5316538"/>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Rectangle 12">
            <a:extLst>
              <a:ext uri="{FF2B5EF4-FFF2-40B4-BE49-F238E27FC236}">
                <a16:creationId xmlns:a16="http://schemas.microsoft.com/office/drawing/2014/main" id="{4127273C-2480-B999-9FFD-74CA40C1D12E}"/>
              </a:ext>
            </a:extLst>
          </p:cNvPr>
          <p:cNvSpPr>
            <a:spLocks noGrp="1" noChangeArrowheads="1"/>
          </p:cNvSpPr>
          <p:nvPr>
            <p:ph type="dt" sz="half" idx="10"/>
          </p:nvPr>
        </p:nvSpPr>
        <p:spPr/>
        <p:txBody>
          <a:bodyPr/>
          <a:lstStyle>
            <a:lvl1pPr algn="ctr" defTabSz="914400" eaLnBrk="0" hangingPunct="0">
              <a:defRPr b="1"/>
            </a:lvl1pPr>
          </a:lstStyle>
          <a:p>
            <a:pPr>
              <a:defRPr/>
            </a:pPr>
            <a:endParaRPr lang="en-US"/>
          </a:p>
        </p:txBody>
      </p:sp>
      <p:sp>
        <p:nvSpPr>
          <p:cNvPr id="6" name="Rectangle 13">
            <a:extLst>
              <a:ext uri="{FF2B5EF4-FFF2-40B4-BE49-F238E27FC236}">
                <a16:creationId xmlns:a16="http://schemas.microsoft.com/office/drawing/2014/main" id="{4FA9CE6B-B442-3A60-A986-E38047734EAA}"/>
              </a:ext>
            </a:extLst>
          </p:cNvPr>
          <p:cNvSpPr>
            <a:spLocks noGrp="1" noChangeArrowheads="1"/>
          </p:cNvSpPr>
          <p:nvPr>
            <p:ph type="ftr" sz="quarter" idx="11"/>
          </p:nvPr>
        </p:nvSpPr>
        <p:spPr/>
        <p:txBody>
          <a:bodyPr/>
          <a:lstStyle>
            <a:lvl1pPr defTabSz="914400" eaLnBrk="0" hangingPunct="0">
              <a:defRPr b="1"/>
            </a:lvl1pPr>
          </a:lstStyle>
          <a:p>
            <a:pPr>
              <a:defRPr/>
            </a:pPr>
            <a:endParaRPr lang="en-US"/>
          </a:p>
        </p:txBody>
      </p:sp>
      <p:sp>
        <p:nvSpPr>
          <p:cNvPr id="7" name="Rectangle 14">
            <a:extLst>
              <a:ext uri="{FF2B5EF4-FFF2-40B4-BE49-F238E27FC236}">
                <a16:creationId xmlns:a16="http://schemas.microsoft.com/office/drawing/2014/main" id="{4A9090E8-6D45-B08B-2971-E1C1EE01DCAF}"/>
              </a:ext>
            </a:extLst>
          </p:cNvPr>
          <p:cNvSpPr>
            <a:spLocks noGrp="1" noChangeArrowheads="1"/>
          </p:cNvSpPr>
          <p:nvPr>
            <p:ph type="sldNum" sz="quarter" idx="12"/>
          </p:nvPr>
        </p:nvSpPr>
        <p:spPr/>
        <p:txBody>
          <a:bodyPr/>
          <a:lstStyle>
            <a:lvl1pPr defTabSz="914400" eaLnBrk="0" hangingPunct="0">
              <a:defRPr b="1"/>
            </a:lvl1pPr>
          </a:lstStyle>
          <a:p>
            <a:fld id="{0F67BA43-2B72-D44F-86D8-5385C31A714B}" type="slidenum">
              <a:rPr lang="en-US" altLang="en-US"/>
              <a:pPr/>
              <a:t>‹#›</a:t>
            </a:fld>
            <a:endParaRPr lang="en-US" altLang="en-US"/>
          </a:p>
        </p:txBody>
      </p:sp>
    </p:spTree>
    <p:extLst>
      <p:ext uri="{BB962C8B-B14F-4D97-AF65-F5344CB8AC3E}">
        <p14:creationId xmlns:p14="http://schemas.microsoft.com/office/powerpoint/2010/main" val="318530008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pPr lvl="0"/>
            <a:endParaRPr lang="en-US" noProof="0"/>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Rectangle 12">
            <a:extLst>
              <a:ext uri="{FF2B5EF4-FFF2-40B4-BE49-F238E27FC236}">
                <a16:creationId xmlns:a16="http://schemas.microsoft.com/office/drawing/2014/main" id="{8B707BD2-007F-F034-8DCE-A5FEB79040E2}"/>
              </a:ext>
            </a:extLst>
          </p:cNvPr>
          <p:cNvSpPr>
            <a:spLocks noGrp="1" noChangeArrowheads="1"/>
          </p:cNvSpPr>
          <p:nvPr>
            <p:ph type="dt" sz="half" idx="10"/>
          </p:nvPr>
        </p:nvSpPr>
        <p:spPr/>
        <p:txBody>
          <a:bodyPr/>
          <a:lstStyle>
            <a:lvl1pPr algn="ctr" defTabSz="914400" eaLnBrk="0" hangingPunct="0">
              <a:defRPr b="1"/>
            </a:lvl1pPr>
          </a:lstStyle>
          <a:p>
            <a:pPr>
              <a:defRPr/>
            </a:pPr>
            <a:endParaRPr lang="en-US"/>
          </a:p>
        </p:txBody>
      </p:sp>
      <p:sp>
        <p:nvSpPr>
          <p:cNvPr id="6" name="Rectangle 13">
            <a:extLst>
              <a:ext uri="{FF2B5EF4-FFF2-40B4-BE49-F238E27FC236}">
                <a16:creationId xmlns:a16="http://schemas.microsoft.com/office/drawing/2014/main" id="{72D85C67-CBAE-9B6F-5768-7AE058793B16}"/>
              </a:ext>
            </a:extLst>
          </p:cNvPr>
          <p:cNvSpPr>
            <a:spLocks noGrp="1" noChangeArrowheads="1"/>
          </p:cNvSpPr>
          <p:nvPr>
            <p:ph type="ftr" sz="quarter" idx="11"/>
          </p:nvPr>
        </p:nvSpPr>
        <p:spPr/>
        <p:txBody>
          <a:bodyPr/>
          <a:lstStyle>
            <a:lvl1pPr defTabSz="914400" eaLnBrk="0" hangingPunct="0">
              <a:defRPr b="1"/>
            </a:lvl1pPr>
          </a:lstStyle>
          <a:p>
            <a:pPr>
              <a:defRPr/>
            </a:pPr>
            <a:endParaRPr lang="en-US"/>
          </a:p>
        </p:txBody>
      </p:sp>
      <p:sp>
        <p:nvSpPr>
          <p:cNvPr id="7" name="Rectangle 14">
            <a:extLst>
              <a:ext uri="{FF2B5EF4-FFF2-40B4-BE49-F238E27FC236}">
                <a16:creationId xmlns:a16="http://schemas.microsoft.com/office/drawing/2014/main" id="{1B93EC99-39AD-321E-917F-918156C44396}"/>
              </a:ext>
            </a:extLst>
          </p:cNvPr>
          <p:cNvSpPr>
            <a:spLocks noGrp="1" noChangeArrowheads="1"/>
          </p:cNvSpPr>
          <p:nvPr>
            <p:ph type="sldNum" sz="quarter" idx="12"/>
          </p:nvPr>
        </p:nvSpPr>
        <p:spPr/>
        <p:txBody>
          <a:bodyPr/>
          <a:lstStyle>
            <a:lvl1pPr defTabSz="914400" eaLnBrk="0" hangingPunct="0">
              <a:defRPr b="1"/>
            </a:lvl1pPr>
          </a:lstStyle>
          <a:p>
            <a:fld id="{0B1027BD-B4CE-F247-B669-9844ADA4E5CA}" type="slidenum">
              <a:rPr lang="en-US" altLang="en-US"/>
              <a:pPr/>
              <a:t>‹#›</a:t>
            </a:fld>
            <a:endParaRPr lang="en-US" altLang="en-US"/>
          </a:p>
        </p:txBody>
      </p:sp>
    </p:spTree>
    <p:extLst>
      <p:ext uri="{BB962C8B-B14F-4D97-AF65-F5344CB8AC3E}">
        <p14:creationId xmlns:p14="http://schemas.microsoft.com/office/powerpoint/2010/main" val="28119480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42" y="311150"/>
            <a:ext cx="9051925" cy="1295400"/>
          </a:xfrm>
          <a:prstGeom prst="rect">
            <a:avLst/>
          </a:prstGeom>
        </p:spPr>
        <p:txBody>
          <a:bodyPr lIns="91398" tIns="45699" rIns="91398" bIns="45699"/>
          <a:lstStyle/>
          <a:p>
            <a:r>
              <a:rPr lang="en-US"/>
              <a:t>Click to edit Master title style</a:t>
            </a:r>
            <a:endParaRPr lang="th-TH"/>
          </a:p>
        </p:txBody>
      </p:sp>
      <p:sp>
        <p:nvSpPr>
          <p:cNvPr id="3" name="Content Placeholder 2"/>
          <p:cNvSpPr>
            <a:spLocks noGrp="1"/>
          </p:cNvSpPr>
          <p:nvPr>
            <p:ph idx="1"/>
          </p:nvPr>
        </p:nvSpPr>
        <p:spPr>
          <a:xfrm>
            <a:off x="503242" y="1812929"/>
            <a:ext cx="9051925" cy="5130799"/>
          </a:xfrm>
          <a:prstGeom prst="rect">
            <a:avLst/>
          </a:prstGeom>
        </p:spPr>
        <p:txBody>
          <a:bodyPr lIns="91398" tIns="45699" rIns="91398" bIns="456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Tree>
    <p:extLst>
      <p:ext uri="{BB962C8B-B14F-4D97-AF65-F5344CB8AC3E}">
        <p14:creationId xmlns:p14="http://schemas.microsoft.com/office/powerpoint/2010/main" val="1863413925"/>
      </p:ext>
    </p:extLst>
  </p:cSld>
  <p:clrMapOvr>
    <a:masterClrMapping/>
  </p:clrMapOvr>
  <p:transition>
    <p:wheel spokes="0"/>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1EF1A9A9-6533-6BFC-C162-6AAB59D06467}"/>
              </a:ext>
            </a:extLst>
          </p:cNvPr>
          <p:cNvSpPr>
            <a:spLocks noGrp="1" noChangeArrowheads="1"/>
          </p:cNvSpPr>
          <p:nvPr>
            <p:ph type="dt" sz="half" idx="10"/>
          </p:nvPr>
        </p:nvSpPr>
        <p:spPr/>
        <p:txBody>
          <a:bodyPr/>
          <a:lstStyle>
            <a:lvl1pPr algn="ctr" defTabSz="914400" eaLnBrk="0" hangingPunct="0">
              <a:defRPr b="1"/>
            </a:lvl1pPr>
          </a:lstStyle>
          <a:p>
            <a:pPr>
              <a:defRPr/>
            </a:pPr>
            <a:endParaRPr lang="en-US"/>
          </a:p>
        </p:txBody>
      </p:sp>
      <p:sp>
        <p:nvSpPr>
          <p:cNvPr id="5" name="Rectangle 13">
            <a:extLst>
              <a:ext uri="{FF2B5EF4-FFF2-40B4-BE49-F238E27FC236}">
                <a16:creationId xmlns:a16="http://schemas.microsoft.com/office/drawing/2014/main" id="{46216607-CE35-9538-8473-8AFBAB376107}"/>
              </a:ext>
            </a:extLst>
          </p:cNvPr>
          <p:cNvSpPr>
            <a:spLocks noGrp="1" noChangeArrowheads="1"/>
          </p:cNvSpPr>
          <p:nvPr>
            <p:ph type="ftr" sz="quarter" idx="11"/>
          </p:nvPr>
        </p:nvSpPr>
        <p:spPr/>
        <p:txBody>
          <a:bodyPr/>
          <a:lstStyle>
            <a:lvl1pPr defTabSz="914400" eaLnBrk="0" hangingPunct="0">
              <a:defRPr b="1"/>
            </a:lvl1pPr>
          </a:lstStyle>
          <a:p>
            <a:pPr>
              <a:defRPr/>
            </a:pPr>
            <a:endParaRPr lang="en-US"/>
          </a:p>
        </p:txBody>
      </p:sp>
      <p:sp>
        <p:nvSpPr>
          <p:cNvPr id="6" name="Rectangle 14">
            <a:extLst>
              <a:ext uri="{FF2B5EF4-FFF2-40B4-BE49-F238E27FC236}">
                <a16:creationId xmlns:a16="http://schemas.microsoft.com/office/drawing/2014/main" id="{33BD5C3D-AB86-0CDC-5AE4-E9ABE6289F4C}"/>
              </a:ext>
            </a:extLst>
          </p:cNvPr>
          <p:cNvSpPr>
            <a:spLocks noGrp="1" noChangeArrowheads="1"/>
          </p:cNvSpPr>
          <p:nvPr>
            <p:ph type="sldNum" sz="quarter" idx="12"/>
          </p:nvPr>
        </p:nvSpPr>
        <p:spPr/>
        <p:txBody>
          <a:bodyPr/>
          <a:lstStyle>
            <a:lvl1pPr defTabSz="914400" eaLnBrk="0" hangingPunct="0">
              <a:defRPr b="1"/>
            </a:lvl1pPr>
          </a:lstStyle>
          <a:p>
            <a:fld id="{4D794B22-C815-D14B-8739-2BA3CB0F096F}" type="slidenum">
              <a:rPr lang="en-US" altLang="en-US"/>
              <a:pPr/>
              <a:t>‹#›</a:t>
            </a:fld>
            <a:endParaRPr lang="en-US" altLang="en-US"/>
          </a:p>
        </p:txBody>
      </p:sp>
    </p:spTree>
    <p:extLst>
      <p:ext uri="{BB962C8B-B14F-4D97-AF65-F5344CB8AC3E}">
        <p14:creationId xmlns:p14="http://schemas.microsoft.com/office/powerpoint/2010/main" val="412578381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314855"/>
            <a:ext cx="2263140" cy="663352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2920" y="314855"/>
            <a:ext cx="6621780" cy="66335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60D42ABC-1DF6-5432-76CC-A96A488B7CB9}"/>
              </a:ext>
            </a:extLst>
          </p:cNvPr>
          <p:cNvSpPr>
            <a:spLocks noGrp="1" noChangeArrowheads="1"/>
          </p:cNvSpPr>
          <p:nvPr>
            <p:ph type="dt" sz="half" idx="10"/>
          </p:nvPr>
        </p:nvSpPr>
        <p:spPr/>
        <p:txBody>
          <a:bodyPr/>
          <a:lstStyle>
            <a:lvl1pPr algn="ctr" defTabSz="914400" eaLnBrk="0" hangingPunct="0">
              <a:defRPr b="1"/>
            </a:lvl1pPr>
          </a:lstStyle>
          <a:p>
            <a:pPr>
              <a:defRPr/>
            </a:pPr>
            <a:endParaRPr lang="en-US"/>
          </a:p>
        </p:txBody>
      </p:sp>
      <p:sp>
        <p:nvSpPr>
          <p:cNvPr id="5" name="Rectangle 13">
            <a:extLst>
              <a:ext uri="{FF2B5EF4-FFF2-40B4-BE49-F238E27FC236}">
                <a16:creationId xmlns:a16="http://schemas.microsoft.com/office/drawing/2014/main" id="{22D84AD4-7271-9BB4-E048-0B7BB3FC93DC}"/>
              </a:ext>
            </a:extLst>
          </p:cNvPr>
          <p:cNvSpPr>
            <a:spLocks noGrp="1" noChangeArrowheads="1"/>
          </p:cNvSpPr>
          <p:nvPr>
            <p:ph type="ftr" sz="quarter" idx="11"/>
          </p:nvPr>
        </p:nvSpPr>
        <p:spPr/>
        <p:txBody>
          <a:bodyPr/>
          <a:lstStyle>
            <a:lvl1pPr defTabSz="914400" eaLnBrk="0" hangingPunct="0">
              <a:defRPr b="1"/>
            </a:lvl1pPr>
          </a:lstStyle>
          <a:p>
            <a:pPr>
              <a:defRPr/>
            </a:pPr>
            <a:endParaRPr lang="en-US"/>
          </a:p>
        </p:txBody>
      </p:sp>
      <p:sp>
        <p:nvSpPr>
          <p:cNvPr id="6" name="Rectangle 14">
            <a:extLst>
              <a:ext uri="{FF2B5EF4-FFF2-40B4-BE49-F238E27FC236}">
                <a16:creationId xmlns:a16="http://schemas.microsoft.com/office/drawing/2014/main" id="{55046BC1-6FAD-9D6D-18C2-2042528DCD7E}"/>
              </a:ext>
            </a:extLst>
          </p:cNvPr>
          <p:cNvSpPr>
            <a:spLocks noGrp="1" noChangeArrowheads="1"/>
          </p:cNvSpPr>
          <p:nvPr>
            <p:ph type="sldNum" sz="quarter" idx="12"/>
          </p:nvPr>
        </p:nvSpPr>
        <p:spPr/>
        <p:txBody>
          <a:bodyPr/>
          <a:lstStyle>
            <a:lvl1pPr defTabSz="914400" eaLnBrk="0" hangingPunct="0">
              <a:defRPr b="1"/>
            </a:lvl1pPr>
          </a:lstStyle>
          <a:p>
            <a:fld id="{30C915FA-AB08-BD4D-86B8-7FB78C032E8F}" type="slidenum">
              <a:rPr lang="en-US" altLang="en-US"/>
              <a:pPr/>
              <a:t>‹#›</a:t>
            </a:fld>
            <a:endParaRPr lang="en-US" altLang="en-US"/>
          </a:p>
        </p:txBody>
      </p:sp>
    </p:spTree>
    <p:extLst>
      <p:ext uri="{BB962C8B-B14F-4D97-AF65-F5344CB8AC3E}">
        <p14:creationId xmlns:p14="http://schemas.microsoft.com/office/powerpoint/2010/main" val="95276455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a:t>Click to edit Master title style</a:t>
            </a:r>
          </a:p>
        </p:txBody>
      </p:sp>
      <p:sp>
        <p:nvSpPr>
          <p:cNvPr id="3" name="Subtitle 2"/>
          <p:cNvSpPr>
            <a:spLocks noGrp="1"/>
          </p:cNvSpPr>
          <p:nvPr>
            <p:ph type="subTitle" idx="1"/>
          </p:nvPr>
        </p:nvSpPr>
        <p:spPr>
          <a:xfrm>
            <a:off x="1508760" y="4404360"/>
            <a:ext cx="7040880" cy="1986280"/>
          </a:xfrm>
        </p:spPr>
        <p:txBody>
          <a:bodyPr/>
          <a:lstStyle>
            <a:lvl1pPr marL="0" indent="0" algn="ctr">
              <a:buNone/>
              <a:defRPr/>
            </a:lvl1pPr>
            <a:lvl2pPr marL="509412" indent="0" algn="ctr">
              <a:buNone/>
              <a:defRPr/>
            </a:lvl2pPr>
            <a:lvl3pPr marL="1018824" indent="0" algn="ctr">
              <a:buNone/>
              <a:defRPr/>
            </a:lvl3pPr>
            <a:lvl4pPr marL="1528237" indent="0" algn="ctr">
              <a:buNone/>
              <a:defRPr/>
            </a:lvl4pPr>
            <a:lvl5pPr marL="2037649" indent="0" algn="ctr">
              <a:buNone/>
              <a:defRPr/>
            </a:lvl5pPr>
            <a:lvl6pPr marL="2547061" indent="0" algn="ctr">
              <a:buNone/>
              <a:defRPr/>
            </a:lvl6pPr>
            <a:lvl7pPr marL="3056473" indent="0" algn="ctr">
              <a:buNone/>
              <a:defRPr/>
            </a:lvl7pPr>
            <a:lvl8pPr marL="3565886" indent="0" algn="ctr">
              <a:buNone/>
              <a:defRPr/>
            </a:lvl8pPr>
            <a:lvl9pPr marL="4075298" indent="0" algn="ctr">
              <a:buNone/>
              <a:defRPr/>
            </a:lvl9pPr>
          </a:lstStyle>
          <a:p>
            <a:r>
              <a:rPr lang="en-US"/>
              <a:t>Click to edit Master subtitle style</a:t>
            </a:r>
          </a:p>
        </p:txBody>
      </p:sp>
      <p:sp>
        <p:nvSpPr>
          <p:cNvPr id="4" name="Rectangle 12">
            <a:extLst>
              <a:ext uri="{FF2B5EF4-FFF2-40B4-BE49-F238E27FC236}">
                <a16:creationId xmlns:a16="http://schemas.microsoft.com/office/drawing/2014/main" id="{E5DB4041-8E36-FB52-8E3D-CAC9F8566CF4}"/>
              </a:ext>
            </a:extLst>
          </p:cNvPr>
          <p:cNvSpPr>
            <a:spLocks noGrp="1" noChangeArrowheads="1"/>
          </p:cNvSpPr>
          <p:nvPr>
            <p:ph type="dt" sz="half" idx="10"/>
          </p:nvPr>
        </p:nvSpPr>
        <p:spPr/>
        <p:txBody>
          <a:bodyPr/>
          <a:lstStyle>
            <a:lvl1pPr algn="ctr" defTabSz="914400" eaLnBrk="0" hangingPunct="0">
              <a:defRPr b="1"/>
            </a:lvl1pPr>
          </a:lstStyle>
          <a:p>
            <a:pPr>
              <a:defRPr/>
            </a:pPr>
            <a:endParaRPr lang="en-US"/>
          </a:p>
        </p:txBody>
      </p:sp>
      <p:sp>
        <p:nvSpPr>
          <p:cNvPr id="5" name="Rectangle 13">
            <a:extLst>
              <a:ext uri="{FF2B5EF4-FFF2-40B4-BE49-F238E27FC236}">
                <a16:creationId xmlns:a16="http://schemas.microsoft.com/office/drawing/2014/main" id="{87CD4888-C90F-015D-E70F-6F7554CEECB0}"/>
              </a:ext>
            </a:extLst>
          </p:cNvPr>
          <p:cNvSpPr>
            <a:spLocks noGrp="1" noChangeArrowheads="1"/>
          </p:cNvSpPr>
          <p:nvPr>
            <p:ph type="ftr" sz="quarter" idx="11"/>
          </p:nvPr>
        </p:nvSpPr>
        <p:spPr/>
        <p:txBody>
          <a:bodyPr/>
          <a:lstStyle>
            <a:lvl1pPr defTabSz="914400" eaLnBrk="0" hangingPunct="0">
              <a:defRPr b="1"/>
            </a:lvl1pPr>
          </a:lstStyle>
          <a:p>
            <a:pPr>
              <a:defRPr/>
            </a:pPr>
            <a:endParaRPr lang="en-US"/>
          </a:p>
        </p:txBody>
      </p:sp>
      <p:sp>
        <p:nvSpPr>
          <p:cNvPr id="6" name="Rectangle 14">
            <a:extLst>
              <a:ext uri="{FF2B5EF4-FFF2-40B4-BE49-F238E27FC236}">
                <a16:creationId xmlns:a16="http://schemas.microsoft.com/office/drawing/2014/main" id="{49FDFDE7-77AD-7F9E-73D5-EEEA820FEBC9}"/>
              </a:ext>
            </a:extLst>
          </p:cNvPr>
          <p:cNvSpPr>
            <a:spLocks noGrp="1" noChangeArrowheads="1"/>
          </p:cNvSpPr>
          <p:nvPr>
            <p:ph type="sldNum" sz="quarter" idx="12"/>
          </p:nvPr>
        </p:nvSpPr>
        <p:spPr/>
        <p:txBody>
          <a:bodyPr/>
          <a:lstStyle>
            <a:lvl1pPr defTabSz="914400" eaLnBrk="0" hangingPunct="0">
              <a:defRPr b="1"/>
            </a:lvl1pPr>
          </a:lstStyle>
          <a:p>
            <a:fld id="{58111656-318D-5343-9413-2D789FFF50EB}" type="slidenum">
              <a:rPr lang="en-US" altLang="en-US"/>
              <a:pPr/>
              <a:t>‹#›</a:t>
            </a:fld>
            <a:endParaRPr lang="en-US" altLang="en-US"/>
          </a:p>
        </p:txBody>
      </p:sp>
    </p:spTree>
    <p:extLst>
      <p:ext uri="{BB962C8B-B14F-4D97-AF65-F5344CB8AC3E}">
        <p14:creationId xmlns:p14="http://schemas.microsoft.com/office/powerpoint/2010/main" val="313183506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82" y="2414608"/>
            <a:ext cx="8550275" cy="1665287"/>
          </a:xfrm>
          <a:prstGeom prst="rect">
            <a:avLst/>
          </a:prstGeom>
        </p:spPr>
        <p:txBody>
          <a:bodyPr vert="horz" lIns="91255" tIns="45626" rIns="91255" bIns="45626"/>
          <a:lstStyle/>
          <a:p>
            <a:r>
              <a:rPr lang="en-US"/>
              <a:t>Click to edit Master title style</a:t>
            </a:r>
          </a:p>
        </p:txBody>
      </p:sp>
      <p:sp>
        <p:nvSpPr>
          <p:cNvPr id="3" name="Subtitle 2"/>
          <p:cNvSpPr>
            <a:spLocks noGrp="1"/>
          </p:cNvSpPr>
          <p:nvPr>
            <p:ph type="subTitle" idx="1"/>
          </p:nvPr>
        </p:nvSpPr>
        <p:spPr>
          <a:xfrm>
            <a:off x="1508144" y="4403726"/>
            <a:ext cx="7042151" cy="1987550"/>
          </a:xfrm>
          <a:prstGeom prst="rect">
            <a:avLst/>
          </a:prstGeom>
        </p:spPr>
        <p:txBody>
          <a:bodyPr vert="horz" lIns="91255" tIns="45626" rIns="91255" bIns="45626"/>
          <a:lstStyle>
            <a:lvl1pPr marL="0" indent="0" algn="ctr">
              <a:buNone/>
              <a:defRPr/>
            </a:lvl1pPr>
            <a:lvl2pPr marL="456238" indent="0" algn="ctr">
              <a:buNone/>
              <a:defRPr/>
            </a:lvl2pPr>
            <a:lvl3pPr marL="912475" indent="0" algn="ctr">
              <a:buNone/>
              <a:defRPr/>
            </a:lvl3pPr>
            <a:lvl4pPr marL="1368714" indent="0" algn="ctr">
              <a:buNone/>
              <a:defRPr/>
            </a:lvl4pPr>
            <a:lvl5pPr marL="1824952" indent="0" algn="ctr">
              <a:buNone/>
              <a:defRPr/>
            </a:lvl5pPr>
            <a:lvl6pPr marL="2281195" indent="0" algn="ctr">
              <a:buNone/>
              <a:defRPr/>
            </a:lvl6pPr>
            <a:lvl7pPr marL="2737433" indent="0" algn="ctr">
              <a:buNone/>
              <a:defRPr/>
            </a:lvl7pPr>
            <a:lvl8pPr marL="3193670" indent="0" algn="ctr">
              <a:buNone/>
              <a:defRPr/>
            </a:lvl8pPr>
            <a:lvl9pPr marL="3649909" indent="0" algn="ctr">
              <a:buNone/>
              <a:defRPr/>
            </a:lvl9pPr>
          </a:lstStyle>
          <a:p>
            <a:r>
              <a:rPr lang="en-US"/>
              <a:t>Click to edit Master subtitle style</a:t>
            </a:r>
          </a:p>
        </p:txBody>
      </p:sp>
    </p:spTree>
    <p:extLst>
      <p:ext uri="{BB962C8B-B14F-4D97-AF65-F5344CB8AC3E}">
        <p14:creationId xmlns:p14="http://schemas.microsoft.com/office/powerpoint/2010/main" val="19295529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57" y="311150"/>
            <a:ext cx="9051925" cy="1295400"/>
          </a:xfrm>
          <a:prstGeom prst="rect">
            <a:avLst/>
          </a:prstGeom>
        </p:spPr>
        <p:txBody>
          <a:bodyPr vert="horz" lIns="91255" tIns="45626" rIns="91255" bIns="45626"/>
          <a:lstStyle/>
          <a:p>
            <a:r>
              <a:rPr lang="en-US"/>
              <a:t>Click to edit Master title style</a:t>
            </a:r>
          </a:p>
        </p:txBody>
      </p:sp>
      <p:sp>
        <p:nvSpPr>
          <p:cNvPr id="3" name="Content Placeholder 2"/>
          <p:cNvSpPr>
            <a:spLocks noGrp="1"/>
          </p:cNvSpPr>
          <p:nvPr>
            <p:ph idx="1"/>
          </p:nvPr>
        </p:nvSpPr>
        <p:spPr>
          <a:xfrm>
            <a:off x="503257" y="1812929"/>
            <a:ext cx="9051925" cy="5130799"/>
          </a:xfrm>
          <a:prstGeom prst="rect">
            <a:avLst/>
          </a:prstGeom>
        </p:spPr>
        <p:txBody>
          <a:bodyPr vert="horz" lIns="91255" tIns="45626" rIns="91255" bIns="4562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01078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42" y="4994275"/>
            <a:ext cx="8548687" cy="1544638"/>
          </a:xfrm>
          <a:prstGeom prst="rect">
            <a:avLst/>
          </a:prstGeom>
        </p:spPr>
        <p:txBody>
          <a:bodyPr vert="horz" lIns="91255" tIns="45626" rIns="91255" bIns="45626"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95342" y="3294063"/>
            <a:ext cx="8548687" cy="1700212"/>
          </a:xfrm>
          <a:prstGeom prst="rect">
            <a:avLst/>
          </a:prstGeom>
        </p:spPr>
        <p:txBody>
          <a:bodyPr vert="horz" lIns="91255" tIns="45626" rIns="91255" bIns="45626" anchor="b"/>
          <a:lstStyle>
            <a:lvl1pPr marL="0" indent="0">
              <a:buNone/>
              <a:defRPr sz="2000"/>
            </a:lvl1pPr>
            <a:lvl2pPr marL="456238" indent="0">
              <a:buNone/>
              <a:defRPr sz="1800"/>
            </a:lvl2pPr>
            <a:lvl3pPr marL="912475" indent="0">
              <a:buNone/>
              <a:defRPr sz="1600"/>
            </a:lvl3pPr>
            <a:lvl4pPr marL="1368714" indent="0">
              <a:buNone/>
              <a:defRPr sz="1400"/>
            </a:lvl4pPr>
            <a:lvl5pPr marL="1824952" indent="0">
              <a:buNone/>
              <a:defRPr sz="1400"/>
            </a:lvl5pPr>
            <a:lvl6pPr marL="2281195" indent="0">
              <a:buNone/>
              <a:defRPr sz="1400"/>
            </a:lvl6pPr>
            <a:lvl7pPr marL="2737433" indent="0">
              <a:buNone/>
              <a:defRPr sz="1400"/>
            </a:lvl7pPr>
            <a:lvl8pPr marL="3193670" indent="0">
              <a:buNone/>
              <a:defRPr sz="1400"/>
            </a:lvl8pPr>
            <a:lvl9pPr marL="3649909" indent="0">
              <a:buNone/>
              <a:defRPr sz="1400"/>
            </a:lvl9pPr>
          </a:lstStyle>
          <a:p>
            <a:pPr lvl="0"/>
            <a:r>
              <a:rPr lang="en-US"/>
              <a:t>Click to edit Master text styles</a:t>
            </a:r>
          </a:p>
        </p:txBody>
      </p:sp>
    </p:spTree>
    <p:extLst>
      <p:ext uri="{BB962C8B-B14F-4D97-AF65-F5344CB8AC3E}">
        <p14:creationId xmlns:p14="http://schemas.microsoft.com/office/powerpoint/2010/main" val="30096545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57" y="311150"/>
            <a:ext cx="9051925" cy="1295400"/>
          </a:xfrm>
          <a:prstGeom prst="rect">
            <a:avLst/>
          </a:prstGeom>
        </p:spPr>
        <p:txBody>
          <a:bodyPr vert="horz" lIns="91255" tIns="45626" rIns="91255" bIns="45626"/>
          <a:lstStyle/>
          <a:p>
            <a:r>
              <a:rPr lang="en-US"/>
              <a:t>Click to edit Master title style</a:t>
            </a:r>
          </a:p>
        </p:txBody>
      </p:sp>
      <p:sp>
        <p:nvSpPr>
          <p:cNvPr id="3" name="Content Placeholder 2"/>
          <p:cNvSpPr>
            <a:spLocks noGrp="1"/>
          </p:cNvSpPr>
          <p:nvPr>
            <p:ph sz="half" idx="1"/>
          </p:nvPr>
        </p:nvSpPr>
        <p:spPr>
          <a:xfrm>
            <a:off x="503238" y="1812929"/>
            <a:ext cx="4449762" cy="5130799"/>
          </a:xfrm>
          <a:prstGeom prst="rect">
            <a:avLst/>
          </a:prstGeom>
        </p:spPr>
        <p:txBody>
          <a:bodyPr vert="horz" lIns="91255" tIns="45626" rIns="91255" bIns="45626"/>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20" y="1812929"/>
            <a:ext cx="4449763" cy="5130799"/>
          </a:xfrm>
          <a:prstGeom prst="rect">
            <a:avLst/>
          </a:prstGeom>
        </p:spPr>
        <p:txBody>
          <a:bodyPr vert="horz" lIns="91255" tIns="45626" rIns="91255" bIns="45626"/>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50101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57" y="311150"/>
            <a:ext cx="9051925" cy="1295400"/>
          </a:xfrm>
          <a:prstGeom prst="rect">
            <a:avLst/>
          </a:prstGeom>
        </p:spPr>
        <p:txBody>
          <a:bodyPr vert="horz" lIns="91255" tIns="45626" rIns="91255" bIns="45626"/>
          <a:lstStyle>
            <a:lvl1pPr>
              <a:defRPr/>
            </a:lvl1pPr>
          </a:lstStyle>
          <a:p>
            <a:r>
              <a:rPr lang="en-US"/>
              <a:t>Click to edit Master title style</a:t>
            </a:r>
          </a:p>
        </p:txBody>
      </p:sp>
      <p:sp>
        <p:nvSpPr>
          <p:cNvPr id="3" name="Text Placeholder 2"/>
          <p:cNvSpPr>
            <a:spLocks noGrp="1"/>
          </p:cNvSpPr>
          <p:nvPr>
            <p:ph type="body" idx="1"/>
          </p:nvPr>
        </p:nvSpPr>
        <p:spPr>
          <a:xfrm>
            <a:off x="503238" y="1739900"/>
            <a:ext cx="4443412" cy="725487"/>
          </a:xfrm>
          <a:prstGeom prst="rect">
            <a:avLst/>
          </a:prstGeom>
        </p:spPr>
        <p:txBody>
          <a:bodyPr vert="horz" lIns="91255" tIns="45626" rIns="91255" bIns="45626" anchor="b"/>
          <a:lstStyle>
            <a:lvl1pPr marL="0" indent="0">
              <a:buNone/>
              <a:defRPr sz="2500" b="1"/>
            </a:lvl1pPr>
            <a:lvl2pPr marL="456238" indent="0">
              <a:buNone/>
              <a:defRPr sz="2000" b="1"/>
            </a:lvl2pPr>
            <a:lvl3pPr marL="912475" indent="0">
              <a:buNone/>
              <a:defRPr sz="1800" b="1"/>
            </a:lvl3pPr>
            <a:lvl4pPr marL="1368714" indent="0">
              <a:buNone/>
              <a:defRPr sz="1600" b="1"/>
            </a:lvl4pPr>
            <a:lvl5pPr marL="1824952" indent="0">
              <a:buNone/>
              <a:defRPr sz="1600" b="1"/>
            </a:lvl5pPr>
            <a:lvl6pPr marL="2281195" indent="0">
              <a:buNone/>
              <a:defRPr sz="1600" b="1"/>
            </a:lvl6pPr>
            <a:lvl7pPr marL="2737433" indent="0">
              <a:buNone/>
              <a:defRPr sz="1600" b="1"/>
            </a:lvl7pPr>
            <a:lvl8pPr marL="3193670" indent="0">
              <a:buNone/>
              <a:defRPr sz="1600" b="1"/>
            </a:lvl8pPr>
            <a:lvl9pPr marL="3649909" indent="0">
              <a:buNone/>
              <a:defRPr sz="1600" b="1"/>
            </a:lvl9pPr>
          </a:lstStyle>
          <a:p>
            <a:pPr lvl="0"/>
            <a:r>
              <a:rPr lang="en-US"/>
              <a:t>Click to edit Master text styles</a:t>
            </a:r>
          </a:p>
        </p:txBody>
      </p:sp>
      <p:sp>
        <p:nvSpPr>
          <p:cNvPr id="4" name="Content Placeholder 3"/>
          <p:cNvSpPr>
            <a:spLocks noGrp="1"/>
          </p:cNvSpPr>
          <p:nvPr>
            <p:ph sz="half" idx="2"/>
          </p:nvPr>
        </p:nvSpPr>
        <p:spPr>
          <a:xfrm>
            <a:off x="503238" y="2465390"/>
            <a:ext cx="4443412" cy="4478337"/>
          </a:xfrm>
          <a:prstGeom prst="rect">
            <a:avLst/>
          </a:prstGeom>
        </p:spPr>
        <p:txBody>
          <a:bodyPr vert="horz" lIns="91255" tIns="45626" rIns="91255" bIns="45626"/>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10167" y="1739900"/>
            <a:ext cx="4445000" cy="725487"/>
          </a:xfrm>
          <a:prstGeom prst="rect">
            <a:avLst/>
          </a:prstGeom>
        </p:spPr>
        <p:txBody>
          <a:bodyPr vert="horz" lIns="91255" tIns="45626" rIns="91255" bIns="45626" anchor="b"/>
          <a:lstStyle>
            <a:lvl1pPr marL="0" indent="0">
              <a:buNone/>
              <a:defRPr sz="2500" b="1"/>
            </a:lvl1pPr>
            <a:lvl2pPr marL="456238" indent="0">
              <a:buNone/>
              <a:defRPr sz="2000" b="1"/>
            </a:lvl2pPr>
            <a:lvl3pPr marL="912475" indent="0">
              <a:buNone/>
              <a:defRPr sz="1800" b="1"/>
            </a:lvl3pPr>
            <a:lvl4pPr marL="1368714" indent="0">
              <a:buNone/>
              <a:defRPr sz="1600" b="1"/>
            </a:lvl4pPr>
            <a:lvl5pPr marL="1824952" indent="0">
              <a:buNone/>
              <a:defRPr sz="1600" b="1"/>
            </a:lvl5pPr>
            <a:lvl6pPr marL="2281195" indent="0">
              <a:buNone/>
              <a:defRPr sz="1600" b="1"/>
            </a:lvl6pPr>
            <a:lvl7pPr marL="2737433" indent="0">
              <a:buNone/>
              <a:defRPr sz="1600" b="1"/>
            </a:lvl7pPr>
            <a:lvl8pPr marL="3193670" indent="0">
              <a:buNone/>
              <a:defRPr sz="1600" b="1"/>
            </a:lvl8pPr>
            <a:lvl9pPr marL="36499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0167" y="2465390"/>
            <a:ext cx="4445000" cy="4478337"/>
          </a:xfrm>
          <a:prstGeom prst="rect">
            <a:avLst/>
          </a:prstGeom>
        </p:spPr>
        <p:txBody>
          <a:bodyPr vert="horz" lIns="91255" tIns="45626" rIns="91255" bIns="45626"/>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36410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3257" y="311150"/>
            <a:ext cx="9051925" cy="1295400"/>
          </a:xfrm>
          <a:prstGeom prst="rect">
            <a:avLst/>
          </a:prstGeom>
        </p:spPr>
        <p:txBody>
          <a:bodyPr vert="horz" lIns="91255" tIns="45626" rIns="91255" bIns="45626"/>
          <a:lstStyle/>
          <a:p>
            <a:r>
              <a:rPr lang="en-US"/>
              <a:t>Click to edit Master title style</a:t>
            </a:r>
          </a:p>
        </p:txBody>
      </p:sp>
    </p:spTree>
    <p:extLst>
      <p:ext uri="{BB962C8B-B14F-4D97-AF65-F5344CB8AC3E}">
        <p14:creationId xmlns:p14="http://schemas.microsoft.com/office/powerpoint/2010/main" val="31714596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0962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42" y="4994275"/>
            <a:ext cx="8548687" cy="1544638"/>
          </a:xfrm>
          <a:prstGeom prst="rect">
            <a:avLst/>
          </a:prstGeom>
        </p:spPr>
        <p:txBody>
          <a:bodyPr lIns="91398" tIns="45699" rIns="91398" bIns="45699" anchor="t"/>
          <a:lstStyle>
            <a:lvl1pPr algn="l">
              <a:defRPr sz="4000" b="1" cap="all"/>
            </a:lvl1pPr>
          </a:lstStyle>
          <a:p>
            <a:r>
              <a:rPr lang="en-US"/>
              <a:t>Click to edit Master title style</a:t>
            </a:r>
            <a:endParaRPr lang="th-TH"/>
          </a:p>
        </p:txBody>
      </p:sp>
      <p:sp>
        <p:nvSpPr>
          <p:cNvPr id="3" name="Text Placeholder 2"/>
          <p:cNvSpPr>
            <a:spLocks noGrp="1"/>
          </p:cNvSpPr>
          <p:nvPr>
            <p:ph type="body" idx="1"/>
          </p:nvPr>
        </p:nvSpPr>
        <p:spPr>
          <a:xfrm>
            <a:off x="795342" y="3294063"/>
            <a:ext cx="8548687" cy="1700212"/>
          </a:xfrm>
          <a:prstGeom prst="rect">
            <a:avLst/>
          </a:prstGeom>
        </p:spPr>
        <p:txBody>
          <a:bodyPr lIns="91398" tIns="45699" rIns="91398" bIns="45699" anchor="b"/>
          <a:lstStyle>
            <a:lvl1pPr marL="0" indent="0">
              <a:buNone/>
              <a:defRPr sz="2000"/>
            </a:lvl1pPr>
            <a:lvl2pPr marL="456986" indent="0">
              <a:buNone/>
              <a:defRPr sz="1800"/>
            </a:lvl2pPr>
            <a:lvl3pPr marL="913973" indent="0">
              <a:buNone/>
              <a:defRPr sz="1600"/>
            </a:lvl3pPr>
            <a:lvl4pPr marL="1370958" indent="0">
              <a:buNone/>
              <a:defRPr sz="1400"/>
            </a:lvl4pPr>
            <a:lvl5pPr marL="1827944" indent="0">
              <a:buNone/>
              <a:defRPr sz="1400"/>
            </a:lvl5pPr>
            <a:lvl6pPr marL="2284930" indent="0">
              <a:buNone/>
              <a:defRPr sz="1400"/>
            </a:lvl6pPr>
            <a:lvl7pPr marL="2741918" indent="0">
              <a:buNone/>
              <a:defRPr sz="1400"/>
            </a:lvl7pPr>
            <a:lvl8pPr marL="3198903" indent="0">
              <a:buNone/>
              <a:defRPr sz="1400"/>
            </a:lvl8pPr>
            <a:lvl9pPr marL="3655889" indent="0">
              <a:buNone/>
              <a:defRPr sz="1400"/>
            </a:lvl9pPr>
          </a:lstStyle>
          <a:p>
            <a:pPr lvl="0"/>
            <a:r>
              <a:rPr lang="en-US"/>
              <a:t>Click to edit Master text styles</a:t>
            </a:r>
          </a:p>
        </p:txBody>
      </p:sp>
    </p:spTree>
    <p:extLst>
      <p:ext uri="{BB962C8B-B14F-4D97-AF65-F5344CB8AC3E}">
        <p14:creationId xmlns:p14="http://schemas.microsoft.com/office/powerpoint/2010/main" val="2816876351"/>
      </p:ext>
    </p:extLst>
  </p:cSld>
  <p:clrMapOvr>
    <a:masterClrMapping/>
  </p:clrMapOvr>
  <p:transition>
    <p:wheel spokes="0"/>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45" y="309563"/>
            <a:ext cx="3308350" cy="1317625"/>
          </a:xfrm>
          <a:prstGeom prst="rect">
            <a:avLst/>
          </a:prstGeom>
        </p:spPr>
        <p:txBody>
          <a:bodyPr vert="horz" lIns="91255" tIns="45626" rIns="91255" bIns="45626" anchor="b"/>
          <a:lstStyle>
            <a:lvl1pPr algn="l">
              <a:defRPr sz="2000" b="1"/>
            </a:lvl1pPr>
          </a:lstStyle>
          <a:p>
            <a:r>
              <a:rPr lang="en-US"/>
              <a:t>Click to edit Master title style</a:t>
            </a:r>
          </a:p>
        </p:txBody>
      </p:sp>
      <p:sp>
        <p:nvSpPr>
          <p:cNvPr id="3" name="Content Placeholder 2"/>
          <p:cNvSpPr>
            <a:spLocks noGrp="1"/>
          </p:cNvSpPr>
          <p:nvPr>
            <p:ph idx="1"/>
          </p:nvPr>
        </p:nvSpPr>
        <p:spPr>
          <a:xfrm>
            <a:off x="3932238" y="309563"/>
            <a:ext cx="5622925" cy="6634162"/>
          </a:xfrm>
          <a:prstGeom prst="rect">
            <a:avLst/>
          </a:prstGeom>
        </p:spPr>
        <p:txBody>
          <a:bodyPr vert="horz" lIns="91255" tIns="45626" rIns="91255" bIns="45626"/>
          <a:lstStyle>
            <a:lvl1pPr>
              <a:defRPr sz="3200"/>
            </a:lvl1pPr>
            <a:lvl2pPr>
              <a:defRPr sz="2800"/>
            </a:lvl2pPr>
            <a:lvl3pPr>
              <a:defRPr sz="25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3245" y="1627189"/>
            <a:ext cx="3308350" cy="5316537"/>
          </a:xfrm>
          <a:prstGeom prst="rect">
            <a:avLst/>
          </a:prstGeom>
        </p:spPr>
        <p:txBody>
          <a:bodyPr vert="horz" lIns="91255" tIns="45626" rIns="91255" bIns="45626"/>
          <a:lstStyle>
            <a:lvl1pPr marL="0" indent="0">
              <a:buNone/>
              <a:defRPr sz="1400"/>
            </a:lvl1pPr>
            <a:lvl2pPr marL="456238" indent="0">
              <a:buNone/>
              <a:defRPr sz="1200"/>
            </a:lvl2pPr>
            <a:lvl3pPr marL="912475" indent="0">
              <a:buNone/>
              <a:defRPr sz="1000"/>
            </a:lvl3pPr>
            <a:lvl4pPr marL="1368714" indent="0">
              <a:buNone/>
              <a:defRPr sz="900"/>
            </a:lvl4pPr>
            <a:lvl5pPr marL="1824952" indent="0">
              <a:buNone/>
              <a:defRPr sz="900"/>
            </a:lvl5pPr>
            <a:lvl6pPr marL="2281195" indent="0">
              <a:buNone/>
              <a:defRPr sz="900"/>
            </a:lvl6pPr>
            <a:lvl7pPr marL="2737433" indent="0">
              <a:buNone/>
              <a:defRPr sz="900"/>
            </a:lvl7pPr>
            <a:lvl8pPr marL="3193670" indent="0">
              <a:buNone/>
              <a:defRPr sz="900"/>
            </a:lvl8pPr>
            <a:lvl9pPr marL="3649909" indent="0">
              <a:buNone/>
              <a:defRPr sz="900"/>
            </a:lvl9pPr>
          </a:lstStyle>
          <a:p>
            <a:pPr lvl="0"/>
            <a:r>
              <a:rPr lang="en-US"/>
              <a:t>Click to edit Master text styles</a:t>
            </a:r>
          </a:p>
        </p:txBody>
      </p:sp>
    </p:spTree>
    <p:extLst>
      <p:ext uri="{BB962C8B-B14F-4D97-AF65-F5344CB8AC3E}">
        <p14:creationId xmlns:p14="http://schemas.microsoft.com/office/powerpoint/2010/main" val="37902301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94" y="5440383"/>
            <a:ext cx="6035675" cy="642937"/>
          </a:xfrm>
          <a:prstGeom prst="rect">
            <a:avLst/>
          </a:prstGeom>
        </p:spPr>
        <p:txBody>
          <a:bodyPr vert="horz" lIns="91255" tIns="45626" rIns="91255" bIns="45626"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71694" y="693738"/>
            <a:ext cx="6035675" cy="4664075"/>
          </a:xfrm>
          <a:prstGeom prst="rect">
            <a:avLst/>
          </a:prstGeom>
        </p:spPr>
        <p:txBody>
          <a:bodyPr vert="horz" lIns="91255" tIns="45626" rIns="91255" bIns="45626"/>
          <a:lstStyle>
            <a:lvl1pPr marL="0" indent="0">
              <a:buNone/>
              <a:defRPr sz="3200"/>
            </a:lvl1pPr>
            <a:lvl2pPr marL="456238" indent="0">
              <a:buNone/>
              <a:defRPr sz="2800"/>
            </a:lvl2pPr>
            <a:lvl3pPr marL="912475" indent="0">
              <a:buNone/>
              <a:defRPr sz="2500"/>
            </a:lvl3pPr>
            <a:lvl4pPr marL="1368714" indent="0">
              <a:buNone/>
              <a:defRPr sz="2000"/>
            </a:lvl4pPr>
            <a:lvl5pPr marL="1824952" indent="0">
              <a:buNone/>
              <a:defRPr sz="2000"/>
            </a:lvl5pPr>
            <a:lvl6pPr marL="2281195" indent="0">
              <a:buNone/>
              <a:defRPr sz="2000"/>
            </a:lvl6pPr>
            <a:lvl7pPr marL="2737433" indent="0">
              <a:buNone/>
              <a:defRPr sz="2000"/>
            </a:lvl7pPr>
            <a:lvl8pPr marL="3193670" indent="0">
              <a:buNone/>
              <a:defRPr sz="2000"/>
            </a:lvl8pPr>
            <a:lvl9pPr marL="3649909" indent="0">
              <a:buNone/>
              <a:defRPr sz="2000"/>
            </a:lvl9pPr>
          </a:lstStyle>
          <a:p>
            <a:pPr lvl="0"/>
            <a:endParaRPr lang="en-US" noProof="0"/>
          </a:p>
        </p:txBody>
      </p:sp>
      <p:sp>
        <p:nvSpPr>
          <p:cNvPr id="4" name="Text Placeholder 3"/>
          <p:cNvSpPr>
            <a:spLocks noGrp="1"/>
          </p:cNvSpPr>
          <p:nvPr>
            <p:ph type="body" sz="half" idx="2"/>
          </p:nvPr>
        </p:nvSpPr>
        <p:spPr>
          <a:xfrm>
            <a:off x="1971694" y="6083300"/>
            <a:ext cx="6035675" cy="911225"/>
          </a:xfrm>
          <a:prstGeom prst="rect">
            <a:avLst/>
          </a:prstGeom>
        </p:spPr>
        <p:txBody>
          <a:bodyPr vert="horz" lIns="91255" tIns="45626" rIns="91255" bIns="45626"/>
          <a:lstStyle>
            <a:lvl1pPr marL="0" indent="0">
              <a:buNone/>
              <a:defRPr sz="1400"/>
            </a:lvl1pPr>
            <a:lvl2pPr marL="456238" indent="0">
              <a:buNone/>
              <a:defRPr sz="1200"/>
            </a:lvl2pPr>
            <a:lvl3pPr marL="912475" indent="0">
              <a:buNone/>
              <a:defRPr sz="1000"/>
            </a:lvl3pPr>
            <a:lvl4pPr marL="1368714" indent="0">
              <a:buNone/>
              <a:defRPr sz="900"/>
            </a:lvl4pPr>
            <a:lvl5pPr marL="1824952" indent="0">
              <a:buNone/>
              <a:defRPr sz="900"/>
            </a:lvl5pPr>
            <a:lvl6pPr marL="2281195" indent="0">
              <a:buNone/>
              <a:defRPr sz="900"/>
            </a:lvl6pPr>
            <a:lvl7pPr marL="2737433" indent="0">
              <a:buNone/>
              <a:defRPr sz="900"/>
            </a:lvl7pPr>
            <a:lvl8pPr marL="3193670" indent="0">
              <a:buNone/>
              <a:defRPr sz="900"/>
            </a:lvl8pPr>
            <a:lvl9pPr marL="3649909" indent="0">
              <a:buNone/>
              <a:defRPr sz="900"/>
            </a:lvl9pPr>
          </a:lstStyle>
          <a:p>
            <a:pPr lvl="0"/>
            <a:r>
              <a:rPr lang="en-US"/>
              <a:t>Click to edit Master text styles</a:t>
            </a:r>
          </a:p>
        </p:txBody>
      </p:sp>
    </p:spTree>
    <p:extLst>
      <p:ext uri="{BB962C8B-B14F-4D97-AF65-F5344CB8AC3E}">
        <p14:creationId xmlns:p14="http://schemas.microsoft.com/office/powerpoint/2010/main" val="31073293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3257" y="311150"/>
            <a:ext cx="9051925" cy="1295400"/>
          </a:xfrm>
          <a:prstGeom prst="rect">
            <a:avLst/>
          </a:prstGeom>
        </p:spPr>
        <p:txBody>
          <a:bodyPr vert="horz" lIns="91255" tIns="45626" rIns="91255" bIns="45626"/>
          <a:lstStyle/>
          <a:p>
            <a:r>
              <a:rPr lang="en-US"/>
              <a:t>Click to edit Master title style</a:t>
            </a:r>
          </a:p>
        </p:txBody>
      </p:sp>
      <p:sp>
        <p:nvSpPr>
          <p:cNvPr id="3" name="Vertical Text Placeholder 2"/>
          <p:cNvSpPr>
            <a:spLocks noGrp="1"/>
          </p:cNvSpPr>
          <p:nvPr>
            <p:ph type="body" orient="vert" idx="1"/>
          </p:nvPr>
        </p:nvSpPr>
        <p:spPr>
          <a:xfrm>
            <a:off x="503257" y="1812929"/>
            <a:ext cx="9051925" cy="5130799"/>
          </a:xfrm>
          <a:prstGeom prst="rect">
            <a:avLst/>
          </a:prstGeom>
        </p:spPr>
        <p:txBody>
          <a:bodyPr vert="eaVert" lIns="91255" tIns="45626" rIns="91255" bIns="4562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83227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94" y="311151"/>
            <a:ext cx="2262189" cy="6632575"/>
          </a:xfrm>
          <a:prstGeom prst="rect">
            <a:avLst/>
          </a:prstGeom>
        </p:spPr>
        <p:txBody>
          <a:bodyPr vert="eaVert" lIns="91255" tIns="45626" rIns="91255" bIns="45626"/>
          <a:lstStyle/>
          <a:p>
            <a:r>
              <a:rPr lang="en-US"/>
              <a:t>Click to edit Master title style</a:t>
            </a:r>
          </a:p>
        </p:txBody>
      </p:sp>
      <p:sp>
        <p:nvSpPr>
          <p:cNvPr id="3" name="Vertical Text Placeholder 2"/>
          <p:cNvSpPr>
            <a:spLocks noGrp="1"/>
          </p:cNvSpPr>
          <p:nvPr>
            <p:ph type="body" orient="vert" idx="1"/>
          </p:nvPr>
        </p:nvSpPr>
        <p:spPr>
          <a:xfrm>
            <a:off x="503257" y="311151"/>
            <a:ext cx="6637337" cy="6632575"/>
          </a:xfrm>
          <a:prstGeom prst="rect">
            <a:avLst/>
          </a:prstGeom>
        </p:spPr>
        <p:txBody>
          <a:bodyPr vert="eaVert" lIns="91255" tIns="45626" rIns="91255" bIns="4562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0084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42" y="311150"/>
            <a:ext cx="9051925" cy="1295400"/>
          </a:xfrm>
          <a:prstGeom prst="rect">
            <a:avLst/>
          </a:prstGeom>
        </p:spPr>
        <p:txBody>
          <a:bodyPr lIns="91398" tIns="45699" rIns="91398" bIns="45699"/>
          <a:lstStyle/>
          <a:p>
            <a:r>
              <a:rPr lang="en-US"/>
              <a:t>Click to edit Master title style</a:t>
            </a:r>
            <a:endParaRPr lang="th-TH"/>
          </a:p>
        </p:txBody>
      </p:sp>
      <p:sp>
        <p:nvSpPr>
          <p:cNvPr id="3" name="Content Placeholder 2"/>
          <p:cNvSpPr>
            <a:spLocks noGrp="1"/>
          </p:cNvSpPr>
          <p:nvPr>
            <p:ph sz="half" idx="1"/>
          </p:nvPr>
        </p:nvSpPr>
        <p:spPr>
          <a:xfrm>
            <a:off x="503238" y="1812929"/>
            <a:ext cx="4449762" cy="5130799"/>
          </a:xfrm>
          <a:prstGeom prst="rect">
            <a:avLst/>
          </a:prstGeom>
        </p:spPr>
        <p:txBody>
          <a:bodyPr lIns="91398" tIns="45699" rIns="91398" bIns="45699"/>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Content Placeholder 3"/>
          <p:cNvSpPr>
            <a:spLocks noGrp="1"/>
          </p:cNvSpPr>
          <p:nvPr>
            <p:ph sz="half" idx="2"/>
          </p:nvPr>
        </p:nvSpPr>
        <p:spPr>
          <a:xfrm>
            <a:off x="5105404" y="1812929"/>
            <a:ext cx="4449763" cy="5130799"/>
          </a:xfrm>
          <a:prstGeom prst="rect">
            <a:avLst/>
          </a:prstGeom>
        </p:spPr>
        <p:txBody>
          <a:bodyPr lIns="91398" tIns="45699" rIns="91398" bIns="45699"/>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Tree>
    <p:extLst>
      <p:ext uri="{BB962C8B-B14F-4D97-AF65-F5344CB8AC3E}">
        <p14:creationId xmlns:p14="http://schemas.microsoft.com/office/powerpoint/2010/main" val="1994124653"/>
      </p:ext>
    </p:extLst>
  </p:cSld>
  <p:clrMapOvr>
    <a:masterClrMapping/>
  </p:clrMapOvr>
  <p:transition>
    <p:wheel spokes="0"/>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42" y="311150"/>
            <a:ext cx="9051925" cy="1295400"/>
          </a:xfrm>
          <a:prstGeom prst="rect">
            <a:avLst/>
          </a:prstGeom>
        </p:spPr>
        <p:txBody>
          <a:bodyPr lIns="91398" tIns="45699" rIns="91398" bIns="45699"/>
          <a:lstStyle>
            <a:lvl1pPr>
              <a:defRPr/>
            </a:lvl1pPr>
          </a:lstStyle>
          <a:p>
            <a:r>
              <a:rPr lang="en-US"/>
              <a:t>Click to edit Master title style</a:t>
            </a:r>
            <a:endParaRPr lang="th-TH"/>
          </a:p>
        </p:txBody>
      </p:sp>
      <p:sp>
        <p:nvSpPr>
          <p:cNvPr id="3" name="Text Placeholder 2"/>
          <p:cNvSpPr>
            <a:spLocks noGrp="1"/>
          </p:cNvSpPr>
          <p:nvPr>
            <p:ph type="body" idx="1"/>
          </p:nvPr>
        </p:nvSpPr>
        <p:spPr>
          <a:xfrm>
            <a:off x="503238" y="1739900"/>
            <a:ext cx="4443412" cy="725487"/>
          </a:xfrm>
          <a:prstGeom prst="rect">
            <a:avLst/>
          </a:prstGeom>
        </p:spPr>
        <p:txBody>
          <a:bodyPr lIns="91398" tIns="45699" rIns="91398" bIns="45699" anchor="b"/>
          <a:lstStyle>
            <a:lvl1pPr marL="0" indent="0">
              <a:buNone/>
              <a:defRPr sz="2500" b="1"/>
            </a:lvl1pPr>
            <a:lvl2pPr marL="456986" indent="0">
              <a:buNone/>
              <a:defRPr sz="2000" b="1"/>
            </a:lvl2pPr>
            <a:lvl3pPr marL="913973" indent="0">
              <a:buNone/>
              <a:defRPr sz="1800" b="1"/>
            </a:lvl3pPr>
            <a:lvl4pPr marL="1370958" indent="0">
              <a:buNone/>
              <a:defRPr sz="1600" b="1"/>
            </a:lvl4pPr>
            <a:lvl5pPr marL="1827944" indent="0">
              <a:buNone/>
              <a:defRPr sz="1600" b="1"/>
            </a:lvl5pPr>
            <a:lvl6pPr marL="2284930" indent="0">
              <a:buNone/>
              <a:defRPr sz="1600" b="1"/>
            </a:lvl6pPr>
            <a:lvl7pPr marL="2741918" indent="0">
              <a:buNone/>
              <a:defRPr sz="1600" b="1"/>
            </a:lvl7pPr>
            <a:lvl8pPr marL="3198903" indent="0">
              <a:buNone/>
              <a:defRPr sz="1600" b="1"/>
            </a:lvl8pPr>
            <a:lvl9pPr marL="3655889" indent="0">
              <a:buNone/>
              <a:defRPr sz="1600" b="1"/>
            </a:lvl9pPr>
          </a:lstStyle>
          <a:p>
            <a:pPr lvl="0"/>
            <a:r>
              <a:rPr lang="en-US"/>
              <a:t>Click to edit Master text styles</a:t>
            </a:r>
          </a:p>
        </p:txBody>
      </p:sp>
      <p:sp>
        <p:nvSpPr>
          <p:cNvPr id="4" name="Content Placeholder 3"/>
          <p:cNvSpPr>
            <a:spLocks noGrp="1"/>
          </p:cNvSpPr>
          <p:nvPr>
            <p:ph sz="half" idx="2"/>
          </p:nvPr>
        </p:nvSpPr>
        <p:spPr>
          <a:xfrm>
            <a:off x="503238" y="2465390"/>
            <a:ext cx="4443412" cy="4478337"/>
          </a:xfrm>
          <a:prstGeom prst="rect">
            <a:avLst/>
          </a:prstGeom>
        </p:spPr>
        <p:txBody>
          <a:bodyPr lIns="91398" tIns="45699" rIns="91398" bIns="45699"/>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Text Placeholder 4"/>
          <p:cNvSpPr>
            <a:spLocks noGrp="1"/>
          </p:cNvSpPr>
          <p:nvPr>
            <p:ph type="body" sz="quarter" idx="3"/>
          </p:nvPr>
        </p:nvSpPr>
        <p:spPr>
          <a:xfrm>
            <a:off x="5110167" y="1739900"/>
            <a:ext cx="4445000" cy="725487"/>
          </a:xfrm>
          <a:prstGeom prst="rect">
            <a:avLst/>
          </a:prstGeom>
        </p:spPr>
        <p:txBody>
          <a:bodyPr lIns="91398" tIns="45699" rIns="91398" bIns="45699" anchor="b"/>
          <a:lstStyle>
            <a:lvl1pPr marL="0" indent="0">
              <a:buNone/>
              <a:defRPr sz="2500" b="1"/>
            </a:lvl1pPr>
            <a:lvl2pPr marL="456986" indent="0">
              <a:buNone/>
              <a:defRPr sz="2000" b="1"/>
            </a:lvl2pPr>
            <a:lvl3pPr marL="913973" indent="0">
              <a:buNone/>
              <a:defRPr sz="1800" b="1"/>
            </a:lvl3pPr>
            <a:lvl4pPr marL="1370958" indent="0">
              <a:buNone/>
              <a:defRPr sz="1600" b="1"/>
            </a:lvl4pPr>
            <a:lvl5pPr marL="1827944" indent="0">
              <a:buNone/>
              <a:defRPr sz="1600" b="1"/>
            </a:lvl5pPr>
            <a:lvl6pPr marL="2284930" indent="0">
              <a:buNone/>
              <a:defRPr sz="1600" b="1"/>
            </a:lvl6pPr>
            <a:lvl7pPr marL="2741918" indent="0">
              <a:buNone/>
              <a:defRPr sz="1600" b="1"/>
            </a:lvl7pPr>
            <a:lvl8pPr marL="3198903" indent="0">
              <a:buNone/>
              <a:defRPr sz="1600" b="1"/>
            </a:lvl8pPr>
            <a:lvl9pPr marL="365588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0167" y="2465390"/>
            <a:ext cx="4445000" cy="4478337"/>
          </a:xfrm>
          <a:prstGeom prst="rect">
            <a:avLst/>
          </a:prstGeom>
        </p:spPr>
        <p:txBody>
          <a:bodyPr lIns="91398" tIns="45699" rIns="91398" bIns="45699"/>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Tree>
    <p:extLst>
      <p:ext uri="{BB962C8B-B14F-4D97-AF65-F5344CB8AC3E}">
        <p14:creationId xmlns:p14="http://schemas.microsoft.com/office/powerpoint/2010/main" val="4023250617"/>
      </p:ext>
    </p:extLst>
  </p:cSld>
  <p:clrMapOvr>
    <a:masterClrMapping/>
  </p:clrMapOvr>
  <p:transition>
    <p:wheel spokes="0"/>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3242" y="311150"/>
            <a:ext cx="9051925" cy="1295400"/>
          </a:xfrm>
          <a:prstGeom prst="rect">
            <a:avLst/>
          </a:prstGeom>
        </p:spPr>
        <p:txBody>
          <a:bodyPr lIns="91398" tIns="45699" rIns="91398" bIns="45699"/>
          <a:lstStyle/>
          <a:p>
            <a:r>
              <a:rPr lang="en-US"/>
              <a:t>Click to edit Master title style</a:t>
            </a:r>
            <a:endParaRPr lang="th-TH"/>
          </a:p>
        </p:txBody>
      </p:sp>
    </p:spTree>
    <p:extLst>
      <p:ext uri="{BB962C8B-B14F-4D97-AF65-F5344CB8AC3E}">
        <p14:creationId xmlns:p14="http://schemas.microsoft.com/office/powerpoint/2010/main" val="639333588"/>
      </p:ext>
    </p:extLst>
  </p:cSld>
  <p:clrMapOvr>
    <a:masterClrMapping/>
  </p:clrMapOvr>
  <p:transition>
    <p:wheel spokes="0"/>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473044"/>
      </p:ext>
    </p:extLst>
  </p:cSld>
  <p:clrMapOvr>
    <a:masterClrMapping/>
  </p:clrMapOvr>
  <p:transition>
    <p:wheel spokes="0"/>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42" y="309563"/>
            <a:ext cx="3308350" cy="1317625"/>
          </a:xfrm>
          <a:prstGeom prst="rect">
            <a:avLst/>
          </a:prstGeom>
        </p:spPr>
        <p:txBody>
          <a:bodyPr lIns="91398" tIns="45699" rIns="91398" bIns="45699" anchor="b"/>
          <a:lstStyle>
            <a:lvl1pPr algn="l">
              <a:defRPr sz="2000" b="1"/>
            </a:lvl1pPr>
          </a:lstStyle>
          <a:p>
            <a:r>
              <a:rPr lang="en-US"/>
              <a:t>Click to edit Master title style</a:t>
            </a:r>
            <a:endParaRPr lang="th-TH"/>
          </a:p>
        </p:txBody>
      </p:sp>
      <p:sp>
        <p:nvSpPr>
          <p:cNvPr id="3" name="Content Placeholder 2"/>
          <p:cNvSpPr>
            <a:spLocks noGrp="1"/>
          </p:cNvSpPr>
          <p:nvPr>
            <p:ph idx="1"/>
          </p:nvPr>
        </p:nvSpPr>
        <p:spPr>
          <a:xfrm>
            <a:off x="3932238" y="309563"/>
            <a:ext cx="5622925" cy="6634162"/>
          </a:xfrm>
          <a:prstGeom prst="rect">
            <a:avLst/>
          </a:prstGeom>
        </p:spPr>
        <p:txBody>
          <a:bodyPr lIns="91398" tIns="45699" rIns="91398" bIns="45699"/>
          <a:lstStyle>
            <a:lvl1pPr>
              <a:defRPr sz="3200"/>
            </a:lvl1pPr>
            <a:lvl2pPr>
              <a:defRPr sz="2800"/>
            </a:lvl2pPr>
            <a:lvl3pPr>
              <a:defRPr sz="25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Text Placeholder 3"/>
          <p:cNvSpPr>
            <a:spLocks noGrp="1"/>
          </p:cNvSpPr>
          <p:nvPr>
            <p:ph type="body" sz="half" idx="2"/>
          </p:nvPr>
        </p:nvSpPr>
        <p:spPr>
          <a:xfrm>
            <a:off x="503242" y="1627189"/>
            <a:ext cx="3308350" cy="5316537"/>
          </a:xfrm>
          <a:prstGeom prst="rect">
            <a:avLst/>
          </a:prstGeom>
        </p:spPr>
        <p:txBody>
          <a:bodyPr lIns="91398" tIns="45699" rIns="91398" bIns="45699"/>
          <a:lstStyle>
            <a:lvl1pPr marL="0" indent="0">
              <a:buNone/>
              <a:defRPr sz="1400"/>
            </a:lvl1pPr>
            <a:lvl2pPr marL="456986" indent="0">
              <a:buNone/>
              <a:defRPr sz="1200"/>
            </a:lvl2pPr>
            <a:lvl3pPr marL="913973" indent="0">
              <a:buNone/>
              <a:defRPr sz="1000"/>
            </a:lvl3pPr>
            <a:lvl4pPr marL="1370958" indent="0">
              <a:buNone/>
              <a:defRPr sz="900"/>
            </a:lvl4pPr>
            <a:lvl5pPr marL="1827944" indent="0">
              <a:buNone/>
              <a:defRPr sz="900"/>
            </a:lvl5pPr>
            <a:lvl6pPr marL="2284930" indent="0">
              <a:buNone/>
              <a:defRPr sz="900"/>
            </a:lvl6pPr>
            <a:lvl7pPr marL="2741918" indent="0">
              <a:buNone/>
              <a:defRPr sz="900"/>
            </a:lvl7pPr>
            <a:lvl8pPr marL="3198903" indent="0">
              <a:buNone/>
              <a:defRPr sz="900"/>
            </a:lvl8pPr>
            <a:lvl9pPr marL="3655889" indent="0">
              <a:buNone/>
              <a:defRPr sz="900"/>
            </a:lvl9pPr>
          </a:lstStyle>
          <a:p>
            <a:pPr lvl="0"/>
            <a:r>
              <a:rPr lang="en-US"/>
              <a:t>Click to edit Master text styles</a:t>
            </a:r>
          </a:p>
        </p:txBody>
      </p:sp>
    </p:spTree>
    <p:extLst>
      <p:ext uri="{BB962C8B-B14F-4D97-AF65-F5344CB8AC3E}">
        <p14:creationId xmlns:p14="http://schemas.microsoft.com/office/powerpoint/2010/main" val="381038812"/>
      </p:ext>
    </p:extLst>
  </p:cSld>
  <p:clrMapOvr>
    <a:masterClrMapping/>
  </p:clrMapOvr>
  <p:transition>
    <p:wheel spokes="0"/>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9" y="5440368"/>
            <a:ext cx="6035675" cy="642937"/>
          </a:xfrm>
          <a:prstGeom prst="rect">
            <a:avLst/>
          </a:prstGeom>
        </p:spPr>
        <p:txBody>
          <a:bodyPr lIns="91398" tIns="45699" rIns="91398" bIns="45699" anchor="b"/>
          <a:lstStyle>
            <a:lvl1pPr algn="l">
              <a:defRPr sz="2000" b="1"/>
            </a:lvl1pPr>
          </a:lstStyle>
          <a:p>
            <a:r>
              <a:rPr lang="en-US"/>
              <a:t>Click to edit Master title style</a:t>
            </a:r>
            <a:endParaRPr lang="th-TH"/>
          </a:p>
        </p:txBody>
      </p:sp>
      <p:sp>
        <p:nvSpPr>
          <p:cNvPr id="3" name="Picture Placeholder 2"/>
          <p:cNvSpPr>
            <a:spLocks noGrp="1"/>
          </p:cNvSpPr>
          <p:nvPr>
            <p:ph type="pic" idx="1"/>
          </p:nvPr>
        </p:nvSpPr>
        <p:spPr>
          <a:xfrm>
            <a:off x="1971679" y="693738"/>
            <a:ext cx="6035675" cy="4664075"/>
          </a:xfrm>
          <a:prstGeom prst="rect">
            <a:avLst/>
          </a:prstGeom>
        </p:spPr>
        <p:txBody>
          <a:bodyPr lIns="91398" tIns="45699" rIns="91398" bIns="45699"/>
          <a:lstStyle>
            <a:lvl1pPr marL="0" indent="0">
              <a:buNone/>
              <a:defRPr sz="3200"/>
            </a:lvl1pPr>
            <a:lvl2pPr marL="456986" indent="0">
              <a:buNone/>
              <a:defRPr sz="2800"/>
            </a:lvl2pPr>
            <a:lvl3pPr marL="913973" indent="0">
              <a:buNone/>
              <a:defRPr sz="2500"/>
            </a:lvl3pPr>
            <a:lvl4pPr marL="1370958" indent="0">
              <a:buNone/>
              <a:defRPr sz="2000"/>
            </a:lvl4pPr>
            <a:lvl5pPr marL="1827944" indent="0">
              <a:buNone/>
              <a:defRPr sz="2000"/>
            </a:lvl5pPr>
            <a:lvl6pPr marL="2284930" indent="0">
              <a:buNone/>
              <a:defRPr sz="2000"/>
            </a:lvl6pPr>
            <a:lvl7pPr marL="2741918" indent="0">
              <a:buNone/>
              <a:defRPr sz="2000"/>
            </a:lvl7pPr>
            <a:lvl8pPr marL="3198903" indent="0">
              <a:buNone/>
              <a:defRPr sz="2000"/>
            </a:lvl8pPr>
            <a:lvl9pPr marL="3655889" indent="0">
              <a:buNone/>
              <a:defRPr sz="2000"/>
            </a:lvl9pPr>
          </a:lstStyle>
          <a:p>
            <a:pPr lvl="0"/>
            <a:endParaRPr lang="th-TH" noProof="0"/>
          </a:p>
        </p:txBody>
      </p:sp>
      <p:sp>
        <p:nvSpPr>
          <p:cNvPr id="4" name="Text Placeholder 3"/>
          <p:cNvSpPr>
            <a:spLocks noGrp="1"/>
          </p:cNvSpPr>
          <p:nvPr>
            <p:ph type="body" sz="half" idx="2"/>
          </p:nvPr>
        </p:nvSpPr>
        <p:spPr>
          <a:xfrm>
            <a:off x="1971679" y="6083300"/>
            <a:ext cx="6035675" cy="911225"/>
          </a:xfrm>
          <a:prstGeom prst="rect">
            <a:avLst/>
          </a:prstGeom>
        </p:spPr>
        <p:txBody>
          <a:bodyPr lIns="91398" tIns="45699" rIns="91398" bIns="45699"/>
          <a:lstStyle>
            <a:lvl1pPr marL="0" indent="0">
              <a:buNone/>
              <a:defRPr sz="1400"/>
            </a:lvl1pPr>
            <a:lvl2pPr marL="456986" indent="0">
              <a:buNone/>
              <a:defRPr sz="1200"/>
            </a:lvl2pPr>
            <a:lvl3pPr marL="913973" indent="0">
              <a:buNone/>
              <a:defRPr sz="1000"/>
            </a:lvl3pPr>
            <a:lvl4pPr marL="1370958" indent="0">
              <a:buNone/>
              <a:defRPr sz="900"/>
            </a:lvl4pPr>
            <a:lvl5pPr marL="1827944" indent="0">
              <a:buNone/>
              <a:defRPr sz="900"/>
            </a:lvl5pPr>
            <a:lvl6pPr marL="2284930" indent="0">
              <a:buNone/>
              <a:defRPr sz="900"/>
            </a:lvl6pPr>
            <a:lvl7pPr marL="2741918" indent="0">
              <a:buNone/>
              <a:defRPr sz="900"/>
            </a:lvl7pPr>
            <a:lvl8pPr marL="3198903" indent="0">
              <a:buNone/>
              <a:defRPr sz="900"/>
            </a:lvl8pPr>
            <a:lvl9pPr marL="3655889" indent="0">
              <a:buNone/>
              <a:defRPr sz="900"/>
            </a:lvl9pPr>
          </a:lstStyle>
          <a:p>
            <a:pPr lvl="0"/>
            <a:r>
              <a:rPr lang="en-US"/>
              <a:t>Click to edit Master text styles</a:t>
            </a:r>
          </a:p>
        </p:txBody>
      </p:sp>
    </p:spTree>
    <p:extLst>
      <p:ext uri="{BB962C8B-B14F-4D97-AF65-F5344CB8AC3E}">
        <p14:creationId xmlns:p14="http://schemas.microsoft.com/office/powerpoint/2010/main" val="3531537069"/>
      </p:ext>
    </p:extLst>
  </p:cSld>
  <p:clrMapOvr>
    <a:masterClrMapping/>
  </p:clrMapOvr>
  <p:transition>
    <p:wheel spokes="0"/>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40">
            <a:extLst>
              <a:ext uri="{FF2B5EF4-FFF2-40B4-BE49-F238E27FC236}">
                <a16:creationId xmlns:a16="http://schemas.microsoft.com/office/drawing/2014/main" id="{8D09C08E-972D-2950-D1D8-3E210F17FBF1}"/>
              </a:ext>
            </a:extLst>
          </p:cNvPr>
          <p:cNvSpPr>
            <a:spLocks noChangeArrowheads="1"/>
          </p:cNvSpPr>
          <p:nvPr/>
        </p:nvSpPr>
        <p:spPr bwMode="auto">
          <a:xfrm>
            <a:off x="403225" y="0"/>
            <a:ext cx="9213850" cy="7772400"/>
          </a:xfrm>
          <a:prstGeom prst="rect">
            <a:avLst/>
          </a:prstGeom>
          <a:gradFill rotWithShape="0">
            <a:gsLst>
              <a:gs pos="0">
                <a:srgbClr val="000000"/>
              </a:gs>
              <a:gs pos="39999">
                <a:srgbClr val="0A128C"/>
              </a:gs>
              <a:gs pos="70000">
                <a:srgbClr val="181CC7"/>
              </a:gs>
              <a:gs pos="88000">
                <a:srgbClr val="7005D4"/>
              </a:gs>
              <a:gs pos="100000">
                <a:srgbClr val="8C3D91"/>
              </a:gs>
            </a:gsLst>
            <a:lin ang="5400000" scaled="1"/>
          </a:gradFill>
          <a:ln w="12700">
            <a:solidFill>
              <a:schemeClr val="tx1"/>
            </a:solidFill>
            <a:miter lim="800000"/>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200" b="0">
                <a:latin typeface="Engravers MT" panose="02090707080505020304" pitchFamily="18" charset="77"/>
              </a:rPr>
              <a:t>       </a:t>
            </a:r>
          </a:p>
        </p:txBody>
      </p:sp>
      <p:sp>
        <p:nvSpPr>
          <p:cNvPr id="1027" name="Rectangle 41">
            <a:extLst>
              <a:ext uri="{FF2B5EF4-FFF2-40B4-BE49-F238E27FC236}">
                <a16:creationId xmlns:a16="http://schemas.microsoft.com/office/drawing/2014/main" id="{30F0A64E-3B56-EF1E-AB16-6FC859D1074B}"/>
              </a:ext>
            </a:extLst>
          </p:cNvPr>
          <p:cNvSpPr>
            <a:spLocks noChangeArrowheads="1"/>
          </p:cNvSpPr>
          <p:nvPr/>
        </p:nvSpPr>
        <p:spPr bwMode="auto">
          <a:xfrm>
            <a:off x="508000" y="120650"/>
            <a:ext cx="4467225" cy="964320"/>
          </a:xfrm>
          <a:prstGeom prst="rect">
            <a:avLst/>
          </a:prstGeom>
          <a:noFill/>
          <a:ln>
            <a:noFill/>
          </a:ln>
          <a:effectLst>
            <a:outerShdw dist="35921" dir="2700000" algn="ctr" rotWithShape="0">
              <a:srgbClr val="000066"/>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800" dirty="0">
                <a:solidFill>
                  <a:srgbClr val="FAFA1E"/>
                </a:solidFill>
                <a:latin typeface="Pyidaungsu" panose="020B0502040204020203" pitchFamily="34" charset="0"/>
                <a:cs typeface="Pyidaungsu" panose="020B0502040204020203" pitchFamily="34" charset="0"/>
              </a:rPr>
              <a:t>တစ်ပေါင်းတည်းရှိသော </a:t>
            </a:r>
            <a:r>
              <a:rPr lang="en-US" altLang="en-US" sz="2800" dirty="0" err="1">
                <a:solidFill>
                  <a:srgbClr val="FAFA1E"/>
                </a:solidFill>
                <a:latin typeface="Pyidaungsu" panose="020B0502040204020203" pitchFamily="34" charset="0"/>
                <a:cs typeface="Pyidaungsu" panose="020B0502040204020203" pitchFamily="34" charset="0"/>
              </a:rPr>
              <a:t>ဓမ္မသစ်ကျမ်းစာ</a:t>
            </a:r>
            <a:endParaRPr lang="my-MM" altLang="en-US" sz="2800" dirty="0">
              <a:solidFill>
                <a:srgbClr val="FAFA1E"/>
              </a:solidFill>
              <a:latin typeface="Pyidaungsu" panose="020B0502040204020203" pitchFamily="34" charset="0"/>
              <a:cs typeface="Pyidaungsu" panose="020B0502040204020203" pitchFamily="34" charset="0"/>
            </a:endParaRPr>
          </a:p>
        </p:txBody>
      </p:sp>
      <p:grpSp>
        <p:nvGrpSpPr>
          <p:cNvPr id="1028" name="Group 35">
            <a:extLst>
              <a:ext uri="{FF2B5EF4-FFF2-40B4-BE49-F238E27FC236}">
                <a16:creationId xmlns:a16="http://schemas.microsoft.com/office/drawing/2014/main" id="{EE0998E8-85F7-3F48-C14E-739F96243B5C}"/>
              </a:ext>
            </a:extLst>
          </p:cNvPr>
          <p:cNvGrpSpPr>
            <a:grpSpLocks/>
          </p:cNvGrpSpPr>
          <p:nvPr/>
        </p:nvGrpSpPr>
        <p:grpSpPr bwMode="auto">
          <a:xfrm>
            <a:off x="9494838" y="-7938"/>
            <a:ext cx="563562" cy="7799388"/>
            <a:chOff x="0" y="-2"/>
            <a:chExt cx="512" cy="4931"/>
          </a:xfrm>
        </p:grpSpPr>
        <p:sp>
          <p:nvSpPr>
            <p:cNvPr id="1036" name="Rectangle 36">
              <a:extLst>
                <a:ext uri="{FF2B5EF4-FFF2-40B4-BE49-F238E27FC236}">
                  <a16:creationId xmlns:a16="http://schemas.microsoft.com/office/drawing/2014/main" id="{0E67F5F0-4338-A7DD-A7A8-D2DD488230C2}"/>
                </a:ext>
              </a:extLst>
            </p:cNvPr>
            <p:cNvSpPr>
              <a:spLocks noChangeArrowheads="1"/>
            </p:cNvSpPr>
            <p:nvPr/>
          </p:nvSpPr>
          <p:spPr bwMode="auto">
            <a:xfrm>
              <a:off x="0" y="-2"/>
              <a:ext cx="128" cy="4926"/>
            </a:xfrm>
            <a:prstGeom prst="rect">
              <a:avLst/>
            </a:prstGeom>
            <a:gradFill rotWithShape="0">
              <a:gsLst>
                <a:gs pos="0">
                  <a:srgbClr val="00002F"/>
                </a:gs>
                <a:gs pos="100000">
                  <a:srgbClr val="000066"/>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latin typeface="Win Innwa" pitchFamily="2" charset="0"/>
              </a:endParaRPr>
            </a:p>
          </p:txBody>
        </p:sp>
        <p:sp>
          <p:nvSpPr>
            <p:cNvPr id="1037" name="Rectangle 37">
              <a:extLst>
                <a:ext uri="{FF2B5EF4-FFF2-40B4-BE49-F238E27FC236}">
                  <a16:creationId xmlns:a16="http://schemas.microsoft.com/office/drawing/2014/main" id="{5D56EFC0-8740-9BC7-FCD0-FA35EFF87AF6}"/>
                </a:ext>
              </a:extLst>
            </p:cNvPr>
            <p:cNvSpPr>
              <a:spLocks noChangeArrowheads="1"/>
            </p:cNvSpPr>
            <p:nvPr/>
          </p:nvSpPr>
          <p:spPr bwMode="auto">
            <a:xfrm>
              <a:off x="128" y="3"/>
              <a:ext cx="128" cy="4926"/>
            </a:xfrm>
            <a:prstGeom prst="rect">
              <a:avLst/>
            </a:prstGeom>
            <a:gradFill rotWithShape="0">
              <a:gsLst>
                <a:gs pos="0">
                  <a:srgbClr val="000047"/>
                </a:gs>
                <a:gs pos="100000">
                  <a:srgbClr val="000099"/>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latin typeface="Win Innwa" pitchFamily="2" charset="0"/>
              </a:endParaRPr>
            </a:p>
          </p:txBody>
        </p:sp>
        <p:sp>
          <p:nvSpPr>
            <p:cNvPr id="1038" name="Rectangle 38">
              <a:extLst>
                <a:ext uri="{FF2B5EF4-FFF2-40B4-BE49-F238E27FC236}">
                  <a16:creationId xmlns:a16="http://schemas.microsoft.com/office/drawing/2014/main" id="{0E9A6555-EC60-1445-6E79-175D00C41F24}"/>
                </a:ext>
              </a:extLst>
            </p:cNvPr>
            <p:cNvSpPr>
              <a:spLocks noChangeArrowheads="1"/>
            </p:cNvSpPr>
            <p:nvPr/>
          </p:nvSpPr>
          <p:spPr bwMode="auto">
            <a:xfrm>
              <a:off x="257" y="-2"/>
              <a:ext cx="128" cy="4926"/>
            </a:xfrm>
            <a:prstGeom prst="rect">
              <a:avLst/>
            </a:prstGeom>
            <a:gradFill rotWithShape="0">
              <a:gsLst>
                <a:gs pos="0">
                  <a:srgbClr val="182F47"/>
                </a:gs>
                <a:gs pos="100000">
                  <a:srgbClr val="336699"/>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latin typeface="Win Innwa" pitchFamily="2" charset="0"/>
              </a:endParaRPr>
            </a:p>
          </p:txBody>
        </p:sp>
        <p:sp>
          <p:nvSpPr>
            <p:cNvPr id="1039" name="Rectangle 39">
              <a:extLst>
                <a:ext uri="{FF2B5EF4-FFF2-40B4-BE49-F238E27FC236}">
                  <a16:creationId xmlns:a16="http://schemas.microsoft.com/office/drawing/2014/main" id="{759E74A2-D177-A523-0BF2-BA2298841565}"/>
                </a:ext>
              </a:extLst>
            </p:cNvPr>
            <p:cNvSpPr>
              <a:spLocks noChangeArrowheads="1"/>
            </p:cNvSpPr>
            <p:nvPr/>
          </p:nvSpPr>
          <p:spPr bwMode="auto">
            <a:xfrm>
              <a:off x="384" y="0"/>
              <a:ext cx="128" cy="4926"/>
            </a:xfrm>
            <a:prstGeom prst="rect">
              <a:avLst/>
            </a:prstGeom>
            <a:gradFill rotWithShape="0">
              <a:gsLst>
                <a:gs pos="0">
                  <a:srgbClr val="182F5E"/>
                </a:gs>
                <a:gs pos="100000">
                  <a:srgbClr val="3366CC"/>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latin typeface="Win Innwa" pitchFamily="2" charset="0"/>
              </a:endParaRPr>
            </a:p>
          </p:txBody>
        </p:sp>
      </p:grpSp>
      <p:grpSp>
        <p:nvGrpSpPr>
          <p:cNvPr id="1029" name="Group 24">
            <a:extLst>
              <a:ext uri="{FF2B5EF4-FFF2-40B4-BE49-F238E27FC236}">
                <a16:creationId xmlns:a16="http://schemas.microsoft.com/office/drawing/2014/main" id="{6958ABB0-BCC5-5C4A-62CD-52BECA9613F1}"/>
              </a:ext>
            </a:extLst>
          </p:cNvPr>
          <p:cNvGrpSpPr>
            <a:grpSpLocks/>
          </p:cNvGrpSpPr>
          <p:nvPr/>
        </p:nvGrpSpPr>
        <p:grpSpPr bwMode="auto">
          <a:xfrm>
            <a:off x="0" y="-14288"/>
            <a:ext cx="563563" cy="7824788"/>
            <a:chOff x="0" y="-2"/>
            <a:chExt cx="512" cy="4931"/>
          </a:xfrm>
        </p:grpSpPr>
        <p:sp>
          <p:nvSpPr>
            <p:cNvPr id="1032" name="Rectangle 16">
              <a:extLst>
                <a:ext uri="{FF2B5EF4-FFF2-40B4-BE49-F238E27FC236}">
                  <a16:creationId xmlns:a16="http://schemas.microsoft.com/office/drawing/2014/main" id="{EAE6837F-0074-130D-A491-5236D056C644}"/>
                </a:ext>
              </a:extLst>
            </p:cNvPr>
            <p:cNvSpPr>
              <a:spLocks noChangeArrowheads="1"/>
            </p:cNvSpPr>
            <p:nvPr/>
          </p:nvSpPr>
          <p:spPr bwMode="auto">
            <a:xfrm>
              <a:off x="0" y="-2"/>
              <a:ext cx="128" cy="4926"/>
            </a:xfrm>
            <a:prstGeom prst="rect">
              <a:avLst/>
            </a:prstGeom>
            <a:gradFill rotWithShape="0">
              <a:gsLst>
                <a:gs pos="0">
                  <a:srgbClr val="00002F"/>
                </a:gs>
                <a:gs pos="100000">
                  <a:srgbClr val="000066"/>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latin typeface="Win Innwa" pitchFamily="2" charset="0"/>
              </a:endParaRPr>
            </a:p>
          </p:txBody>
        </p:sp>
        <p:sp>
          <p:nvSpPr>
            <p:cNvPr id="1033" name="Rectangle 21">
              <a:extLst>
                <a:ext uri="{FF2B5EF4-FFF2-40B4-BE49-F238E27FC236}">
                  <a16:creationId xmlns:a16="http://schemas.microsoft.com/office/drawing/2014/main" id="{4B8F58B2-3BAA-8742-02B4-0CD1B41507CE}"/>
                </a:ext>
              </a:extLst>
            </p:cNvPr>
            <p:cNvSpPr>
              <a:spLocks noChangeArrowheads="1"/>
            </p:cNvSpPr>
            <p:nvPr/>
          </p:nvSpPr>
          <p:spPr bwMode="auto">
            <a:xfrm>
              <a:off x="128" y="3"/>
              <a:ext cx="128" cy="4926"/>
            </a:xfrm>
            <a:prstGeom prst="rect">
              <a:avLst/>
            </a:prstGeom>
            <a:gradFill rotWithShape="0">
              <a:gsLst>
                <a:gs pos="0">
                  <a:srgbClr val="000047"/>
                </a:gs>
                <a:gs pos="100000">
                  <a:srgbClr val="000099"/>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latin typeface="Win Innwa" pitchFamily="2" charset="0"/>
              </a:endParaRPr>
            </a:p>
          </p:txBody>
        </p:sp>
        <p:sp>
          <p:nvSpPr>
            <p:cNvPr id="1034" name="Rectangle 22">
              <a:extLst>
                <a:ext uri="{FF2B5EF4-FFF2-40B4-BE49-F238E27FC236}">
                  <a16:creationId xmlns:a16="http://schemas.microsoft.com/office/drawing/2014/main" id="{2897C6A2-A0D1-AD0B-A502-A08F9CD57EFC}"/>
                </a:ext>
              </a:extLst>
            </p:cNvPr>
            <p:cNvSpPr>
              <a:spLocks noChangeArrowheads="1"/>
            </p:cNvSpPr>
            <p:nvPr/>
          </p:nvSpPr>
          <p:spPr bwMode="auto">
            <a:xfrm>
              <a:off x="257" y="-2"/>
              <a:ext cx="128" cy="4926"/>
            </a:xfrm>
            <a:prstGeom prst="rect">
              <a:avLst/>
            </a:prstGeom>
            <a:gradFill rotWithShape="0">
              <a:gsLst>
                <a:gs pos="0">
                  <a:srgbClr val="182F47"/>
                </a:gs>
                <a:gs pos="100000">
                  <a:srgbClr val="336699"/>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latin typeface="Win Innwa" pitchFamily="2" charset="0"/>
              </a:endParaRPr>
            </a:p>
          </p:txBody>
        </p:sp>
        <p:sp>
          <p:nvSpPr>
            <p:cNvPr id="1035" name="Rectangle 23">
              <a:extLst>
                <a:ext uri="{FF2B5EF4-FFF2-40B4-BE49-F238E27FC236}">
                  <a16:creationId xmlns:a16="http://schemas.microsoft.com/office/drawing/2014/main" id="{03DA46C7-D053-40FD-04D9-52E5C7200ED0}"/>
                </a:ext>
              </a:extLst>
            </p:cNvPr>
            <p:cNvSpPr>
              <a:spLocks noChangeArrowheads="1"/>
            </p:cNvSpPr>
            <p:nvPr/>
          </p:nvSpPr>
          <p:spPr bwMode="auto">
            <a:xfrm>
              <a:off x="384" y="0"/>
              <a:ext cx="128" cy="4926"/>
            </a:xfrm>
            <a:prstGeom prst="rect">
              <a:avLst/>
            </a:prstGeom>
            <a:gradFill rotWithShape="0">
              <a:gsLst>
                <a:gs pos="0">
                  <a:srgbClr val="182F5E"/>
                </a:gs>
                <a:gs pos="100000">
                  <a:srgbClr val="3366CC"/>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latin typeface="Win Innwa" pitchFamily="2" charset="0"/>
              </a:endParaRPr>
            </a:p>
          </p:txBody>
        </p:sp>
      </p:grpSp>
      <p:sp>
        <p:nvSpPr>
          <p:cNvPr id="1070" name="Text Box 46">
            <a:extLst>
              <a:ext uri="{FF2B5EF4-FFF2-40B4-BE49-F238E27FC236}">
                <a16:creationId xmlns:a16="http://schemas.microsoft.com/office/drawing/2014/main" id="{338B5E08-492E-8A0E-D721-897BFA4B3713}"/>
              </a:ext>
            </a:extLst>
          </p:cNvPr>
          <p:cNvSpPr txBox="1">
            <a:spLocks noChangeArrowheads="1"/>
          </p:cNvSpPr>
          <p:nvPr/>
        </p:nvSpPr>
        <p:spPr bwMode="auto">
          <a:xfrm>
            <a:off x="825500" y="7435850"/>
            <a:ext cx="985838" cy="247650"/>
          </a:xfrm>
          <a:prstGeom prst="rect">
            <a:avLst/>
          </a:prstGeom>
          <a:noFill/>
          <a:ln w="12700">
            <a:noFill/>
            <a:miter lim="800000"/>
            <a:headEnd/>
            <a:tailEnd/>
          </a:ln>
          <a:effec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900">
                <a:solidFill>
                  <a:schemeClr val="bg1"/>
                </a:solidFill>
                <a:latin typeface="Arial" panose="020B0604020202020204" pitchFamily="34" charset="0"/>
              </a:rPr>
              <a:t>© </a:t>
            </a:r>
            <a:r>
              <a:rPr lang="en-US" altLang="en-US" sz="1000">
                <a:solidFill>
                  <a:srgbClr val="FFFFFF"/>
                </a:solidFill>
                <a:latin typeface="Arial" panose="020B0604020202020204" pitchFamily="34" charset="0"/>
              </a:rPr>
              <a:t>2004</a:t>
            </a:r>
            <a:r>
              <a:rPr lang="en-US" altLang="en-US" sz="900">
                <a:solidFill>
                  <a:schemeClr val="bg1"/>
                </a:solidFill>
                <a:latin typeface="Arial" panose="020B0604020202020204" pitchFamily="34" charset="0"/>
              </a:rPr>
              <a:t> TBBMI</a:t>
            </a:r>
          </a:p>
        </p:txBody>
      </p:sp>
      <p:sp>
        <p:nvSpPr>
          <p:cNvPr id="1031" name="Rectangle 47">
            <a:extLst>
              <a:ext uri="{FF2B5EF4-FFF2-40B4-BE49-F238E27FC236}">
                <a16:creationId xmlns:a16="http://schemas.microsoft.com/office/drawing/2014/main" id="{1C01127F-67A1-2BCA-AF41-65BE723454C4}"/>
              </a:ext>
            </a:extLst>
          </p:cNvPr>
          <p:cNvSpPr>
            <a:spLocks noChangeArrowheads="1"/>
          </p:cNvSpPr>
          <p:nvPr/>
        </p:nvSpPr>
        <p:spPr bwMode="auto">
          <a:xfrm>
            <a:off x="8728075" y="7412038"/>
            <a:ext cx="6651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000">
                <a:solidFill>
                  <a:schemeClr val="bg1"/>
                </a:solidFill>
                <a:latin typeface="Comic Sans MS" panose="030F0902030302020204" pitchFamily="66" charset="0"/>
              </a:rPr>
              <a:t>8.0.08.</a:t>
            </a:r>
          </a:p>
        </p:txBody>
      </p:sp>
    </p:spTree>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transition>
    <p:wheel spokes="0"/>
  </p:transition>
  <p:txStyles>
    <p:titleStyle>
      <a:lvl1pPr algn="ctr" defTabSz="1004888" rtl="0" eaLnBrk="0" fontAlgn="base" hangingPunct="0">
        <a:spcBef>
          <a:spcPct val="0"/>
        </a:spcBef>
        <a:spcAft>
          <a:spcPct val="0"/>
        </a:spcAft>
        <a:defRPr sz="4800">
          <a:solidFill>
            <a:schemeClr val="tx2"/>
          </a:solidFill>
          <a:latin typeface="+mj-lt"/>
          <a:ea typeface="ＭＳ Ｐゴシック" charset="0"/>
          <a:cs typeface="ＭＳ Ｐゴシック" charset="0"/>
        </a:defRPr>
      </a:lvl1pPr>
      <a:lvl2pPr algn="ctr" defTabSz="1004888" rtl="0" eaLnBrk="0" fontAlgn="base" hangingPunct="0">
        <a:spcBef>
          <a:spcPct val="0"/>
        </a:spcBef>
        <a:spcAft>
          <a:spcPct val="0"/>
        </a:spcAft>
        <a:defRPr sz="4800">
          <a:solidFill>
            <a:schemeClr val="tx2"/>
          </a:solidFill>
          <a:latin typeface="Times" charset="0"/>
          <a:ea typeface="ＭＳ Ｐゴシック" charset="0"/>
          <a:cs typeface="ＭＳ Ｐゴシック" charset="0"/>
        </a:defRPr>
      </a:lvl2pPr>
      <a:lvl3pPr algn="ctr" defTabSz="1004888" rtl="0" eaLnBrk="0" fontAlgn="base" hangingPunct="0">
        <a:spcBef>
          <a:spcPct val="0"/>
        </a:spcBef>
        <a:spcAft>
          <a:spcPct val="0"/>
        </a:spcAft>
        <a:defRPr sz="4800">
          <a:solidFill>
            <a:schemeClr val="tx2"/>
          </a:solidFill>
          <a:latin typeface="Times" charset="0"/>
          <a:ea typeface="ＭＳ Ｐゴシック" charset="0"/>
          <a:cs typeface="ＭＳ Ｐゴシック" charset="0"/>
        </a:defRPr>
      </a:lvl3pPr>
      <a:lvl4pPr algn="ctr" defTabSz="1004888" rtl="0" eaLnBrk="0" fontAlgn="base" hangingPunct="0">
        <a:spcBef>
          <a:spcPct val="0"/>
        </a:spcBef>
        <a:spcAft>
          <a:spcPct val="0"/>
        </a:spcAft>
        <a:defRPr sz="4800">
          <a:solidFill>
            <a:schemeClr val="tx2"/>
          </a:solidFill>
          <a:latin typeface="Times" charset="0"/>
          <a:ea typeface="ＭＳ Ｐゴシック" charset="0"/>
          <a:cs typeface="ＭＳ Ｐゴシック" charset="0"/>
        </a:defRPr>
      </a:lvl4pPr>
      <a:lvl5pPr algn="ctr" defTabSz="1004888" rtl="0" eaLnBrk="0" fontAlgn="base" hangingPunct="0">
        <a:spcBef>
          <a:spcPct val="0"/>
        </a:spcBef>
        <a:spcAft>
          <a:spcPct val="0"/>
        </a:spcAft>
        <a:defRPr sz="4800">
          <a:solidFill>
            <a:schemeClr val="tx2"/>
          </a:solidFill>
          <a:latin typeface="Times" charset="0"/>
          <a:ea typeface="ＭＳ Ｐゴシック" charset="0"/>
          <a:cs typeface="ＭＳ Ｐゴシック" charset="0"/>
        </a:defRPr>
      </a:lvl5pPr>
      <a:lvl6pPr marL="456986" algn="ctr" defTabSz="1006007" rtl="0" eaLnBrk="0" fontAlgn="base" hangingPunct="0">
        <a:spcBef>
          <a:spcPct val="0"/>
        </a:spcBef>
        <a:spcAft>
          <a:spcPct val="0"/>
        </a:spcAft>
        <a:defRPr sz="4800">
          <a:solidFill>
            <a:schemeClr val="tx2"/>
          </a:solidFill>
          <a:latin typeface="Times" charset="0"/>
        </a:defRPr>
      </a:lvl6pPr>
      <a:lvl7pPr marL="913973" algn="ctr" defTabSz="1006007" rtl="0" eaLnBrk="0" fontAlgn="base" hangingPunct="0">
        <a:spcBef>
          <a:spcPct val="0"/>
        </a:spcBef>
        <a:spcAft>
          <a:spcPct val="0"/>
        </a:spcAft>
        <a:defRPr sz="4800">
          <a:solidFill>
            <a:schemeClr val="tx2"/>
          </a:solidFill>
          <a:latin typeface="Times" charset="0"/>
        </a:defRPr>
      </a:lvl7pPr>
      <a:lvl8pPr marL="1370958" algn="ctr" defTabSz="1006007" rtl="0" eaLnBrk="0" fontAlgn="base" hangingPunct="0">
        <a:spcBef>
          <a:spcPct val="0"/>
        </a:spcBef>
        <a:spcAft>
          <a:spcPct val="0"/>
        </a:spcAft>
        <a:defRPr sz="4800">
          <a:solidFill>
            <a:schemeClr val="tx2"/>
          </a:solidFill>
          <a:latin typeface="Times" charset="0"/>
        </a:defRPr>
      </a:lvl8pPr>
      <a:lvl9pPr marL="1827944" algn="ctr" defTabSz="1006007" rtl="0" eaLnBrk="0" fontAlgn="base" hangingPunct="0">
        <a:spcBef>
          <a:spcPct val="0"/>
        </a:spcBef>
        <a:spcAft>
          <a:spcPct val="0"/>
        </a:spcAft>
        <a:defRPr sz="4800">
          <a:solidFill>
            <a:schemeClr val="tx2"/>
          </a:solidFill>
          <a:latin typeface="Times" charset="0"/>
        </a:defRPr>
      </a:lvl9pPr>
    </p:titleStyle>
    <p:bodyStyle>
      <a:lvl1pPr marL="376238" indent="-376238" algn="l" defTabSz="1004888" rtl="0" eaLnBrk="0" fontAlgn="base" hangingPunct="0">
        <a:spcBef>
          <a:spcPct val="20000"/>
        </a:spcBef>
        <a:spcAft>
          <a:spcPct val="0"/>
        </a:spcAft>
        <a:buClr>
          <a:schemeClr val="tx2"/>
        </a:buClr>
        <a:buSzPct val="100000"/>
        <a:buChar char="•"/>
        <a:defRPr sz="3500">
          <a:solidFill>
            <a:schemeClr val="tx1"/>
          </a:solidFill>
          <a:latin typeface="+mn-lt"/>
          <a:ea typeface="ＭＳ Ｐゴシック" charset="0"/>
          <a:cs typeface="ＭＳ Ｐゴシック" charset="0"/>
        </a:defRPr>
      </a:lvl1pPr>
      <a:lvl2pPr marL="815975" indent="-312738" algn="l" defTabSz="1004888" rtl="0" eaLnBrk="0" fontAlgn="base" hangingPunct="0">
        <a:spcBef>
          <a:spcPct val="20000"/>
        </a:spcBef>
        <a:spcAft>
          <a:spcPct val="0"/>
        </a:spcAft>
        <a:buClr>
          <a:schemeClr val="tx2"/>
        </a:buClr>
        <a:buSzPct val="100000"/>
        <a:buChar char="–"/>
        <a:defRPr sz="3100">
          <a:solidFill>
            <a:schemeClr val="tx1"/>
          </a:solidFill>
          <a:latin typeface="+mn-lt"/>
          <a:ea typeface="ＭＳ Ｐゴシック" charset="0"/>
        </a:defRPr>
      </a:lvl2pPr>
      <a:lvl3pPr marL="1255713" indent="-249238" algn="l" defTabSz="1004888" rtl="0" eaLnBrk="0" fontAlgn="base" hangingPunct="0">
        <a:spcBef>
          <a:spcPct val="20000"/>
        </a:spcBef>
        <a:spcAft>
          <a:spcPct val="0"/>
        </a:spcAft>
        <a:buClr>
          <a:schemeClr val="tx2"/>
        </a:buClr>
        <a:buSzPct val="100000"/>
        <a:buChar char="•"/>
        <a:defRPr sz="2600">
          <a:solidFill>
            <a:schemeClr val="tx1"/>
          </a:solidFill>
          <a:latin typeface="+mn-lt"/>
          <a:ea typeface="ＭＳ Ｐゴシック" charset="0"/>
        </a:defRPr>
      </a:lvl3pPr>
      <a:lvl4pPr marL="1758950" indent="-250825" algn="l" defTabSz="1004888" rtl="0" eaLnBrk="0" fontAlgn="base" hangingPunct="0">
        <a:spcBef>
          <a:spcPct val="20000"/>
        </a:spcBef>
        <a:spcAft>
          <a:spcPct val="0"/>
        </a:spcAft>
        <a:buClr>
          <a:schemeClr val="tx2"/>
        </a:buClr>
        <a:buSzPct val="100000"/>
        <a:buChar char="–"/>
        <a:defRPr sz="2200">
          <a:solidFill>
            <a:schemeClr val="tx1"/>
          </a:solidFill>
          <a:latin typeface="+mn-lt"/>
          <a:ea typeface="ＭＳ Ｐゴシック" charset="0"/>
        </a:defRPr>
      </a:lvl4pPr>
      <a:lvl5pPr marL="2262188" indent="-250825" algn="l" defTabSz="1004888" rtl="0" eaLnBrk="0" fontAlgn="base" hangingPunct="0">
        <a:spcBef>
          <a:spcPct val="20000"/>
        </a:spcBef>
        <a:spcAft>
          <a:spcPct val="0"/>
        </a:spcAft>
        <a:buClr>
          <a:schemeClr val="tx2"/>
        </a:buClr>
        <a:buSzPct val="100000"/>
        <a:buChar char="•"/>
        <a:defRPr sz="2200">
          <a:solidFill>
            <a:schemeClr val="tx1"/>
          </a:solidFill>
          <a:latin typeface="+mn-lt"/>
          <a:ea typeface="ＭＳ Ｐゴシック" charset="0"/>
        </a:defRPr>
      </a:lvl5pPr>
      <a:lvl6pPr marL="2719703" indent="-252295" algn="l" defTabSz="1006007" rtl="0" eaLnBrk="0" fontAlgn="base" hangingPunct="0">
        <a:spcBef>
          <a:spcPct val="20000"/>
        </a:spcBef>
        <a:spcAft>
          <a:spcPct val="0"/>
        </a:spcAft>
        <a:buClr>
          <a:schemeClr val="tx2"/>
        </a:buClr>
        <a:buSzPct val="100000"/>
        <a:buChar char="•"/>
        <a:defRPr sz="2200">
          <a:solidFill>
            <a:schemeClr val="tx1"/>
          </a:solidFill>
          <a:latin typeface="+mn-lt"/>
        </a:defRPr>
      </a:lvl6pPr>
      <a:lvl7pPr marL="3176689" indent="-252295" algn="l" defTabSz="1006007" rtl="0" eaLnBrk="0" fontAlgn="base" hangingPunct="0">
        <a:spcBef>
          <a:spcPct val="20000"/>
        </a:spcBef>
        <a:spcAft>
          <a:spcPct val="0"/>
        </a:spcAft>
        <a:buClr>
          <a:schemeClr val="tx2"/>
        </a:buClr>
        <a:buSzPct val="100000"/>
        <a:buChar char="•"/>
        <a:defRPr sz="2200">
          <a:solidFill>
            <a:schemeClr val="tx1"/>
          </a:solidFill>
          <a:latin typeface="+mn-lt"/>
        </a:defRPr>
      </a:lvl7pPr>
      <a:lvl8pPr marL="3633675" indent="-252295" algn="l" defTabSz="1006007" rtl="0" eaLnBrk="0" fontAlgn="base" hangingPunct="0">
        <a:spcBef>
          <a:spcPct val="20000"/>
        </a:spcBef>
        <a:spcAft>
          <a:spcPct val="0"/>
        </a:spcAft>
        <a:buClr>
          <a:schemeClr val="tx2"/>
        </a:buClr>
        <a:buSzPct val="100000"/>
        <a:buChar char="•"/>
        <a:defRPr sz="2200">
          <a:solidFill>
            <a:schemeClr val="tx1"/>
          </a:solidFill>
          <a:latin typeface="+mn-lt"/>
        </a:defRPr>
      </a:lvl8pPr>
      <a:lvl9pPr marL="4090663" indent="-252295" algn="l" defTabSz="1006007" rtl="0" eaLnBrk="0" fontAlgn="base" hangingPunct="0">
        <a:spcBef>
          <a:spcPct val="20000"/>
        </a:spcBef>
        <a:spcAft>
          <a:spcPct val="0"/>
        </a:spcAft>
        <a:buClr>
          <a:schemeClr val="tx2"/>
        </a:buClr>
        <a:buSzPct val="100000"/>
        <a:buChar char="•"/>
        <a:defRPr sz="2200">
          <a:solidFill>
            <a:schemeClr val="tx1"/>
          </a:solidFill>
          <a:latin typeface="+mn-lt"/>
        </a:defRPr>
      </a:lvl9pPr>
    </p:bodyStyle>
    <p:otherStyle>
      <a:defPPr>
        <a:defRPr lang="th-TH"/>
      </a:defPPr>
      <a:lvl1pPr marL="0" algn="l" defTabSz="913973" rtl="0" eaLnBrk="1" latinLnBrk="0" hangingPunct="1">
        <a:defRPr sz="2800" kern="1200">
          <a:solidFill>
            <a:schemeClr val="tx1"/>
          </a:solidFill>
          <a:latin typeface="+mn-lt"/>
          <a:ea typeface="+mn-ea"/>
          <a:cs typeface="+mn-cs"/>
        </a:defRPr>
      </a:lvl1pPr>
      <a:lvl2pPr marL="456986" algn="l" defTabSz="913973" rtl="0" eaLnBrk="1" latinLnBrk="0" hangingPunct="1">
        <a:defRPr sz="2800" kern="1200">
          <a:solidFill>
            <a:schemeClr val="tx1"/>
          </a:solidFill>
          <a:latin typeface="+mn-lt"/>
          <a:ea typeface="+mn-ea"/>
          <a:cs typeface="+mn-cs"/>
        </a:defRPr>
      </a:lvl2pPr>
      <a:lvl3pPr marL="913973" algn="l" defTabSz="913973" rtl="0" eaLnBrk="1" latinLnBrk="0" hangingPunct="1">
        <a:defRPr sz="2800" kern="1200">
          <a:solidFill>
            <a:schemeClr val="tx1"/>
          </a:solidFill>
          <a:latin typeface="+mn-lt"/>
          <a:ea typeface="+mn-ea"/>
          <a:cs typeface="+mn-cs"/>
        </a:defRPr>
      </a:lvl3pPr>
      <a:lvl4pPr marL="1370958" algn="l" defTabSz="913973" rtl="0" eaLnBrk="1" latinLnBrk="0" hangingPunct="1">
        <a:defRPr sz="2800" kern="1200">
          <a:solidFill>
            <a:schemeClr val="tx1"/>
          </a:solidFill>
          <a:latin typeface="+mn-lt"/>
          <a:ea typeface="+mn-ea"/>
          <a:cs typeface="+mn-cs"/>
        </a:defRPr>
      </a:lvl4pPr>
      <a:lvl5pPr marL="1827944" algn="l" defTabSz="913973" rtl="0" eaLnBrk="1" latinLnBrk="0" hangingPunct="1">
        <a:defRPr sz="2800" kern="1200">
          <a:solidFill>
            <a:schemeClr val="tx1"/>
          </a:solidFill>
          <a:latin typeface="+mn-lt"/>
          <a:ea typeface="+mn-ea"/>
          <a:cs typeface="+mn-cs"/>
        </a:defRPr>
      </a:lvl5pPr>
      <a:lvl6pPr marL="2284930" algn="l" defTabSz="913973" rtl="0" eaLnBrk="1" latinLnBrk="0" hangingPunct="1">
        <a:defRPr sz="2800" kern="1200">
          <a:solidFill>
            <a:schemeClr val="tx1"/>
          </a:solidFill>
          <a:latin typeface="+mn-lt"/>
          <a:ea typeface="+mn-ea"/>
          <a:cs typeface="+mn-cs"/>
        </a:defRPr>
      </a:lvl6pPr>
      <a:lvl7pPr marL="2741918" algn="l" defTabSz="913973" rtl="0" eaLnBrk="1" latinLnBrk="0" hangingPunct="1">
        <a:defRPr sz="2800" kern="1200">
          <a:solidFill>
            <a:schemeClr val="tx1"/>
          </a:solidFill>
          <a:latin typeface="+mn-lt"/>
          <a:ea typeface="+mn-ea"/>
          <a:cs typeface="+mn-cs"/>
        </a:defRPr>
      </a:lvl7pPr>
      <a:lvl8pPr marL="3198903" algn="l" defTabSz="913973" rtl="0" eaLnBrk="1" latinLnBrk="0" hangingPunct="1">
        <a:defRPr sz="2800" kern="1200">
          <a:solidFill>
            <a:schemeClr val="tx1"/>
          </a:solidFill>
          <a:latin typeface="+mn-lt"/>
          <a:ea typeface="+mn-ea"/>
          <a:cs typeface="+mn-cs"/>
        </a:defRPr>
      </a:lvl8pPr>
      <a:lvl9pPr marL="3655889" algn="l" defTabSz="913973" rtl="0" eaLnBrk="1" latinLnBrk="0" hangingPunct="1">
        <a:defRPr sz="2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2">
            <a:extLst>
              <a:ext uri="{FF2B5EF4-FFF2-40B4-BE49-F238E27FC236}">
                <a16:creationId xmlns:a16="http://schemas.microsoft.com/office/drawing/2014/main" id="{80D61A4C-D9A5-9709-49CC-5C1DC67F7422}"/>
              </a:ext>
            </a:extLst>
          </p:cNvPr>
          <p:cNvGrpSpPr>
            <a:grpSpLocks/>
          </p:cNvGrpSpPr>
          <p:nvPr/>
        </p:nvGrpSpPr>
        <p:grpSpPr bwMode="auto">
          <a:xfrm>
            <a:off x="0" y="4422775"/>
            <a:ext cx="3740150" cy="3341688"/>
            <a:chOff x="0" y="2458"/>
            <a:chExt cx="2142" cy="1858"/>
          </a:xfrm>
        </p:grpSpPr>
        <p:sp>
          <p:nvSpPr>
            <p:cNvPr id="329731" name="Freeform 3">
              <a:extLst>
                <a:ext uri="{FF2B5EF4-FFF2-40B4-BE49-F238E27FC236}">
                  <a16:creationId xmlns:a16="http://schemas.microsoft.com/office/drawing/2014/main" id="{556FA510-8866-6E32-81EE-A4E34B4E4628}"/>
                </a:ext>
              </a:extLst>
            </p:cNvPr>
            <p:cNvSpPr>
              <a:spLocks/>
            </p:cNvSpPr>
            <p:nvPr/>
          </p:nvSpPr>
          <p:spPr bwMode="ltGray">
            <a:xfrm>
              <a:off x="0" y="2508"/>
              <a:ext cx="2142" cy="1802"/>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defTabSz="1018824" eaLnBrk="1" hangingPunct="1">
                <a:defRPr/>
              </a:pPr>
              <a:endParaRPr lang="en-US" sz="2700" b="0">
                <a:solidFill>
                  <a:srgbClr val="FFFFFF"/>
                </a:solidFill>
                <a:latin typeface="Times New Roman" pitchFamily="-112" charset="0"/>
                <a:ea typeface="ＭＳ Ｐゴシック" charset="-128"/>
                <a:cs typeface="ＭＳ Ｐゴシック" charset="-128"/>
              </a:endParaRPr>
            </a:p>
          </p:txBody>
        </p:sp>
        <p:sp>
          <p:nvSpPr>
            <p:cNvPr id="329732" name="Freeform 4">
              <a:extLst>
                <a:ext uri="{FF2B5EF4-FFF2-40B4-BE49-F238E27FC236}">
                  <a16:creationId xmlns:a16="http://schemas.microsoft.com/office/drawing/2014/main" id="{E30261FE-9752-7C8B-7488-A5DA5AD2166F}"/>
                </a:ext>
              </a:extLst>
            </p:cNvPr>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defTabSz="1018824" eaLnBrk="1" hangingPunct="1">
                <a:defRPr/>
              </a:pPr>
              <a:endParaRPr lang="en-US" sz="2700" b="0">
                <a:solidFill>
                  <a:srgbClr val="FFFFFF"/>
                </a:solidFill>
                <a:latin typeface="Times New Roman" pitchFamily="-112" charset="0"/>
                <a:ea typeface="ＭＳ Ｐゴシック" charset="-128"/>
                <a:cs typeface="ＭＳ Ｐゴシック" charset="-128"/>
              </a:endParaRPr>
            </a:p>
          </p:txBody>
        </p:sp>
        <p:sp>
          <p:nvSpPr>
            <p:cNvPr id="329733" name="Freeform 5">
              <a:extLst>
                <a:ext uri="{FF2B5EF4-FFF2-40B4-BE49-F238E27FC236}">
                  <a16:creationId xmlns:a16="http://schemas.microsoft.com/office/drawing/2014/main" id="{0B2006DC-2D01-8F8E-7922-9CA68DA5EBE4}"/>
                </a:ext>
              </a:extLst>
            </p:cNvPr>
            <p:cNvSpPr>
              <a:spLocks/>
            </p:cNvSpPr>
            <p:nvPr/>
          </p:nvSpPr>
          <p:spPr bwMode="ltGray">
            <a:xfrm>
              <a:off x="0" y="2735"/>
              <a:ext cx="1745" cy="1576"/>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defTabSz="1018824" eaLnBrk="1" hangingPunct="1">
                <a:defRPr/>
              </a:pPr>
              <a:endParaRPr lang="en-US" sz="2700" b="0">
                <a:solidFill>
                  <a:srgbClr val="FFFFFF"/>
                </a:solidFill>
                <a:latin typeface="Times New Roman" pitchFamily="-112" charset="0"/>
                <a:ea typeface="ＭＳ Ｐゴシック" charset="-128"/>
                <a:cs typeface="ＭＳ Ｐゴシック" charset="-128"/>
              </a:endParaRPr>
            </a:p>
          </p:txBody>
        </p:sp>
        <p:sp>
          <p:nvSpPr>
            <p:cNvPr id="329734" name="Freeform 6">
              <a:extLst>
                <a:ext uri="{FF2B5EF4-FFF2-40B4-BE49-F238E27FC236}">
                  <a16:creationId xmlns:a16="http://schemas.microsoft.com/office/drawing/2014/main" id="{05971645-0F06-8055-FBC5-D2857C31AEBD}"/>
                </a:ext>
              </a:extLst>
            </p:cNvPr>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defTabSz="1018824" eaLnBrk="1" hangingPunct="1">
                <a:defRPr/>
              </a:pPr>
              <a:endParaRPr lang="en-US" sz="2700" b="0">
                <a:solidFill>
                  <a:srgbClr val="FFFFFF"/>
                </a:solidFill>
                <a:latin typeface="Times New Roman" pitchFamily="-112" charset="0"/>
                <a:ea typeface="ＭＳ Ｐゴシック" charset="-128"/>
                <a:cs typeface="ＭＳ Ｐゴシック" charset="-128"/>
              </a:endParaRPr>
            </a:p>
          </p:txBody>
        </p:sp>
        <p:sp>
          <p:nvSpPr>
            <p:cNvPr id="3084" name="Oval 7">
              <a:extLst>
                <a:ext uri="{FF2B5EF4-FFF2-40B4-BE49-F238E27FC236}">
                  <a16:creationId xmlns:a16="http://schemas.microsoft.com/office/drawing/2014/main" id="{A90A412A-13F9-8965-9925-CEA9F113A99C}"/>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eaLnBrk="1" hangingPunct="1"/>
              <a:endParaRPr lang="en-US" altLang="en-US" sz="2700" b="0">
                <a:solidFill>
                  <a:srgbClr val="FFFFFF"/>
                </a:solidFill>
                <a:latin typeface="Times New Roman" panose="02020603050405020304" pitchFamily="18" charset="0"/>
              </a:endParaRPr>
            </a:p>
          </p:txBody>
        </p:sp>
        <p:sp>
          <p:nvSpPr>
            <p:cNvPr id="3085" name="Oval 8">
              <a:extLst>
                <a:ext uri="{FF2B5EF4-FFF2-40B4-BE49-F238E27FC236}">
                  <a16:creationId xmlns:a16="http://schemas.microsoft.com/office/drawing/2014/main" id="{4DF72BEB-287A-E13A-1FD1-FC2580E1F404}"/>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eaLnBrk="1" hangingPunct="1"/>
              <a:endParaRPr lang="en-US" altLang="en-US" sz="2700" b="0">
                <a:solidFill>
                  <a:srgbClr val="FFFFFF"/>
                </a:solidFill>
                <a:latin typeface="Times New Roman" panose="02020603050405020304" pitchFamily="18" charset="0"/>
              </a:endParaRPr>
            </a:p>
          </p:txBody>
        </p:sp>
        <p:sp>
          <p:nvSpPr>
            <p:cNvPr id="3086" name="Oval 9">
              <a:extLst>
                <a:ext uri="{FF2B5EF4-FFF2-40B4-BE49-F238E27FC236}">
                  <a16:creationId xmlns:a16="http://schemas.microsoft.com/office/drawing/2014/main" id="{82BDF363-556D-25EC-DBAC-1C938BEEE916}"/>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eaLnBrk="1" hangingPunct="1"/>
              <a:endParaRPr lang="en-US" altLang="en-US" sz="2700" b="0">
                <a:solidFill>
                  <a:srgbClr val="FFFFFF"/>
                </a:solidFill>
                <a:latin typeface="Times New Roman" panose="02020603050405020304" pitchFamily="18" charset="0"/>
              </a:endParaRPr>
            </a:p>
          </p:txBody>
        </p:sp>
      </p:grpSp>
      <p:sp>
        <p:nvSpPr>
          <p:cNvPr id="329738" name="Rectangle 10">
            <a:extLst>
              <a:ext uri="{FF2B5EF4-FFF2-40B4-BE49-F238E27FC236}">
                <a16:creationId xmlns:a16="http://schemas.microsoft.com/office/drawing/2014/main" id="{01090DE8-996A-EC2C-2322-A978588C2F53}"/>
              </a:ext>
            </a:extLst>
          </p:cNvPr>
          <p:cNvSpPr>
            <a:spLocks noGrp="1" noChangeArrowheads="1"/>
          </p:cNvSpPr>
          <p:nvPr>
            <p:ph type="title"/>
          </p:nvPr>
        </p:nvSpPr>
        <p:spPr bwMode="auto">
          <a:xfrm>
            <a:off x="503238" y="314325"/>
            <a:ext cx="9051925" cy="1292225"/>
          </a:xfrm>
          <a:prstGeom prst="rect">
            <a:avLst/>
          </a:prstGeom>
          <a:noFill/>
          <a:ln w="9525">
            <a:noFill/>
            <a:miter lim="800000"/>
            <a:headEnd/>
            <a:tailEnd/>
          </a:ln>
          <a:effectLst/>
        </p:spPr>
        <p:txBody>
          <a:bodyPr vert="horz" wrap="square" lIns="101882" tIns="50941" rIns="101882" bIns="50941" numCol="1" anchor="ctr" anchorCtr="1" compatLnSpc="1">
            <a:prstTxWarp prst="textNoShape">
              <a:avLst/>
            </a:prstTxWarp>
          </a:bodyPr>
          <a:lstStyle/>
          <a:p>
            <a:pPr lvl="0"/>
            <a:r>
              <a:rPr lang="en-US"/>
              <a:t>Click to edit Master title style</a:t>
            </a:r>
          </a:p>
        </p:txBody>
      </p:sp>
      <p:sp>
        <p:nvSpPr>
          <p:cNvPr id="329739" name="Rectangle 11">
            <a:extLst>
              <a:ext uri="{FF2B5EF4-FFF2-40B4-BE49-F238E27FC236}">
                <a16:creationId xmlns:a16="http://schemas.microsoft.com/office/drawing/2014/main" id="{79C2D603-ABC8-86DC-AF08-362B46835C4B}"/>
              </a:ext>
            </a:extLst>
          </p:cNvPr>
          <p:cNvSpPr>
            <a:spLocks noGrp="1" noChangeArrowheads="1"/>
          </p:cNvSpPr>
          <p:nvPr>
            <p:ph type="body" idx="1"/>
          </p:nvPr>
        </p:nvSpPr>
        <p:spPr bwMode="auto">
          <a:xfrm>
            <a:off x="503238" y="1812925"/>
            <a:ext cx="9051925" cy="5135563"/>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a:extLst>
              <a:ext uri="{FF2B5EF4-FFF2-40B4-BE49-F238E27FC236}">
                <a16:creationId xmlns:a16="http://schemas.microsoft.com/office/drawing/2014/main" id="{D5336967-D9BA-87F4-EC2B-4FC5FA11A742}"/>
              </a:ext>
            </a:extLst>
          </p:cNvPr>
          <p:cNvSpPr>
            <a:spLocks noGrp="1" noChangeArrowheads="1"/>
          </p:cNvSpPr>
          <p:nvPr>
            <p:ph type="dt" sz="half" idx="2"/>
          </p:nvPr>
        </p:nvSpPr>
        <p:spPr bwMode="auto">
          <a:xfrm>
            <a:off x="503238" y="7081838"/>
            <a:ext cx="2346325"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l" defTabSz="1018824" eaLnBrk="1" hangingPunct="1">
              <a:defRPr sz="1100" b="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a:extLst>
              <a:ext uri="{FF2B5EF4-FFF2-40B4-BE49-F238E27FC236}">
                <a16:creationId xmlns:a16="http://schemas.microsoft.com/office/drawing/2014/main" id="{9F3A49F4-8F9F-CF97-A1C1-76361A4CE592}"/>
              </a:ext>
            </a:extLst>
          </p:cNvPr>
          <p:cNvSpPr>
            <a:spLocks noGrp="1" noChangeArrowheads="1"/>
          </p:cNvSpPr>
          <p:nvPr>
            <p:ph type="ftr" sz="quarter" idx="3"/>
          </p:nvPr>
        </p:nvSpPr>
        <p:spPr bwMode="auto">
          <a:xfrm>
            <a:off x="3436938" y="7081838"/>
            <a:ext cx="3184525"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ctr" defTabSz="1018824" eaLnBrk="1" hangingPunct="1">
              <a:defRPr sz="1100" b="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a:extLst>
              <a:ext uri="{FF2B5EF4-FFF2-40B4-BE49-F238E27FC236}">
                <a16:creationId xmlns:a16="http://schemas.microsoft.com/office/drawing/2014/main" id="{65D98D40-8742-63E7-DB68-F48BB06C9DA0}"/>
              </a:ext>
            </a:extLst>
          </p:cNvPr>
          <p:cNvSpPr>
            <a:spLocks noGrp="1" noChangeArrowheads="1"/>
          </p:cNvSpPr>
          <p:nvPr>
            <p:ph type="sldNum" sz="quarter" idx="4"/>
          </p:nvPr>
        </p:nvSpPr>
        <p:spPr bwMode="auto">
          <a:xfrm>
            <a:off x="7208838" y="7081838"/>
            <a:ext cx="2346325"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r" defTabSz="1017588" eaLnBrk="1" hangingPunct="1">
              <a:defRPr sz="1100" b="0">
                <a:solidFill>
                  <a:srgbClr val="FFFFFF"/>
                </a:solidFill>
                <a:effectLst>
                  <a:outerShdw blurRad="38100" dist="38100" dir="2700000" algn="tl">
                    <a:srgbClr val="000000"/>
                  </a:outerShdw>
                </a:effectLst>
                <a:latin typeface="Arial" panose="020B0604020202020204" pitchFamily="34" charset="0"/>
              </a:defRPr>
            </a:lvl1pPr>
          </a:lstStyle>
          <a:p>
            <a:fld id="{2C638CE3-A10A-1244-BA0C-CEA5752BEB9E}"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p:transition/>
  <p:txStyles>
    <p:titleStyle>
      <a:lvl1pPr algn="ctr" rtl="0" eaLnBrk="0" fontAlgn="base" hangingPunct="0">
        <a:spcBef>
          <a:spcPct val="0"/>
        </a:spcBef>
        <a:spcAft>
          <a:spcPct val="0"/>
        </a:spcAft>
        <a:defRPr sz="49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9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9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9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9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509412" algn="ctr" rtl="0" fontAlgn="base">
        <a:spcBef>
          <a:spcPct val="0"/>
        </a:spcBef>
        <a:spcAft>
          <a:spcPct val="0"/>
        </a:spcAft>
        <a:defRPr sz="4900">
          <a:solidFill>
            <a:schemeClr val="tx2"/>
          </a:solidFill>
          <a:effectLst>
            <a:outerShdw blurRad="38100" dist="38100" dir="2700000" algn="tl">
              <a:srgbClr val="000000"/>
            </a:outerShdw>
          </a:effectLst>
          <a:latin typeface="Arial" pitchFamily="-111" charset="0"/>
        </a:defRPr>
      </a:lvl6pPr>
      <a:lvl7pPr marL="1018824" algn="ctr" rtl="0" fontAlgn="base">
        <a:spcBef>
          <a:spcPct val="0"/>
        </a:spcBef>
        <a:spcAft>
          <a:spcPct val="0"/>
        </a:spcAft>
        <a:defRPr sz="4900">
          <a:solidFill>
            <a:schemeClr val="tx2"/>
          </a:solidFill>
          <a:effectLst>
            <a:outerShdw blurRad="38100" dist="38100" dir="2700000" algn="tl">
              <a:srgbClr val="000000"/>
            </a:outerShdw>
          </a:effectLst>
          <a:latin typeface="Arial" pitchFamily="-111" charset="0"/>
        </a:defRPr>
      </a:lvl7pPr>
      <a:lvl8pPr marL="1528237" algn="ctr" rtl="0" fontAlgn="base">
        <a:spcBef>
          <a:spcPct val="0"/>
        </a:spcBef>
        <a:spcAft>
          <a:spcPct val="0"/>
        </a:spcAft>
        <a:defRPr sz="4900">
          <a:solidFill>
            <a:schemeClr val="tx2"/>
          </a:solidFill>
          <a:effectLst>
            <a:outerShdw blurRad="38100" dist="38100" dir="2700000" algn="tl">
              <a:srgbClr val="000000"/>
            </a:outerShdw>
          </a:effectLst>
          <a:latin typeface="Arial" pitchFamily="-111" charset="0"/>
        </a:defRPr>
      </a:lvl8pPr>
      <a:lvl9pPr marL="2037649" algn="ctr" rtl="0" fontAlgn="base">
        <a:spcBef>
          <a:spcPct val="0"/>
        </a:spcBef>
        <a:spcAft>
          <a:spcPct val="0"/>
        </a:spcAft>
        <a:defRPr sz="4900">
          <a:solidFill>
            <a:schemeClr val="tx2"/>
          </a:solidFill>
          <a:effectLst>
            <a:outerShdw blurRad="38100" dist="38100" dir="2700000" algn="tl">
              <a:srgbClr val="000000"/>
            </a:outerShdw>
          </a:effectLst>
          <a:latin typeface="Arial" pitchFamily="-111" charset="0"/>
        </a:defRPr>
      </a:lvl9pPr>
    </p:titleStyle>
    <p:bodyStyle>
      <a:lvl1pPr marL="381000" indent="-381000" algn="l" rtl="0" eaLnBrk="0" fontAlgn="base" hangingPunct="0">
        <a:spcBef>
          <a:spcPct val="20000"/>
        </a:spcBef>
        <a:spcAft>
          <a:spcPct val="0"/>
        </a:spcAft>
        <a:buClr>
          <a:schemeClr val="hlink"/>
        </a:buClr>
        <a:buSzPct val="75000"/>
        <a:buFont typeface="Wingdings" pitchFamily="2" charset="2"/>
        <a:buChar char="l"/>
        <a:defRPr sz="36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827088" indent="-317500" algn="l" rtl="0" eaLnBrk="0" fontAlgn="base" hangingPunct="0">
        <a:spcBef>
          <a:spcPct val="20000"/>
        </a:spcBef>
        <a:spcAft>
          <a:spcPct val="0"/>
        </a:spcAft>
        <a:buClr>
          <a:schemeClr val="tx2"/>
        </a:buClr>
        <a:buSzPct val="75000"/>
        <a:buFont typeface="Wingdings" pitchFamily="2" charset="2"/>
        <a:buChar char="l"/>
        <a:defRPr sz="3100">
          <a:solidFill>
            <a:schemeClr val="tx1"/>
          </a:solidFill>
          <a:effectLst>
            <a:outerShdw blurRad="38100" dist="38100" dir="2700000" algn="tl">
              <a:srgbClr val="000000"/>
            </a:outerShdw>
          </a:effectLst>
          <a:latin typeface="+mn-lt"/>
          <a:ea typeface="ＭＳ Ｐゴシック" pitchFamily="-111" charset="-128"/>
        </a:defRPr>
      </a:lvl2pPr>
      <a:lvl3pPr marL="1273175" indent="-254000" algn="l" rtl="0" eaLnBrk="0" fontAlgn="base" hangingPunct="0">
        <a:spcBef>
          <a:spcPct val="20000"/>
        </a:spcBef>
        <a:spcAft>
          <a:spcPct val="0"/>
        </a:spcAft>
        <a:buClr>
          <a:schemeClr val="accent2"/>
        </a:buClr>
        <a:buSzPct val="75000"/>
        <a:buFont typeface="Wingdings" pitchFamily="2" charset="2"/>
        <a:buChar char="l"/>
        <a:defRPr sz="2700">
          <a:solidFill>
            <a:schemeClr val="tx1"/>
          </a:solidFill>
          <a:effectLst>
            <a:outerShdw blurRad="38100" dist="38100" dir="2700000" algn="tl">
              <a:srgbClr val="000000"/>
            </a:outerShdw>
          </a:effectLst>
          <a:latin typeface="+mn-lt"/>
          <a:ea typeface="ＭＳ Ｐゴシック" charset="0"/>
          <a:cs typeface="Geneva" charset="0"/>
        </a:defRPr>
      </a:lvl3pPr>
      <a:lvl4pPr marL="1782763" indent="-254000" algn="l" rtl="0" eaLnBrk="0" fontAlgn="base" hangingPunct="0">
        <a:spcBef>
          <a:spcPct val="20000"/>
        </a:spcBef>
        <a:spcAft>
          <a:spcPct val="0"/>
        </a:spcAft>
        <a:buClr>
          <a:schemeClr val="folHlink"/>
        </a:buClr>
        <a:buSzPct val="75000"/>
        <a:buFont typeface="Wingdings" pitchFamily="2" charset="2"/>
        <a:buChar char="l"/>
        <a:defRPr sz="2200">
          <a:solidFill>
            <a:schemeClr val="tx1"/>
          </a:solidFill>
          <a:effectLst>
            <a:outerShdw blurRad="38100" dist="38100" dir="2700000" algn="tl">
              <a:srgbClr val="000000"/>
            </a:outerShdw>
          </a:effectLst>
          <a:latin typeface="+mn-lt"/>
          <a:ea typeface="Geneva" charset="-128"/>
          <a:cs typeface="Geneva" charset="0"/>
        </a:defRPr>
      </a:lvl4pPr>
      <a:lvl5pPr marL="2292350" indent="-254000" algn="l" rtl="0" eaLnBrk="0" fontAlgn="base" hangingPunct="0">
        <a:spcBef>
          <a:spcPct val="20000"/>
        </a:spcBef>
        <a:spcAft>
          <a:spcPct val="0"/>
        </a:spcAft>
        <a:buClr>
          <a:schemeClr val="tx1"/>
        </a:buClr>
        <a:buSzPct val="75000"/>
        <a:buFont typeface="Wingdings" pitchFamily="2" charset="2"/>
        <a:buChar char="l"/>
        <a:defRPr sz="2200">
          <a:solidFill>
            <a:schemeClr val="tx1"/>
          </a:solidFill>
          <a:effectLst>
            <a:outerShdw blurRad="38100" dist="38100" dir="2700000" algn="tl">
              <a:srgbClr val="000000"/>
            </a:outerShdw>
          </a:effectLst>
          <a:latin typeface="+mn-lt"/>
          <a:ea typeface="Geneva" charset="-128"/>
          <a:cs typeface="Geneva" charset="0"/>
        </a:defRPr>
      </a:lvl5pPr>
      <a:lvl6pPr marL="2801767" indent="-254706" algn="l" rtl="0" fontAlgn="base">
        <a:spcBef>
          <a:spcPct val="20000"/>
        </a:spcBef>
        <a:spcAft>
          <a:spcPct val="0"/>
        </a:spcAft>
        <a:buClr>
          <a:schemeClr val="tx1"/>
        </a:buClr>
        <a:buSzPct val="75000"/>
        <a:buFont typeface="Wingdings" pitchFamily="-111" charset="2"/>
        <a:buChar char="l"/>
        <a:defRPr sz="2200">
          <a:solidFill>
            <a:schemeClr val="tx1"/>
          </a:solidFill>
          <a:effectLst>
            <a:outerShdw blurRad="38100" dist="38100" dir="2700000" algn="tl">
              <a:srgbClr val="000000"/>
            </a:outerShdw>
          </a:effectLst>
          <a:latin typeface="+mn-lt"/>
          <a:ea typeface="ＭＳ Ｐゴシック" pitchFamily="-111" charset="-128"/>
        </a:defRPr>
      </a:lvl6pPr>
      <a:lvl7pPr marL="3311180" indent="-254706" algn="l" rtl="0" fontAlgn="base">
        <a:spcBef>
          <a:spcPct val="20000"/>
        </a:spcBef>
        <a:spcAft>
          <a:spcPct val="0"/>
        </a:spcAft>
        <a:buClr>
          <a:schemeClr val="tx1"/>
        </a:buClr>
        <a:buSzPct val="75000"/>
        <a:buFont typeface="Wingdings" pitchFamily="-111" charset="2"/>
        <a:buChar char="l"/>
        <a:defRPr sz="2200">
          <a:solidFill>
            <a:schemeClr val="tx1"/>
          </a:solidFill>
          <a:effectLst>
            <a:outerShdw blurRad="38100" dist="38100" dir="2700000" algn="tl">
              <a:srgbClr val="000000"/>
            </a:outerShdw>
          </a:effectLst>
          <a:latin typeface="+mn-lt"/>
          <a:ea typeface="ＭＳ Ｐゴシック" pitchFamily="-111" charset="-128"/>
        </a:defRPr>
      </a:lvl7pPr>
      <a:lvl8pPr marL="3820592" indent="-254706" algn="l" rtl="0" fontAlgn="base">
        <a:spcBef>
          <a:spcPct val="20000"/>
        </a:spcBef>
        <a:spcAft>
          <a:spcPct val="0"/>
        </a:spcAft>
        <a:buClr>
          <a:schemeClr val="tx1"/>
        </a:buClr>
        <a:buSzPct val="75000"/>
        <a:buFont typeface="Wingdings" pitchFamily="-111" charset="2"/>
        <a:buChar char="l"/>
        <a:defRPr sz="2200">
          <a:solidFill>
            <a:schemeClr val="tx1"/>
          </a:solidFill>
          <a:effectLst>
            <a:outerShdw blurRad="38100" dist="38100" dir="2700000" algn="tl">
              <a:srgbClr val="000000"/>
            </a:outerShdw>
          </a:effectLst>
          <a:latin typeface="+mn-lt"/>
          <a:ea typeface="ＭＳ Ｐゴシック" pitchFamily="-111" charset="-128"/>
        </a:defRPr>
      </a:lvl8pPr>
      <a:lvl9pPr marL="4330004" indent="-254706" algn="l" rtl="0" fontAlgn="base">
        <a:spcBef>
          <a:spcPct val="20000"/>
        </a:spcBef>
        <a:spcAft>
          <a:spcPct val="0"/>
        </a:spcAft>
        <a:buClr>
          <a:schemeClr val="tx1"/>
        </a:buClr>
        <a:buSzPct val="75000"/>
        <a:buFont typeface="Wingdings" pitchFamily="-111" charset="2"/>
        <a:buChar char="l"/>
        <a:defRPr sz="22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1">
            <a:extLst>
              <a:ext uri="{FF2B5EF4-FFF2-40B4-BE49-F238E27FC236}">
                <a16:creationId xmlns:a16="http://schemas.microsoft.com/office/drawing/2014/main" id="{3D266CCC-EEEA-5F8B-5549-CD30AB0A23BE}"/>
              </a:ext>
            </a:extLst>
          </p:cNvPr>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255" tIns="45626" rIns="91255" bIns="45626" anchor="ctr"/>
          <a:lstStyle>
            <a:lvl1pPr defTabSz="450850">
              <a:defRPr sz="3200" b="1">
                <a:solidFill>
                  <a:schemeClr val="tx1"/>
                </a:solidFill>
                <a:latin typeface="WinInnwa" pitchFamily="2" charset="0"/>
                <a:ea typeface="ＭＳ Ｐゴシック" panose="020B0600070205080204" pitchFamily="34" charset="-128"/>
              </a:defRPr>
            </a:lvl1pPr>
            <a:lvl2pPr marL="742950" indent="-285750" defTabSz="450850">
              <a:defRPr sz="3200" b="1">
                <a:solidFill>
                  <a:schemeClr val="tx1"/>
                </a:solidFill>
                <a:latin typeface="WinInnwa" pitchFamily="2" charset="0"/>
                <a:ea typeface="ＭＳ Ｐゴシック" panose="020B0600070205080204" pitchFamily="34" charset="-128"/>
              </a:defRPr>
            </a:lvl2pPr>
            <a:lvl3pPr marL="1143000" indent="-228600" defTabSz="450850">
              <a:defRPr sz="3200" b="1">
                <a:solidFill>
                  <a:schemeClr val="tx1"/>
                </a:solidFill>
                <a:latin typeface="WinInnwa" pitchFamily="2" charset="0"/>
                <a:ea typeface="ＭＳ Ｐゴシック" panose="020B0600070205080204" pitchFamily="34" charset="-128"/>
              </a:defRPr>
            </a:lvl3pPr>
            <a:lvl4pPr marL="1600200" indent="-228600" defTabSz="450850">
              <a:defRPr sz="3200" b="1">
                <a:solidFill>
                  <a:schemeClr val="tx1"/>
                </a:solidFill>
                <a:latin typeface="WinInnwa" pitchFamily="2" charset="0"/>
                <a:ea typeface="ＭＳ Ｐゴシック" panose="020B0600070205080204" pitchFamily="34" charset="-128"/>
              </a:defRPr>
            </a:lvl4pPr>
            <a:lvl5pPr marL="2057400" indent="-228600" defTabSz="450850">
              <a:defRPr sz="3200" b="1">
                <a:solidFill>
                  <a:schemeClr val="tx1"/>
                </a:solidFill>
                <a:latin typeface="WinInnwa" pitchFamily="2" charset="0"/>
                <a:ea typeface="ＭＳ Ｐゴシック" panose="020B0600070205080204" pitchFamily="34" charset="-128"/>
              </a:defRPr>
            </a:lvl5pPr>
            <a:lvl6pPr marL="2514600" indent="-228600" algn="ctr" defTabSz="450850"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450850"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450850"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450850"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93000"/>
              </a:lnSpc>
              <a:buClr>
                <a:srgbClr val="000000"/>
              </a:buClr>
              <a:buSzPct val="100000"/>
              <a:buFont typeface="Times New Roman" panose="02020603050405020304" pitchFamily="18" charset="0"/>
              <a:buNone/>
            </a:pPr>
            <a:endParaRPr lang="en-US" altLang="en-US" sz="2500" b="0">
              <a:solidFill>
                <a:srgbClr val="FFFFFF"/>
              </a:solidFill>
              <a:latin typeface="Times New Roman" panose="02020603050405020304" pitchFamily="18" charset="0"/>
            </a:endParaRPr>
          </a:p>
        </p:txBody>
      </p:sp>
      <p:sp>
        <p:nvSpPr>
          <p:cNvPr id="2" name="Text Box 2">
            <a:extLst>
              <a:ext uri="{FF2B5EF4-FFF2-40B4-BE49-F238E27FC236}">
                <a16:creationId xmlns:a16="http://schemas.microsoft.com/office/drawing/2014/main" id="{45623D8A-41AB-41FB-6C91-C225EC6EF79F}"/>
              </a:ext>
            </a:extLst>
          </p:cNvPr>
          <p:cNvSpPr txBox="1">
            <a:spLocks noChangeArrowheads="1"/>
          </p:cNvSpPr>
          <p:nvPr/>
        </p:nvSpPr>
        <p:spPr bwMode="auto">
          <a:xfrm>
            <a:off x="828675" y="7435850"/>
            <a:ext cx="982663" cy="247650"/>
          </a:xfrm>
          <a:prstGeom prst="rect">
            <a:avLst/>
          </a:prstGeom>
          <a:noFill/>
          <a:ln w="9525">
            <a:noFill/>
            <a:round/>
            <a:headEnd/>
            <a:tailEnd/>
          </a:ln>
          <a:effectLst/>
        </p:spPr>
        <p:txBody>
          <a:bodyPr wrap="none" lIns="89816" tIns="46699" rIns="89816" bIns="46699" anchor="ctr">
            <a:spAutoFit/>
          </a:bodyPr>
          <a:lstStyle>
            <a:lvl1pPr defTabSz="452438">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3200" b="1">
                <a:solidFill>
                  <a:schemeClr val="tx1"/>
                </a:solidFill>
                <a:latin typeface="WinInnwa" pitchFamily="2" charset="0"/>
                <a:ea typeface="ＭＳ Ｐゴシック" panose="020B0600070205080204" pitchFamily="34" charset="-128"/>
              </a:defRPr>
            </a:lvl1pPr>
            <a:lvl2pPr marL="742950" indent="-285750" defTabSz="452438">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3200" b="1">
                <a:solidFill>
                  <a:schemeClr val="tx1"/>
                </a:solidFill>
                <a:latin typeface="WinInnwa" pitchFamily="2" charset="0"/>
                <a:ea typeface="ＭＳ Ｐゴシック" panose="020B0600070205080204" pitchFamily="34" charset="-128"/>
              </a:defRPr>
            </a:lvl2pPr>
            <a:lvl3pPr marL="1143000" indent="-228600" defTabSz="452438">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3200" b="1">
                <a:solidFill>
                  <a:schemeClr val="tx1"/>
                </a:solidFill>
                <a:latin typeface="WinInnwa" pitchFamily="2" charset="0"/>
                <a:ea typeface="ＭＳ Ｐゴシック" panose="020B0600070205080204" pitchFamily="34" charset="-128"/>
              </a:defRPr>
            </a:lvl3pPr>
            <a:lvl4pPr marL="1600200" indent="-228600" defTabSz="452438">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3200" b="1">
                <a:solidFill>
                  <a:schemeClr val="tx1"/>
                </a:solidFill>
                <a:latin typeface="WinInnwa" pitchFamily="2" charset="0"/>
                <a:ea typeface="ＭＳ Ｐゴシック" panose="020B0600070205080204" pitchFamily="34" charset="-128"/>
              </a:defRPr>
            </a:lvl4pPr>
            <a:lvl5pPr marL="2057400" indent="-228600" defTabSz="452438">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3200" b="1">
                <a:solidFill>
                  <a:schemeClr val="tx1"/>
                </a:solidFill>
                <a:latin typeface="WinInnwa" pitchFamily="2" charset="0"/>
                <a:ea typeface="ＭＳ Ｐゴシック" panose="020B0600070205080204" pitchFamily="34" charset="-128"/>
              </a:defRPr>
            </a:lvl5pPr>
            <a:lvl6pPr marL="2514600" indent="-228600" algn="ctr" defTabSz="452438" eaLnBrk="0" fontAlgn="base" hangingPunct="0">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3200" b="1">
                <a:solidFill>
                  <a:schemeClr val="tx1"/>
                </a:solidFill>
                <a:latin typeface="WinInnwa" pitchFamily="2" charset="0"/>
                <a:ea typeface="ＭＳ Ｐゴシック" panose="020B0600070205080204" pitchFamily="34" charset="-128"/>
              </a:defRPr>
            </a:lvl6pPr>
            <a:lvl7pPr marL="2971800" indent="-228600" algn="ctr" defTabSz="452438" eaLnBrk="0" fontAlgn="base" hangingPunct="0">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3200" b="1">
                <a:solidFill>
                  <a:schemeClr val="tx1"/>
                </a:solidFill>
                <a:latin typeface="WinInnwa" pitchFamily="2" charset="0"/>
                <a:ea typeface="ＭＳ Ｐゴシック" panose="020B0600070205080204" pitchFamily="34" charset="-128"/>
              </a:defRPr>
            </a:lvl7pPr>
            <a:lvl8pPr marL="3429000" indent="-228600" algn="ctr" defTabSz="452438" eaLnBrk="0" fontAlgn="base" hangingPunct="0">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3200" b="1">
                <a:solidFill>
                  <a:schemeClr val="tx1"/>
                </a:solidFill>
                <a:latin typeface="WinInnwa" pitchFamily="2" charset="0"/>
                <a:ea typeface="ＭＳ Ｐゴシック" panose="020B0600070205080204" pitchFamily="34" charset="-128"/>
              </a:defRPr>
            </a:lvl8pPr>
            <a:lvl9pPr marL="3886200" indent="-228600" algn="ctr" defTabSz="452438" eaLnBrk="0" fontAlgn="base" hangingPunct="0">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3200" b="1">
                <a:solidFill>
                  <a:schemeClr val="tx1"/>
                </a:solidFill>
                <a:latin typeface="WinInnwa" pitchFamily="2" charset="0"/>
                <a:ea typeface="ＭＳ Ｐゴシック" panose="020B0600070205080204" pitchFamily="34" charset="-128"/>
              </a:defRPr>
            </a:lvl9pPr>
          </a:lstStyle>
          <a:p>
            <a:pPr>
              <a:spcBef>
                <a:spcPts val="563"/>
              </a:spcBef>
              <a:buClr>
                <a:srgbClr val="FFFFFF"/>
              </a:buClr>
              <a:buSzPct val="100000"/>
              <a:buFont typeface="Arial" panose="020B0604020202020204" pitchFamily="34" charset="0"/>
              <a:buNone/>
            </a:pPr>
            <a:r>
              <a:rPr lang="en-GB" altLang="en-US" sz="900">
                <a:solidFill>
                  <a:srgbClr val="FFFFFF"/>
                </a:solidFill>
                <a:latin typeface="Arial" panose="020B0604020202020204" pitchFamily="34" charset="0"/>
              </a:rPr>
              <a:t>© </a:t>
            </a:r>
            <a:r>
              <a:rPr lang="en-GB" altLang="en-US" sz="1000">
                <a:solidFill>
                  <a:srgbClr val="FFFFFF"/>
                </a:solidFill>
                <a:latin typeface="Arial" panose="020B0604020202020204" pitchFamily="34" charset="0"/>
              </a:rPr>
              <a:t>2006</a:t>
            </a:r>
            <a:r>
              <a:rPr lang="en-GB" altLang="en-US" sz="900">
                <a:solidFill>
                  <a:srgbClr val="FFFFFF"/>
                </a:solidFill>
                <a:latin typeface="Arial" panose="020B0604020202020204" pitchFamily="34" charset="0"/>
              </a:rPr>
              <a:t> TBBMI</a:t>
            </a:r>
          </a:p>
        </p:txBody>
      </p:sp>
      <p:sp>
        <p:nvSpPr>
          <p:cNvPr id="15364" name="Rectangle 3">
            <a:extLst>
              <a:ext uri="{FF2B5EF4-FFF2-40B4-BE49-F238E27FC236}">
                <a16:creationId xmlns:a16="http://schemas.microsoft.com/office/drawing/2014/main" id="{DD5EEDEF-981F-4502-1E99-479469599A75}"/>
              </a:ext>
            </a:extLst>
          </p:cNvPr>
          <p:cNvSpPr>
            <a:spLocks noChangeArrowheads="1"/>
          </p:cNvSpPr>
          <p:nvPr/>
        </p:nvSpPr>
        <p:spPr bwMode="auto">
          <a:xfrm>
            <a:off x="8596313" y="7418388"/>
            <a:ext cx="7397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9816" tIns="46699" rIns="89816" bIns="46699" anchor="ctr">
            <a:spAutoFit/>
          </a:bodyPr>
          <a:lstStyle>
            <a:lvl1pPr defTabSz="450850">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sz="3200" b="1">
                <a:solidFill>
                  <a:schemeClr val="tx1"/>
                </a:solidFill>
                <a:latin typeface="WinInnwa" pitchFamily="2" charset="0"/>
                <a:ea typeface="ＭＳ Ｐゴシック" panose="020B0600070205080204" pitchFamily="34" charset="-128"/>
              </a:defRPr>
            </a:lvl1pPr>
            <a:lvl2pPr marL="742950" indent="-285750" defTabSz="450850">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sz="3200" b="1">
                <a:solidFill>
                  <a:schemeClr val="tx1"/>
                </a:solidFill>
                <a:latin typeface="WinInnwa" pitchFamily="2" charset="0"/>
                <a:ea typeface="ＭＳ Ｐゴシック" panose="020B0600070205080204" pitchFamily="34" charset="-128"/>
              </a:defRPr>
            </a:lvl2pPr>
            <a:lvl3pPr marL="1143000" indent="-228600" defTabSz="450850">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sz="3200" b="1">
                <a:solidFill>
                  <a:schemeClr val="tx1"/>
                </a:solidFill>
                <a:latin typeface="WinInnwa" pitchFamily="2" charset="0"/>
                <a:ea typeface="ＭＳ Ｐゴシック" panose="020B0600070205080204" pitchFamily="34" charset="-128"/>
              </a:defRPr>
            </a:lvl3pPr>
            <a:lvl4pPr marL="1600200" indent="-228600" defTabSz="450850">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sz="3200" b="1">
                <a:solidFill>
                  <a:schemeClr val="tx1"/>
                </a:solidFill>
                <a:latin typeface="WinInnwa" pitchFamily="2" charset="0"/>
                <a:ea typeface="ＭＳ Ｐゴシック" panose="020B0600070205080204" pitchFamily="34" charset="-128"/>
              </a:defRPr>
            </a:lvl4pPr>
            <a:lvl5pPr marL="2057400" indent="-228600" defTabSz="450850">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sz="3200" b="1">
                <a:solidFill>
                  <a:schemeClr val="tx1"/>
                </a:solidFill>
                <a:latin typeface="WinInnwa" pitchFamily="2" charset="0"/>
                <a:ea typeface="ＭＳ Ｐゴシック" panose="020B0600070205080204" pitchFamily="34" charset="-128"/>
              </a:defRPr>
            </a:lvl5pPr>
            <a:lvl6pPr marL="2514600" indent="-228600" algn="ctr" defTabSz="450850" eaLnBrk="0" fontAlgn="base" hangingPunct="0">
              <a:spcBef>
                <a:spcPct val="0"/>
              </a:spcBef>
              <a:spcAft>
                <a:spcPct val="0"/>
              </a:spcAft>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sz="3200" b="1">
                <a:solidFill>
                  <a:schemeClr val="tx1"/>
                </a:solidFill>
                <a:latin typeface="WinInnwa" pitchFamily="2" charset="0"/>
                <a:ea typeface="ＭＳ Ｐゴシック" panose="020B0600070205080204" pitchFamily="34" charset="-128"/>
              </a:defRPr>
            </a:lvl6pPr>
            <a:lvl7pPr marL="2971800" indent="-228600" algn="ctr" defTabSz="450850" eaLnBrk="0" fontAlgn="base" hangingPunct="0">
              <a:spcBef>
                <a:spcPct val="0"/>
              </a:spcBef>
              <a:spcAft>
                <a:spcPct val="0"/>
              </a:spcAft>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sz="3200" b="1">
                <a:solidFill>
                  <a:schemeClr val="tx1"/>
                </a:solidFill>
                <a:latin typeface="WinInnwa" pitchFamily="2" charset="0"/>
                <a:ea typeface="ＭＳ Ｐゴシック" panose="020B0600070205080204" pitchFamily="34" charset="-128"/>
              </a:defRPr>
            </a:lvl7pPr>
            <a:lvl8pPr marL="3429000" indent="-228600" algn="ctr" defTabSz="450850" eaLnBrk="0" fontAlgn="base" hangingPunct="0">
              <a:spcBef>
                <a:spcPct val="0"/>
              </a:spcBef>
              <a:spcAft>
                <a:spcPct val="0"/>
              </a:spcAft>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sz="3200" b="1">
                <a:solidFill>
                  <a:schemeClr val="tx1"/>
                </a:solidFill>
                <a:latin typeface="WinInnwa" pitchFamily="2" charset="0"/>
                <a:ea typeface="ＭＳ Ｐゴシック" panose="020B0600070205080204" pitchFamily="34" charset="-128"/>
              </a:defRPr>
            </a:lvl8pPr>
            <a:lvl9pPr marL="3886200" indent="-228600" algn="ctr" defTabSz="450850" eaLnBrk="0" fontAlgn="base" hangingPunct="0">
              <a:spcBef>
                <a:spcPct val="0"/>
              </a:spcBef>
              <a:spcAft>
                <a:spcPct val="0"/>
              </a:spcAft>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sz="3200" b="1">
                <a:solidFill>
                  <a:schemeClr val="tx1"/>
                </a:solidFill>
                <a:latin typeface="WinInnwa" pitchFamily="2" charset="0"/>
                <a:ea typeface="ＭＳ Ｐゴシック" panose="020B0600070205080204" pitchFamily="34" charset="-128"/>
              </a:defRPr>
            </a:lvl9pPr>
          </a:lstStyle>
          <a:p>
            <a:pPr>
              <a:buClr>
                <a:srgbClr val="FFFFFF"/>
              </a:buClr>
              <a:buSzPct val="100000"/>
              <a:buFont typeface="Comic Sans MS" panose="030F0902030302020204" pitchFamily="66" charset="0"/>
              <a:buNone/>
            </a:pPr>
            <a:r>
              <a:rPr lang="en-GB" altLang="en-US" sz="1000">
                <a:solidFill>
                  <a:srgbClr val="FFFFFF"/>
                </a:solidFill>
                <a:latin typeface="Comic Sans MS" panose="030F0902030302020204" pitchFamily="66" charset="0"/>
              </a:rPr>
              <a:t>9.65.08.</a:t>
            </a:r>
          </a:p>
        </p:txBody>
      </p:sp>
      <p:sp>
        <p:nvSpPr>
          <p:cNvPr id="15365" name="Rectangle 4">
            <a:extLst>
              <a:ext uri="{FF2B5EF4-FFF2-40B4-BE49-F238E27FC236}">
                <a16:creationId xmlns:a16="http://schemas.microsoft.com/office/drawing/2014/main" id="{F277DFCF-96CA-35DD-5C04-7B0C14847559}"/>
              </a:ext>
            </a:extLst>
          </p:cNvPr>
          <p:cNvSpPr>
            <a:spLocks noChangeArrowheads="1"/>
          </p:cNvSpPr>
          <p:nvPr/>
        </p:nvSpPr>
        <p:spPr bwMode="auto">
          <a:xfrm>
            <a:off x="508000" y="120650"/>
            <a:ext cx="44672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308" tIns="50654" rIns="101308" bIns="50654">
            <a:spAutoFit/>
          </a:bodyPr>
          <a:lstStyle>
            <a:lvl1pPr defTabSz="450850">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sz="3200" b="1">
                <a:solidFill>
                  <a:schemeClr val="tx1"/>
                </a:solidFill>
                <a:latin typeface="WinInnwa" pitchFamily="2" charset="0"/>
                <a:ea typeface="ＭＳ Ｐゴシック" panose="020B0600070205080204" pitchFamily="34" charset="-128"/>
              </a:defRPr>
            </a:lvl1pPr>
            <a:lvl2pPr marL="742950" indent="-285750" defTabSz="450850">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sz="3200" b="1">
                <a:solidFill>
                  <a:schemeClr val="tx1"/>
                </a:solidFill>
                <a:latin typeface="WinInnwa" pitchFamily="2" charset="0"/>
                <a:ea typeface="ＭＳ Ｐゴシック" panose="020B0600070205080204" pitchFamily="34" charset="-128"/>
              </a:defRPr>
            </a:lvl2pPr>
            <a:lvl3pPr marL="1143000" indent="-228600" defTabSz="450850">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sz="3200" b="1">
                <a:solidFill>
                  <a:schemeClr val="tx1"/>
                </a:solidFill>
                <a:latin typeface="WinInnwa" pitchFamily="2" charset="0"/>
                <a:ea typeface="ＭＳ Ｐゴシック" panose="020B0600070205080204" pitchFamily="34" charset="-128"/>
              </a:defRPr>
            </a:lvl3pPr>
            <a:lvl4pPr marL="1600200" indent="-228600" defTabSz="450850">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sz="3200" b="1">
                <a:solidFill>
                  <a:schemeClr val="tx1"/>
                </a:solidFill>
                <a:latin typeface="WinInnwa" pitchFamily="2" charset="0"/>
                <a:ea typeface="ＭＳ Ｐゴシック" panose="020B0600070205080204" pitchFamily="34" charset="-128"/>
              </a:defRPr>
            </a:lvl4pPr>
            <a:lvl5pPr marL="2057400" indent="-228600" defTabSz="450850">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sz="3200" b="1">
                <a:solidFill>
                  <a:schemeClr val="tx1"/>
                </a:solidFill>
                <a:latin typeface="WinInnwa" pitchFamily="2" charset="0"/>
                <a:ea typeface="ＭＳ Ｐゴシック" panose="020B0600070205080204" pitchFamily="34" charset="-128"/>
              </a:defRPr>
            </a:lvl5pPr>
            <a:lvl6pPr marL="2514600" indent="-228600" algn="ctr" defTabSz="450850" eaLnBrk="0" fontAlgn="base" hangingPunct="0">
              <a:spcBef>
                <a:spcPct val="0"/>
              </a:spcBef>
              <a:spcAft>
                <a:spcPct val="0"/>
              </a:spcAft>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sz="3200" b="1">
                <a:solidFill>
                  <a:schemeClr val="tx1"/>
                </a:solidFill>
                <a:latin typeface="WinInnwa" pitchFamily="2" charset="0"/>
                <a:ea typeface="ＭＳ Ｐゴシック" panose="020B0600070205080204" pitchFamily="34" charset="-128"/>
              </a:defRPr>
            </a:lvl6pPr>
            <a:lvl7pPr marL="2971800" indent="-228600" algn="ctr" defTabSz="450850" eaLnBrk="0" fontAlgn="base" hangingPunct="0">
              <a:spcBef>
                <a:spcPct val="0"/>
              </a:spcBef>
              <a:spcAft>
                <a:spcPct val="0"/>
              </a:spcAft>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sz="3200" b="1">
                <a:solidFill>
                  <a:schemeClr val="tx1"/>
                </a:solidFill>
                <a:latin typeface="WinInnwa" pitchFamily="2" charset="0"/>
                <a:ea typeface="ＭＳ Ｐゴシック" panose="020B0600070205080204" pitchFamily="34" charset="-128"/>
              </a:defRPr>
            </a:lvl7pPr>
            <a:lvl8pPr marL="3429000" indent="-228600" algn="ctr" defTabSz="450850" eaLnBrk="0" fontAlgn="base" hangingPunct="0">
              <a:spcBef>
                <a:spcPct val="0"/>
              </a:spcBef>
              <a:spcAft>
                <a:spcPct val="0"/>
              </a:spcAft>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sz="3200" b="1">
                <a:solidFill>
                  <a:schemeClr val="tx1"/>
                </a:solidFill>
                <a:latin typeface="WinInnwa" pitchFamily="2" charset="0"/>
                <a:ea typeface="ＭＳ Ｐゴシック" panose="020B0600070205080204" pitchFamily="34" charset="-128"/>
              </a:defRPr>
            </a:lvl8pPr>
            <a:lvl9pPr marL="3886200" indent="-228600" algn="ctr" defTabSz="450850" eaLnBrk="0" fontAlgn="base" hangingPunct="0">
              <a:spcBef>
                <a:spcPct val="0"/>
              </a:spcBef>
              <a:spcAft>
                <a:spcPct val="0"/>
              </a:spcAft>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sz="3200" b="1">
                <a:solidFill>
                  <a:schemeClr val="tx1"/>
                </a:solidFill>
                <a:latin typeface="WinInnwa" pitchFamily="2" charset="0"/>
                <a:ea typeface="ＭＳ Ｐゴシック" panose="020B0600070205080204" pitchFamily="34" charset="-128"/>
              </a:defRPr>
            </a:lvl9pPr>
          </a:lstStyle>
          <a:p>
            <a:pPr algn="l">
              <a:lnSpc>
                <a:spcPct val="125000"/>
              </a:lnSpc>
              <a:spcBef>
                <a:spcPts val="1500"/>
              </a:spcBef>
              <a:buClr>
                <a:srgbClr val="FFFF00"/>
              </a:buClr>
              <a:buSzPct val="100000"/>
              <a:buFont typeface="Helvetica" pitchFamily="2" charset="0"/>
              <a:buNone/>
            </a:pPr>
            <a:r>
              <a:rPr lang="en-GB" altLang="en-US" sz="2500">
                <a:solidFill>
                  <a:srgbClr val="FFFF00"/>
                </a:solidFill>
                <a:latin typeface="Helvetica" pitchFamily="2" charset="0"/>
              </a:rPr>
              <a:t>The New Testament          Comes Together</a:t>
            </a:r>
          </a:p>
        </p:txBody>
      </p:sp>
    </p:spTree>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defTabSz="450850" rtl="0" eaLnBrk="0" fontAlgn="base" hangingPunct="0">
        <a:lnSpc>
          <a:spcPct val="93000"/>
        </a:lnSpc>
        <a:spcBef>
          <a:spcPct val="0"/>
        </a:spcBef>
        <a:spcAft>
          <a:spcPct val="0"/>
        </a:spcAft>
        <a:buClr>
          <a:srgbClr val="000000"/>
        </a:buClr>
        <a:buSzPct val="100000"/>
        <a:buFont typeface="Times New Roman" panose="02020603050405020304" pitchFamily="18" charset="0"/>
        <a:defRPr sz="4800">
          <a:solidFill>
            <a:srgbClr val="000000"/>
          </a:solidFill>
          <a:latin typeface="+mj-lt"/>
          <a:ea typeface="ＭＳ Ｐゴシック" charset="0"/>
          <a:cs typeface="+mj-cs"/>
        </a:defRPr>
      </a:lvl1pPr>
      <a:lvl2pPr algn="ctr" defTabSz="450850" rtl="0" eaLnBrk="0" fontAlgn="base" hangingPunct="0">
        <a:lnSpc>
          <a:spcPct val="93000"/>
        </a:lnSpc>
        <a:spcBef>
          <a:spcPct val="0"/>
        </a:spcBef>
        <a:spcAft>
          <a:spcPct val="0"/>
        </a:spcAft>
        <a:buClr>
          <a:srgbClr val="000000"/>
        </a:buClr>
        <a:buSzPct val="100000"/>
        <a:buFont typeface="Times New Roman" panose="02020603050405020304" pitchFamily="18" charset="0"/>
        <a:defRPr sz="4800">
          <a:solidFill>
            <a:srgbClr val="000000"/>
          </a:solidFill>
          <a:latin typeface="Times New Roman" pitchFamily="-108" charset="0"/>
          <a:ea typeface="ＭＳ Ｐゴシック" charset="0"/>
          <a:cs typeface="MS Gothic" charset="0"/>
        </a:defRPr>
      </a:lvl2pPr>
      <a:lvl3pPr algn="ctr" defTabSz="450850" rtl="0" eaLnBrk="0" fontAlgn="base" hangingPunct="0">
        <a:lnSpc>
          <a:spcPct val="93000"/>
        </a:lnSpc>
        <a:spcBef>
          <a:spcPct val="0"/>
        </a:spcBef>
        <a:spcAft>
          <a:spcPct val="0"/>
        </a:spcAft>
        <a:buClr>
          <a:srgbClr val="000000"/>
        </a:buClr>
        <a:buSzPct val="100000"/>
        <a:buFont typeface="Times New Roman" panose="02020603050405020304" pitchFamily="18" charset="0"/>
        <a:defRPr sz="4800">
          <a:solidFill>
            <a:srgbClr val="000000"/>
          </a:solidFill>
          <a:latin typeface="Times New Roman" pitchFamily="-108" charset="0"/>
          <a:ea typeface="ＭＳ Ｐゴシック" charset="0"/>
          <a:cs typeface="MS Gothic" charset="0"/>
        </a:defRPr>
      </a:lvl3pPr>
      <a:lvl4pPr algn="ctr" defTabSz="450850" rtl="0" eaLnBrk="0" fontAlgn="base" hangingPunct="0">
        <a:lnSpc>
          <a:spcPct val="93000"/>
        </a:lnSpc>
        <a:spcBef>
          <a:spcPct val="0"/>
        </a:spcBef>
        <a:spcAft>
          <a:spcPct val="0"/>
        </a:spcAft>
        <a:buClr>
          <a:srgbClr val="000000"/>
        </a:buClr>
        <a:buSzPct val="100000"/>
        <a:buFont typeface="Times New Roman" panose="02020603050405020304" pitchFamily="18" charset="0"/>
        <a:defRPr sz="4800">
          <a:solidFill>
            <a:srgbClr val="000000"/>
          </a:solidFill>
          <a:latin typeface="Times New Roman" pitchFamily="-108" charset="0"/>
          <a:ea typeface="ＭＳ Ｐゴシック" charset="0"/>
          <a:cs typeface="MS Gothic" charset="0"/>
        </a:defRPr>
      </a:lvl4pPr>
      <a:lvl5pPr algn="ctr" defTabSz="450850" rtl="0" eaLnBrk="0" fontAlgn="base" hangingPunct="0">
        <a:lnSpc>
          <a:spcPct val="93000"/>
        </a:lnSpc>
        <a:spcBef>
          <a:spcPct val="0"/>
        </a:spcBef>
        <a:spcAft>
          <a:spcPct val="0"/>
        </a:spcAft>
        <a:buClr>
          <a:srgbClr val="000000"/>
        </a:buClr>
        <a:buSzPct val="100000"/>
        <a:buFont typeface="Times New Roman" panose="02020603050405020304" pitchFamily="18" charset="0"/>
        <a:defRPr sz="4800">
          <a:solidFill>
            <a:srgbClr val="000000"/>
          </a:solidFill>
          <a:latin typeface="Times New Roman" pitchFamily="-108" charset="0"/>
          <a:ea typeface="ＭＳ Ｐゴシック" charset="0"/>
          <a:cs typeface="MS Gothic" charset="0"/>
        </a:defRPr>
      </a:lvl5pPr>
      <a:lvl6pPr marL="456238"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6pPr>
      <a:lvl7pPr marL="912475"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7pPr>
      <a:lvl8pPr marL="1368714"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8pPr>
      <a:lvl9pPr marL="1824952"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9pPr>
    </p:titleStyle>
    <p:bodyStyle>
      <a:lvl1pPr marL="369888" indent="-369888" algn="l" defTabSz="450850" rtl="0" eaLnBrk="0" fontAlgn="base" hangingPunct="0">
        <a:lnSpc>
          <a:spcPct val="93000"/>
        </a:lnSpc>
        <a:spcBef>
          <a:spcPts val="875"/>
        </a:spcBef>
        <a:spcAft>
          <a:spcPct val="0"/>
        </a:spcAft>
        <a:buClr>
          <a:srgbClr val="000000"/>
        </a:buClr>
        <a:buSzPct val="100000"/>
        <a:buFont typeface="Times New Roman" panose="02020603050405020304" pitchFamily="18" charset="0"/>
        <a:buChar char="•"/>
        <a:defRPr sz="3500">
          <a:solidFill>
            <a:srgbClr val="000000"/>
          </a:solidFill>
          <a:latin typeface="+mn-lt"/>
          <a:ea typeface="ＭＳ Ｐゴシック" charset="0"/>
          <a:cs typeface="+mn-cs"/>
        </a:defRPr>
      </a:lvl1pPr>
      <a:lvl2pPr marL="809625" indent="-307975" algn="l" defTabSz="450850" rtl="0" eaLnBrk="0" fontAlgn="base" hangingPunct="0">
        <a:lnSpc>
          <a:spcPct val="93000"/>
        </a:lnSpc>
        <a:spcBef>
          <a:spcPts val="775"/>
        </a:spcBef>
        <a:spcAft>
          <a:spcPct val="0"/>
        </a:spcAft>
        <a:buClr>
          <a:srgbClr val="000000"/>
        </a:buClr>
        <a:buSzPct val="100000"/>
        <a:buFont typeface="Times New Roman" panose="02020603050405020304" pitchFamily="18" charset="0"/>
        <a:buChar char="–"/>
        <a:defRPr sz="3100">
          <a:solidFill>
            <a:srgbClr val="000000"/>
          </a:solidFill>
          <a:latin typeface="+mn-lt"/>
          <a:ea typeface="+mn-ea"/>
          <a:cs typeface="+mn-cs"/>
        </a:defRPr>
      </a:lvl2pPr>
      <a:lvl3pPr marL="1247775" indent="-244475" algn="l" defTabSz="450850" rtl="0" eaLnBrk="0" fontAlgn="base" hangingPunct="0">
        <a:lnSpc>
          <a:spcPct val="93000"/>
        </a:lnSpc>
        <a:spcBef>
          <a:spcPts val="650"/>
        </a:spcBef>
        <a:spcAft>
          <a:spcPct val="0"/>
        </a:spcAft>
        <a:buClr>
          <a:srgbClr val="000000"/>
        </a:buClr>
        <a:buSzPct val="100000"/>
        <a:buFont typeface="Times New Roman" panose="02020603050405020304" pitchFamily="18" charset="0"/>
        <a:buChar char="•"/>
        <a:defRPr sz="2600">
          <a:solidFill>
            <a:srgbClr val="000000"/>
          </a:solidFill>
          <a:latin typeface="+mn-lt"/>
          <a:ea typeface="+mn-ea"/>
          <a:cs typeface="+mn-cs"/>
        </a:defRPr>
      </a:lvl3pPr>
      <a:lvl4pPr marL="1751013" indent="-244475" algn="l" defTabSz="450850" rtl="0" eaLnBrk="0" fontAlgn="base" hangingPunct="0">
        <a:lnSpc>
          <a:spcPct val="93000"/>
        </a:lnSpc>
        <a:spcBef>
          <a:spcPts val="550"/>
        </a:spcBef>
        <a:spcAft>
          <a:spcPct val="0"/>
        </a:spcAft>
        <a:buClr>
          <a:srgbClr val="000000"/>
        </a:buClr>
        <a:buSzPct val="100000"/>
        <a:buFont typeface="Times New Roman" panose="02020603050405020304" pitchFamily="18" charset="0"/>
        <a:buChar char="–"/>
        <a:defRPr sz="2200">
          <a:solidFill>
            <a:srgbClr val="000000"/>
          </a:solidFill>
          <a:latin typeface="+mn-lt"/>
          <a:ea typeface="+mn-ea"/>
          <a:cs typeface="+mn-cs"/>
        </a:defRPr>
      </a:lvl4pPr>
      <a:lvl5pPr marL="2254250" indent="-244475" algn="l" defTabSz="450850" rtl="0" eaLnBrk="0" fontAlgn="base" hangingPunct="0">
        <a:lnSpc>
          <a:spcPct val="93000"/>
        </a:lnSpc>
        <a:spcBef>
          <a:spcPts val="550"/>
        </a:spcBef>
        <a:spcAft>
          <a:spcPct val="0"/>
        </a:spcAft>
        <a:buClr>
          <a:srgbClr val="000000"/>
        </a:buClr>
        <a:buSzPct val="100000"/>
        <a:buFont typeface="Times New Roman" panose="02020603050405020304" pitchFamily="18" charset="0"/>
        <a:buChar char="•"/>
        <a:defRPr sz="2200">
          <a:solidFill>
            <a:srgbClr val="000000"/>
          </a:solidFill>
          <a:latin typeface="+mn-lt"/>
          <a:ea typeface="+mn-ea"/>
          <a:cs typeface="+mn-cs"/>
        </a:defRPr>
      </a:lvl5pPr>
      <a:lvl6pPr marL="2713670" indent="-250297" algn="l" defTabSz="456238"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6pPr>
      <a:lvl7pPr marL="3169907" indent="-250297" algn="l" defTabSz="456238"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7pPr>
      <a:lvl8pPr marL="3626149" indent="-250297" algn="l" defTabSz="456238"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8pPr>
      <a:lvl9pPr marL="4082384" indent="-250297" algn="l" defTabSz="456238"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9pPr>
    </p:bodyStyle>
    <p:otherStyle>
      <a:defPPr>
        <a:defRPr lang="en-US"/>
      </a:defPPr>
      <a:lvl1pPr marL="0" algn="l" defTabSz="456238" rtl="0" eaLnBrk="1" latinLnBrk="0" hangingPunct="1">
        <a:defRPr sz="1800" kern="1200">
          <a:solidFill>
            <a:schemeClr val="tx1"/>
          </a:solidFill>
          <a:latin typeface="+mn-lt"/>
          <a:ea typeface="+mn-ea"/>
          <a:cs typeface="+mn-cs"/>
        </a:defRPr>
      </a:lvl1pPr>
      <a:lvl2pPr marL="456238" algn="l" defTabSz="456238" rtl="0" eaLnBrk="1" latinLnBrk="0" hangingPunct="1">
        <a:defRPr sz="1800" kern="1200">
          <a:solidFill>
            <a:schemeClr val="tx1"/>
          </a:solidFill>
          <a:latin typeface="+mn-lt"/>
          <a:ea typeface="+mn-ea"/>
          <a:cs typeface="+mn-cs"/>
        </a:defRPr>
      </a:lvl2pPr>
      <a:lvl3pPr marL="912475" algn="l" defTabSz="456238" rtl="0" eaLnBrk="1" latinLnBrk="0" hangingPunct="1">
        <a:defRPr sz="1800" kern="1200">
          <a:solidFill>
            <a:schemeClr val="tx1"/>
          </a:solidFill>
          <a:latin typeface="+mn-lt"/>
          <a:ea typeface="+mn-ea"/>
          <a:cs typeface="+mn-cs"/>
        </a:defRPr>
      </a:lvl3pPr>
      <a:lvl4pPr marL="1368714" algn="l" defTabSz="456238" rtl="0" eaLnBrk="1" latinLnBrk="0" hangingPunct="1">
        <a:defRPr sz="1800" kern="1200">
          <a:solidFill>
            <a:schemeClr val="tx1"/>
          </a:solidFill>
          <a:latin typeface="+mn-lt"/>
          <a:ea typeface="+mn-ea"/>
          <a:cs typeface="+mn-cs"/>
        </a:defRPr>
      </a:lvl4pPr>
      <a:lvl5pPr marL="1824952" algn="l" defTabSz="456238" rtl="0" eaLnBrk="1" latinLnBrk="0" hangingPunct="1">
        <a:defRPr sz="1800" kern="1200">
          <a:solidFill>
            <a:schemeClr val="tx1"/>
          </a:solidFill>
          <a:latin typeface="+mn-lt"/>
          <a:ea typeface="+mn-ea"/>
          <a:cs typeface="+mn-cs"/>
        </a:defRPr>
      </a:lvl5pPr>
      <a:lvl6pPr marL="2281195" algn="l" defTabSz="456238" rtl="0" eaLnBrk="1" latinLnBrk="0" hangingPunct="1">
        <a:defRPr sz="1800" kern="1200">
          <a:solidFill>
            <a:schemeClr val="tx1"/>
          </a:solidFill>
          <a:latin typeface="+mn-lt"/>
          <a:ea typeface="+mn-ea"/>
          <a:cs typeface="+mn-cs"/>
        </a:defRPr>
      </a:lvl6pPr>
      <a:lvl7pPr marL="2737433" algn="l" defTabSz="456238" rtl="0" eaLnBrk="1" latinLnBrk="0" hangingPunct="1">
        <a:defRPr sz="1800" kern="1200">
          <a:solidFill>
            <a:schemeClr val="tx1"/>
          </a:solidFill>
          <a:latin typeface="+mn-lt"/>
          <a:ea typeface="+mn-ea"/>
          <a:cs typeface="+mn-cs"/>
        </a:defRPr>
      </a:lvl7pPr>
      <a:lvl8pPr marL="3193670" algn="l" defTabSz="456238" rtl="0" eaLnBrk="1" latinLnBrk="0" hangingPunct="1">
        <a:defRPr sz="1800" kern="1200">
          <a:solidFill>
            <a:schemeClr val="tx1"/>
          </a:solidFill>
          <a:latin typeface="+mn-lt"/>
          <a:ea typeface="+mn-ea"/>
          <a:cs typeface="+mn-cs"/>
        </a:defRPr>
      </a:lvl8pPr>
      <a:lvl9pPr marL="3649909" algn="l" defTabSz="45623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2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2.jpeg"/><Relationship Id="rId5" Type="http://schemas.openxmlformats.org/officeDocument/2006/relationships/image" Target="../media/image9.jpe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3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9.jpeg"/></Relationships>
</file>

<file path=ppt/slides/_rels/slide4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6.png"/><Relationship Id="rId4" Type="http://schemas.openxmlformats.org/officeDocument/2006/relationships/image" Target="../media/image9.jpeg"/></Relationships>
</file>

<file path=ppt/slides/_rels/slide4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6.png"/></Relationships>
</file>

<file path=ppt/slides/_rels/slide4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6.png"/></Relationships>
</file>

<file path=ppt/slides/_rels/slide4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16.png"/><Relationship Id="rId4" Type="http://schemas.openxmlformats.org/officeDocument/2006/relationships/image" Target="../media/image9.jpeg"/></Relationships>
</file>

<file path=ppt/slides/_rels/slide4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4.jpeg"/><Relationship Id="rId7" Type="http://schemas.openxmlformats.org/officeDocument/2006/relationships/image" Target="../media/image22.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9.jpeg"/><Relationship Id="rId4" Type="http://schemas.openxmlformats.org/officeDocument/2006/relationships/image" Target="../media/image9.jpeg"/><Relationship Id="rId9" Type="http://schemas.openxmlformats.org/officeDocument/2006/relationships/image" Target="../media/image24.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9.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jpeg"/><Relationship Id="rId3" Type="http://schemas.openxmlformats.org/officeDocument/2006/relationships/image" Target="../media/image29.jpe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jpeg"/><Relationship Id="rId9" Type="http://schemas.openxmlformats.org/officeDocument/2006/relationships/image" Target="../media/image35.png"/></Relationships>
</file>

<file path=ppt/slides/_rels/slide7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8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2.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1.emf"/></Relationships>
</file>

<file path=ppt/slides/_rels/slide8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jpeg"/><Relationship Id="rId3" Type="http://schemas.openxmlformats.org/officeDocument/2006/relationships/image" Target="../media/image29.jpe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jpeg"/><Relationship Id="rId9" Type="http://schemas.openxmlformats.org/officeDocument/2006/relationships/image" Target="../media/image35.png"/></Relationships>
</file>

<file path=ppt/slides/_rels/slide8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jpeg"/><Relationship Id="rId3" Type="http://schemas.openxmlformats.org/officeDocument/2006/relationships/image" Target="../media/image29.jpe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jpeg"/><Relationship Id="rId9" Type="http://schemas.openxmlformats.org/officeDocument/2006/relationships/image" Target="../media/image35.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8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7.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8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8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0.xml"/><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png"/></Relationships>
</file>

<file path=ppt/slides/_rels/slide9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1.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9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2.jpeg"/><Relationship Id="rId2" Type="http://schemas.openxmlformats.org/officeDocument/2006/relationships/notesSlide" Target="../notesSlides/notesSlide92.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9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52.jpeg"/><Relationship Id="rId2" Type="http://schemas.openxmlformats.org/officeDocument/2006/relationships/notesSlide" Target="../notesSlides/notesSlide94.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50.jpeg"/><Relationship Id="rId4" Type="http://schemas.openxmlformats.org/officeDocument/2006/relationships/image" Target="../media/image49.png"/><Relationship Id="rId9" Type="http://schemas.openxmlformats.org/officeDocument/2006/relationships/image" Target="../media/image51.png"/></Relationships>
</file>

<file path=ppt/slides/_rels/slide9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6.xml"/><Relationship Id="rId1" Type="http://schemas.openxmlformats.org/officeDocument/2006/relationships/slideLayout" Target="../slideLayouts/slideLayout22.xml"/><Relationship Id="rId4" Type="http://schemas.openxmlformats.org/officeDocument/2006/relationships/image" Target="../media/image54.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D34514F9-7F11-E08A-3471-312C8D969EAD}"/>
              </a:ext>
            </a:extLst>
          </p:cNvPr>
          <p:cNvSpPr>
            <a:spLocks noChangeArrowheads="1"/>
          </p:cNvSpPr>
          <p:nvPr/>
        </p:nvSpPr>
        <p:spPr bwMode="auto">
          <a:xfrm>
            <a:off x="0" y="0"/>
            <a:ext cx="10058400" cy="7772400"/>
          </a:xfrm>
          <a:prstGeom prst="rect">
            <a:avLst/>
          </a:prstGeom>
          <a:gradFill rotWithShape="0">
            <a:gsLst>
              <a:gs pos="0">
                <a:srgbClr val="000000"/>
              </a:gs>
              <a:gs pos="50000">
                <a:srgbClr val="2828FF"/>
              </a:gs>
              <a:gs pos="100000">
                <a:srgbClr val="00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20482" name="Rectangle 3">
            <a:extLst>
              <a:ext uri="{FF2B5EF4-FFF2-40B4-BE49-F238E27FC236}">
                <a16:creationId xmlns:a16="http://schemas.microsoft.com/office/drawing/2014/main" id="{008E4FD5-E111-0010-26A9-935FC60D77D4}"/>
              </a:ext>
            </a:extLst>
          </p:cNvPr>
          <p:cNvSpPr>
            <a:spLocks noChangeArrowheads="1"/>
          </p:cNvSpPr>
          <p:nvPr/>
        </p:nvSpPr>
        <p:spPr bwMode="auto">
          <a:xfrm>
            <a:off x="750888" y="865188"/>
            <a:ext cx="8870950" cy="6465887"/>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20483" name="Text Box 4">
            <a:extLst>
              <a:ext uri="{FF2B5EF4-FFF2-40B4-BE49-F238E27FC236}">
                <a16:creationId xmlns:a16="http://schemas.microsoft.com/office/drawing/2014/main" id="{C31EDC7E-5DDC-EB79-F187-94B36A2AC031}"/>
              </a:ext>
            </a:extLst>
          </p:cNvPr>
          <p:cNvSpPr txBox="1">
            <a:spLocks noChangeArrowheads="1"/>
          </p:cNvSpPr>
          <p:nvPr/>
        </p:nvSpPr>
        <p:spPr bwMode="auto">
          <a:xfrm>
            <a:off x="9767888" y="6440488"/>
            <a:ext cx="206375"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1823" tIns="50911" rIns="101823" bIns="50911" anchor="ctr">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2200" b="0">
              <a:solidFill>
                <a:srgbClr val="FFA27C"/>
              </a:solidFill>
            </a:endParaRPr>
          </a:p>
        </p:txBody>
      </p:sp>
      <p:pic>
        <p:nvPicPr>
          <p:cNvPr id="20484" name="Picture 5">
            <a:extLst>
              <a:ext uri="{FF2B5EF4-FFF2-40B4-BE49-F238E27FC236}">
                <a16:creationId xmlns:a16="http://schemas.microsoft.com/office/drawing/2014/main" id="{C690A09A-8AAA-1CF7-FCD4-E85920EDB2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563" y="738188"/>
            <a:ext cx="863917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20485" name="Rectangle 6">
            <a:extLst>
              <a:ext uri="{FF2B5EF4-FFF2-40B4-BE49-F238E27FC236}">
                <a16:creationId xmlns:a16="http://schemas.microsoft.com/office/drawing/2014/main" id="{64D54A33-2482-B552-D396-E510326C0EB8}"/>
              </a:ext>
            </a:extLst>
          </p:cNvPr>
          <p:cNvSpPr>
            <a:spLocks noChangeArrowheads="1"/>
          </p:cNvSpPr>
          <p:nvPr/>
        </p:nvSpPr>
        <p:spPr bwMode="auto">
          <a:xfrm>
            <a:off x="-1152525" y="1389063"/>
            <a:ext cx="8658225" cy="639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0">
                <a:solidFill>
                  <a:srgbClr val="000000"/>
                </a:solidFill>
                <a:miter lim="800000"/>
                <a:headEnd/>
                <a:tailEnd/>
              </a14:hiddenLine>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20486" name="Text Box 7">
            <a:extLst>
              <a:ext uri="{FF2B5EF4-FFF2-40B4-BE49-F238E27FC236}">
                <a16:creationId xmlns:a16="http://schemas.microsoft.com/office/drawing/2014/main" id="{AB4D1A3D-49AD-99D8-84FD-7128CCFEA22D}"/>
              </a:ext>
            </a:extLst>
          </p:cNvPr>
          <p:cNvSpPr txBox="1">
            <a:spLocks noChangeArrowheads="1"/>
          </p:cNvSpPr>
          <p:nvPr/>
        </p:nvSpPr>
        <p:spPr bwMode="auto">
          <a:xfrm>
            <a:off x="344488" y="250825"/>
            <a:ext cx="9121775"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88" tIns="45693" rIns="91388" bIns="45693">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2000"/>
          </a:p>
        </p:txBody>
      </p:sp>
      <p:pic>
        <p:nvPicPr>
          <p:cNvPr id="1283081" name="Picture 9">
            <a:extLst>
              <a:ext uri="{FF2B5EF4-FFF2-40B4-BE49-F238E27FC236}">
                <a16:creationId xmlns:a16="http://schemas.microsoft.com/office/drawing/2014/main" id="{9F6A30ED-C55D-0917-78DF-D29E45C42C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500" y="701675"/>
            <a:ext cx="8639175" cy="64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4" name="Rectangle 12">
            <a:extLst>
              <a:ext uri="{FF2B5EF4-FFF2-40B4-BE49-F238E27FC236}">
                <a16:creationId xmlns:a16="http://schemas.microsoft.com/office/drawing/2014/main" id="{89C7A0FC-8825-5C43-5052-7D4B30EFFFA6}"/>
              </a:ext>
            </a:extLst>
          </p:cNvPr>
          <p:cNvSpPr>
            <a:spLocks noChangeArrowheads="1"/>
          </p:cNvSpPr>
          <p:nvPr/>
        </p:nvSpPr>
        <p:spPr bwMode="auto">
          <a:xfrm>
            <a:off x="731838" y="736600"/>
            <a:ext cx="8534400" cy="6324600"/>
          </a:xfrm>
          <a:prstGeom prst="rect">
            <a:avLst/>
          </a:prstGeom>
          <a:solidFill>
            <a:srgbClr val="080808">
              <a:alpha val="50195"/>
            </a:srgbClr>
          </a:solidFill>
          <a:ln>
            <a:noFill/>
          </a:ln>
          <a:extLst>
            <a:ext uri="{91240B29-F687-4f45-9708-019B960494DF}">
              <a14:hiddenLine xmlns="" xmlns:a14="http://schemas.microsoft.com/office/drawing/2010/main" w="76200">
                <a:solidFill>
                  <a:srgbClr val="000000"/>
                </a:solidFill>
                <a:miter lim="800000"/>
                <a:headEnd/>
                <a:tailEnd/>
              </a14:hiddenLine>
            </a:ext>
          </a:extLst>
        </p:spPr>
        <p:txBody>
          <a:bodyPr wrap="none" anchor="ctr"/>
          <a:lstStyle/>
          <a:p>
            <a:pPr algn="l" rtl="0" eaLnBrk="0" fontAlgn="base" hangingPunct="0">
              <a:spcBef>
                <a:spcPct val="0"/>
              </a:spcBef>
              <a:spcAft>
                <a:spcPct val="0"/>
              </a:spcAft>
            </a:pPr>
            <a:endParaRPr lang="en-US"/>
          </a:p>
        </p:txBody>
      </p:sp>
      <p:sp>
        <p:nvSpPr>
          <p:cNvPr id="1283083" name="Text Box 11">
            <a:extLst>
              <a:ext uri="{FF2B5EF4-FFF2-40B4-BE49-F238E27FC236}">
                <a16:creationId xmlns:a16="http://schemas.microsoft.com/office/drawing/2014/main" id="{90566E90-21E8-8158-151E-630D94A746B7}"/>
              </a:ext>
            </a:extLst>
          </p:cNvPr>
          <p:cNvSpPr txBox="1">
            <a:spLocks noChangeArrowheads="1"/>
          </p:cNvSpPr>
          <p:nvPr/>
        </p:nvSpPr>
        <p:spPr bwMode="auto">
          <a:xfrm>
            <a:off x="265113" y="4924032"/>
            <a:ext cx="9478962" cy="2585236"/>
          </a:xfrm>
          <a:prstGeom prst="rect">
            <a:avLst/>
          </a:prstGeom>
          <a:noFill/>
          <a:ln>
            <a:noFill/>
          </a:ln>
          <a:effectLst>
            <a:outerShdw dist="81320" dir="3080412"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57" tIns="45677" rIns="91357" bIns="45677" anchor="ctr">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my-MM" altLang="en-US" sz="2400" b="0" dirty="0">
                <a:solidFill>
                  <a:srgbClr val="43F22C"/>
                </a:solidFill>
                <a:latin typeface="Pyidaungsu" panose="020B0502040204020203" pitchFamily="34" charset="0"/>
                <a:cs typeface="Pyidaungsu" panose="020B0502040204020203" pitchFamily="34" charset="0"/>
              </a:rPr>
              <a:t>အပိုင်း(၈)</a:t>
            </a:r>
          </a:p>
          <a:p>
            <a:pPr>
              <a:spcBef>
                <a:spcPct val="50000"/>
              </a:spcBef>
            </a:pPr>
            <a:r>
              <a:rPr lang="my-MM" altLang="en-US" sz="2400" b="0" dirty="0">
                <a:solidFill>
                  <a:srgbClr val="43F22C"/>
                </a:solidFill>
                <a:latin typeface="Pyidaungsu" panose="020B0502040204020203" pitchFamily="34" charset="0"/>
                <a:cs typeface="Pyidaungsu" panose="020B0502040204020203" pitchFamily="34" charset="0"/>
              </a:rPr>
              <a:t>အုပ်လိုက်ပိုင်းခြားခြင်း</a:t>
            </a:r>
          </a:p>
          <a:p>
            <a:pPr>
              <a:spcBef>
                <a:spcPct val="50000"/>
              </a:spcBef>
            </a:pPr>
            <a:r>
              <a:rPr lang="my-MM" altLang="en-US" sz="2400" b="0" dirty="0">
                <a:solidFill>
                  <a:srgbClr val="43F22C"/>
                </a:solidFill>
                <a:latin typeface="Pyidaungsu" panose="020B0502040204020203" pitchFamily="34" charset="0"/>
                <a:cs typeface="Pyidaungsu" panose="020B0502040204020203" pitchFamily="34" charset="0"/>
              </a:rPr>
              <a:t>ဓမ္မသစ်ကျမ်းလေ့လာခြင်း</a:t>
            </a:r>
            <a:r>
              <a:rPr lang="en-US" altLang="en-US" b="0" dirty="0">
                <a:solidFill>
                  <a:srgbClr val="43F22C"/>
                </a:solidFill>
              </a:rPr>
              <a:t>;</a:t>
            </a:r>
          </a:p>
          <a:p>
            <a:pPr>
              <a:spcBef>
                <a:spcPct val="50000"/>
              </a:spcBef>
            </a:pPr>
            <a:endParaRPr lang="en-US" altLang="en-US" b="0" dirty="0">
              <a:solidFill>
                <a:srgbClr val="43F22C"/>
              </a:solidFill>
            </a:endParaRPr>
          </a:p>
        </p:txBody>
      </p:sp>
      <p:grpSp>
        <p:nvGrpSpPr>
          <p:cNvPr id="2" name="Group 12">
            <a:extLst>
              <a:ext uri="{FF2B5EF4-FFF2-40B4-BE49-F238E27FC236}">
                <a16:creationId xmlns:a16="http://schemas.microsoft.com/office/drawing/2014/main" id="{000C8720-2195-55BC-C1C3-B28361C1F806}"/>
              </a:ext>
            </a:extLst>
          </p:cNvPr>
          <p:cNvGrpSpPr>
            <a:grpSpLocks/>
          </p:cNvGrpSpPr>
          <p:nvPr/>
        </p:nvGrpSpPr>
        <p:grpSpPr bwMode="auto">
          <a:xfrm>
            <a:off x="763588" y="1809886"/>
            <a:ext cx="8564562" cy="2318639"/>
            <a:chOff x="437" y="982"/>
            <a:chExt cx="4873" cy="1289"/>
          </a:xfrm>
        </p:grpSpPr>
        <p:sp>
          <p:nvSpPr>
            <p:cNvPr id="20497" name="Text Box 13">
              <a:extLst>
                <a:ext uri="{FF2B5EF4-FFF2-40B4-BE49-F238E27FC236}">
                  <a16:creationId xmlns:a16="http://schemas.microsoft.com/office/drawing/2014/main" id="{4A4F8BE1-85E9-417D-C3FF-434FBEDC319E}"/>
                </a:ext>
              </a:extLst>
            </p:cNvPr>
            <p:cNvSpPr txBox="1">
              <a:spLocks noChangeArrowheads="1"/>
            </p:cNvSpPr>
            <p:nvPr/>
          </p:nvSpPr>
          <p:spPr bwMode="auto">
            <a:xfrm>
              <a:off x="437" y="982"/>
              <a:ext cx="4848" cy="1289"/>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8" rIns="101835" bIns="50918" anchor="ctr">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my-MM" altLang="en-US" sz="4800" b="0" dirty="0">
                  <a:solidFill>
                    <a:srgbClr val="FFFC1E"/>
                  </a:solidFill>
                  <a:latin typeface="Pyidaungsu" panose="020B0502040204020203" pitchFamily="34" charset="0"/>
                  <a:cs typeface="Pyidaungsu" panose="020B0502040204020203" pitchFamily="34" charset="0"/>
                </a:rPr>
                <a:t>ကျမ်းစာကျမ်းသမိုင်းပုံပြင်၏ ဖွဲ့စည်းပုံသည် အဓိကအတွေးအခေါ်ဖြစ်နေ</a:t>
              </a:r>
              <a:endParaRPr lang="en-US" altLang="en-US" sz="4800" b="0" dirty="0">
                <a:solidFill>
                  <a:srgbClr val="FFFC1E"/>
                </a:solidFill>
                <a:latin typeface="Pyidaungsu" panose="020B0502040204020203" pitchFamily="34" charset="0"/>
                <a:cs typeface="Pyidaungsu" panose="020B0502040204020203" pitchFamily="34" charset="0"/>
              </a:endParaRPr>
            </a:p>
          </p:txBody>
        </p:sp>
        <p:sp>
          <p:nvSpPr>
            <p:cNvPr id="20498" name="Text Box 14">
              <a:extLst>
                <a:ext uri="{FF2B5EF4-FFF2-40B4-BE49-F238E27FC236}">
                  <a16:creationId xmlns:a16="http://schemas.microsoft.com/office/drawing/2014/main" id="{82973402-3E1A-E632-E2ED-A468EC3D9429}"/>
                </a:ext>
              </a:extLst>
            </p:cNvPr>
            <p:cNvSpPr txBox="1">
              <a:spLocks noChangeArrowheads="1"/>
            </p:cNvSpPr>
            <p:nvPr/>
          </p:nvSpPr>
          <p:spPr bwMode="auto">
            <a:xfrm>
              <a:off x="5076" y="1397"/>
              <a:ext cx="234" cy="24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8" rIns="101835" bIns="50918" anchor="ctr">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200" i="1">
                  <a:solidFill>
                    <a:srgbClr val="FFFC1E"/>
                  </a:solidFill>
                </a:rPr>
                <a:t>®</a:t>
              </a:r>
            </a:p>
          </p:txBody>
        </p:sp>
      </p:grpSp>
      <p:sp>
        <p:nvSpPr>
          <p:cNvPr id="1283087" name="Text Box 15">
            <a:extLst>
              <a:ext uri="{FF2B5EF4-FFF2-40B4-BE49-F238E27FC236}">
                <a16:creationId xmlns:a16="http://schemas.microsoft.com/office/drawing/2014/main" id="{1A021EE6-4BE3-8F84-0953-7F6B04872DF6}"/>
              </a:ext>
            </a:extLst>
          </p:cNvPr>
          <p:cNvSpPr txBox="1">
            <a:spLocks noChangeArrowheads="1"/>
          </p:cNvSpPr>
          <p:nvPr/>
        </p:nvSpPr>
        <p:spPr bwMode="auto">
          <a:xfrm>
            <a:off x="550863" y="6229350"/>
            <a:ext cx="8942387" cy="584200"/>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57" tIns="45677" rIns="91357" bIns="45677"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i="1">
              <a:solidFill>
                <a:schemeClr val="hlink"/>
              </a:solidFill>
              <a:effectLst>
                <a:outerShdw blurRad="38100" dist="38100" dir="2700000" algn="tl">
                  <a:srgbClr val="C0C0C0"/>
                </a:outerShdw>
              </a:effectLst>
            </a:endParaRPr>
          </a:p>
        </p:txBody>
      </p:sp>
      <p:sp>
        <p:nvSpPr>
          <p:cNvPr id="20492" name="Rectangle 16">
            <a:extLst>
              <a:ext uri="{FF2B5EF4-FFF2-40B4-BE49-F238E27FC236}">
                <a16:creationId xmlns:a16="http://schemas.microsoft.com/office/drawing/2014/main" id="{0EECDD9F-908D-D13C-C4ED-D0A5AA93788F}"/>
              </a:ext>
            </a:extLst>
          </p:cNvPr>
          <p:cNvSpPr>
            <a:spLocks noChangeArrowheads="1"/>
          </p:cNvSpPr>
          <p:nvPr/>
        </p:nvSpPr>
        <p:spPr bwMode="auto">
          <a:xfrm>
            <a:off x="681038" y="677863"/>
            <a:ext cx="8656637" cy="6392862"/>
          </a:xfrm>
          <a:prstGeom prst="rect">
            <a:avLst/>
          </a:prstGeom>
          <a:noFill/>
          <a:ln w="190500">
            <a:solidFill>
              <a:srgbClr val="790015"/>
            </a:solidFill>
            <a:miter lim="800000"/>
            <a:headEnd/>
            <a:tailEnd/>
          </a:ln>
          <a:effectLst>
            <a:outerShdw algn="ctr" rotWithShape="0">
              <a:schemeClr val="bg2"/>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20493" name="Text Box 19">
            <a:extLst>
              <a:ext uri="{FF2B5EF4-FFF2-40B4-BE49-F238E27FC236}">
                <a16:creationId xmlns:a16="http://schemas.microsoft.com/office/drawing/2014/main" id="{A335F1CA-738C-5C13-F813-473A1E1B8CFC}"/>
              </a:ext>
            </a:extLst>
          </p:cNvPr>
          <p:cNvSpPr txBox="1">
            <a:spLocks noChangeArrowheads="1"/>
          </p:cNvSpPr>
          <p:nvPr/>
        </p:nvSpPr>
        <p:spPr bwMode="auto">
          <a:xfrm>
            <a:off x="409575" y="7445375"/>
            <a:ext cx="59531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88" tIns="45693" rIns="91388" bIns="45693"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900"/>
              <a:t>©2004 TBBMI</a:t>
            </a:r>
          </a:p>
        </p:txBody>
      </p:sp>
      <p:sp>
        <p:nvSpPr>
          <p:cNvPr id="20494" name="Text Box 21">
            <a:extLst>
              <a:ext uri="{FF2B5EF4-FFF2-40B4-BE49-F238E27FC236}">
                <a16:creationId xmlns:a16="http://schemas.microsoft.com/office/drawing/2014/main" id="{ED2B7DF8-21C4-7A19-1045-6BE4FE499A71}"/>
              </a:ext>
            </a:extLst>
          </p:cNvPr>
          <p:cNvSpPr txBox="1">
            <a:spLocks noChangeArrowheads="1"/>
          </p:cNvSpPr>
          <p:nvPr/>
        </p:nvSpPr>
        <p:spPr bwMode="auto">
          <a:xfrm>
            <a:off x="631825" y="7429500"/>
            <a:ext cx="9144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900">
                <a:solidFill>
                  <a:schemeClr val="bg1"/>
                </a:solidFill>
                <a:latin typeface="Times New Roman" panose="02020603050405020304" pitchFamily="18" charset="0"/>
              </a:rPr>
              <a:t>©2004 TBBMI</a:t>
            </a:r>
          </a:p>
        </p:txBody>
      </p:sp>
      <p:sp>
        <p:nvSpPr>
          <p:cNvPr id="20495" name="Rectangle 22">
            <a:extLst>
              <a:ext uri="{FF2B5EF4-FFF2-40B4-BE49-F238E27FC236}">
                <a16:creationId xmlns:a16="http://schemas.microsoft.com/office/drawing/2014/main" id="{1D420EB0-6070-256D-91DF-CBD19227F28A}"/>
              </a:ext>
            </a:extLst>
          </p:cNvPr>
          <p:cNvSpPr>
            <a:spLocks noChangeArrowheads="1"/>
          </p:cNvSpPr>
          <p:nvPr/>
        </p:nvSpPr>
        <p:spPr bwMode="auto">
          <a:xfrm>
            <a:off x="8710613" y="7397750"/>
            <a:ext cx="5334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000">
                <a:solidFill>
                  <a:schemeClr val="bg1"/>
                </a:solidFill>
                <a:latin typeface="Times New Roman" panose="02020603050405020304" pitchFamily="18" charset="0"/>
              </a:rPr>
              <a:t>8.0.08.</a:t>
            </a:r>
          </a:p>
        </p:txBody>
      </p:sp>
      <p:sp>
        <p:nvSpPr>
          <p:cNvPr id="20496" name="Text Box 23">
            <a:extLst>
              <a:ext uri="{FF2B5EF4-FFF2-40B4-BE49-F238E27FC236}">
                <a16:creationId xmlns:a16="http://schemas.microsoft.com/office/drawing/2014/main" id="{AE325EA1-7465-A3D2-21FD-5C0ADFA680A4}"/>
              </a:ext>
            </a:extLst>
          </p:cNvPr>
          <p:cNvSpPr txBox="1">
            <a:spLocks noChangeArrowheads="1"/>
          </p:cNvSpPr>
          <p:nvPr/>
        </p:nvSpPr>
        <p:spPr bwMode="auto">
          <a:xfrm>
            <a:off x="9175750" y="7400925"/>
            <a:ext cx="3143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latin typeface="Times New Roman" panose="02020603050405020304" pitchFamily="18" charset="0"/>
              </a:rPr>
              <a:t>02</a:t>
            </a:r>
          </a:p>
        </p:txBody>
      </p:sp>
      <p:sp>
        <p:nvSpPr>
          <p:cNvPr id="3" name="Text Box 5">
            <a:extLst>
              <a:ext uri="{FF2B5EF4-FFF2-40B4-BE49-F238E27FC236}">
                <a16:creationId xmlns:a16="http://schemas.microsoft.com/office/drawing/2014/main" id="{1D52D055-5163-FDAB-0FC9-C3CE1BDD159E}"/>
              </a:ext>
            </a:extLst>
          </p:cNvPr>
          <p:cNvSpPr txBox="1">
            <a:spLocks noChangeArrowheads="1"/>
          </p:cNvSpPr>
          <p:nvPr/>
        </p:nvSpPr>
        <p:spPr bwMode="auto">
          <a:xfrm>
            <a:off x="-38270" y="7232175"/>
            <a:ext cx="10177772" cy="453443"/>
          </a:xfrm>
          <a:prstGeom prst="rect">
            <a:avLst/>
          </a:prstGeom>
          <a:solidFill>
            <a:srgbClr val="000000"/>
          </a:solidFill>
          <a:ln>
            <a:noFill/>
          </a:ln>
        </p:spPr>
        <p:txBody>
          <a:bodyPr wrap="square" lIns="101858" tIns="50929" rIns="101858" bIns="50929">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defTabSz="1018586" eaLnBrk="1" fontAlgn="auto" hangingPunct="1">
              <a:spcBef>
                <a:spcPts val="0"/>
              </a:spcBef>
              <a:spcAft>
                <a:spcPts val="0"/>
              </a:spcAft>
              <a:defRPr/>
            </a:pPr>
            <a:r>
              <a:rPr lang="en-US" sz="2200" kern="0" dirty="0" err="1">
                <a:solidFill>
                  <a:srgbClr val="FFFFFF"/>
                </a:solidFill>
                <a:latin typeface="Pyidaungsu" panose="020B0502040204020203" pitchFamily="34" charset="0"/>
                <a:cs typeface="Pyidaungsu" panose="020B0502040204020203" pitchFamily="34" charset="0"/>
              </a:rPr>
              <a:t>Dr</a:t>
            </a:r>
            <a:r>
              <a:rPr lang="en-US" sz="2200" kern="0" dirty="0">
                <a:solidFill>
                  <a:srgbClr val="FFFFFF"/>
                </a:solidFill>
                <a:latin typeface="Pyidaungsu" panose="020B0502040204020203" pitchFamily="34" charset="0"/>
                <a:cs typeface="Pyidaungsu" panose="020B0502040204020203" pitchFamily="34" charset="0"/>
              </a:rPr>
              <a:t> </a:t>
            </a:r>
            <a:r>
              <a:rPr lang="en-US" sz="2200" kern="0" dirty="0" err="1">
                <a:solidFill>
                  <a:srgbClr val="FFFFFF"/>
                </a:solidFill>
                <a:latin typeface="Pyidaungsu" panose="020B0502040204020203" pitchFamily="34" charset="0"/>
                <a:cs typeface="Pyidaungsu" panose="020B0502040204020203" pitchFamily="34" charset="0"/>
              </a:rPr>
              <a:t>ရက်ခ</a:t>
            </a:r>
            <a:r>
              <a:rPr lang="en-US" sz="2200" kern="0" dirty="0">
                <a:solidFill>
                  <a:srgbClr val="FFFFFF"/>
                </a:solidFill>
                <a:latin typeface="Pyidaungsu" panose="020B0502040204020203" pitchFamily="34" charset="0"/>
                <a:cs typeface="Pyidaungsu" panose="020B0502040204020203" pitchFamily="34" charset="0"/>
              </a:rPr>
              <a:t>် </a:t>
            </a:r>
            <a:r>
              <a:rPr lang="en-US" sz="2200" kern="0" dirty="0" err="1">
                <a:solidFill>
                  <a:srgbClr val="FFFFFF"/>
                </a:solidFill>
                <a:latin typeface="Pyidaungsu" panose="020B0502040204020203" pitchFamily="34" charset="0"/>
                <a:cs typeface="Pyidaungsu" panose="020B0502040204020203" pitchFamily="34" charset="0"/>
              </a:rPr>
              <a:t>ဂရီဖိတ</a:t>
            </a:r>
            <a:r>
              <a:rPr lang="en-US" sz="2200" kern="0" dirty="0">
                <a:solidFill>
                  <a:srgbClr val="FFFFFF"/>
                </a:solidFill>
                <a:latin typeface="Pyidaungsu" panose="020B0502040204020203" pitchFamily="34" charset="0"/>
                <a:cs typeface="Pyidaungsu" panose="020B0502040204020203" pitchFamily="34" charset="0"/>
              </a:rPr>
              <a:t>်၊ </a:t>
            </a:r>
            <a:r>
              <a:rPr lang="en-US" sz="2200" kern="0" dirty="0" err="1">
                <a:solidFill>
                  <a:srgbClr val="FFFFFF"/>
                </a:solidFill>
                <a:latin typeface="Pyidaungsu" panose="020B0502040204020203" pitchFamily="34" charset="0"/>
                <a:cs typeface="Pyidaungsu" panose="020B0502040204020203" pitchFamily="34" charset="0"/>
              </a:rPr>
              <a:t>စင</a:t>
            </a:r>
            <a:r>
              <a:rPr lang="en-US" sz="2200" kern="0" dirty="0">
                <a:solidFill>
                  <a:srgbClr val="FFFFFF"/>
                </a:solidFill>
                <a:latin typeface="Pyidaungsu" panose="020B0502040204020203" pitchFamily="34" charset="0"/>
                <a:cs typeface="Pyidaungsu" panose="020B0502040204020203" pitchFamily="34" charset="0"/>
              </a:rPr>
              <a:t>်္</a:t>
            </a:r>
            <a:r>
              <a:rPr lang="en-US" sz="2200" kern="0" dirty="0" err="1">
                <a:solidFill>
                  <a:srgbClr val="FFFFFF"/>
                </a:solidFill>
                <a:latin typeface="Pyidaungsu" panose="020B0502040204020203" pitchFamily="34" charset="0"/>
                <a:cs typeface="Pyidaungsu" panose="020B0502040204020203" pitchFamily="34" charset="0"/>
              </a:rPr>
              <a:t>ကာပူဓမ္မကောလိပ</a:t>
            </a:r>
            <a:r>
              <a:rPr lang="en-US" sz="2200" kern="0" dirty="0">
                <a:solidFill>
                  <a:srgbClr val="FFFFFF"/>
                </a:solidFill>
                <a:latin typeface="Pyidaungsu" panose="020B0502040204020203" pitchFamily="34" charset="0"/>
                <a:cs typeface="Pyidaungsu" panose="020B0502040204020203" pitchFamily="34" charset="0"/>
              </a:rPr>
              <a:t>် • </a:t>
            </a:r>
            <a:r>
              <a:rPr lang="en-US" sz="2200" b="1" kern="0" dirty="0">
                <a:solidFill>
                  <a:srgbClr val="FFFFFF"/>
                </a:solidFill>
                <a:latin typeface="Pyidaungsu" panose="020B0502040204020203" pitchFamily="34" charset="0"/>
                <a:cs typeface="Pyidaungsu" panose="020B0502040204020203" pitchFamily="34" charset="0"/>
              </a:rPr>
              <a:t>BibleStudyDownloads.org</a:t>
            </a:r>
          </a:p>
        </p:txBody>
      </p:sp>
    </p:spTree>
    <p:extLst>
      <p:ext uri="{BB962C8B-B14F-4D97-AF65-F5344CB8AC3E}">
        <p14:creationId xmlns:p14="http://schemas.microsoft.com/office/powerpoint/2010/main" val="964001282"/>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1283081"/>
                                        </p:tgtEl>
                                        <p:attrNameLst>
                                          <p:attrName>style.visibility</p:attrName>
                                        </p:attrNameLst>
                                      </p:cBhvr>
                                      <p:to>
                                        <p:strVal val="visible"/>
                                      </p:to>
                                    </p:set>
                                    <p:animEffect transition="in" filter="dissolve">
                                      <p:cBhvr>
                                        <p:cTn id="7" dur="500"/>
                                        <p:tgtEl>
                                          <p:spTgt spid="1283081"/>
                                        </p:tgtEl>
                                      </p:cBhvr>
                                    </p:animEffect>
                                  </p:childTnLst>
                                </p:cTn>
                              </p:par>
                            </p:childTnLst>
                          </p:cTn>
                        </p:par>
                        <p:par>
                          <p:cTn id="8" fill="hold" nodeType="afterGroup">
                            <p:stCondLst>
                              <p:cond delay="15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par>
                          <p:cTn id="12" fill="hold" nodeType="afterGroup">
                            <p:stCondLst>
                              <p:cond delay="2000"/>
                            </p:stCondLst>
                            <p:childTnLst>
                              <p:par>
                                <p:cTn id="13" presetID="9" presetClass="entr" presetSubtype="0" fill="hold" grpId="0" nodeType="afterEffect">
                                  <p:stCondLst>
                                    <p:cond delay="0"/>
                                  </p:stCondLst>
                                  <p:childTnLst>
                                    <p:set>
                                      <p:cBhvr>
                                        <p:cTn id="14" dur="1" fill="hold">
                                          <p:stCondLst>
                                            <p:cond delay="0"/>
                                          </p:stCondLst>
                                        </p:cTn>
                                        <p:tgtEl>
                                          <p:spTgt spid="1283083"/>
                                        </p:tgtEl>
                                        <p:attrNameLst>
                                          <p:attrName>style.visibility</p:attrName>
                                        </p:attrNameLst>
                                      </p:cBhvr>
                                      <p:to>
                                        <p:strVal val="visible"/>
                                      </p:to>
                                    </p:set>
                                    <p:animEffect transition="in" filter="dissolve">
                                      <p:cBhvr>
                                        <p:cTn id="15" dur="500"/>
                                        <p:tgtEl>
                                          <p:spTgt spid="1283083"/>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83083"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138" name="AutoShape 34">
            <a:extLst>
              <a:ext uri="{FF2B5EF4-FFF2-40B4-BE49-F238E27FC236}">
                <a16:creationId xmlns:a16="http://schemas.microsoft.com/office/drawing/2014/main" id="{1BAB0E68-FECD-C327-EF4B-A221166122B1}"/>
              </a:ext>
            </a:extLst>
          </p:cNvPr>
          <p:cNvSpPr>
            <a:spLocks noChangeArrowheads="1"/>
          </p:cNvSpPr>
          <p:nvPr/>
        </p:nvSpPr>
        <p:spPr bwMode="auto">
          <a:xfrm>
            <a:off x="4913313" y="3575050"/>
            <a:ext cx="2984500" cy="2746375"/>
          </a:xfrm>
          <a:prstGeom prst="roundRect">
            <a:avLst>
              <a:gd name="adj" fmla="val 16667"/>
            </a:avLst>
          </a:prstGeom>
          <a:noFill/>
          <a:ln w="76200">
            <a:solidFill>
              <a:srgbClr val="5BFF5B"/>
            </a:solidFill>
            <a:round/>
            <a:headEnd/>
            <a:tailEnd/>
          </a:ln>
          <a:effectLst>
            <a:outerShdw dist="99190" dir="3011666" algn="ctr" rotWithShape="0">
              <a:schemeClr val="tx2"/>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pic>
        <p:nvPicPr>
          <p:cNvPr id="36866" name="Picture 2">
            <a:extLst>
              <a:ext uri="{FF2B5EF4-FFF2-40B4-BE49-F238E27FC236}">
                <a16:creationId xmlns:a16="http://schemas.microsoft.com/office/drawing/2014/main" id="{26BBE1E1-3EAE-11D5-231D-9AFFA37BEA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819" y="1700166"/>
            <a:ext cx="7138988" cy="4957762"/>
          </a:xfrm>
          <a:prstGeom prst="rect">
            <a:avLst/>
          </a:prstGeom>
          <a:noFill/>
          <a:ln>
            <a:noFill/>
          </a:ln>
          <a:effectLst>
            <a:outerShdw dist="81320" dir="2319588"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3">
            <a:extLst>
              <a:ext uri="{FF2B5EF4-FFF2-40B4-BE49-F238E27FC236}">
                <a16:creationId xmlns:a16="http://schemas.microsoft.com/office/drawing/2014/main" id="{C42AEA2B-F5AB-A244-8C88-FF41AF20E2EA}"/>
              </a:ext>
            </a:extLst>
          </p:cNvPr>
          <p:cNvSpPr>
            <a:spLocks noChangeArrowheads="1"/>
          </p:cNvSpPr>
          <p:nvPr/>
        </p:nvSpPr>
        <p:spPr bwMode="auto">
          <a:xfrm>
            <a:off x="1811338" y="5037138"/>
            <a:ext cx="898525" cy="469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773" tIns="49503" rIns="100773" bIns="49503">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400" dirty="0">
                <a:solidFill>
                  <a:srgbClr val="FFEA18"/>
                </a:solidFill>
                <a:latin typeface="Pyidaungsu" panose="020B0502040204020203" pitchFamily="34" charset="0"/>
                <a:cs typeface="Pyidaungsu" panose="020B0502040204020203" pitchFamily="34" charset="0"/>
              </a:rPr>
              <a:t>၁</a:t>
            </a:r>
          </a:p>
        </p:txBody>
      </p:sp>
      <p:sp>
        <p:nvSpPr>
          <p:cNvPr id="36868" name="Rectangle 4">
            <a:extLst>
              <a:ext uri="{FF2B5EF4-FFF2-40B4-BE49-F238E27FC236}">
                <a16:creationId xmlns:a16="http://schemas.microsoft.com/office/drawing/2014/main" id="{74133BBC-127A-13E5-161D-026CB1D52633}"/>
              </a:ext>
            </a:extLst>
          </p:cNvPr>
          <p:cNvSpPr>
            <a:spLocks noChangeArrowheads="1"/>
          </p:cNvSpPr>
          <p:nvPr/>
        </p:nvSpPr>
        <p:spPr bwMode="auto">
          <a:xfrm>
            <a:off x="2503488" y="3716338"/>
            <a:ext cx="900112" cy="469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773" tIns="49503" rIns="100773" bIns="49503">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400" dirty="0">
                <a:solidFill>
                  <a:srgbClr val="FFEA18"/>
                </a:solidFill>
                <a:latin typeface="Pyidaungsu" panose="020B0502040204020203" pitchFamily="34" charset="0"/>
                <a:cs typeface="Pyidaungsu" panose="020B0502040204020203" pitchFamily="34" charset="0"/>
              </a:rPr>
              <a:t>၂</a:t>
            </a:r>
          </a:p>
        </p:txBody>
      </p:sp>
      <p:sp>
        <p:nvSpPr>
          <p:cNvPr id="36869" name="Rectangle 5">
            <a:extLst>
              <a:ext uri="{FF2B5EF4-FFF2-40B4-BE49-F238E27FC236}">
                <a16:creationId xmlns:a16="http://schemas.microsoft.com/office/drawing/2014/main" id="{2020AFFE-E464-C3DC-918A-9520C855EE8C}"/>
              </a:ext>
            </a:extLst>
          </p:cNvPr>
          <p:cNvSpPr>
            <a:spLocks noChangeArrowheads="1"/>
          </p:cNvSpPr>
          <p:nvPr/>
        </p:nvSpPr>
        <p:spPr bwMode="auto">
          <a:xfrm>
            <a:off x="3151188" y="2944813"/>
            <a:ext cx="898525" cy="469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773" tIns="49503" rIns="100773" bIns="49503">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400" dirty="0">
                <a:solidFill>
                  <a:srgbClr val="FFEA18"/>
                </a:solidFill>
                <a:latin typeface="Pyidaungsu" panose="020B0502040204020203" pitchFamily="34" charset="0"/>
                <a:cs typeface="Pyidaungsu" panose="020B0502040204020203" pitchFamily="34" charset="0"/>
              </a:rPr>
              <a:t>၃</a:t>
            </a:r>
          </a:p>
        </p:txBody>
      </p:sp>
      <p:sp>
        <p:nvSpPr>
          <p:cNvPr id="36870" name="Rectangle 6">
            <a:extLst>
              <a:ext uri="{FF2B5EF4-FFF2-40B4-BE49-F238E27FC236}">
                <a16:creationId xmlns:a16="http://schemas.microsoft.com/office/drawing/2014/main" id="{B9982BE4-AB52-0B8F-08D1-313BB88D5036}"/>
              </a:ext>
            </a:extLst>
          </p:cNvPr>
          <p:cNvSpPr>
            <a:spLocks noChangeArrowheads="1"/>
          </p:cNvSpPr>
          <p:nvPr/>
        </p:nvSpPr>
        <p:spPr bwMode="auto">
          <a:xfrm>
            <a:off x="4070350" y="2530475"/>
            <a:ext cx="898525" cy="469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773" tIns="49503" rIns="100773" bIns="49503">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400" dirty="0">
                <a:solidFill>
                  <a:srgbClr val="FFEA18"/>
                </a:solidFill>
                <a:latin typeface="Pyidaungsu" panose="020B0502040204020203" pitchFamily="34" charset="0"/>
                <a:cs typeface="Pyidaungsu" panose="020B0502040204020203" pitchFamily="34" charset="0"/>
              </a:rPr>
              <a:t>၄</a:t>
            </a:r>
          </a:p>
        </p:txBody>
      </p:sp>
      <p:sp>
        <p:nvSpPr>
          <p:cNvPr id="36871" name="Rectangle 7">
            <a:extLst>
              <a:ext uri="{FF2B5EF4-FFF2-40B4-BE49-F238E27FC236}">
                <a16:creationId xmlns:a16="http://schemas.microsoft.com/office/drawing/2014/main" id="{E50D9457-C4DB-EDBA-FAC0-98C20A06D2AB}"/>
              </a:ext>
            </a:extLst>
          </p:cNvPr>
          <p:cNvSpPr>
            <a:spLocks noChangeArrowheads="1"/>
          </p:cNvSpPr>
          <p:nvPr/>
        </p:nvSpPr>
        <p:spPr bwMode="auto">
          <a:xfrm>
            <a:off x="6215063" y="3044825"/>
            <a:ext cx="898525" cy="469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773" tIns="49503" rIns="100773" bIns="49503">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400" dirty="0">
                <a:solidFill>
                  <a:srgbClr val="FFEA18"/>
                </a:solidFill>
                <a:latin typeface="Pyidaungsu" panose="020B0502040204020203" pitchFamily="34" charset="0"/>
                <a:cs typeface="Pyidaungsu" panose="020B0502040204020203" pitchFamily="34" charset="0"/>
              </a:rPr>
              <a:t>၅</a:t>
            </a:r>
          </a:p>
        </p:txBody>
      </p:sp>
      <p:sp>
        <p:nvSpPr>
          <p:cNvPr id="36872" name="Rectangle 8">
            <a:extLst>
              <a:ext uri="{FF2B5EF4-FFF2-40B4-BE49-F238E27FC236}">
                <a16:creationId xmlns:a16="http://schemas.microsoft.com/office/drawing/2014/main" id="{2385BF6D-C834-DD2F-09A7-7BEE4952EFDC}"/>
              </a:ext>
            </a:extLst>
          </p:cNvPr>
          <p:cNvSpPr>
            <a:spLocks noChangeArrowheads="1"/>
          </p:cNvSpPr>
          <p:nvPr/>
        </p:nvSpPr>
        <p:spPr bwMode="auto">
          <a:xfrm>
            <a:off x="7204075" y="3563938"/>
            <a:ext cx="898525" cy="469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773" tIns="49503" rIns="100773" bIns="49503">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400" dirty="0">
                <a:solidFill>
                  <a:srgbClr val="FFEA18"/>
                </a:solidFill>
                <a:latin typeface="Pyidaungsu" panose="020B0502040204020203" pitchFamily="34" charset="0"/>
                <a:cs typeface="Pyidaungsu" panose="020B0502040204020203" pitchFamily="34" charset="0"/>
              </a:rPr>
              <a:t>၆</a:t>
            </a:r>
          </a:p>
        </p:txBody>
      </p:sp>
      <p:sp>
        <p:nvSpPr>
          <p:cNvPr id="36873" name="Rectangle 9">
            <a:extLst>
              <a:ext uri="{FF2B5EF4-FFF2-40B4-BE49-F238E27FC236}">
                <a16:creationId xmlns:a16="http://schemas.microsoft.com/office/drawing/2014/main" id="{B5862636-C73A-81E3-5090-15A2A3FB9BBD}"/>
              </a:ext>
            </a:extLst>
          </p:cNvPr>
          <p:cNvSpPr>
            <a:spLocks noChangeArrowheads="1"/>
          </p:cNvSpPr>
          <p:nvPr/>
        </p:nvSpPr>
        <p:spPr bwMode="auto">
          <a:xfrm>
            <a:off x="7494588" y="4359275"/>
            <a:ext cx="898525" cy="469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773" tIns="49503" rIns="100773" bIns="49503">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400" dirty="0">
                <a:solidFill>
                  <a:srgbClr val="FFEA18"/>
                </a:solidFill>
                <a:latin typeface="Pyidaungsu" panose="020B0502040204020203" pitchFamily="34" charset="0"/>
                <a:cs typeface="Pyidaungsu" panose="020B0502040204020203" pitchFamily="34" charset="0"/>
              </a:rPr>
              <a:t>၇</a:t>
            </a:r>
          </a:p>
        </p:txBody>
      </p:sp>
      <p:sp>
        <p:nvSpPr>
          <p:cNvPr id="36874" name="Line 10">
            <a:extLst>
              <a:ext uri="{FF2B5EF4-FFF2-40B4-BE49-F238E27FC236}">
                <a16:creationId xmlns:a16="http://schemas.microsoft.com/office/drawing/2014/main" id="{FBF4E64D-B890-A73F-BA39-2A75AD958C2B}"/>
              </a:ext>
            </a:extLst>
          </p:cNvPr>
          <p:cNvSpPr>
            <a:spLocks noChangeShapeType="1"/>
          </p:cNvSpPr>
          <p:nvPr/>
        </p:nvSpPr>
        <p:spPr bwMode="auto">
          <a:xfrm>
            <a:off x="2335213" y="5699125"/>
            <a:ext cx="1606550" cy="777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36875" name="Line 11">
            <a:extLst>
              <a:ext uri="{FF2B5EF4-FFF2-40B4-BE49-F238E27FC236}">
                <a16:creationId xmlns:a16="http://schemas.microsoft.com/office/drawing/2014/main" id="{C58FE8B8-A8A1-EEAE-E7EA-6B7015876B7B}"/>
              </a:ext>
            </a:extLst>
          </p:cNvPr>
          <p:cNvSpPr>
            <a:spLocks noChangeShapeType="1"/>
          </p:cNvSpPr>
          <p:nvPr/>
        </p:nvSpPr>
        <p:spPr bwMode="auto">
          <a:xfrm>
            <a:off x="2624138" y="4786313"/>
            <a:ext cx="1489075" cy="62071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36876" name="Line 12">
            <a:extLst>
              <a:ext uri="{FF2B5EF4-FFF2-40B4-BE49-F238E27FC236}">
                <a16:creationId xmlns:a16="http://schemas.microsoft.com/office/drawing/2014/main" id="{1DD423C8-B33B-7AD6-A394-F9DB3D7B7ECC}"/>
              </a:ext>
            </a:extLst>
          </p:cNvPr>
          <p:cNvSpPr>
            <a:spLocks noChangeShapeType="1"/>
          </p:cNvSpPr>
          <p:nvPr/>
        </p:nvSpPr>
        <p:spPr bwMode="auto">
          <a:xfrm>
            <a:off x="3287713" y="3908425"/>
            <a:ext cx="1114425" cy="13223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36877" name="Line 13">
            <a:extLst>
              <a:ext uri="{FF2B5EF4-FFF2-40B4-BE49-F238E27FC236}">
                <a16:creationId xmlns:a16="http://schemas.microsoft.com/office/drawing/2014/main" id="{6AB90522-1F8E-8AA1-15A7-31EB2F2A304F}"/>
              </a:ext>
            </a:extLst>
          </p:cNvPr>
          <p:cNvSpPr>
            <a:spLocks noChangeShapeType="1"/>
          </p:cNvSpPr>
          <p:nvPr/>
        </p:nvSpPr>
        <p:spPr bwMode="auto">
          <a:xfrm>
            <a:off x="4395788" y="3487738"/>
            <a:ext cx="433387" cy="18319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36878" name="Line 14">
            <a:extLst>
              <a:ext uri="{FF2B5EF4-FFF2-40B4-BE49-F238E27FC236}">
                <a16:creationId xmlns:a16="http://schemas.microsoft.com/office/drawing/2014/main" id="{20092367-310B-E9DC-8C1E-3324B4601060}"/>
              </a:ext>
            </a:extLst>
          </p:cNvPr>
          <p:cNvSpPr>
            <a:spLocks noChangeShapeType="1"/>
          </p:cNvSpPr>
          <p:nvPr/>
        </p:nvSpPr>
        <p:spPr bwMode="auto">
          <a:xfrm flipH="1">
            <a:off x="5370513" y="3873500"/>
            <a:ext cx="919162" cy="119856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36879" name="Line 15">
            <a:extLst>
              <a:ext uri="{FF2B5EF4-FFF2-40B4-BE49-F238E27FC236}">
                <a16:creationId xmlns:a16="http://schemas.microsoft.com/office/drawing/2014/main" id="{DDDF62FE-CE28-4F7B-85BF-8AA2C0DC25D8}"/>
              </a:ext>
            </a:extLst>
          </p:cNvPr>
          <p:cNvSpPr>
            <a:spLocks noChangeShapeType="1"/>
          </p:cNvSpPr>
          <p:nvPr/>
        </p:nvSpPr>
        <p:spPr bwMode="auto">
          <a:xfrm flipH="1">
            <a:off x="5641975" y="4329113"/>
            <a:ext cx="1243013" cy="9017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36880" name="Line 16">
            <a:extLst>
              <a:ext uri="{FF2B5EF4-FFF2-40B4-BE49-F238E27FC236}">
                <a16:creationId xmlns:a16="http://schemas.microsoft.com/office/drawing/2014/main" id="{690E957A-0D2D-0CBB-F831-8ADEDEFC520D}"/>
              </a:ext>
            </a:extLst>
          </p:cNvPr>
          <p:cNvSpPr>
            <a:spLocks noChangeShapeType="1"/>
          </p:cNvSpPr>
          <p:nvPr/>
        </p:nvSpPr>
        <p:spPr bwMode="auto">
          <a:xfrm flipV="1">
            <a:off x="5741988" y="5111750"/>
            <a:ext cx="1760537" cy="4032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36881" name="Line 17">
            <a:extLst>
              <a:ext uri="{FF2B5EF4-FFF2-40B4-BE49-F238E27FC236}">
                <a16:creationId xmlns:a16="http://schemas.microsoft.com/office/drawing/2014/main" id="{DD00A238-6524-7536-F83D-4CE21E3C4139}"/>
              </a:ext>
            </a:extLst>
          </p:cNvPr>
          <p:cNvSpPr>
            <a:spLocks noChangeShapeType="1"/>
          </p:cNvSpPr>
          <p:nvPr/>
        </p:nvSpPr>
        <p:spPr bwMode="auto">
          <a:xfrm flipV="1">
            <a:off x="5929313" y="5849938"/>
            <a:ext cx="1568450" cy="2381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36882" name="Rectangle 18">
            <a:extLst>
              <a:ext uri="{FF2B5EF4-FFF2-40B4-BE49-F238E27FC236}">
                <a16:creationId xmlns:a16="http://schemas.microsoft.com/office/drawing/2014/main" id="{C22892C1-28CA-3BAA-F725-DA12BA01943C}"/>
              </a:ext>
            </a:extLst>
          </p:cNvPr>
          <p:cNvSpPr>
            <a:spLocks noChangeArrowheads="1"/>
          </p:cNvSpPr>
          <p:nvPr/>
        </p:nvSpPr>
        <p:spPr bwMode="auto">
          <a:xfrm>
            <a:off x="8061325" y="5554663"/>
            <a:ext cx="900113" cy="469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773" tIns="49503" rIns="100773" bIns="49503">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400" dirty="0">
                <a:solidFill>
                  <a:srgbClr val="FFEA18"/>
                </a:solidFill>
                <a:latin typeface="Pyidaungsu" panose="020B0502040204020203" pitchFamily="34" charset="0"/>
                <a:cs typeface="Pyidaungsu" panose="020B0502040204020203" pitchFamily="34" charset="0"/>
              </a:rPr>
              <a:t>၈</a:t>
            </a:r>
          </a:p>
        </p:txBody>
      </p:sp>
      <p:sp>
        <p:nvSpPr>
          <p:cNvPr id="36883" name="Rectangle 19">
            <a:extLst>
              <a:ext uri="{FF2B5EF4-FFF2-40B4-BE49-F238E27FC236}">
                <a16:creationId xmlns:a16="http://schemas.microsoft.com/office/drawing/2014/main" id="{2441E3B6-EB6E-55C1-EE42-8B71CD00D488}"/>
              </a:ext>
            </a:extLst>
          </p:cNvPr>
          <p:cNvSpPr>
            <a:spLocks noChangeArrowheads="1"/>
          </p:cNvSpPr>
          <p:nvPr/>
        </p:nvSpPr>
        <p:spPr bwMode="auto">
          <a:xfrm rot="240000">
            <a:off x="2043113" y="5408732"/>
            <a:ext cx="2335212" cy="40774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773" tIns="49503" rIns="100773" bIns="49503">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b="0" dirty="0" err="1">
                <a:solidFill>
                  <a:schemeClr val="hlink"/>
                </a:solidFill>
                <a:latin typeface="Pyidaungsu" panose="020B0502040204020203" pitchFamily="34" charset="0"/>
                <a:cs typeface="Pyidaungsu" panose="020B0502040204020203" pitchFamily="34" charset="0"/>
              </a:rPr>
              <a:t>ပညတ်တရား</a:t>
            </a:r>
            <a:endParaRPr lang="en-US" altLang="en-US" sz="2000" b="0" dirty="0">
              <a:solidFill>
                <a:schemeClr val="hlink"/>
              </a:solidFill>
              <a:latin typeface="Pyidaungsu" panose="020B0502040204020203" pitchFamily="34" charset="0"/>
              <a:cs typeface="Pyidaungsu" panose="020B0502040204020203" pitchFamily="34" charset="0"/>
            </a:endParaRPr>
          </a:p>
        </p:txBody>
      </p:sp>
      <p:sp>
        <p:nvSpPr>
          <p:cNvPr id="36884" name="Rectangle 20">
            <a:extLst>
              <a:ext uri="{FF2B5EF4-FFF2-40B4-BE49-F238E27FC236}">
                <a16:creationId xmlns:a16="http://schemas.microsoft.com/office/drawing/2014/main" id="{14CDAF55-90F4-3D53-F808-577C6A4FCECB}"/>
              </a:ext>
            </a:extLst>
          </p:cNvPr>
          <p:cNvSpPr>
            <a:spLocks noChangeArrowheads="1"/>
          </p:cNvSpPr>
          <p:nvPr/>
        </p:nvSpPr>
        <p:spPr bwMode="auto">
          <a:xfrm rot="3060000">
            <a:off x="2920207" y="4568944"/>
            <a:ext cx="2836862" cy="40774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773" tIns="49503" rIns="100773" bIns="49503">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chemeClr val="hlink"/>
                </a:solidFill>
                <a:latin typeface="Pyidaungsu" panose="020B0502040204020203" pitchFamily="34" charset="0"/>
                <a:cs typeface="Pyidaungsu" panose="020B0502040204020203" pitchFamily="34" charset="0"/>
              </a:rPr>
              <a:t>အရေးအသားများ</a:t>
            </a:r>
            <a:endParaRPr lang="en-US" altLang="en-US" sz="2000" dirty="0">
              <a:solidFill>
                <a:schemeClr val="hlink"/>
              </a:solidFill>
              <a:latin typeface="Pyidaungsu" panose="020B0502040204020203" pitchFamily="34" charset="0"/>
              <a:cs typeface="Pyidaungsu" panose="020B0502040204020203" pitchFamily="34" charset="0"/>
            </a:endParaRPr>
          </a:p>
        </p:txBody>
      </p:sp>
      <p:sp>
        <p:nvSpPr>
          <p:cNvPr id="36885" name="Rectangle 21">
            <a:extLst>
              <a:ext uri="{FF2B5EF4-FFF2-40B4-BE49-F238E27FC236}">
                <a16:creationId xmlns:a16="http://schemas.microsoft.com/office/drawing/2014/main" id="{5E3548CC-7B99-A54A-1304-7AE101412AEA}"/>
              </a:ext>
            </a:extLst>
          </p:cNvPr>
          <p:cNvSpPr>
            <a:spLocks noChangeArrowheads="1"/>
          </p:cNvSpPr>
          <p:nvPr/>
        </p:nvSpPr>
        <p:spPr bwMode="auto">
          <a:xfrm rot="4560000">
            <a:off x="3704431" y="4041101"/>
            <a:ext cx="2320925" cy="40774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773" tIns="49503" rIns="100773" bIns="49503">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chemeClr val="hlink"/>
                </a:solidFill>
                <a:latin typeface="Pyidaungsu" panose="020B0502040204020203" pitchFamily="34" charset="0"/>
                <a:cs typeface="Pyidaungsu" panose="020B0502040204020203" pitchFamily="34" charset="0"/>
              </a:rPr>
              <a:t>ပရောဖက်များ</a:t>
            </a:r>
            <a:endParaRPr lang="en-US" altLang="en-US" sz="2000" dirty="0">
              <a:solidFill>
                <a:schemeClr val="hlink"/>
              </a:solidFill>
              <a:latin typeface="Pyidaungsu" panose="020B0502040204020203" pitchFamily="34" charset="0"/>
              <a:cs typeface="Pyidaungsu" panose="020B0502040204020203" pitchFamily="34" charset="0"/>
            </a:endParaRPr>
          </a:p>
        </p:txBody>
      </p:sp>
      <p:sp>
        <p:nvSpPr>
          <p:cNvPr id="36886" name="Rectangle 25">
            <a:extLst>
              <a:ext uri="{FF2B5EF4-FFF2-40B4-BE49-F238E27FC236}">
                <a16:creationId xmlns:a16="http://schemas.microsoft.com/office/drawing/2014/main" id="{CC12225C-DE67-5DFD-D22E-6902B21C5D76}"/>
              </a:ext>
            </a:extLst>
          </p:cNvPr>
          <p:cNvSpPr>
            <a:spLocks noChangeArrowheads="1"/>
          </p:cNvSpPr>
          <p:nvPr/>
        </p:nvSpPr>
        <p:spPr bwMode="auto">
          <a:xfrm rot="1560000">
            <a:off x="2505075" y="4724826"/>
            <a:ext cx="1576388" cy="3769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773" tIns="49503" rIns="100773" bIns="49503">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1800" dirty="0" err="1">
                <a:solidFill>
                  <a:schemeClr val="hlink"/>
                </a:solidFill>
                <a:latin typeface="Pyidaungsu" panose="020B0502040204020203" pitchFamily="34" charset="0"/>
                <a:cs typeface="Pyidaungsu" panose="020B0502040204020203" pitchFamily="34" charset="0"/>
              </a:rPr>
              <a:t>သမိုင်းများ</a:t>
            </a:r>
            <a:endParaRPr lang="en-US" altLang="en-US" sz="1800" dirty="0">
              <a:solidFill>
                <a:schemeClr val="hlink"/>
              </a:solidFill>
              <a:latin typeface="Pyidaungsu" panose="020B0502040204020203" pitchFamily="34" charset="0"/>
              <a:cs typeface="Pyidaungsu" panose="020B0502040204020203" pitchFamily="34" charset="0"/>
            </a:endParaRPr>
          </a:p>
        </p:txBody>
      </p:sp>
      <p:grpSp>
        <p:nvGrpSpPr>
          <p:cNvPr id="36887" name="Group 26">
            <a:extLst>
              <a:ext uri="{FF2B5EF4-FFF2-40B4-BE49-F238E27FC236}">
                <a16:creationId xmlns:a16="http://schemas.microsoft.com/office/drawing/2014/main" id="{D375533C-D7E9-8D87-36AF-954EE318332D}"/>
              </a:ext>
            </a:extLst>
          </p:cNvPr>
          <p:cNvGrpSpPr>
            <a:grpSpLocks/>
          </p:cNvGrpSpPr>
          <p:nvPr/>
        </p:nvGrpSpPr>
        <p:grpSpPr bwMode="auto">
          <a:xfrm>
            <a:off x="6073775" y="779463"/>
            <a:ext cx="1006475" cy="1425575"/>
            <a:chOff x="4392" y="752"/>
            <a:chExt cx="576" cy="792"/>
          </a:xfrm>
        </p:grpSpPr>
        <p:sp>
          <p:nvSpPr>
            <p:cNvPr id="36902" name="Rectangle 27">
              <a:extLst>
                <a:ext uri="{FF2B5EF4-FFF2-40B4-BE49-F238E27FC236}">
                  <a16:creationId xmlns:a16="http://schemas.microsoft.com/office/drawing/2014/main" id="{EB15AA45-75DA-1CE9-24A7-154ECE6554F5}"/>
                </a:ext>
              </a:extLst>
            </p:cNvPr>
            <p:cNvSpPr>
              <a:spLocks noChangeArrowheads="1"/>
            </p:cNvSpPr>
            <p:nvPr/>
          </p:nvSpPr>
          <p:spPr bwMode="auto">
            <a:xfrm>
              <a:off x="4608" y="752"/>
              <a:ext cx="152" cy="792"/>
            </a:xfrm>
            <a:prstGeom prst="rect">
              <a:avLst/>
            </a:prstGeom>
            <a:solidFill>
              <a:schemeClr val="hlink"/>
            </a:solidFill>
            <a:ln w="12700">
              <a:solidFill>
                <a:schemeClr val="tx1"/>
              </a:solidFill>
              <a:miter lim="800000"/>
              <a:headEnd/>
              <a:tailEnd/>
            </a:ln>
            <a:effectLst>
              <a:outerShdw dist="35921" dir="2700000"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36903" name="Rectangle 28">
              <a:extLst>
                <a:ext uri="{FF2B5EF4-FFF2-40B4-BE49-F238E27FC236}">
                  <a16:creationId xmlns:a16="http://schemas.microsoft.com/office/drawing/2014/main" id="{0E52DD87-5AB1-F52F-74C7-556221AF1D60}"/>
                </a:ext>
              </a:extLst>
            </p:cNvPr>
            <p:cNvSpPr>
              <a:spLocks noChangeArrowheads="1"/>
            </p:cNvSpPr>
            <p:nvPr/>
          </p:nvSpPr>
          <p:spPr bwMode="auto">
            <a:xfrm>
              <a:off x="4392" y="888"/>
              <a:ext cx="576" cy="144"/>
            </a:xfrm>
            <a:prstGeom prst="rect">
              <a:avLst/>
            </a:prstGeom>
            <a:solidFill>
              <a:schemeClr val="hlink"/>
            </a:solidFill>
            <a:ln w="12700">
              <a:solidFill>
                <a:schemeClr val="tx1"/>
              </a:solidFill>
              <a:miter lim="800000"/>
              <a:headEnd/>
              <a:tailEnd/>
            </a:ln>
            <a:effectLst>
              <a:outerShdw dist="35921" dir="2700000"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grpSp>
      <p:sp>
        <p:nvSpPr>
          <p:cNvPr id="36888" name="Text Box 29">
            <a:extLst>
              <a:ext uri="{FF2B5EF4-FFF2-40B4-BE49-F238E27FC236}">
                <a16:creationId xmlns:a16="http://schemas.microsoft.com/office/drawing/2014/main" id="{90631CFF-41B3-9849-A656-2831A018C454}"/>
              </a:ext>
            </a:extLst>
          </p:cNvPr>
          <p:cNvSpPr txBox="1">
            <a:spLocks noChangeArrowheads="1"/>
          </p:cNvSpPr>
          <p:nvPr/>
        </p:nvSpPr>
        <p:spPr bwMode="auto">
          <a:xfrm>
            <a:off x="603250" y="6521450"/>
            <a:ext cx="8699500" cy="461622"/>
          </a:xfrm>
          <a:prstGeom prst="rect">
            <a:avLst/>
          </a:prstGeom>
          <a:noFill/>
          <a:ln>
            <a:noFill/>
          </a:ln>
          <a:effectLst>
            <a:outerShdw dist="53882" dir="2700000" algn="ctr" rotWithShape="0">
              <a:srgbClr val="000066"/>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AFA1E"/>
                </a:solidFill>
                <a:latin typeface="Pyidaungsu" panose="020B0502040204020203" pitchFamily="34" charset="0"/>
                <a:cs typeface="Pyidaungsu" panose="020B0502040204020203" pitchFamily="34" charset="0"/>
              </a:rPr>
              <a:t>ကျမ်းစာတစ်ခုလုံး</a:t>
            </a:r>
            <a:r>
              <a:rPr lang="en-US" altLang="en-US" sz="2400" dirty="0">
                <a:solidFill>
                  <a:srgbClr val="FAFA1E"/>
                </a:solidFill>
                <a:latin typeface="Pyidaungsu" panose="020B0502040204020203" pitchFamily="34" charset="0"/>
                <a:cs typeface="Pyidaungsu" panose="020B0502040204020203" pitchFamily="34" charset="0"/>
              </a:rPr>
              <a:t> </a:t>
            </a:r>
            <a:r>
              <a:rPr lang="en-US" altLang="en-US" sz="2400" dirty="0" err="1">
                <a:solidFill>
                  <a:srgbClr val="FAFA1E"/>
                </a:solidFill>
                <a:latin typeface="Pyidaungsu" panose="020B0502040204020203" pitchFamily="34" charset="0"/>
                <a:cs typeface="Pyidaungsu" panose="020B0502040204020203" pitchFamily="34" charset="0"/>
              </a:rPr>
              <a:t>ပြီးမြောက်အောင်ရေးသားရသည</a:t>
            </a:r>
            <a:r>
              <a:rPr lang="en-US" altLang="en-US" sz="2400" dirty="0">
                <a:solidFill>
                  <a:srgbClr val="FAFA1E"/>
                </a:solidFill>
                <a:latin typeface="Pyidaungsu" panose="020B0502040204020203" pitchFamily="34" charset="0"/>
                <a:cs typeface="Pyidaungsu" panose="020B0502040204020203" pitchFamily="34" charset="0"/>
              </a:rPr>
              <a:t>့်</a:t>
            </a:r>
            <a:r>
              <a:rPr lang="en-US" altLang="en-US" sz="2400" dirty="0" err="1">
                <a:solidFill>
                  <a:srgbClr val="FAFA1E"/>
                </a:solidFill>
                <a:latin typeface="Pyidaungsu" panose="020B0502040204020203" pitchFamily="34" charset="0"/>
                <a:cs typeface="Pyidaungsu" panose="020B0502040204020203" pitchFamily="34" charset="0"/>
              </a:rPr>
              <a:t>အချိန</a:t>
            </a:r>
            <a:r>
              <a:rPr lang="en-US" altLang="en-US" sz="2400" dirty="0">
                <a:solidFill>
                  <a:srgbClr val="FAFA1E"/>
                </a:solidFill>
                <a:latin typeface="Pyidaungsu" panose="020B0502040204020203" pitchFamily="34" charset="0"/>
                <a:cs typeface="Pyidaungsu" panose="020B0502040204020203" pitchFamily="34" charset="0"/>
              </a:rPr>
              <a:t>်</a:t>
            </a:r>
          </a:p>
        </p:txBody>
      </p:sp>
      <p:sp>
        <p:nvSpPr>
          <p:cNvPr id="1199134" name="Text Box 30">
            <a:extLst>
              <a:ext uri="{FF2B5EF4-FFF2-40B4-BE49-F238E27FC236}">
                <a16:creationId xmlns:a16="http://schemas.microsoft.com/office/drawing/2014/main" id="{CBBB1963-D444-C7F4-9588-57AFD708885E}"/>
              </a:ext>
            </a:extLst>
          </p:cNvPr>
          <p:cNvSpPr txBox="1">
            <a:spLocks noChangeArrowheads="1"/>
          </p:cNvSpPr>
          <p:nvPr/>
        </p:nvSpPr>
        <p:spPr bwMode="auto">
          <a:xfrm>
            <a:off x="1168400" y="1527677"/>
            <a:ext cx="3163888" cy="584733"/>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err="1">
                <a:solidFill>
                  <a:schemeClr val="bg1"/>
                </a:solidFill>
                <a:latin typeface="Pyidaungsu" panose="020B0502040204020203" pitchFamily="34" charset="0"/>
                <a:cs typeface="Pyidaungsu" panose="020B0502040204020203" pitchFamily="34" charset="0"/>
              </a:rPr>
              <a:t>နှစ်ပေါင်း</a:t>
            </a:r>
            <a:r>
              <a:rPr lang="en-US" altLang="en-US" dirty="0">
                <a:solidFill>
                  <a:schemeClr val="bg1"/>
                </a:solidFill>
                <a:latin typeface="Pyidaungsu" panose="020B0502040204020203" pitchFamily="34" charset="0"/>
                <a:cs typeface="Pyidaungsu" panose="020B0502040204020203" pitchFamily="34" charset="0"/>
              </a:rPr>
              <a:t> (၁၅၀၀)</a:t>
            </a:r>
          </a:p>
        </p:txBody>
      </p:sp>
      <p:sp>
        <p:nvSpPr>
          <p:cNvPr id="1199135" name="AutoShape 31">
            <a:extLst>
              <a:ext uri="{FF2B5EF4-FFF2-40B4-BE49-F238E27FC236}">
                <a16:creationId xmlns:a16="http://schemas.microsoft.com/office/drawing/2014/main" id="{AA973FAE-38AF-95D0-B2DD-C7BB0CB43F47}"/>
              </a:ext>
            </a:extLst>
          </p:cNvPr>
          <p:cNvSpPr>
            <a:spLocks noChangeArrowheads="1"/>
          </p:cNvSpPr>
          <p:nvPr/>
        </p:nvSpPr>
        <p:spPr bwMode="auto">
          <a:xfrm>
            <a:off x="1825625" y="2474913"/>
            <a:ext cx="3525838" cy="3643312"/>
          </a:xfrm>
          <a:prstGeom prst="roundRect">
            <a:avLst>
              <a:gd name="adj" fmla="val 16667"/>
            </a:avLst>
          </a:prstGeom>
          <a:noFill/>
          <a:ln w="76200">
            <a:solidFill>
              <a:srgbClr val="00279F"/>
            </a:solidFill>
            <a:round/>
            <a:headEnd/>
            <a:tailEnd/>
          </a:ln>
          <a:effectLst>
            <a:outerShdw dist="99190" dir="3011666" algn="ctr" rotWithShape="0">
              <a:schemeClr val="tx2"/>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99136" name="Text Box 32">
            <a:extLst>
              <a:ext uri="{FF2B5EF4-FFF2-40B4-BE49-F238E27FC236}">
                <a16:creationId xmlns:a16="http://schemas.microsoft.com/office/drawing/2014/main" id="{8D50CEB3-BA35-E81C-AECB-7C0276FDDBE1}"/>
              </a:ext>
            </a:extLst>
          </p:cNvPr>
          <p:cNvSpPr txBox="1">
            <a:spLocks noChangeArrowheads="1"/>
          </p:cNvSpPr>
          <p:nvPr/>
        </p:nvSpPr>
        <p:spPr bwMode="auto">
          <a:xfrm>
            <a:off x="6724650" y="1404938"/>
            <a:ext cx="3016250" cy="1138731"/>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err="1">
                <a:solidFill>
                  <a:srgbClr val="67E00A"/>
                </a:solidFill>
                <a:latin typeface="Pyidaungsu" panose="020B0502040204020203" pitchFamily="34" charset="0"/>
                <a:cs typeface="Pyidaungsu" panose="020B0502040204020203" pitchFamily="34" charset="0"/>
              </a:rPr>
              <a:t>ဓမ္မသစ</a:t>
            </a:r>
            <a:r>
              <a:rPr lang="en-US" altLang="en-US" dirty="0">
                <a:solidFill>
                  <a:srgbClr val="67E00A"/>
                </a:solidFill>
                <a:latin typeface="Pyidaungsu" panose="020B0502040204020203" pitchFamily="34" charset="0"/>
                <a:cs typeface="Pyidaungsu" panose="020B0502040204020203" pitchFamily="34" charset="0"/>
              </a:rPr>
              <a:t>်</a:t>
            </a:r>
          </a:p>
          <a:p>
            <a:pPr algn="l">
              <a:spcBef>
                <a:spcPct val="50000"/>
              </a:spcBef>
            </a:pPr>
            <a:r>
              <a:rPr lang="en-US" altLang="en-US" sz="2400" dirty="0" err="1">
                <a:solidFill>
                  <a:srgbClr val="41EF03"/>
                </a:solidFill>
                <a:latin typeface="Pyidaungsu" panose="020B0502040204020203" pitchFamily="34" charset="0"/>
                <a:cs typeface="Pyidaungsu" panose="020B0502040204020203" pitchFamily="34" charset="0"/>
              </a:rPr>
              <a:t>နှစ်ပေါင်း</a:t>
            </a:r>
            <a:r>
              <a:rPr lang="en-US" altLang="en-US" sz="2400" dirty="0">
                <a:solidFill>
                  <a:srgbClr val="41EF03"/>
                </a:solidFill>
                <a:latin typeface="Pyidaungsu" panose="020B0502040204020203" pitchFamily="34" charset="0"/>
                <a:cs typeface="Pyidaungsu" panose="020B0502040204020203" pitchFamily="34" charset="0"/>
              </a:rPr>
              <a:t> (၄၀) မှ (၅၀)</a:t>
            </a:r>
          </a:p>
        </p:txBody>
      </p:sp>
      <p:sp>
        <p:nvSpPr>
          <p:cNvPr id="36892" name="AutoShape 33">
            <a:extLst>
              <a:ext uri="{FF2B5EF4-FFF2-40B4-BE49-F238E27FC236}">
                <a16:creationId xmlns:a16="http://schemas.microsoft.com/office/drawing/2014/main" id="{12E3F20A-E3BC-BE63-84CA-432F45A49493}"/>
              </a:ext>
            </a:extLst>
          </p:cNvPr>
          <p:cNvSpPr>
            <a:spLocks noChangeArrowheads="1"/>
          </p:cNvSpPr>
          <p:nvPr/>
        </p:nvSpPr>
        <p:spPr bwMode="auto">
          <a:xfrm>
            <a:off x="5330825" y="3546475"/>
            <a:ext cx="2949575" cy="2865438"/>
          </a:xfrm>
          <a:prstGeom prst="roundRect">
            <a:avLst>
              <a:gd name="adj" fmla="val 16667"/>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round/>
                <a:headEnd/>
                <a:tailEnd/>
              </a14:hiddenLine>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36893" name="Rectangle 23">
            <a:extLst>
              <a:ext uri="{FF2B5EF4-FFF2-40B4-BE49-F238E27FC236}">
                <a16:creationId xmlns:a16="http://schemas.microsoft.com/office/drawing/2014/main" id="{3A4040B3-D9A8-9455-E861-6FE911797DBA}"/>
              </a:ext>
            </a:extLst>
          </p:cNvPr>
          <p:cNvSpPr>
            <a:spLocks noChangeArrowheads="1"/>
          </p:cNvSpPr>
          <p:nvPr/>
        </p:nvSpPr>
        <p:spPr bwMode="auto">
          <a:xfrm rot="-2257912">
            <a:off x="5407025" y="4318119"/>
            <a:ext cx="2592388" cy="40774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773" tIns="49503" rIns="100773" bIns="49503">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rgbClr val="00FF00"/>
                </a:solidFill>
                <a:latin typeface="Pyidaungsu" panose="020B0502040204020203" pitchFamily="34" charset="0"/>
                <a:cs typeface="Pyidaungsu" panose="020B0502040204020203" pitchFamily="34" charset="0"/>
              </a:rPr>
              <a:t>တမန်တော်ဝတ္ထု</a:t>
            </a:r>
            <a:endParaRPr lang="en-US" altLang="en-US" sz="2000" dirty="0">
              <a:solidFill>
                <a:srgbClr val="00FF00"/>
              </a:solidFill>
              <a:latin typeface="Pyidaungsu" panose="020B0502040204020203" pitchFamily="34" charset="0"/>
              <a:cs typeface="Pyidaungsu" panose="020B0502040204020203" pitchFamily="34" charset="0"/>
            </a:endParaRPr>
          </a:p>
        </p:txBody>
      </p:sp>
      <p:sp>
        <p:nvSpPr>
          <p:cNvPr id="36894" name="Rectangle 24">
            <a:extLst>
              <a:ext uri="{FF2B5EF4-FFF2-40B4-BE49-F238E27FC236}">
                <a16:creationId xmlns:a16="http://schemas.microsoft.com/office/drawing/2014/main" id="{75996E29-EB35-2611-F151-779A729F2129}"/>
              </a:ext>
            </a:extLst>
          </p:cNvPr>
          <p:cNvSpPr>
            <a:spLocks noChangeArrowheads="1"/>
          </p:cNvSpPr>
          <p:nvPr/>
        </p:nvSpPr>
        <p:spPr bwMode="auto">
          <a:xfrm rot="-929934">
            <a:off x="5792788" y="4918194"/>
            <a:ext cx="2974975" cy="40774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773" tIns="49503" rIns="100773" bIns="49503">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rgbClr val="00FF00"/>
                </a:solidFill>
                <a:latin typeface="Pyidaungsu" panose="020B0502040204020203" pitchFamily="34" charset="0"/>
                <a:cs typeface="Pyidaungsu" panose="020B0502040204020203" pitchFamily="34" charset="0"/>
              </a:rPr>
              <a:t>ဩဝါဒစာ</a:t>
            </a:r>
            <a:endParaRPr lang="en-US" altLang="en-US" sz="2000" dirty="0">
              <a:solidFill>
                <a:srgbClr val="00FF00"/>
              </a:solidFill>
              <a:latin typeface="Pyidaungsu" panose="020B0502040204020203" pitchFamily="34" charset="0"/>
              <a:cs typeface="Pyidaungsu" panose="020B0502040204020203" pitchFamily="34" charset="0"/>
            </a:endParaRPr>
          </a:p>
        </p:txBody>
      </p:sp>
      <p:sp>
        <p:nvSpPr>
          <p:cNvPr id="36895" name="Rectangle 35">
            <a:extLst>
              <a:ext uri="{FF2B5EF4-FFF2-40B4-BE49-F238E27FC236}">
                <a16:creationId xmlns:a16="http://schemas.microsoft.com/office/drawing/2014/main" id="{693D8E5E-C584-B4A9-0E53-F5D4A357B945}"/>
              </a:ext>
            </a:extLst>
          </p:cNvPr>
          <p:cNvSpPr>
            <a:spLocks noChangeArrowheads="1"/>
          </p:cNvSpPr>
          <p:nvPr/>
        </p:nvSpPr>
        <p:spPr bwMode="auto">
          <a:xfrm>
            <a:off x="5843588" y="5743575"/>
            <a:ext cx="2316162" cy="6080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773" tIns="49503" rIns="100773" bIns="49503">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a:solidFill>
                  <a:srgbClr val="41EF03"/>
                </a:solidFill>
              </a:rPr>
              <a:t>Asm'dwfusrf;</a:t>
            </a:r>
          </a:p>
        </p:txBody>
      </p:sp>
      <p:sp>
        <p:nvSpPr>
          <p:cNvPr id="36896" name="Text Box 37">
            <a:extLst>
              <a:ext uri="{FF2B5EF4-FFF2-40B4-BE49-F238E27FC236}">
                <a16:creationId xmlns:a16="http://schemas.microsoft.com/office/drawing/2014/main" id="{9CB97303-9BD8-D20D-9D1D-9ADEC3547BA3}"/>
              </a:ext>
            </a:extLst>
          </p:cNvPr>
          <p:cNvSpPr txBox="1">
            <a:spLocks noChangeArrowheads="1"/>
          </p:cNvSpPr>
          <p:nvPr/>
        </p:nvSpPr>
        <p:spPr bwMode="auto">
          <a:xfrm>
            <a:off x="9694863" y="42863"/>
            <a:ext cx="185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36897" name="Text Box 41">
            <a:extLst>
              <a:ext uri="{FF2B5EF4-FFF2-40B4-BE49-F238E27FC236}">
                <a16:creationId xmlns:a16="http://schemas.microsoft.com/office/drawing/2014/main" id="{F822AC4D-DC53-C397-A730-BDDA87FCD1F6}"/>
              </a:ext>
            </a:extLst>
          </p:cNvPr>
          <p:cNvSpPr txBox="1">
            <a:spLocks noChangeArrowheads="1"/>
          </p:cNvSpPr>
          <p:nvPr/>
        </p:nvSpPr>
        <p:spPr bwMode="auto">
          <a:xfrm>
            <a:off x="9437688" y="7410450"/>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400">
              <a:solidFill>
                <a:srgbClr val="FFFFFF"/>
              </a:solidFill>
            </a:endParaRPr>
          </a:p>
        </p:txBody>
      </p:sp>
      <p:sp>
        <p:nvSpPr>
          <p:cNvPr id="36898" name="Text Box 42">
            <a:extLst>
              <a:ext uri="{FF2B5EF4-FFF2-40B4-BE49-F238E27FC236}">
                <a16:creationId xmlns:a16="http://schemas.microsoft.com/office/drawing/2014/main" id="{D53E600C-36A1-E5C5-65AD-DCB625D43439}"/>
              </a:ext>
            </a:extLst>
          </p:cNvPr>
          <p:cNvSpPr txBox="1">
            <a:spLocks noChangeArrowheads="1"/>
          </p:cNvSpPr>
          <p:nvPr/>
        </p:nvSpPr>
        <p:spPr bwMode="auto">
          <a:xfrm>
            <a:off x="9172575" y="7462838"/>
            <a:ext cx="31273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10</a:t>
            </a:r>
          </a:p>
        </p:txBody>
      </p:sp>
      <p:sp>
        <p:nvSpPr>
          <p:cNvPr id="36899" name="Text Box 43">
            <a:extLst>
              <a:ext uri="{FF2B5EF4-FFF2-40B4-BE49-F238E27FC236}">
                <a16:creationId xmlns:a16="http://schemas.microsoft.com/office/drawing/2014/main" id="{9969AF97-159E-77F2-1860-39E2D0F690A7}"/>
              </a:ext>
            </a:extLst>
          </p:cNvPr>
          <p:cNvSpPr txBox="1">
            <a:spLocks noChangeArrowheads="1"/>
          </p:cNvSpPr>
          <p:nvPr/>
        </p:nvSpPr>
        <p:spPr bwMode="auto">
          <a:xfrm>
            <a:off x="9628188" y="7405688"/>
            <a:ext cx="271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rPr>
              <a:t>1</a:t>
            </a:r>
          </a:p>
        </p:txBody>
      </p:sp>
      <p:sp>
        <p:nvSpPr>
          <p:cNvPr id="36900" name="Rectangle 22">
            <a:extLst>
              <a:ext uri="{FF2B5EF4-FFF2-40B4-BE49-F238E27FC236}">
                <a16:creationId xmlns:a16="http://schemas.microsoft.com/office/drawing/2014/main" id="{E10FFE26-CD48-7566-1445-F1156E6ADE0D}"/>
              </a:ext>
            </a:extLst>
          </p:cNvPr>
          <p:cNvSpPr>
            <a:spLocks noChangeArrowheads="1"/>
          </p:cNvSpPr>
          <p:nvPr/>
        </p:nvSpPr>
        <p:spPr bwMode="auto">
          <a:xfrm rot="-3120000">
            <a:off x="5136357" y="3569613"/>
            <a:ext cx="2679700" cy="40774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773" tIns="49503" rIns="100773" bIns="49503">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rgbClr val="00FF00"/>
                </a:solidFill>
                <a:latin typeface="Pyidaungsu" panose="020B0502040204020203" pitchFamily="34" charset="0"/>
                <a:cs typeface="Pyidaungsu" panose="020B0502040204020203" pitchFamily="34" charset="0"/>
              </a:rPr>
              <a:t>ခရစ်ဝင်ကျမ်းများ</a:t>
            </a:r>
            <a:endParaRPr lang="en-US" altLang="en-US" sz="2000" dirty="0">
              <a:solidFill>
                <a:srgbClr val="00FF00"/>
              </a:solidFill>
              <a:latin typeface="Pyidaungsu" panose="020B0502040204020203" pitchFamily="34" charset="0"/>
              <a:cs typeface="Pyidaungsu" panose="020B0502040204020203" pitchFamily="34"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1199134"/>
                                        </p:tgtEl>
                                        <p:attrNameLst>
                                          <p:attrName>style.visibility</p:attrName>
                                        </p:attrNameLst>
                                      </p:cBhvr>
                                      <p:to>
                                        <p:strVal val="visible"/>
                                      </p:to>
                                    </p:set>
                                    <p:anim calcmode="lin" valueType="num">
                                      <p:cBhvr>
                                        <p:cTn id="7" dur="500" fill="hold"/>
                                        <p:tgtEl>
                                          <p:spTgt spid="1199134"/>
                                        </p:tgtEl>
                                        <p:attrNameLst>
                                          <p:attrName>ppt_w</p:attrName>
                                        </p:attrNameLst>
                                      </p:cBhvr>
                                      <p:tavLst>
                                        <p:tav tm="0">
                                          <p:val>
                                            <p:fltVal val="0"/>
                                          </p:val>
                                        </p:tav>
                                        <p:tav tm="100000">
                                          <p:val>
                                            <p:strVal val="#ppt_w"/>
                                          </p:val>
                                        </p:tav>
                                      </p:tavLst>
                                    </p:anim>
                                    <p:anim calcmode="lin" valueType="num">
                                      <p:cBhvr>
                                        <p:cTn id="8" dur="500" fill="hold"/>
                                        <p:tgtEl>
                                          <p:spTgt spid="1199134"/>
                                        </p:tgtEl>
                                        <p:attrNameLst>
                                          <p:attrName>ppt_h</p:attrName>
                                        </p:attrNameLst>
                                      </p:cBhvr>
                                      <p:tavLst>
                                        <p:tav tm="0">
                                          <p:val>
                                            <p:fltVal val="0"/>
                                          </p:val>
                                        </p:tav>
                                        <p:tav tm="100000">
                                          <p:val>
                                            <p:strVal val="#ppt_h"/>
                                          </p:val>
                                        </p:tav>
                                      </p:tavLst>
                                    </p:anim>
                                    <p:anim calcmode="lin" valueType="num">
                                      <p:cBhvr>
                                        <p:cTn id="9" dur="500" fill="hold"/>
                                        <p:tgtEl>
                                          <p:spTgt spid="1199134"/>
                                        </p:tgtEl>
                                        <p:attrNameLst>
                                          <p:attrName>ppt_x</p:attrName>
                                        </p:attrNameLst>
                                      </p:cBhvr>
                                      <p:tavLst>
                                        <p:tav tm="0">
                                          <p:val>
                                            <p:fltVal val="0.5"/>
                                          </p:val>
                                        </p:tav>
                                        <p:tav tm="100000">
                                          <p:val>
                                            <p:strVal val="#ppt_x"/>
                                          </p:val>
                                        </p:tav>
                                      </p:tavLst>
                                    </p:anim>
                                    <p:anim calcmode="lin" valueType="num">
                                      <p:cBhvr>
                                        <p:cTn id="10" dur="500" fill="hold"/>
                                        <p:tgtEl>
                                          <p:spTgt spid="119913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
                                  </p:stCondLst>
                                  <p:childTnLst>
                                    <p:set>
                                      <p:cBhvr>
                                        <p:cTn id="13" dur="1" fill="hold">
                                          <p:stCondLst>
                                            <p:cond delay="0"/>
                                          </p:stCondLst>
                                        </p:cTn>
                                        <p:tgtEl>
                                          <p:spTgt spid="1199135"/>
                                        </p:tgtEl>
                                        <p:attrNameLst>
                                          <p:attrName>style.visibility</p:attrName>
                                        </p:attrNameLst>
                                      </p:cBhvr>
                                      <p:to>
                                        <p:strVal val="visible"/>
                                      </p:to>
                                    </p:set>
                                    <p:anim calcmode="lin" valueType="num">
                                      <p:cBhvr>
                                        <p:cTn id="14" dur="500" fill="hold"/>
                                        <p:tgtEl>
                                          <p:spTgt spid="1199135"/>
                                        </p:tgtEl>
                                        <p:attrNameLst>
                                          <p:attrName>ppt_w</p:attrName>
                                        </p:attrNameLst>
                                      </p:cBhvr>
                                      <p:tavLst>
                                        <p:tav tm="0">
                                          <p:val>
                                            <p:fltVal val="0"/>
                                          </p:val>
                                        </p:tav>
                                        <p:tav tm="100000">
                                          <p:val>
                                            <p:strVal val="#ppt_w"/>
                                          </p:val>
                                        </p:tav>
                                      </p:tavLst>
                                    </p:anim>
                                    <p:anim calcmode="lin" valueType="num">
                                      <p:cBhvr>
                                        <p:cTn id="15" dur="500" fill="hold"/>
                                        <p:tgtEl>
                                          <p:spTgt spid="1199135"/>
                                        </p:tgtEl>
                                        <p:attrNameLst>
                                          <p:attrName>ppt_h</p:attrName>
                                        </p:attrNameLst>
                                      </p:cBhvr>
                                      <p:tavLst>
                                        <p:tav tm="0">
                                          <p:val>
                                            <p:fltVal val="0"/>
                                          </p:val>
                                        </p:tav>
                                        <p:tav tm="100000">
                                          <p:val>
                                            <p:strVal val="#ppt_h"/>
                                          </p:val>
                                        </p:tav>
                                      </p:tavLst>
                                    </p:anim>
                                    <p:anim calcmode="lin" valueType="num">
                                      <p:cBhvr>
                                        <p:cTn id="16" dur="500" fill="hold"/>
                                        <p:tgtEl>
                                          <p:spTgt spid="1199135"/>
                                        </p:tgtEl>
                                        <p:attrNameLst>
                                          <p:attrName>ppt_x</p:attrName>
                                        </p:attrNameLst>
                                      </p:cBhvr>
                                      <p:tavLst>
                                        <p:tav tm="0">
                                          <p:val>
                                            <p:fltVal val="0.5"/>
                                          </p:val>
                                        </p:tav>
                                        <p:tav tm="100000">
                                          <p:val>
                                            <p:strVal val="#ppt_x"/>
                                          </p:val>
                                        </p:tav>
                                      </p:tavLst>
                                    </p:anim>
                                    <p:anim calcmode="lin" valueType="num">
                                      <p:cBhvr>
                                        <p:cTn id="17" dur="500" fill="hold"/>
                                        <p:tgtEl>
                                          <p:spTgt spid="1199135"/>
                                        </p:tgtEl>
                                        <p:attrNameLst>
                                          <p:attrName>ppt_y</p:attrName>
                                        </p:attrNameLst>
                                      </p:cBhvr>
                                      <p:tavLst>
                                        <p:tav tm="0">
                                          <p:val>
                                            <p:fltVal val="0.5"/>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grpId="0" nodeType="clickEffect">
                                  <p:stCondLst>
                                    <p:cond delay="0"/>
                                  </p:stCondLst>
                                  <p:childTnLst>
                                    <p:set>
                                      <p:cBhvr>
                                        <p:cTn id="21" dur="1" fill="hold">
                                          <p:stCondLst>
                                            <p:cond delay="0"/>
                                          </p:stCondLst>
                                        </p:cTn>
                                        <p:tgtEl>
                                          <p:spTgt spid="1199136"/>
                                        </p:tgtEl>
                                        <p:attrNameLst>
                                          <p:attrName>style.visibility</p:attrName>
                                        </p:attrNameLst>
                                      </p:cBhvr>
                                      <p:to>
                                        <p:strVal val="visible"/>
                                      </p:to>
                                    </p:set>
                                    <p:anim calcmode="lin" valueType="num">
                                      <p:cBhvr>
                                        <p:cTn id="22" dur="500" fill="hold"/>
                                        <p:tgtEl>
                                          <p:spTgt spid="1199136"/>
                                        </p:tgtEl>
                                        <p:attrNameLst>
                                          <p:attrName>ppt_w</p:attrName>
                                        </p:attrNameLst>
                                      </p:cBhvr>
                                      <p:tavLst>
                                        <p:tav tm="0">
                                          <p:val>
                                            <p:fltVal val="0"/>
                                          </p:val>
                                        </p:tav>
                                        <p:tav tm="100000">
                                          <p:val>
                                            <p:strVal val="#ppt_w"/>
                                          </p:val>
                                        </p:tav>
                                      </p:tavLst>
                                    </p:anim>
                                    <p:anim calcmode="lin" valueType="num">
                                      <p:cBhvr>
                                        <p:cTn id="23" dur="500" fill="hold"/>
                                        <p:tgtEl>
                                          <p:spTgt spid="1199136"/>
                                        </p:tgtEl>
                                        <p:attrNameLst>
                                          <p:attrName>ppt_h</p:attrName>
                                        </p:attrNameLst>
                                      </p:cBhvr>
                                      <p:tavLst>
                                        <p:tav tm="0">
                                          <p:val>
                                            <p:fltVal val="0"/>
                                          </p:val>
                                        </p:tav>
                                        <p:tav tm="100000">
                                          <p:val>
                                            <p:strVal val="#ppt_h"/>
                                          </p:val>
                                        </p:tav>
                                      </p:tavLst>
                                    </p:anim>
                                    <p:anim calcmode="lin" valueType="num">
                                      <p:cBhvr>
                                        <p:cTn id="24" dur="500" fill="hold"/>
                                        <p:tgtEl>
                                          <p:spTgt spid="1199136"/>
                                        </p:tgtEl>
                                        <p:attrNameLst>
                                          <p:attrName>ppt_x</p:attrName>
                                        </p:attrNameLst>
                                      </p:cBhvr>
                                      <p:tavLst>
                                        <p:tav tm="0">
                                          <p:val>
                                            <p:fltVal val="0.5"/>
                                          </p:val>
                                        </p:tav>
                                        <p:tav tm="100000">
                                          <p:val>
                                            <p:strVal val="#ppt_x"/>
                                          </p:val>
                                        </p:tav>
                                      </p:tavLst>
                                    </p:anim>
                                    <p:anim calcmode="lin" valueType="num">
                                      <p:cBhvr>
                                        <p:cTn id="25" dur="500" fill="hold"/>
                                        <p:tgtEl>
                                          <p:spTgt spid="1199136"/>
                                        </p:tgtEl>
                                        <p:attrNameLst>
                                          <p:attrName>ppt_y</p:attrName>
                                        </p:attrNameLst>
                                      </p:cBhvr>
                                      <p:tavLst>
                                        <p:tav tm="0">
                                          <p:val>
                                            <p:fltVal val="0.5"/>
                                          </p:val>
                                        </p:tav>
                                        <p:tav tm="100000">
                                          <p:val>
                                            <p:strVal val="#ppt_y"/>
                                          </p:val>
                                        </p:tav>
                                      </p:tavLst>
                                    </p:anim>
                                  </p:childTnLst>
                                </p:cTn>
                              </p:par>
                            </p:childTnLst>
                          </p:cTn>
                        </p:par>
                        <p:par>
                          <p:cTn id="26" fill="hold" nodeType="afterGroup">
                            <p:stCondLst>
                              <p:cond delay="500"/>
                            </p:stCondLst>
                            <p:childTnLst>
                              <p:par>
                                <p:cTn id="27" presetID="23" presetClass="entr" presetSubtype="528" fill="hold" grpId="0" nodeType="afterEffect">
                                  <p:stCondLst>
                                    <p:cond delay="100"/>
                                  </p:stCondLst>
                                  <p:childTnLst>
                                    <p:set>
                                      <p:cBhvr>
                                        <p:cTn id="28" dur="1" fill="hold">
                                          <p:stCondLst>
                                            <p:cond delay="0"/>
                                          </p:stCondLst>
                                        </p:cTn>
                                        <p:tgtEl>
                                          <p:spTgt spid="1199138"/>
                                        </p:tgtEl>
                                        <p:attrNameLst>
                                          <p:attrName>style.visibility</p:attrName>
                                        </p:attrNameLst>
                                      </p:cBhvr>
                                      <p:to>
                                        <p:strVal val="visible"/>
                                      </p:to>
                                    </p:set>
                                    <p:anim calcmode="lin" valueType="num">
                                      <p:cBhvr>
                                        <p:cTn id="29" dur="500" fill="hold"/>
                                        <p:tgtEl>
                                          <p:spTgt spid="1199138"/>
                                        </p:tgtEl>
                                        <p:attrNameLst>
                                          <p:attrName>ppt_w</p:attrName>
                                        </p:attrNameLst>
                                      </p:cBhvr>
                                      <p:tavLst>
                                        <p:tav tm="0">
                                          <p:val>
                                            <p:fltVal val="0"/>
                                          </p:val>
                                        </p:tav>
                                        <p:tav tm="100000">
                                          <p:val>
                                            <p:strVal val="#ppt_w"/>
                                          </p:val>
                                        </p:tav>
                                      </p:tavLst>
                                    </p:anim>
                                    <p:anim calcmode="lin" valueType="num">
                                      <p:cBhvr>
                                        <p:cTn id="30" dur="500" fill="hold"/>
                                        <p:tgtEl>
                                          <p:spTgt spid="1199138"/>
                                        </p:tgtEl>
                                        <p:attrNameLst>
                                          <p:attrName>ppt_h</p:attrName>
                                        </p:attrNameLst>
                                      </p:cBhvr>
                                      <p:tavLst>
                                        <p:tav tm="0">
                                          <p:val>
                                            <p:fltVal val="0"/>
                                          </p:val>
                                        </p:tav>
                                        <p:tav tm="100000">
                                          <p:val>
                                            <p:strVal val="#ppt_h"/>
                                          </p:val>
                                        </p:tav>
                                      </p:tavLst>
                                    </p:anim>
                                    <p:anim calcmode="lin" valueType="num">
                                      <p:cBhvr>
                                        <p:cTn id="31" dur="500" fill="hold"/>
                                        <p:tgtEl>
                                          <p:spTgt spid="1199138"/>
                                        </p:tgtEl>
                                        <p:attrNameLst>
                                          <p:attrName>ppt_x</p:attrName>
                                        </p:attrNameLst>
                                      </p:cBhvr>
                                      <p:tavLst>
                                        <p:tav tm="0">
                                          <p:val>
                                            <p:fltVal val="0.5"/>
                                          </p:val>
                                        </p:tav>
                                        <p:tav tm="100000">
                                          <p:val>
                                            <p:strVal val="#ppt_x"/>
                                          </p:val>
                                        </p:tav>
                                      </p:tavLst>
                                    </p:anim>
                                    <p:anim calcmode="lin" valueType="num">
                                      <p:cBhvr>
                                        <p:cTn id="32" dur="500" fill="hold"/>
                                        <p:tgtEl>
                                          <p:spTgt spid="119913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9138" grpId="0" animBg="1"/>
      <p:bldP spid="1199134" grpId="0" autoUpdateAnimBg="0"/>
      <p:bldP spid="1199135" grpId="0" animBg="1"/>
      <p:bldP spid="1199136"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6514" name="Rectangle 2">
            <a:extLst>
              <a:ext uri="{FF2B5EF4-FFF2-40B4-BE49-F238E27FC236}">
                <a16:creationId xmlns:a16="http://schemas.microsoft.com/office/drawing/2014/main" id="{E4B6EA01-CEEF-AC88-A30D-5C02F50BD2A6}"/>
              </a:ext>
            </a:extLst>
          </p:cNvPr>
          <p:cNvSpPr>
            <a:spLocks noChangeArrowheads="1"/>
          </p:cNvSpPr>
          <p:nvPr/>
        </p:nvSpPr>
        <p:spPr bwMode="auto">
          <a:xfrm>
            <a:off x="901700" y="3641725"/>
            <a:ext cx="1862138" cy="909638"/>
          </a:xfrm>
          <a:prstGeom prst="rect">
            <a:avLst/>
          </a:prstGeom>
          <a:gradFill rotWithShape="0">
            <a:gsLst>
              <a:gs pos="0">
                <a:schemeClr val="accent1">
                  <a:gamma/>
                  <a:shade val="46275"/>
                  <a:invGamma/>
                </a:schemeClr>
              </a:gs>
              <a:gs pos="100000">
                <a:schemeClr val="accent1"/>
              </a:gs>
            </a:gsLst>
            <a:lin ang="5400000" scaled="1"/>
          </a:gradFill>
          <a:ln w="25400">
            <a:solidFill>
              <a:schemeClr val="tx1"/>
            </a:solidFill>
            <a:miter lim="800000"/>
            <a:headEnd/>
            <a:tailEnd/>
          </a:ln>
          <a:effectLst/>
        </p:spPr>
        <p:txBody>
          <a:bodyPr wrap="none" lIns="91398" tIns="45699" rIns="91398" bIns="45699" anchor="ctr"/>
          <a:lstStyle/>
          <a:p>
            <a:pPr>
              <a:defRPr/>
            </a:pPr>
            <a:endParaRPr lang="th-TH">
              <a:latin typeface="WinInnwa" charset="0"/>
              <a:ea typeface="ＭＳ Ｐゴシック" charset="0"/>
            </a:endParaRPr>
          </a:p>
        </p:txBody>
      </p:sp>
      <p:sp>
        <p:nvSpPr>
          <p:cNvPr id="38914" name="Rectangle 3">
            <a:extLst>
              <a:ext uri="{FF2B5EF4-FFF2-40B4-BE49-F238E27FC236}">
                <a16:creationId xmlns:a16="http://schemas.microsoft.com/office/drawing/2014/main" id="{737988A3-090A-43BF-C756-BCCA34BCD886}"/>
              </a:ext>
            </a:extLst>
          </p:cNvPr>
          <p:cNvSpPr>
            <a:spLocks noChangeArrowheads="1"/>
          </p:cNvSpPr>
          <p:nvPr/>
        </p:nvSpPr>
        <p:spPr bwMode="auto">
          <a:xfrm>
            <a:off x="508000" y="3201988"/>
            <a:ext cx="2047875" cy="48736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r">
              <a:spcBef>
                <a:spcPct val="50000"/>
              </a:spcBef>
            </a:pPr>
            <a:r>
              <a:rPr lang="en-US" altLang="en-US" sz="2000" dirty="0">
                <a:solidFill>
                  <a:schemeClr val="bg1"/>
                </a:solidFill>
                <a:latin typeface="Pyidaungsu" panose="020B0502040204020203" pitchFamily="34" charset="0"/>
                <a:cs typeface="Pyidaungsu" panose="020B0502040204020203" pitchFamily="34" charset="0"/>
              </a:rPr>
              <a:t>၄အုပ်</a:t>
            </a:r>
            <a:r>
              <a:rPr lang="en-US" altLang="en-US" sz="2500" dirty="0">
                <a:solidFill>
                  <a:schemeClr val="bg1"/>
                </a:solidFill>
              </a:rPr>
              <a:t>	</a:t>
            </a:r>
          </a:p>
        </p:txBody>
      </p:sp>
      <p:sp>
        <p:nvSpPr>
          <p:cNvPr id="38915" name="Rectangle 4">
            <a:extLst>
              <a:ext uri="{FF2B5EF4-FFF2-40B4-BE49-F238E27FC236}">
                <a16:creationId xmlns:a16="http://schemas.microsoft.com/office/drawing/2014/main" id="{A86F40BE-C7F6-90B7-98BB-73958346E2AB}"/>
              </a:ext>
            </a:extLst>
          </p:cNvPr>
          <p:cNvSpPr>
            <a:spLocks noChangeArrowheads="1"/>
          </p:cNvSpPr>
          <p:nvPr/>
        </p:nvSpPr>
        <p:spPr bwMode="auto">
          <a:xfrm>
            <a:off x="773113" y="3806825"/>
            <a:ext cx="2120900" cy="5672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1600" dirty="0" err="1">
                <a:solidFill>
                  <a:srgbClr val="FFB3C0"/>
                </a:solidFill>
                <a:latin typeface="Pyidaungsu" panose="020B0502040204020203" pitchFamily="34" charset="0"/>
                <a:cs typeface="Pyidaungsu" panose="020B0502040204020203" pitchFamily="34" charset="0"/>
              </a:rPr>
              <a:t>အဖြစ်အပျက်များနှင</a:t>
            </a:r>
            <a:r>
              <a:rPr lang="en-US" altLang="en-US" sz="1600" dirty="0">
                <a:solidFill>
                  <a:srgbClr val="FFB3C0"/>
                </a:solidFill>
                <a:latin typeface="Pyidaungsu" panose="020B0502040204020203" pitchFamily="34" charset="0"/>
                <a:cs typeface="Pyidaungsu" panose="020B0502040204020203" pitchFamily="34" charset="0"/>
              </a:rPr>
              <a:t>့်</a:t>
            </a:r>
          </a:p>
          <a:p>
            <a:pPr>
              <a:lnSpc>
                <a:spcPct val="65000"/>
              </a:lnSpc>
              <a:spcBef>
                <a:spcPct val="50000"/>
              </a:spcBef>
            </a:pPr>
            <a:r>
              <a:rPr lang="en-US" altLang="en-US" sz="1600" dirty="0">
                <a:solidFill>
                  <a:srgbClr val="FFB3C0"/>
                </a:solidFill>
                <a:latin typeface="Pyidaungsu" panose="020B0502040204020203" pitchFamily="34" charset="0"/>
                <a:cs typeface="Pyidaungsu" panose="020B0502040204020203" pitchFamily="34" charset="0"/>
              </a:rPr>
              <a:t> </a:t>
            </a:r>
            <a:r>
              <a:rPr lang="en-US" altLang="en-US" sz="1600" dirty="0" err="1">
                <a:solidFill>
                  <a:srgbClr val="FFB3C0"/>
                </a:solidFill>
                <a:latin typeface="Pyidaungsu" panose="020B0502040204020203" pitchFamily="34" charset="0"/>
                <a:cs typeface="Pyidaungsu" panose="020B0502040204020203" pitchFamily="34" charset="0"/>
              </a:rPr>
              <a:t>သီအိုရီ</a:t>
            </a:r>
            <a:endParaRPr lang="en-US" altLang="en-US" sz="1600" dirty="0">
              <a:solidFill>
                <a:srgbClr val="FFB3C0"/>
              </a:solidFill>
              <a:latin typeface="Pyidaungsu" panose="020B0502040204020203" pitchFamily="34" charset="0"/>
              <a:cs typeface="Pyidaungsu" panose="020B0502040204020203" pitchFamily="34" charset="0"/>
            </a:endParaRPr>
          </a:p>
        </p:txBody>
      </p:sp>
      <p:sp>
        <p:nvSpPr>
          <p:cNvPr id="1216517" name="Rectangle 5">
            <a:extLst>
              <a:ext uri="{FF2B5EF4-FFF2-40B4-BE49-F238E27FC236}">
                <a16:creationId xmlns:a16="http://schemas.microsoft.com/office/drawing/2014/main" id="{D46F0563-CD99-F7F5-141B-C33D1F584949}"/>
              </a:ext>
            </a:extLst>
          </p:cNvPr>
          <p:cNvSpPr>
            <a:spLocks noChangeArrowheads="1"/>
          </p:cNvSpPr>
          <p:nvPr/>
        </p:nvSpPr>
        <p:spPr bwMode="auto">
          <a:xfrm>
            <a:off x="3084513" y="3652838"/>
            <a:ext cx="1711325" cy="909637"/>
          </a:xfrm>
          <a:prstGeom prst="rect">
            <a:avLst/>
          </a:prstGeom>
          <a:gradFill rotWithShape="0">
            <a:gsLst>
              <a:gs pos="0">
                <a:schemeClr val="accent1">
                  <a:gamma/>
                  <a:shade val="46275"/>
                  <a:invGamma/>
                </a:schemeClr>
              </a:gs>
              <a:gs pos="100000">
                <a:schemeClr val="accent1"/>
              </a:gs>
            </a:gsLst>
            <a:lin ang="5400000" scaled="1"/>
          </a:gradFill>
          <a:ln w="25400">
            <a:solidFill>
              <a:schemeClr val="tx1"/>
            </a:solidFill>
            <a:miter lim="800000"/>
            <a:headEnd/>
            <a:tailEnd/>
          </a:ln>
          <a:effectLst/>
        </p:spPr>
        <p:txBody>
          <a:bodyPr wrap="none" lIns="91398" tIns="45699" rIns="91398" bIns="45699" anchor="ctr"/>
          <a:lstStyle/>
          <a:p>
            <a:pPr>
              <a:defRPr/>
            </a:pPr>
            <a:endParaRPr lang="th-TH">
              <a:latin typeface="WinInnwa" charset="0"/>
              <a:ea typeface="ＭＳ Ｐゴシック" charset="0"/>
            </a:endParaRPr>
          </a:p>
        </p:txBody>
      </p:sp>
      <p:sp>
        <p:nvSpPr>
          <p:cNvPr id="38917" name="Rectangle 6">
            <a:extLst>
              <a:ext uri="{FF2B5EF4-FFF2-40B4-BE49-F238E27FC236}">
                <a16:creationId xmlns:a16="http://schemas.microsoft.com/office/drawing/2014/main" id="{23624900-C690-9F8C-003F-017FAE5843B0}"/>
              </a:ext>
            </a:extLst>
          </p:cNvPr>
          <p:cNvSpPr>
            <a:spLocks noChangeArrowheads="1"/>
          </p:cNvSpPr>
          <p:nvPr/>
        </p:nvSpPr>
        <p:spPr bwMode="auto">
          <a:xfrm>
            <a:off x="3217863" y="3819525"/>
            <a:ext cx="1490662" cy="5672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1600" dirty="0" err="1">
                <a:solidFill>
                  <a:srgbClr val="FFB3C0"/>
                </a:solidFill>
                <a:latin typeface="Pyidaungsu" panose="020B0502040204020203" pitchFamily="34" charset="0"/>
                <a:cs typeface="Pyidaungsu" panose="020B0502040204020203" pitchFamily="34" charset="0"/>
              </a:rPr>
              <a:t>အသင်းတော</a:t>
            </a:r>
            <a:r>
              <a:rPr lang="en-US" altLang="en-US" sz="1600" dirty="0">
                <a:solidFill>
                  <a:srgbClr val="FFB3C0"/>
                </a:solidFill>
                <a:latin typeface="Pyidaungsu" panose="020B0502040204020203" pitchFamily="34" charset="0"/>
                <a:cs typeface="Pyidaungsu" panose="020B0502040204020203" pitchFamily="34" charset="0"/>
              </a:rPr>
              <a:t>်၏</a:t>
            </a:r>
          </a:p>
          <a:p>
            <a:pPr>
              <a:lnSpc>
                <a:spcPct val="65000"/>
              </a:lnSpc>
              <a:spcBef>
                <a:spcPct val="50000"/>
              </a:spcBef>
            </a:pPr>
            <a:r>
              <a:rPr lang="en-US" altLang="en-US" sz="1600" dirty="0">
                <a:solidFill>
                  <a:srgbClr val="FFB3C0"/>
                </a:solidFill>
                <a:latin typeface="Pyidaungsu" panose="020B0502040204020203" pitchFamily="34" charset="0"/>
                <a:cs typeface="Pyidaungsu" panose="020B0502040204020203" pitchFamily="34" charset="0"/>
              </a:rPr>
              <a:t> </a:t>
            </a:r>
            <a:r>
              <a:rPr lang="en-US" altLang="en-US" sz="1600" dirty="0" err="1">
                <a:solidFill>
                  <a:srgbClr val="FFB3C0"/>
                </a:solidFill>
                <a:latin typeface="Pyidaungsu" panose="020B0502040204020203" pitchFamily="34" charset="0"/>
                <a:cs typeface="Pyidaungsu" panose="020B0502040204020203" pitchFamily="34" charset="0"/>
              </a:rPr>
              <a:t>သမိုင်း</a:t>
            </a:r>
            <a:endParaRPr lang="en-US" altLang="en-US" sz="1600" dirty="0">
              <a:solidFill>
                <a:srgbClr val="FFB3C0"/>
              </a:solidFill>
              <a:latin typeface="Pyidaungsu" panose="020B0502040204020203" pitchFamily="34" charset="0"/>
              <a:cs typeface="Pyidaungsu" panose="020B0502040204020203" pitchFamily="34" charset="0"/>
            </a:endParaRPr>
          </a:p>
        </p:txBody>
      </p:sp>
      <p:sp>
        <p:nvSpPr>
          <p:cNvPr id="1216519" name="Rectangle 7">
            <a:extLst>
              <a:ext uri="{FF2B5EF4-FFF2-40B4-BE49-F238E27FC236}">
                <a16:creationId xmlns:a16="http://schemas.microsoft.com/office/drawing/2014/main" id="{578EA13B-9FA9-7D18-D924-37EC28020FAB}"/>
              </a:ext>
            </a:extLst>
          </p:cNvPr>
          <p:cNvSpPr>
            <a:spLocks noChangeArrowheads="1"/>
          </p:cNvSpPr>
          <p:nvPr/>
        </p:nvSpPr>
        <p:spPr bwMode="auto">
          <a:xfrm>
            <a:off x="5133975" y="3638550"/>
            <a:ext cx="1795463" cy="909638"/>
          </a:xfrm>
          <a:prstGeom prst="rect">
            <a:avLst/>
          </a:prstGeom>
          <a:gradFill rotWithShape="0">
            <a:gsLst>
              <a:gs pos="0">
                <a:schemeClr val="accent1">
                  <a:gamma/>
                  <a:shade val="46275"/>
                  <a:invGamma/>
                </a:schemeClr>
              </a:gs>
              <a:gs pos="100000">
                <a:schemeClr val="accent1"/>
              </a:gs>
            </a:gsLst>
            <a:lin ang="5400000" scaled="1"/>
          </a:gradFill>
          <a:ln w="25400">
            <a:solidFill>
              <a:schemeClr val="tx1"/>
            </a:solidFill>
            <a:miter lim="800000"/>
            <a:headEnd/>
            <a:tailEnd/>
          </a:ln>
          <a:effectLst/>
        </p:spPr>
        <p:txBody>
          <a:bodyPr wrap="none" lIns="91398" tIns="45699" rIns="91398" bIns="45699" anchor="ctr"/>
          <a:lstStyle/>
          <a:p>
            <a:pPr>
              <a:defRPr/>
            </a:pPr>
            <a:endParaRPr lang="th-TH">
              <a:latin typeface="WinInnwa" charset="0"/>
              <a:ea typeface="ＭＳ Ｐゴシック" charset="0"/>
            </a:endParaRPr>
          </a:p>
        </p:txBody>
      </p:sp>
      <p:sp>
        <p:nvSpPr>
          <p:cNvPr id="38919" name="Rectangle 8">
            <a:extLst>
              <a:ext uri="{FF2B5EF4-FFF2-40B4-BE49-F238E27FC236}">
                <a16:creationId xmlns:a16="http://schemas.microsoft.com/office/drawing/2014/main" id="{7002D85C-A3B1-6CF8-7839-988FC23E5483}"/>
              </a:ext>
            </a:extLst>
          </p:cNvPr>
          <p:cNvSpPr>
            <a:spLocks noChangeArrowheads="1"/>
          </p:cNvSpPr>
          <p:nvPr/>
        </p:nvSpPr>
        <p:spPr bwMode="auto">
          <a:xfrm>
            <a:off x="5065713" y="3746500"/>
            <a:ext cx="1874837" cy="85044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1600" dirty="0" err="1">
                <a:solidFill>
                  <a:srgbClr val="FFB3C0"/>
                </a:solidFill>
                <a:latin typeface="Pyidaungsu" panose="020B0502040204020203" pitchFamily="34" charset="0"/>
                <a:cs typeface="Pyidaungsu" panose="020B0502040204020203" pitchFamily="34" charset="0"/>
              </a:rPr>
              <a:t>အသင်းတော်နှင</a:t>
            </a:r>
            <a:r>
              <a:rPr lang="en-US" altLang="en-US" sz="1600" dirty="0">
                <a:solidFill>
                  <a:srgbClr val="FFB3C0"/>
                </a:solidFill>
                <a:latin typeface="Pyidaungsu" panose="020B0502040204020203" pitchFamily="34" charset="0"/>
                <a:cs typeface="Pyidaungsu" panose="020B0502040204020203" pitchFamily="34" charset="0"/>
              </a:rPr>
              <a:t>့်</a:t>
            </a:r>
          </a:p>
          <a:p>
            <a:pPr>
              <a:lnSpc>
                <a:spcPct val="65000"/>
              </a:lnSpc>
              <a:spcBef>
                <a:spcPct val="50000"/>
              </a:spcBef>
            </a:pPr>
            <a:r>
              <a:rPr lang="en-US" altLang="en-US" sz="1600" dirty="0">
                <a:solidFill>
                  <a:srgbClr val="FFB3C0"/>
                </a:solidFill>
                <a:latin typeface="Pyidaungsu" panose="020B0502040204020203" pitchFamily="34" charset="0"/>
                <a:cs typeface="Pyidaungsu" panose="020B0502040204020203" pitchFamily="34" charset="0"/>
              </a:rPr>
              <a:t> </a:t>
            </a:r>
            <a:r>
              <a:rPr lang="en-US" altLang="en-US" sz="1600" dirty="0" err="1">
                <a:solidFill>
                  <a:srgbClr val="FFB3C0"/>
                </a:solidFill>
                <a:latin typeface="Pyidaungsu" panose="020B0502040204020203" pitchFamily="34" charset="0"/>
                <a:cs typeface="Pyidaungsu" panose="020B0502040204020203" pitchFamily="34" charset="0"/>
              </a:rPr>
              <a:t>ပတ်ငက်သော</a:t>
            </a:r>
            <a:r>
              <a:rPr lang="en-US" altLang="en-US" sz="1600" dirty="0">
                <a:solidFill>
                  <a:srgbClr val="FFB3C0"/>
                </a:solidFill>
                <a:latin typeface="Pyidaungsu" panose="020B0502040204020203" pitchFamily="34" charset="0"/>
                <a:cs typeface="Pyidaungsu" panose="020B0502040204020203" pitchFamily="34" charset="0"/>
              </a:rPr>
              <a:t> </a:t>
            </a:r>
          </a:p>
          <a:p>
            <a:pPr>
              <a:lnSpc>
                <a:spcPct val="65000"/>
              </a:lnSpc>
              <a:spcBef>
                <a:spcPct val="50000"/>
              </a:spcBef>
            </a:pPr>
            <a:r>
              <a:rPr lang="en-US" altLang="en-US" sz="1600" dirty="0" err="1">
                <a:solidFill>
                  <a:srgbClr val="FFB3C0"/>
                </a:solidFill>
                <a:latin typeface="Pyidaungsu" panose="020B0502040204020203" pitchFamily="34" charset="0"/>
                <a:cs typeface="Pyidaungsu" panose="020B0502040204020203" pitchFamily="34" charset="0"/>
              </a:rPr>
              <a:t>အကြောင်းအရာများ</a:t>
            </a:r>
            <a:endParaRPr lang="en-US" altLang="en-US" sz="1600" dirty="0">
              <a:solidFill>
                <a:srgbClr val="FFB3C0"/>
              </a:solidFill>
              <a:latin typeface="Pyidaungsu" panose="020B0502040204020203" pitchFamily="34" charset="0"/>
              <a:cs typeface="Pyidaungsu" panose="020B0502040204020203" pitchFamily="34" charset="0"/>
            </a:endParaRPr>
          </a:p>
        </p:txBody>
      </p:sp>
      <p:sp>
        <p:nvSpPr>
          <p:cNvPr id="1216521" name="Rectangle 9">
            <a:extLst>
              <a:ext uri="{FF2B5EF4-FFF2-40B4-BE49-F238E27FC236}">
                <a16:creationId xmlns:a16="http://schemas.microsoft.com/office/drawing/2014/main" id="{118DD181-248A-47BB-8488-9A833E5599B8}"/>
              </a:ext>
            </a:extLst>
          </p:cNvPr>
          <p:cNvSpPr>
            <a:spLocks noChangeArrowheads="1"/>
          </p:cNvSpPr>
          <p:nvPr/>
        </p:nvSpPr>
        <p:spPr bwMode="auto">
          <a:xfrm>
            <a:off x="7142163" y="3638550"/>
            <a:ext cx="1785937" cy="909638"/>
          </a:xfrm>
          <a:prstGeom prst="rect">
            <a:avLst/>
          </a:prstGeom>
          <a:gradFill rotWithShape="0">
            <a:gsLst>
              <a:gs pos="0">
                <a:schemeClr val="accent1">
                  <a:gamma/>
                  <a:shade val="46275"/>
                  <a:invGamma/>
                </a:schemeClr>
              </a:gs>
              <a:gs pos="100000">
                <a:schemeClr val="accent1"/>
              </a:gs>
            </a:gsLst>
            <a:lin ang="5400000" scaled="1"/>
          </a:gradFill>
          <a:ln w="25400">
            <a:solidFill>
              <a:schemeClr val="tx1"/>
            </a:solidFill>
            <a:miter lim="800000"/>
            <a:headEnd/>
            <a:tailEnd/>
          </a:ln>
          <a:effectLst/>
        </p:spPr>
        <p:txBody>
          <a:bodyPr wrap="none" lIns="91398" tIns="45699" rIns="91398" bIns="45699" anchor="ctr"/>
          <a:lstStyle/>
          <a:p>
            <a:pPr>
              <a:defRPr/>
            </a:pPr>
            <a:endParaRPr lang="th-TH">
              <a:latin typeface="WinInnwa" charset="0"/>
              <a:ea typeface="ＭＳ Ｐゴシック" charset="0"/>
            </a:endParaRPr>
          </a:p>
        </p:txBody>
      </p:sp>
      <p:sp>
        <p:nvSpPr>
          <p:cNvPr id="38921" name="Rectangle 10">
            <a:extLst>
              <a:ext uri="{FF2B5EF4-FFF2-40B4-BE49-F238E27FC236}">
                <a16:creationId xmlns:a16="http://schemas.microsoft.com/office/drawing/2014/main" id="{38CF1554-1234-0767-9D7E-CC2599C2F814}"/>
              </a:ext>
            </a:extLst>
          </p:cNvPr>
          <p:cNvSpPr>
            <a:spLocks noChangeArrowheads="1"/>
          </p:cNvSpPr>
          <p:nvPr/>
        </p:nvSpPr>
        <p:spPr bwMode="auto">
          <a:xfrm>
            <a:off x="7291388" y="3819525"/>
            <a:ext cx="1490662" cy="5672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1600" dirty="0" err="1">
                <a:solidFill>
                  <a:srgbClr val="FFB3C0"/>
                </a:solidFill>
                <a:latin typeface="Pyidaungsu" panose="020B0502040204020203" pitchFamily="34" charset="0"/>
                <a:cs typeface="Pyidaungsu" panose="020B0502040204020203" pitchFamily="34" charset="0"/>
              </a:rPr>
              <a:t>ထာဝရကာလ</a:t>
            </a:r>
            <a:endParaRPr lang="en-US" altLang="en-US" sz="1600" dirty="0">
              <a:solidFill>
                <a:srgbClr val="FFB3C0"/>
              </a:solidFill>
              <a:latin typeface="Pyidaungsu" panose="020B0502040204020203" pitchFamily="34" charset="0"/>
              <a:cs typeface="Pyidaungsu" panose="020B0502040204020203" pitchFamily="34" charset="0"/>
            </a:endParaRPr>
          </a:p>
          <a:p>
            <a:pPr>
              <a:lnSpc>
                <a:spcPct val="65000"/>
              </a:lnSpc>
              <a:spcBef>
                <a:spcPct val="50000"/>
              </a:spcBef>
            </a:pPr>
            <a:r>
              <a:rPr lang="en-US" altLang="en-US" sz="1600" dirty="0">
                <a:solidFill>
                  <a:srgbClr val="FFB3C0"/>
                </a:solidFill>
                <a:latin typeface="Pyidaungsu" panose="020B0502040204020203" pitchFamily="34" charset="0"/>
                <a:cs typeface="Pyidaungsu" panose="020B0502040204020203" pitchFamily="34" charset="0"/>
              </a:rPr>
              <a:t> (</a:t>
            </a:r>
            <a:r>
              <a:rPr lang="en-US" altLang="en-US" sz="1600" dirty="0" err="1">
                <a:solidFill>
                  <a:srgbClr val="FFB3C0"/>
                </a:solidFill>
                <a:latin typeface="Pyidaungsu" panose="020B0502040204020203" pitchFamily="34" charset="0"/>
                <a:cs typeface="Pyidaungsu" panose="020B0502040204020203" pitchFamily="34" charset="0"/>
              </a:rPr>
              <a:t>အနာဂတ</a:t>
            </a:r>
            <a:r>
              <a:rPr lang="en-US" altLang="en-US" sz="1600" dirty="0">
                <a:solidFill>
                  <a:srgbClr val="FFB3C0"/>
                </a:solidFill>
                <a:latin typeface="Pyidaungsu" panose="020B0502040204020203" pitchFamily="34" charset="0"/>
                <a:cs typeface="Pyidaungsu" panose="020B0502040204020203" pitchFamily="34" charset="0"/>
              </a:rPr>
              <a:t>်)</a:t>
            </a:r>
          </a:p>
        </p:txBody>
      </p:sp>
      <p:grpSp>
        <p:nvGrpSpPr>
          <p:cNvPr id="38922" name="Group 11">
            <a:extLst>
              <a:ext uri="{FF2B5EF4-FFF2-40B4-BE49-F238E27FC236}">
                <a16:creationId xmlns:a16="http://schemas.microsoft.com/office/drawing/2014/main" id="{16ED040F-3461-D526-848B-CE2AF10E9155}"/>
              </a:ext>
            </a:extLst>
          </p:cNvPr>
          <p:cNvGrpSpPr>
            <a:grpSpLocks/>
          </p:cNvGrpSpPr>
          <p:nvPr/>
        </p:nvGrpSpPr>
        <p:grpSpPr bwMode="auto">
          <a:xfrm>
            <a:off x="776288" y="4575175"/>
            <a:ext cx="8291512" cy="1963738"/>
            <a:chOff x="489" y="2600"/>
            <a:chExt cx="5223" cy="1237"/>
          </a:xfrm>
        </p:grpSpPr>
        <p:sp>
          <p:nvSpPr>
            <p:cNvPr id="1216524" name="Line 12">
              <a:extLst>
                <a:ext uri="{FF2B5EF4-FFF2-40B4-BE49-F238E27FC236}">
                  <a16:creationId xmlns:a16="http://schemas.microsoft.com/office/drawing/2014/main" id="{2C95379F-3FAB-3C4B-2DEE-BBB492DE363E}"/>
                </a:ext>
              </a:extLst>
            </p:cNvPr>
            <p:cNvSpPr>
              <a:spLocks noChangeShapeType="1"/>
            </p:cNvSpPr>
            <p:nvPr/>
          </p:nvSpPr>
          <p:spPr bwMode="auto">
            <a:xfrm>
              <a:off x="489" y="2628"/>
              <a:ext cx="5221" cy="0"/>
            </a:xfrm>
            <a:prstGeom prst="line">
              <a:avLst/>
            </a:prstGeom>
            <a:noFill/>
            <a:ln w="76200">
              <a:solidFill>
                <a:schemeClr val="bg1"/>
              </a:solidFill>
              <a:round/>
              <a:headEnd/>
              <a:tailEnd/>
            </a:ln>
            <a:effectLst>
              <a:outerShdw dist="63500" dir="2212194"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216525" name="Line 13">
              <a:extLst>
                <a:ext uri="{FF2B5EF4-FFF2-40B4-BE49-F238E27FC236}">
                  <a16:creationId xmlns:a16="http://schemas.microsoft.com/office/drawing/2014/main" id="{A70E2934-6D0C-D60E-A0DE-9F72950CC189}"/>
                </a:ext>
              </a:extLst>
            </p:cNvPr>
            <p:cNvSpPr>
              <a:spLocks noChangeShapeType="1"/>
            </p:cNvSpPr>
            <p:nvPr/>
          </p:nvSpPr>
          <p:spPr bwMode="auto">
            <a:xfrm>
              <a:off x="512" y="2632"/>
              <a:ext cx="0" cy="933"/>
            </a:xfrm>
            <a:prstGeom prst="line">
              <a:avLst/>
            </a:prstGeom>
            <a:noFill/>
            <a:ln w="76200">
              <a:solidFill>
                <a:schemeClr val="bg1"/>
              </a:solidFill>
              <a:round/>
              <a:headEnd/>
              <a:tailEnd/>
            </a:ln>
            <a:effectLst>
              <a:outerShdw dist="63500" dir="2212194"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216526" name="Line 14">
              <a:extLst>
                <a:ext uri="{FF2B5EF4-FFF2-40B4-BE49-F238E27FC236}">
                  <a16:creationId xmlns:a16="http://schemas.microsoft.com/office/drawing/2014/main" id="{7CBF55A9-6B27-384A-40AC-A751BE655774}"/>
                </a:ext>
              </a:extLst>
            </p:cNvPr>
            <p:cNvSpPr>
              <a:spLocks noChangeShapeType="1"/>
            </p:cNvSpPr>
            <p:nvPr/>
          </p:nvSpPr>
          <p:spPr bwMode="auto">
            <a:xfrm>
              <a:off x="4416" y="2632"/>
              <a:ext cx="0" cy="811"/>
            </a:xfrm>
            <a:prstGeom prst="line">
              <a:avLst/>
            </a:prstGeom>
            <a:noFill/>
            <a:ln w="76200">
              <a:solidFill>
                <a:schemeClr val="bg1"/>
              </a:solidFill>
              <a:round/>
              <a:headEnd/>
              <a:tailEnd/>
            </a:ln>
            <a:effectLst>
              <a:outerShdw dist="63500" dir="2212194"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216527" name="Line 15">
              <a:extLst>
                <a:ext uri="{FF2B5EF4-FFF2-40B4-BE49-F238E27FC236}">
                  <a16:creationId xmlns:a16="http://schemas.microsoft.com/office/drawing/2014/main" id="{FAFBB49B-AACD-F19A-5B9B-8DC07B95C77A}"/>
                </a:ext>
              </a:extLst>
            </p:cNvPr>
            <p:cNvSpPr>
              <a:spLocks noChangeShapeType="1"/>
            </p:cNvSpPr>
            <p:nvPr/>
          </p:nvSpPr>
          <p:spPr bwMode="auto">
            <a:xfrm>
              <a:off x="3115" y="2632"/>
              <a:ext cx="0" cy="1205"/>
            </a:xfrm>
            <a:prstGeom prst="line">
              <a:avLst/>
            </a:prstGeom>
            <a:noFill/>
            <a:ln w="76200">
              <a:solidFill>
                <a:schemeClr val="bg1"/>
              </a:solidFill>
              <a:round/>
              <a:headEnd/>
              <a:tailEnd/>
            </a:ln>
            <a:effectLst>
              <a:outerShdw dist="63500" dir="2212194"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216528" name="Line 16">
              <a:extLst>
                <a:ext uri="{FF2B5EF4-FFF2-40B4-BE49-F238E27FC236}">
                  <a16:creationId xmlns:a16="http://schemas.microsoft.com/office/drawing/2014/main" id="{11BDCB59-2653-56CE-E34F-851E5594EEAE}"/>
                </a:ext>
              </a:extLst>
            </p:cNvPr>
            <p:cNvSpPr>
              <a:spLocks noChangeShapeType="1"/>
            </p:cNvSpPr>
            <p:nvPr/>
          </p:nvSpPr>
          <p:spPr bwMode="auto">
            <a:xfrm>
              <a:off x="5712" y="2600"/>
              <a:ext cx="0" cy="1093"/>
            </a:xfrm>
            <a:prstGeom prst="line">
              <a:avLst/>
            </a:prstGeom>
            <a:noFill/>
            <a:ln w="76200">
              <a:solidFill>
                <a:schemeClr val="bg1"/>
              </a:solidFill>
              <a:round/>
              <a:headEnd/>
              <a:tailEnd/>
            </a:ln>
            <a:effectLst>
              <a:outerShdw dist="63500" dir="2212194"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216529" name="Line 17">
              <a:extLst>
                <a:ext uri="{FF2B5EF4-FFF2-40B4-BE49-F238E27FC236}">
                  <a16:creationId xmlns:a16="http://schemas.microsoft.com/office/drawing/2014/main" id="{DFC8BC4C-D2EF-2AC1-FB4E-BEC809667EA4}"/>
                </a:ext>
              </a:extLst>
            </p:cNvPr>
            <p:cNvSpPr>
              <a:spLocks noChangeShapeType="1"/>
            </p:cNvSpPr>
            <p:nvPr/>
          </p:nvSpPr>
          <p:spPr bwMode="auto">
            <a:xfrm>
              <a:off x="1799" y="2632"/>
              <a:ext cx="0" cy="991"/>
            </a:xfrm>
            <a:prstGeom prst="line">
              <a:avLst/>
            </a:prstGeom>
            <a:noFill/>
            <a:ln w="76200">
              <a:solidFill>
                <a:schemeClr val="bg1"/>
              </a:solidFill>
              <a:round/>
              <a:headEnd/>
              <a:tailEnd/>
            </a:ln>
            <a:effectLst>
              <a:outerShdw dist="63500" dir="2212194"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38923" name="Rectangle 18">
            <a:extLst>
              <a:ext uri="{FF2B5EF4-FFF2-40B4-BE49-F238E27FC236}">
                <a16:creationId xmlns:a16="http://schemas.microsoft.com/office/drawing/2014/main" id="{4154D7CC-1F6B-2A49-CC3E-C102160D657B}"/>
              </a:ext>
            </a:extLst>
          </p:cNvPr>
          <p:cNvSpPr>
            <a:spLocks noChangeArrowheads="1"/>
          </p:cNvSpPr>
          <p:nvPr/>
        </p:nvSpPr>
        <p:spPr bwMode="auto">
          <a:xfrm>
            <a:off x="2579688" y="3182938"/>
            <a:ext cx="2047875" cy="41032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r">
              <a:spcBef>
                <a:spcPct val="50000"/>
              </a:spcBef>
            </a:pPr>
            <a:r>
              <a:rPr lang="en-US" altLang="en-US" sz="2000" dirty="0">
                <a:solidFill>
                  <a:schemeClr val="bg1"/>
                </a:solidFill>
                <a:latin typeface="Pyidaungsu" panose="020B0502040204020203" pitchFamily="34" charset="0"/>
                <a:cs typeface="Pyidaungsu" panose="020B0502040204020203" pitchFamily="34" charset="0"/>
              </a:rPr>
              <a:t>၁အုပ်</a:t>
            </a:r>
          </a:p>
        </p:txBody>
      </p:sp>
      <p:sp>
        <p:nvSpPr>
          <p:cNvPr id="38924" name="Rectangle 19">
            <a:extLst>
              <a:ext uri="{FF2B5EF4-FFF2-40B4-BE49-F238E27FC236}">
                <a16:creationId xmlns:a16="http://schemas.microsoft.com/office/drawing/2014/main" id="{7ED8B451-A005-1D9E-739F-6EA94FBD60D0}"/>
              </a:ext>
            </a:extLst>
          </p:cNvPr>
          <p:cNvSpPr>
            <a:spLocks noChangeArrowheads="1"/>
          </p:cNvSpPr>
          <p:nvPr/>
        </p:nvSpPr>
        <p:spPr bwMode="auto">
          <a:xfrm>
            <a:off x="4132263" y="3182938"/>
            <a:ext cx="2679700" cy="41032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r">
              <a:spcBef>
                <a:spcPct val="50000"/>
              </a:spcBef>
            </a:pPr>
            <a:r>
              <a:rPr lang="en-US" altLang="en-US" sz="2000" dirty="0">
                <a:solidFill>
                  <a:schemeClr val="bg1"/>
                </a:solidFill>
                <a:latin typeface="Pyidaungsu" panose="020B0502040204020203" pitchFamily="34" charset="0"/>
                <a:cs typeface="Pyidaungsu" panose="020B0502040204020203" pitchFamily="34" charset="0"/>
              </a:rPr>
              <a:t>၂၁အုပ်</a:t>
            </a:r>
          </a:p>
        </p:txBody>
      </p:sp>
      <p:sp>
        <p:nvSpPr>
          <p:cNvPr id="38925" name="Rectangle 20">
            <a:extLst>
              <a:ext uri="{FF2B5EF4-FFF2-40B4-BE49-F238E27FC236}">
                <a16:creationId xmlns:a16="http://schemas.microsoft.com/office/drawing/2014/main" id="{1EE22227-CEE9-35A5-AB9E-0DF32A7A3AD7}"/>
              </a:ext>
            </a:extLst>
          </p:cNvPr>
          <p:cNvSpPr>
            <a:spLocks noChangeArrowheads="1"/>
          </p:cNvSpPr>
          <p:nvPr/>
        </p:nvSpPr>
        <p:spPr bwMode="auto">
          <a:xfrm>
            <a:off x="6554788" y="3184525"/>
            <a:ext cx="2047875" cy="41032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r">
              <a:spcBef>
                <a:spcPct val="50000"/>
              </a:spcBef>
            </a:pPr>
            <a:r>
              <a:rPr lang="en-US" altLang="en-US" sz="2000" dirty="0">
                <a:solidFill>
                  <a:schemeClr val="bg1"/>
                </a:solidFill>
                <a:latin typeface="Pyidaungsu" panose="020B0502040204020203" pitchFamily="34" charset="0"/>
                <a:cs typeface="Pyidaungsu" panose="020B0502040204020203" pitchFamily="34" charset="0"/>
              </a:rPr>
              <a:t>၁အုပ်</a:t>
            </a:r>
          </a:p>
        </p:txBody>
      </p:sp>
      <p:sp>
        <p:nvSpPr>
          <p:cNvPr id="38926" name="Rectangle 21">
            <a:extLst>
              <a:ext uri="{FF2B5EF4-FFF2-40B4-BE49-F238E27FC236}">
                <a16:creationId xmlns:a16="http://schemas.microsoft.com/office/drawing/2014/main" id="{D9607994-F1FB-2A4F-4F18-0F15B328CB7A}"/>
              </a:ext>
            </a:extLst>
          </p:cNvPr>
          <p:cNvSpPr>
            <a:spLocks noChangeArrowheads="1"/>
          </p:cNvSpPr>
          <p:nvPr/>
        </p:nvSpPr>
        <p:spPr bwMode="auto">
          <a:xfrm>
            <a:off x="801688" y="5089668"/>
            <a:ext cx="2109787" cy="39750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err="1">
                <a:solidFill>
                  <a:srgbClr val="FFEA18"/>
                </a:solidFill>
                <a:latin typeface="Pyidaungsu" panose="020B0502040204020203" pitchFamily="34" charset="0"/>
                <a:cs typeface="Pyidaungsu" panose="020B0502040204020203" pitchFamily="34" charset="0"/>
              </a:rPr>
              <a:t>ခရစ်ဝင်ကျမ်းများ</a:t>
            </a:r>
            <a:endParaRPr lang="en-US" altLang="en-US" sz="2000" dirty="0">
              <a:solidFill>
                <a:srgbClr val="FFEA18"/>
              </a:solidFill>
              <a:latin typeface="Pyidaungsu" panose="020B0502040204020203" pitchFamily="34" charset="0"/>
              <a:cs typeface="Pyidaungsu" panose="020B0502040204020203" pitchFamily="34" charset="0"/>
            </a:endParaRPr>
          </a:p>
        </p:txBody>
      </p:sp>
      <p:sp>
        <p:nvSpPr>
          <p:cNvPr id="38927" name="Rectangle 22">
            <a:extLst>
              <a:ext uri="{FF2B5EF4-FFF2-40B4-BE49-F238E27FC236}">
                <a16:creationId xmlns:a16="http://schemas.microsoft.com/office/drawing/2014/main" id="{1A462C25-2721-157B-8114-62898B5F1885}"/>
              </a:ext>
            </a:extLst>
          </p:cNvPr>
          <p:cNvSpPr>
            <a:spLocks noChangeArrowheads="1"/>
          </p:cNvSpPr>
          <p:nvPr/>
        </p:nvSpPr>
        <p:spPr bwMode="auto">
          <a:xfrm>
            <a:off x="3051175" y="5006975"/>
            <a:ext cx="1706563" cy="3460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50000"/>
              </a:lnSpc>
              <a:spcBef>
                <a:spcPct val="50000"/>
              </a:spcBef>
            </a:pPr>
            <a:endParaRPr lang="my-MM" altLang="en-US" sz="2800" i="1">
              <a:solidFill>
                <a:srgbClr val="A7FFA7"/>
              </a:solidFill>
            </a:endParaRPr>
          </a:p>
        </p:txBody>
      </p:sp>
      <p:sp>
        <p:nvSpPr>
          <p:cNvPr id="38928" name="Rectangle 23">
            <a:extLst>
              <a:ext uri="{FF2B5EF4-FFF2-40B4-BE49-F238E27FC236}">
                <a16:creationId xmlns:a16="http://schemas.microsoft.com/office/drawing/2014/main" id="{983FB3FF-A663-582A-F3C1-D27D9D4ADEE3}"/>
              </a:ext>
            </a:extLst>
          </p:cNvPr>
          <p:cNvSpPr>
            <a:spLocks noChangeArrowheads="1"/>
          </p:cNvSpPr>
          <p:nvPr/>
        </p:nvSpPr>
        <p:spPr bwMode="auto">
          <a:xfrm>
            <a:off x="5167313" y="4921250"/>
            <a:ext cx="1706562" cy="52705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2800" b="0" u="sng">
              <a:solidFill>
                <a:srgbClr val="A7FFA7"/>
              </a:solidFill>
            </a:endParaRPr>
          </a:p>
        </p:txBody>
      </p:sp>
      <p:sp>
        <p:nvSpPr>
          <p:cNvPr id="38929" name="Rectangle 24">
            <a:extLst>
              <a:ext uri="{FF2B5EF4-FFF2-40B4-BE49-F238E27FC236}">
                <a16:creationId xmlns:a16="http://schemas.microsoft.com/office/drawing/2014/main" id="{10DDAA06-6BEF-D25F-D88A-9B44189E67F5}"/>
              </a:ext>
            </a:extLst>
          </p:cNvPr>
          <p:cNvSpPr>
            <a:spLocks noChangeArrowheads="1"/>
          </p:cNvSpPr>
          <p:nvPr/>
        </p:nvSpPr>
        <p:spPr bwMode="auto">
          <a:xfrm>
            <a:off x="6797675" y="4976813"/>
            <a:ext cx="2638425" cy="47466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2500" i="1">
              <a:solidFill>
                <a:srgbClr val="A7FFA7"/>
              </a:solidFill>
            </a:endParaRPr>
          </a:p>
        </p:txBody>
      </p:sp>
      <p:sp>
        <p:nvSpPr>
          <p:cNvPr id="38930" name="Rectangle 25">
            <a:extLst>
              <a:ext uri="{FF2B5EF4-FFF2-40B4-BE49-F238E27FC236}">
                <a16:creationId xmlns:a16="http://schemas.microsoft.com/office/drawing/2014/main" id="{B59A7054-2300-55B4-583A-6413E4FCD78D}"/>
              </a:ext>
            </a:extLst>
          </p:cNvPr>
          <p:cNvSpPr>
            <a:spLocks noChangeArrowheads="1"/>
          </p:cNvSpPr>
          <p:nvPr/>
        </p:nvSpPr>
        <p:spPr bwMode="auto">
          <a:xfrm>
            <a:off x="1950516" y="1839913"/>
            <a:ext cx="5989093" cy="813001"/>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err="1">
                <a:solidFill>
                  <a:srgbClr val="FFEA18"/>
                </a:solidFill>
                <a:latin typeface="Pyidaungsu" panose="020B0502040204020203" pitchFamily="34" charset="0"/>
                <a:cs typeface="Pyidaungsu" panose="020B0502040204020203" pitchFamily="34" charset="0"/>
              </a:rPr>
              <a:t>ဓမ္မသစ်အပိုင်း</a:t>
            </a:r>
            <a:r>
              <a:rPr lang="en-US" altLang="en-US" sz="2000" dirty="0">
                <a:solidFill>
                  <a:srgbClr val="FFEA18"/>
                </a:solidFill>
                <a:latin typeface="Pyidaungsu" panose="020B0502040204020203" pitchFamily="34" charset="0"/>
                <a:cs typeface="Pyidaungsu" panose="020B0502040204020203" pitchFamily="34" charset="0"/>
              </a:rPr>
              <a:t> (၄)</a:t>
            </a:r>
            <a:r>
              <a:rPr lang="en-US" altLang="en-US" sz="2000" dirty="0" err="1">
                <a:solidFill>
                  <a:srgbClr val="FFEA18"/>
                </a:solidFill>
                <a:latin typeface="Pyidaungsu" panose="020B0502040204020203" pitchFamily="34" charset="0"/>
                <a:cs typeface="Pyidaungsu" panose="020B0502040204020203" pitchFamily="34" charset="0"/>
              </a:rPr>
              <a:t>ပိုင်း</a:t>
            </a:r>
            <a:endParaRPr lang="en-US" altLang="en-US" sz="2000" dirty="0">
              <a:solidFill>
                <a:srgbClr val="FFEA18"/>
              </a:solidFill>
              <a:latin typeface="Pyidaungsu" panose="020B0502040204020203" pitchFamily="34" charset="0"/>
              <a:cs typeface="Pyidaungsu" panose="020B0502040204020203" pitchFamily="34" charset="0"/>
            </a:endParaRPr>
          </a:p>
          <a:p>
            <a:pPr>
              <a:spcBef>
                <a:spcPct val="50000"/>
              </a:spcBef>
            </a:pPr>
            <a:r>
              <a:rPr lang="en-US" altLang="en-US" sz="1800" dirty="0" err="1">
                <a:solidFill>
                  <a:srgbClr val="FFEA18"/>
                </a:solidFill>
                <a:latin typeface="Pyidaungsu" panose="020B0502040204020203" pitchFamily="34" charset="0"/>
                <a:cs typeface="Pyidaungsu" panose="020B0502040204020203" pitchFamily="34" charset="0"/>
              </a:rPr>
              <a:t>အေဒီ</a:t>
            </a:r>
            <a:r>
              <a:rPr lang="en-US" altLang="en-US" sz="1800" dirty="0">
                <a:solidFill>
                  <a:srgbClr val="FFEA18"/>
                </a:solidFill>
                <a:latin typeface="Pyidaungsu" panose="020B0502040204020203" pitchFamily="34" charset="0"/>
                <a:cs typeface="Pyidaungsu" panose="020B0502040204020203" pitchFamily="34" charset="0"/>
              </a:rPr>
              <a:t> ၄၀ </a:t>
            </a:r>
            <a:r>
              <a:rPr lang="en-US" altLang="en-US" sz="1800" dirty="0" err="1">
                <a:solidFill>
                  <a:srgbClr val="FFEA18"/>
                </a:solidFill>
                <a:latin typeface="Pyidaungsu" panose="020B0502040204020203" pitchFamily="34" charset="0"/>
                <a:cs typeface="Pyidaungsu" panose="020B0502040204020203" pitchFamily="34" charset="0"/>
              </a:rPr>
              <a:t>နောက်ပိုင်းနှင</a:t>
            </a:r>
            <a:r>
              <a:rPr lang="en-US" altLang="en-US" sz="1800" dirty="0">
                <a:solidFill>
                  <a:srgbClr val="FFEA18"/>
                </a:solidFill>
                <a:latin typeface="Pyidaungsu" panose="020B0502040204020203" pitchFamily="34" charset="0"/>
                <a:cs typeface="Pyidaungsu" panose="020B0502040204020203" pitchFamily="34" charset="0"/>
              </a:rPr>
              <a:t>့် ၉၀ </a:t>
            </a:r>
            <a:r>
              <a:rPr lang="en-US" altLang="en-US" sz="1800" dirty="0" err="1">
                <a:solidFill>
                  <a:srgbClr val="FFEA18"/>
                </a:solidFill>
                <a:latin typeface="Pyidaungsu" panose="020B0502040204020203" pitchFamily="34" charset="0"/>
                <a:cs typeface="Pyidaungsu" panose="020B0502040204020203" pitchFamily="34" charset="0"/>
              </a:rPr>
              <a:t>နောက်ပိုင်းကြား</a:t>
            </a:r>
            <a:r>
              <a:rPr lang="en-US" altLang="en-US" sz="1800" dirty="0">
                <a:solidFill>
                  <a:srgbClr val="FFEA18"/>
                </a:solidFill>
                <a:latin typeface="Pyidaungsu" panose="020B0502040204020203" pitchFamily="34" charset="0"/>
                <a:cs typeface="Pyidaungsu" panose="020B0502040204020203" pitchFamily="34" charset="0"/>
              </a:rPr>
              <a:t> </a:t>
            </a:r>
            <a:r>
              <a:rPr lang="en-US" altLang="en-US" sz="1800" dirty="0" err="1">
                <a:solidFill>
                  <a:srgbClr val="FFEA18"/>
                </a:solidFill>
                <a:latin typeface="Pyidaungsu" panose="020B0502040204020203" pitchFamily="34" charset="0"/>
                <a:cs typeface="Pyidaungsu" panose="020B0502040204020203" pitchFamily="34" charset="0"/>
              </a:rPr>
              <a:t>ရေးသားထားသည</a:t>
            </a:r>
            <a:r>
              <a:rPr lang="en-US" altLang="en-US" sz="1800" dirty="0">
                <a:solidFill>
                  <a:srgbClr val="FFEA18"/>
                </a:solidFill>
                <a:latin typeface="Pyidaungsu" panose="020B0502040204020203" pitchFamily="34" charset="0"/>
                <a:cs typeface="Pyidaungsu" panose="020B0502040204020203" pitchFamily="34" charset="0"/>
              </a:rPr>
              <a:t>်</a:t>
            </a:r>
          </a:p>
        </p:txBody>
      </p:sp>
      <p:sp>
        <p:nvSpPr>
          <p:cNvPr id="38931" name="Text Box 27">
            <a:extLst>
              <a:ext uri="{FF2B5EF4-FFF2-40B4-BE49-F238E27FC236}">
                <a16:creationId xmlns:a16="http://schemas.microsoft.com/office/drawing/2014/main" id="{030FFC8C-FB0B-03D0-E1F4-D7DA345D0676}"/>
              </a:ext>
            </a:extLst>
          </p:cNvPr>
          <p:cNvSpPr txBox="1">
            <a:spLocks noChangeArrowheads="1"/>
          </p:cNvSpPr>
          <p:nvPr/>
        </p:nvSpPr>
        <p:spPr bwMode="auto">
          <a:xfrm>
            <a:off x="9693275" y="-17463"/>
            <a:ext cx="185738"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38932" name="Text Box 31">
            <a:extLst>
              <a:ext uri="{FF2B5EF4-FFF2-40B4-BE49-F238E27FC236}">
                <a16:creationId xmlns:a16="http://schemas.microsoft.com/office/drawing/2014/main" id="{39AC234B-B3A8-AAA2-01D3-B62A8B5BD533}"/>
              </a:ext>
            </a:extLst>
          </p:cNvPr>
          <p:cNvSpPr txBox="1">
            <a:spLocks noChangeArrowheads="1"/>
          </p:cNvSpPr>
          <p:nvPr/>
        </p:nvSpPr>
        <p:spPr bwMode="auto">
          <a:xfrm>
            <a:off x="8821738" y="7399338"/>
            <a:ext cx="184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000">
              <a:solidFill>
                <a:srgbClr val="FFFFFF"/>
              </a:solidFill>
            </a:endParaRPr>
          </a:p>
        </p:txBody>
      </p:sp>
      <p:sp>
        <p:nvSpPr>
          <p:cNvPr id="38933" name="Text Box 32">
            <a:extLst>
              <a:ext uri="{FF2B5EF4-FFF2-40B4-BE49-F238E27FC236}">
                <a16:creationId xmlns:a16="http://schemas.microsoft.com/office/drawing/2014/main" id="{56B4BF03-AB5A-56AA-8B43-461CD9B4F430}"/>
              </a:ext>
            </a:extLst>
          </p:cNvPr>
          <p:cNvSpPr txBox="1">
            <a:spLocks noChangeArrowheads="1"/>
          </p:cNvSpPr>
          <p:nvPr/>
        </p:nvSpPr>
        <p:spPr bwMode="auto">
          <a:xfrm>
            <a:off x="9180513" y="7399338"/>
            <a:ext cx="309562"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11</a:t>
            </a:r>
          </a:p>
        </p:txBody>
      </p:sp>
      <p:sp>
        <p:nvSpPr>
          <p:cNvPr id="1216546" name="AutoShape 34">
            <a:extLst>
              <a:ext uri="{FF2B5EF4-FFF2-40B4-BE49-F238E27FC236}">
                <a16:creationId xmlns:a16="http://schemas.microsoft.com/office/drawing/2014/main" id="{FF7EDA90-A5F8-39B4-B939-7EFA5983B588}"/>
              </a:ext>
            </a:extLst>
          </p:cNvPr>
          <p:cNvSpPr>
            <a:spLocks noChangeArrowheads="1"/>
          </p:cNvSpPr>
          <p:nvPr/>
        </p:nvSpPr>
        <p:spPr bwMode="auto">
          <a:xfrm>
            <a:off x="1239838" y="5802313"/>
            <a:ext cx="1184275" cy="1241425"/>
          </a:xfrm>
          <a:prstGeom prst="upArrow">
            <a:avLst>
              <a:gd name="adj1" fmla="val 50000"/>
              <a:gd name="adj2" fmla="val 26206"/>
            </a:avLst>
          </a:prstGeom>
          <a:solidFill>
            <a:schemeClr val="hlink"/>
          </a:solidFill>
          <a:ln w="38100">
            <a:solidFill>
              <a:schemeClr val="bg1"/>
            </a:solidFill>
            <a:miter lim="800000"/>
            <a:headEnd/>
            <a:tailEnd/>
          </a:ln>
          <a:effectLst>
            <a:outerShdw dist="71842"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216547" name="AutoShape 35">
            <a:extLst>
              <a:ext uri="{FF2B5EF4-FFF2-40B4-BE49-F238E27FC236}">
                <a16:creationId xmlns:a16="http://schemas.microsoft.com/office/drawing/2014/main" id="{69B2137F-ECC2-BD2E-8044-F9D4ACCDEAC7}"/>
              </a:ext>
            </a:extLst>
          </p:cNvPr>
          <p:cNvSpPr>
            <a:spLocks noChangeArrowheads="1"/>
          </p:cNvSpPr>
          <p:nvPr/>
        </p:nvSpPr>
        <p:spPr bwMode="auto">
          <a:xfrm>
            <a:off x="3297238" y="6184900"/>
            <a:ext cx="1184275" cy="1241425"/>
          </a:xfrm>
          <a:prstGeom prst="upArrow">
            <a:avLst>
              <a:gd name="adj1" fmla="val 50000"/>
              <a:gd name="adj2" fmla="val 26206"/>
            </a:avLst>
          </a:prstGeom>
          <a:solidFill>
            <a:schemeClr val="hlink"/>
          </a:solidFill>
          <a:ln w="38100">
            <a:solidFill>
              <a:schemeClr val="bg1"/>
            </a:solidFill>
            <a:miter lim="800000"/>
            <a:headEnd/>
            <a:tailEnd/>
          </a:ln>
          <a:effectLst>
            <a:outerShdw dist="71842"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216548" name="AutoShape 36">
            <a:extLst>
              <a:ext uri="{FF2B5EF4-FFF2-40B4-BE49-F238E27FC236}">
                <a16:creationId xmlns:a16="http://schemas.microsoft.com/office/drawing/2014/main" id="{EA0D4DBE-BD23-2433-27D3-D4BE56BF6DBC}"/>
              </a:ext>
            </a:extLst>
          </p:cNvPr>
          <p:cNvSpPr>
            <a:spLocks noChangeArrowheads="1"/>
          </p:cNvSpPr>
          <p:nvPr/>
        </p:nvSpPr>
        <p:spPr bwMode="auto">
          <a:xfrm>
            <a:off x="5454650" y="5716588"/>
            <a:ext cx="1184275" cy="1241425"/>
          </a:xfrm>
          <a:prstGeom prst="upArrow">
            <a:avLst>
              <a:gd name="adj1" fmla="val 50000"/>
              <a:gd name="adj2" fmla="val 26206"/>
            </a:avLst>
          </a:prstGeom>
          <a:solidFill>
            <a:schemeClr val="hlink"/>
          </a:solidFill>
          <a:ln w="38100">
            <a:solidFill>
              <a:schemeClr val="bg1"/>
            </a:solidFill>
            <a:miter lim="800000"/>
            <a:headEnd/>
            <a:tailEnd/>
          </a:ln>
          <a:effectLst>
            <a:outerShdw dist="71842"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a:p>
        </p:txBody>
      </p:sp>
      <p:sp>
        <p:nvSpPr>
          <p:cNvPr id="1216549" name="AutoShape 37">
            <a:extLst>
              <a:ext uri="{FF2B5EF4-FFF2-40B4-BE49-F238E27FC236}">
                <a16:creationId xmlns:a16="http://schemas.microsoft.com/office/drawing/2014/main" id="{9A26DCFA-E83D-754C-14CA-91208C81A479}"/>
              </a:ext>
            </a:extLst>
          </p:cNvPr>
          <p:cNvSpPr>
            <a:spLocks noChangeArrowheads="1"/>
          </p:cNvSpPr>
          <p:nvPr/>
        </p:nvSpPr>
        <p:spPr bwMode="auto">
          <a:xfrm>
            <a:off x="7412038" y="5738813"/>
            <a:ext cx="1184275" cy="1241425"/>
          </a:xfrm>
          <a:prstGeom prst="upArrow">
            <a:avLst>
              <a:gd name="adj1" fmla="val 50000"/>
              <a:gd name="adj2" fmla="val 26206"/>
            </a:avLst>
          </a:prstGeom>
          <a:solidFill>
            <a:schemeClr val="hlink"/>
          </a:solidFill>
          <a:ln w="38100">
            <a:solidFill>
              <a:schemeClr val="bg1"/>
            </a:solidFill>
            <a:miter lim="800000"/>
            <a:headEnd/>
            <a:tailEnd/>
          </a:ln>
          <a:effectLst>
            <a:outerShdw dist="71842"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38938" name="Text Box 39">
            <a:extLst>
              <a:ext uri="{FF2B5EF4-FFF2-40B4-BE49-F238E27FC236}">
                <a16:creationId xmlns:a16="http://schemas.microsoft.com/office/drawing/2014/main" id="{3CF3534C-8110-39CD-B0B4-E7EE1C397F9A}"/>
              </a:ext>
            </a:extLst>
          </p:cNvPr>
          <p:cNvSpPr txBox="1">
            <a:spLocks noChangeArrowheads="1"/>
          </p:cNvSpPr>
          <p:nvPr/>
        </p:nvSpPr>
        <p:spPr bwMode="auto">
          <a:xfrm>
            <a:off x="9632950" y="7345363"/>
            <a:ext cx="265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rPr>
              <a:t>6</a:t>
            </a:r>
          </a:p>
        </p:txBody>
      </p:sp>
      <p:sp>
        <p:nvSpPr>
          <p:cNvPr id="1216554" name="AutoShape 42">
            <a:extLst>
              <a:ext uri="{FF2B5EF4-FFF2-40B4-BE49-F238E27FC236}">
                <a16:creationId xmlns:a16="http://schemas.microsoft.com/office/drawing/2014/main" id="{C463D8D0-DDEC-202D-AE10-34FF4990A726}"/>
              </a:ext>
            </a:extLst>
          </p:cNvPr>
          <p:cNvSpPr>
            <a:spLocks noChangeArrowheads="1"/>
          </p:cNvSpPr>
          <p:nvPr/>
        </p:nvSpPr>
        <p:spPr bwMode="auto">
          <a:xfrm>
            <a:off x="582613" y="0"/>
            <a:ext cx="4060825" cy="1365250"/>
          </a:xfrm>
          <a:prstGeom prst="roundRect">
            <a:avLst>
              <a:gd name="adj" fmla="val 16667"/>
            </a:avLst>
          </a:prstGeom>
          <a:noFill/>
          <a:ln w="79375">
            <a:solidFill>
              <a:schemeClr val="hlink"/>
            </a:solidFill>
            <a:round/>
            <a:headEnd/>
            <a:tailEnd/>
          </a:ln>
          <a:effectLst>
            <a:outerShdw dist="91581" dir="2021404"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2000"/>
          </a:p>
        </p:txBody>
      </p:sp>
      <p:sp>
        <p:nvSpPr>
          <p:cNvPr id="1216555" name="AutoShape 43">
            <a:extLst>
              <a:ext uri="{FF2B5EF4-FFF2-40B4-BE49-F238E27FC236}">
                <a16:creationId xmlns:a16="http://schemas.microsoft.com/office/drawing/2014/main" id="{CF57E1DB-F23B-B360-CAB8-856D1396E3A7}"/>
              </a:ext>
            </a:extLst>
          </p:cNvPr>
          <p:cNvSpPr>
            <a:spLocks noChangeArrowheads="1"/>
          </p:cNvSpPr>
          <p:nvPr/>
        </p:nvSpPr>
        <p:spPr bwMode="auto">
          <a:xfrm>
            <a:off x="2147888" y="2197100"/>
            <a:ext cx="5713412" cy="593725"/>
          </a:xfrm>
          <a:prstGeom prst="roundRect">
            <a:avLst>
              <a:gd name="adj" fmla="val 16667"/>
            </a:avLst>
          </a:prstGeom>
          <a:noFill/>
          <a:ln w="76200">
            <a:solidFill>
              <a:schemeClr val="hlink"/>
            </a:solidFill>
            <a:round/>
            <a:headEnd/>
            <a:tailEnd/>
          </a:ln>
          <a:effectLst>
            <a:outerShdw dist="91581" dir="2021404"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2000"/>
          </a:p>
        </p:txBody>
      </p:sp>
      <p:sp>
        <p:nvSpPr>
          <p:cNvPr id="38941" name="Rectangle 45">
            <a:extLst>
              <a:ext uri="{FF2B5EF4-FFF2-40B4-BE49-F238E27FC236}">
                <a16:creationId xmlns:a16="http://schemas.microsoft.com/office/drawing/2014/main" id="{691728F7-9481-1309-D4BB-D9626468246B}"/>
              </a:ext>
            </a:extLst>
          </p:cNvPr>
          <p:cNvSpPr>
            <a:spLocks noChangeArrowheads="1"/>
          </p:cNvSpPr>
          <p:nvPr/>
        </p:nvSpPr>
        <p:spPr bwMode="auto">
          <a:xfrm>
            <a:off x="3003550" y="5089668"/>
            <a:ext cx="1912938" cy="40006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p>
            <a:pPr>
              <a:spcBef>
                <a:spcPct val="50000"/>
              </a:spcBef>
            </a:pPr>
            <a:r>
              <a:rPr lang="en-US" altLang="en-US" sz="2000" dirty="0" err="1">
                <a:solidFill>
                  <a:srgbClr val="FFEA18"/>
                </a:solidFill>
                <a:latin typeface="Pyidaungsu" panose="020B0502040204020203" pitchFamily="34" charset="0"/>
                <a:cs typeface="Pyidaungsu" panose="020B0502040204020203" pitchFamily="34" charset="0"/>
              </a:rPr>
              <a:t>တမန်တော်ဝတ္ထု</a:t>
            </a:r>
            <a:endParaRPr lang="en-US" altLang="en-US" sz="2000" dirty="0">
              <a:solidFill>
                <a:srgbClr val="FFEA18"/>
              </a:solidFill>
              <a:latin typeface="Pyidaungsu" panose="020B0502040204020203" pitchFamily="34" charset="0"/>
              <a:cs typeface="Pyidaungsu" panose="020B0502040204020203" pitchFamily="34" charset="0"/>
            </a:endParaRPr>
          </a:p>
        </p:txBody>
      </p:sp>
      <p:sp>
        <p:nvSpPr>
          <p:cNvPr id="38942" name="Rectangle 47">
            <a:extLst>
              <a:ext uri="{FF2B5EF4-FFF2-40B4-BE49-F238E27FC236}">
                <a16:creationId xmlns:a16="http://schemas.microsoft.com/office/drawing/2014/main" id="{C3C5901C-DF15-F19A-91EC-8A8F15F2B7A4}"/>
              </a:ext>
            </a:extLst>
          </p:cNvPr>
          <p:cNvSpPr>
            <a:spLocks noChangeArrowheads="1"/>
          </p:cNvSpPr>
          <p:nvPr/>
        </p:nvSpPr>
        <p:spPr bwMode="auto">
          <a:xfrm>
            <a:off x="5399001" y="5089668"/>
            <a:ext cx="1143177" cy="40006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p>
            <a:pPr>
              <a:spcBef>
                <a:spcPct val="50000"/>
              </a:spcBef>
            </a:pPr>
            <a:r>
              <a:rPr lang="en-US" altLang="en-US" sz="2000" dirty="0" err="1">
                <a:solidFill>
                  <a:srgbClr val="FFEA18"/>
                </a:solidFill>
                <a:latin typeface="Pyidaungsu" panose="020B0502040204020203" pitchFamily="34" charset="0"/>
                <a:cs typeface="Pyidaungsu" panose="020B0502040204020203" pitchFamily="34" charset="0"/>
              </a:rPr>
              <a:t>ဩဝါဒစာ</a:t>
            </a:r>
            <a:endParaRPr lang="en-US" altLang="en-US" sz="2000" dirty="0">
              <a:solidFill>
                <a:srgbClr val="FFEA18"/>
              </a:solidFill>
              <a:latin typeface="Pyidaungsu" panose="020B0502040204020203" pitchFamily="34" charset="0"/>
              <a:cs typeface="Pyidaungsu" panose="020B0502040204020203" pitchFamily="34" charset="0"/>
            </a:endParaRPr>
          </a:p>
        </p:txBody>
      </p:sp>
      <p:sp>
        <p:nvSpPr>
          <p:cNvPr id="38943" name="Rectangle 49">
            <a:extLst>
              <a:ext uri="{FF2B5EF4-FFF2-40B4-BE49-F238E27FC236}">
                <a16:creationId xmlns:a16="http://schemas.microsoft.com/office/drawing/2014/main" id="{DB56D648-6D6A-8CE8-472A-854379EA4EFD}"/>
              </a:ext>
            </a:extLst>
          </p:cNvPr>
          <p:cNvSpPr>
            <a:spLocks noChangeArrowheads="1"/>
          </p:cNvSpPr>
          <p:nvPr/>
        </p:nvSpPr>
        <p:spPr bwMode="auto">
          <a:xfrm>
            <a:off x="7286273" y="5089668"/>
            <a:ext cx="1526295" cy="40006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p>
            <a:pPr>
              <a:spcBef>
                <a:spcPct val="50000"/>
              </a:spcBef>
            </a:pPr>
            <a:r>
              <a:rPr lang="en-US" altLang="en-US" sz="2000" dirty="0" err="1">
                <a:solidFill>
                  <a:srgbClr val="FFEA18"/>
                </a:solidFill>
                <a:latin typeface="Pyidaungsu" panose="020B0502040204020203" pitchFamily="34" charset="0"/>
                <a:cs typeface="Pyidaungsu" panose="020B0502040204020203" pitchFamily="34" charset="0"/>
              </a:rPr>
              <a:t>ဗျာဒိတ်ကျမ်း</a:t>
            </a:r>
            <a:endParaRPr lang="en-US" altLang="en-US" sz="2000" dirty="0">
              <a:solidFill>
                <a:srgbClr val="FFEA18"/>
              </a:solidFill>
              <a:latin typeface="Pyidaungsu" panose="020B0502040204020203" pitchFamily="34" charset="0"/>
              <a:cs typeface="Pyidaungsu" panose="020B0502040204020203" pitchFamily="34"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16546"/>
                                        </p:tgtEl>
                                        <p:attrNameLst>
                                          <p:attrName>style.visibility</p:attrName>
                                        </p:attrNameLst>
                                      </p:cBhvr>
                                      <p:to>
                                        <p:strVal val="visible"/>
                                      </p:to>
                                    </p:set>
                                    <p:anim calcmode="lin" valueType="num">
                                      <p:cBhvr additive="base">
                                        <p:cTn id="7" dur="500" fill="hold"/>
                                        <p:tgtEl>
                                          <p:spTgt spid="1216546"/>
                                        </p:tgtEl>
                                        <p:attrNameLst>
                                          <p:attrName>ppt_x</p:attrName>
                                        </p:attrNameLst>
                                      </p:cBhvr>
                                      <p:tavLst>
                                        <p:tav tm="0">
                                          <p:val>
                                            <p:strVal val="#ppt_x"/>
                                          </p:val>
                                        </p:tav>
                                        <p:tav tm="100000">
                                          <p:val>
                                            <p:strVal val="#ppt_x"/>
                                          </p:val>
                                        </p:tav>
                                      </p:tavLst>
                                    </p:anim>
                                    <p:anim calcmode="lin" valueType="num">
                                      <p:cBhvr additive="base">
                                        <p:cTn id="8" dur="500" fill="hold"/>
                                        <p:tgtEl>
                                          <p:spTgt spid="1216546"/>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216546"/>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16547"/>
                                        </p:tgtEl>
                                        <p:attrNameLst>
                                          <p:attrName>style.visibility</p:attrName>
                                        </p:attrNameLst>
                                      </p:cBhvr>
                                      <p:to>
                                        <p:strVal val="visible"/>
                                      </p:to>
                                    </p:set>
                                    <p:anim calcmode="lin" valueType="num">
                                      <p:cBhvr additive="base">
                                        <p:cTn id="13" dur="500" fill="hold"/>
                                        <p:tgtEl>
                                          <p:spTgt spid="1216547"/>
                                        </p:tgtEl>
                                        <p:attrNameLst>
                                          <p:attrName>ppt_x</p:attrName>
                                        </p:attrNameLst>
                                      </p:cBhvr>
                                      <p:tavLst>
                                        <p:tav tm="0">
                                          <p:val>
                                            <p:strVal val="#ppt_x"/>
                                          </p:val>
                                        </p:tav>
                                        <p:tav tm="100000">
                                          <p:val>
                                            <p:strVal val="#ppt_x"/>
                                          </p:val>
                                        </p:tav>
                                      </p:tavLst>
                                    </p:anim>
                                    <p:anim calcmode="lin" valueType="num">
                                      <p:cBhvr additive="base">
                                        <p:cTn id="14" dur="500" fill="hold"/>
                                        <p:tgtEl>
                                          <p:spTgt spid="1216547"/>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216547"/>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16548"/>
                                        </p:tgtEl>
                                        <p:attrNameLst>
                                          <p:attrName>style.visibility</p:attrName>
                                        </p:attrNameLst>
                                      </p:cBhvr>
                                      <p:to>
                                        <p:strVal val="visible"/>
                                      </p:to>
                                    </p:set>
                                    <p:anim calcmode="lin" valueType="num">
                                      <p:cBhvr additive="base">
                                        <p:cTn id="19" dur="500" fill="hold"/>
                                        <p:tgtEl>
                                          <p:spTgt spid="1216548"/>
                                        </p:tgtEl>
                                        <p:attrNameLst>
                                          <p:attrName>ppt_x</p:attrName>
                                        </p:attrNameLst>
                                      </p:cBhvr>
                                      <p:tavLst>
                                        <p:tav tm="0">
                                          <p:val>
                                            <p:strVal val="#ppt_x"/>
                                          </p:val>
                                        </p:tav>
                                        <p:tav tm="100000">
                                          <p:val>
                                            <p:strVal val="#ppt_x"/>
                                          </p:val>
                                        </p:tav>
                                      </p:tavLst>
                                    </p:anim>
                                    <p:anim calcmode="lin" valueType="num">
                                      <p:cBhvr additive="base">
                                        <p:cTn id="20" dur="500" fill="hold"/>
                                        <p:tgtEl>
                                          <p:spTgt spid="1216548"/>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216548"/>
                                        </p:tgtEl>
                                        <p:attrNameLst>
                                          <p:attrName>style.visibility</p:attrName>
                                        </p:attrNameLst>
                                      </p:cBhvr>
                                      <p:to>
                                        <p:strVal val="hidden"/>
                                      </p:to>
                                    </p:set>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16549"/>
                                        </p:tgtEl>
                                        <p:attrNameLst>
                                          <p:attrName>style.visibility</p:attrName>
                                        </p:attrNameLst>
                                      </p:cBhvr>
                                      <p:to>
                                        <p:strVal val="visible"/>
                                      </p:to>
                                    </p:set>
                                    <p:anim calcmode="lin" valueType="num">
                                      <p:cBhvr additive="base">
                                        <p:cTn id="25" dur="500" fill="hold"/>
                                        <p:tgtEl>
                                          <p:spTgt spid="1216549"/>
                                        </p:tgtEl>
                                        <p:attrNameLst>
                                          <p:attrName>ppt_x</p:attrName>
                                        </p:attrNameLst>
                                      </p:cBhvr>
                                      <p:tavLst>
                                        <p:tav tm="0">
                                          <p:val>
                                            <p:strVal val="#ppt_x"/>
                                          </p:val>
                                        </p:tav>
                                        <p:tav tm="100000">
                                          <p:val>
                                            <p:strVal val="#ppt_x"/>
                                          </p:val>
                                        </p:tav>
                                      </p:tavLst>
                                    </p:anim>
                                    <p:anim calcmode="lin" valueType="num">
                                      <p:cBhvr additive="base">
                                        <p:cTn id="26" dur="500" fill="hold"/>
                                        <p:tgtEl>
                                          <p:spTgt spid="1216549"/>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216549"/>
                                        </p:tgtEl>
                                        <p:attrNameLst>
                                          <p:attrName>style.visibility</p:attrName>
                                        </p:attrNameLst>
                                      </p:cBhvr>
                                      <p:to>
                                        <p:strVal val="hidden"/>
                                      </p:to>
                                    </p:set>
                                  </p:sub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1216555"/>
                                        </p:tgtEl>
                                        <p:attrNameLst>
                                          <p:attrName>style.visibility</p:attrName>
                                        </p:attrNameLst>
                                      </p:cBhvr>
                                      <p:to>
                                        <p:strVal val="visible"/>
                                      </p:to>
                                    </p:set>
                                    <p:anim calcmode="lin" valueType="num">
                                      <p:cBhvr>
                                        <p:cTn id="31" dur="500" fill="hold"/>
                                        <p:tgtEl>
                                          <p:spTgt spid="1216555"/>
                                        </p:tgtEl>
                                        <p:attrNameLst>
                                          <p:attrName>ppt_w</p:attrName>
                                        </p:attrNameLst>
                                      </p:cBhvr>
                                      <p:tavLst>
                                        <p:tav tm="0">
                                          <p:val>
                                            <p:strVal val="2/3*#ppt_w"/>
                                          </p:val>
                                        </p:tav>
                                        <p:tav tm="100000">
                                          <p:val>
                                            <p:strVal val="#ppt_w"/>
                                          </p:val>
                                        </p:tav>
                                      </p:tavLst>
                                    </p:anim>
                                    <p:anim calcmode="lin" valueType="num">
                                      <p:cBhvr>
                                        <p:cTn id="32" dur="500" fill="hold"/>
                                        <p:tgtEl>
                                          <p:spTgt spid="1216555"/>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21655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6546" grpId="0" animBg="1"/>
      <p:bldP spid="1216547" grpId="0" animBg="1"/>
      <p:bldP spid="1216548" grpId="0" animBg="1"/>
      <p:bldP spid="1216549" grpId="0" animBg="1"/>
      <p:bldP spid="1216555"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1" name="Group 2">
            <a:extLst>
              <a:ext uri="{FF2B5EF4-FFF2-40B4-BE49-F238E27FC236}">
                <a16:creationId xmlns:a16="http://schemas.microsoft.com/office/drawing/2014/main" id="{9DA94AFD-9A3C-37EF-103D-9A6E068261F1}"/>
              </a:ext>
            </a:extLst>
          </p:cNvPr>
          <p:cNvGrpSpPr>
            <a:grpSpLocks/>
          </p:cNvGrpSpPr>
          <p:nvPr/>
        </p:nvGrpSpPr>
        <p:grpSpPr bwMode="auto">
          <a:xfrm>
            <a:off x="596900" y="3100388"/>
            <a:ext cx="2386013" cy="3063875"/>
            <a:chOff x="320" y="2017"/>
            <a:chExt cx="1503" cy="1930"/>
          </a:xfrm>
        </p:grpSpPr>
        <p:sp>
          <p:nvSpPr>
            <p:cNvPr id="1200131" name="Rectangle 3">
              <a:extLst>
                <a:ext uri="{FF2B5EF4-FFF2-40B4-BE49-F238E27FC236}">
                  <a16:creationId xmlns:a16="http://schemas.microsoft.com/office/drawing/2014/main" id="{03633D57-7E88-47BB-183E-2F593F5D5797}"/>
                </a:ext>
              </a:extLst>
            </p:cNvPr>
            <p:cNvSpPr>
              <a:spLocks noChangeArrowheads="1"/>
            </p:cNvSpPr>
            <p:nvPr/>
          </p:nvSpPr>
          <p:spPr bwMode="auto">
            <a:xfrm>
              <a:off x="568" y="2294"/>
              <a:ext cx="1173" cy="573"/>
            </a:xfrm>
            <a:prstGeom prst="rect">
              <a:avLst/>
            </a:prstGeom>
            <a:gradFill rotWithShape="0">
              <a:gsLst>
                <a:gs pos="0">
                  <a:schemeClr val="accent1">
                    <a:gamma/>
                    <a:shade val="46275"/>
                    <a:invGamma/>
                  </a:schemeClr>
                </a:gs>
                <a:gs pos="100000">
                  <a:schemeClr val="accent1"/>
                </a:gs>
              </a:gsLst>
              <a:lin ang="5400000" scaled="1"/>
            </a:gradFill>
            <a:ln w="25400">
              <a:solidFill>
                <a:schemeClr val="tx1"/>
              </a:solidFill>
              <a:miter lim="800000"/>
              <a:headEnd/>
              <a:tailEnd/>
            </a:ln>
            <a:effectLst/>
          </p:spPr>
          <p:txBody>
            <a:bodyPr wrap="none" anchor="ctr"/>
            <a:lstStyle/>
            <a:p>
              <a:pPr>
                <a:defRPr/>
              </a:pPr>
              <a:endParaRPr lang="th-TH">
                <a:latin typeface="WinInnwa" charset="0"/>
                <a:ea typeface="ＭＳ Ｐゴシック" charset="0"/>
              </a:endParaRPr>
            </a:p>
          </p:txBody>
        </p:sp>
        <p:sp>
          <p:nvSpPr>
            <p:cNvPr id="40979" name="Rectangle 4">
              <a:extLst>
                <a:ext uri="{FF2B5EF4-FFF2-40B4-BE49-F238E27FC236}">
                  <a16:creationId xmlns:a16="http://schemas.microsoft.com/office/drawing/2014/main" id="{4CDDE78A-2D56-D189-BDDB-0B01898E4466}"/>
                </a:ext>
              </a:extLst>
            </p:cNvPr>
            <p:cNvSpPr>
              <a:spLocks noChangeArrowheads="1"/>
            </p:cNvSpPr>
            <p:nvPr/>
          </p:nvSpPr>
          <p:spPr bwMode="auto">
            <a:xfrm>
              <a:off x="320" y="2017"/>
              <a:ext cx="1290" cy="25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600" tIns="50800" rIns="101600" bIns="50800">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r">
                <a:spcBef>
                  <a:spcPct val="50000"/>
                </a:spcBef>
              </a:pPr>
              <a:r>
                <a:rPr lang="en-US" altLang="en-US" sz="2000" dirty="0">
                  <a:solidFill>
                    <a:schemeClr val="bg1"/>
                  </a:solidFill>
                  <a:latin typeface="Pyidaungsu" panose="020B0502040204020203" pitchFamily="34" charset="0"/>
                  <a:cs typeface="Pyidaungsu" panose="020B0502040204020203" pitchFamily="34" charset="0"/>
                </a:rPr>
                <a:t>၄အုပ်</a:t>
              </a:r>
            </a:p>
          </p:txBody>
        </p:sp>
        <p:sp>
          <p:nvSpPr>
            <p:cNvPr id="40980" name="Rectangle 5">
              <a:extLst>
                <a:ext uri="{FF2B5EF4-FFF2-40B4-BE49-F238E27FC236}">
                  <a16:creationId xmlns:a16="http://schemas.microsoft.com/office/drawing/2014/main" id="{36290A3B-BA6B-9D24-955E-A0778E6689FD}"/>
                </a:ext>
              </a:extLst>
            </p:cNvPr>
            <p:cNvSpPr>
              <a:spLocks noChangeArrowheads="1"/>
            </p:cNvSpPr>
            <p:nvPr/>
          </p:nvSpPr>
          <p:spPr bwMode="auto">
            <a:xfrm>
              <a:off x="705" y="2408"/>
              <a:ext cx="939" cy="1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600" tIns="50800" rIns="101600" bIns="50800">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endParaRPr lang="my-MM" altLang="en-US" sz="1800">
                <a:solidFill>
                  <a:srgbClr val="FFB3C0"/>
                </a:solidFill>
              </a:endParaRPr>
            </a:p>
          </p:txBody>
        </p:sp>
        <p:sp>
          <p:nvSpPr>
            <p:cNvPr id="1200134" name="Line 6">
              <a:extLst>
                <a:ext uri="{FF2B5EF4-FFF2-40B4-BE49-F238E27FC236}">
                  <a16:creationId xmlns:a16="http://schemas.microsoft.com/office/drawing/2014/main" id="{AA91D545-21ED-3B97-1FCE-E59A35D80E3D}"/>
                </a:ext>
              </a:extLst>
            </p:cNvPr>
            <p:cNvSpPr>
              <a:spLocks noChangeShapeType="1"/>
            </p:cNvSpPr>
            <p:nvPr/>
          </p:nvSpPr>
          <p:spPr bwMode="auto">
            <a:xfrm>
              <a:off x="487" y="2952"/>
              <a:ext cx="1336" cy="0"/>
            </a:xfrm>
            <a:prstGeom prst="line">
              <a:avLst/>
            </a:prstGeom>
            <a:noFill/>
            <a:ln w="76200">
              <a:solidFill>
                <a:schemeClr val="bg1"/>
              </a:solidFill>
              <a:round/>
              <a:headEnd/>
              <a:tailEnd/>
            </a:ln>
            <a:effectLst>
              <a:outerShdw dist="63500" dir="2212194"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200135" name="Line 7">
              <a:extLst>
                <a:ext uri="{FF2B5EF4-FFF2-40B4-BE49-F238E27FC236}">
                  <a16:creationId xmlns:a16="http://schemas.microsoft.com/office/drawing/2014/main" id="{0B9C7C6C-E710-CE03-099B-E3FA2B255FBE}"/>
                </a:ext>
              </a:extLst>
            </p:cNvPr>
            <p:cNvSpPr>
              <a:spLocks noChangeShapeType="1"/>
            </p:cNvSpPr>
            <p:nvPr/>
          </p:nvSpPr>
          <p:spPr bwMode="auto">
            <a:xfrm>
              <a:off x="512" y="2956"/>
              <a:ext cx="0" cy="933"/>
            </a:xfrm>
            <a:prstGeom prst="line">
              <a:avLst/>
            </a:prstGeom>
            <a:noFill/>
            <a:ln w="76200">
              <a:solidFill>
                <a:schemeClr val="bg1"/>
              </a:solidFill>
              <a:round/>
              <a:headEnd/>
              <a:tailEnd/>
            </a:ln>
            <a:effectLst>
              <a:outerShdw dist="63500" dir="2212194"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200136" name="Line 8">
              <a:extLst>
                <a:ext uri="{FF2B5EF4-FFF2-40B4-BE49-F238E27FC236}">
                  <a16:creationId xmlns:a16="http://schemas.microsoft.com/office/drawing/2014/main" id="{5F3FB0FA-77A1-764D-B842-52618D396229}"/>
                </a:ext>
              </a:extLst>
            </p:cNvPr>
            <p:cNvSpPr>
              <a:spLocks noChangeShapeType="1"/>
            </p:cNvSpPr>
            <p:nvPr/>
          </p:nvSpPr>
          <p:spPr bwMode="auto">
            <a:xfrm>
              <a:off x="1799" y="2956"/>
              <a:ext cx="0" cy="991"/>
            </a:xfrm>
            <a:prstGeom prst="line">
              <a:avLst/>
            </a:prstGeom>
            <a:noFill/>
            <a:ln w="76200">
              <a:solidFill>
                <a:schemeClr val="bg1"/>
              </a:solidFill>
              <a:round/>
              <a:headEnd/>
              <a:tailEnd/>
            </a:ln>
            <a:effectLst>
              <a:outerShdw dist="63500" dir="2212194"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0984" name="Rectangle 9">
              <a:extLst>
                <a:ext uri="{FF2B5EF4-FFF2-40B4-BE49-F238E27FC236}">
                  <a16:creationId xmlns:a16="http://schemas.microsoft.com/office/drawing/2014/main" id="{760132D0-55A6-4206-3229-CBF146B5F823}"/>
                </a:ext>
              </a:extLst>
            </p:cNvPr>
            <p:cNvSpPr>
              <a:spLocks noChangeArrowheads="1"/>
            </p:cNvSpPr>
            <p:nvPr/>
          </p:nvSpPr>
          <p:spPr bwMode="auto">
            <a:xfrm>
              <a:off x="620" y="3153"/>
              <a:ext cx="1075" cy="21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50000"/>
                </a:lnSpc>
                <a:spcBef>
                  <a:spcPct val="50000"/>
                </a:spcBef>
              </a:pPr>
              <a:endParaRPr lang="my-MM" altLang="en-US" sz="2800">
                <a:solidFill>
                  <a:srgbClr val="A7FFA7"/>
                </a:solidFill>
              </a:endParaRPr>
            </a:p>
          </p:txBody>
        </p:sp>
      </p:grpSp>
      <p:sp>
        <p:nvSpPr>
          <p:cNvPr id="40962" name="Text Box 11">
            <a:extLst>
              <a:ext uri="{FF2B5EF4-FFF2-40B4-BE49-F238E27FC236}">
                <a16:creationId xmlns:a16="http://schemas.microsoft.com/office/drawing/2014/main" id="{8C301781-02AA-979E-F7F5-C1162AC1AE71}"/>
              </a:ext>
            </a:extLst>
          </p:cNvPr>
          <p:cNvSpPr txBox="1">
            <a:spLocks noChangeArrowheads="1"/>
          </p:cNvSpPr>
          <p:nvPr/>
        </p:nvSpPr>
        <p:spPr bwMode="auto">
          <a:xfrm>
            <a:off x="9693275" y="-17463"/>
            <a:ext cx="185738"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40963" name="Text Box 15">
            <a:extLst>
              <a:ext uri="{FF2B5EF4-FFF2-40B4-BE49-F238E27FC236}">
                <a16:creationId xmlns:a16="http://schemas.microsoft.com/office/drawing/2014/main" id="{EDAA5718-E70A-59E3-F3F7-78DD356F21F8}"/>
              </a:ext>
            </a:extLst>
          </p:cNvPr>
          <p:cNvSpPr txBox="1">
            <a:spLocks noChangeArrowheads="1"/>
          </p:cNvSpPr>
          <p:nvPr/>
        </p:nvSpPr>
        <p:spPr bwMode="auto">
          <a:xfrm>
            <a:off x="9174163" y="7399338"/>
            <a:ext cx="309562"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12</a:t>
            </a:r>
          </a:p>
        </p:txBody>
      </p:sp>
      <p:sp>
        <p:nvSpPr>
          <p:cNvPr id="1200146" name="Rectangle 18">
            <a:extLst>
              <a:ext uri="{FF2B5EF4-FFF2-40B4-BE49-F238E27FC236}">
                <a16:creationId xmlns:a16="http://schemas.microsoft.com/office/drawing/2014/main" id="{AA7A2982-B57C-3545-1A3F-0901DB419C72}"/>
              </a:ext>
            </a:extLst>
          </p:cNvPr>
          <p:cNvSpPr>
            <a:spLocks noChangeArrowheads="1"/>
          </p:cNvSpPr>
          <p:nvPr/>
        </p:nvSpPr>
        <p:spPr bwMode="auto">
          <a:xfrm>
            <a:off x="3340100" y="1914525"/>
            <a:ext cx="2219325" cy="1123950"/>
          </a:xfrm>
          <a:prstGeom prst="rect">
            <a:avLst/>
          </a:prstGeom>
          <a:gradFill rotWithShape="0">
            <a:gsLst>
              <a:gs pos="0">
                <a:schemeClr val="accent1">
                  <a:gamma/>
                  <a:shade val="23922"/>
                  <a:invGamma/>
                </a:schemeClr>
              </a:gs>
              <a:gs pos="100000">
                <a:schemeClr val="accent1"/>
              </a:gs>
            </a:gsLst>
            <a:lin ang="5400000" scaled="1"/>
          </a:gradFill>
          <a:ln w="76200">
            <a:solidFill>
              <a:srgbClr val="0000FF"/>
            </a:solidFill>
            <a:miter lim="800000"/>
            <a:headEnd/>
            <a:tailEnd/>
          </a:ln>
          <a:effectLst/>
        </p:spPr>
        <p:txBody>
          <a:bodyPr wrap="none" lIns="91398" tIns="45699" rIns="91398" bIns="45699" anchor="ctr"/>
          <a:lstStyle/>
          <a:p>
            <a:pPr>
              <a:lnSpc>
                <a:spcPct val="65000"/>
              </a:lnSpc>
              <a:spcBef>
                <a:spcPct val="50000"/>
              </a:spcBef>
              <a:defRPr/>
            </a:pPr>
            <a:r>
              <a:rPr lang="en-US" sz="1600" dirty="0" err="1">
                <a:solidFill>
                  <a:srgbClr val="FFB3C0"/>
                </a:solidFill>
                <a:latin typeface="Pyidaungsu" panose="020B0502040204020203" pitchFamily="34" charset="0"/>
                <a:ea typeface="ＭＳ Ｐゴシック" charset="0"/>
                <a:cs typeface="Pyidaungsu" panose="020B0502040204020203" pitchFamily="34" charset="0"/>
              </a:rPr>
              <a:t>အဖြစ်အပျက်များနှင</a:t>
            </a:r>
            <a:r>
              <a:rPr lang="en-US" sz="1600" dirty="0">
                <a:solidFill>
                  <a:srgbClr val="FFB3C0"/>
                </a:solidFill>
                <a:latin typeface="Pyidaungsu" panose="020B0502040204020203" pitchFamily="34" charset="0"/>
                <a:ea typeface="ＭＳ Ｐゴシック" charset="0"/>
                <a:cs typeface="Pyidaungsu" panose="020B0502040204020203" pitchFamily="34" charset="0"/>
              </a:rPr>
              <a:t>့် </a:t>
            </a:r>
          </a:p>
          <a:p>
            <a:pPr>
              <a:lnSpc>
                <a:spcPct val="65000"/>
              </a:lnSpc>
              <a:spcBef>
                <a:spcPct val="50000"/>
              </a:spcBef>
              <a:defRPr/>
            </a:pPr>
            <a:r>
              <a:rPr lang="en-US" sz="1600" dirty="0" err="1">
                <a:solidFill>
                  <a:srgbClr val="FFB3C0"/>
                </a:solidFill>
                <a:latin typeface="Pyidaungsu" panose="020B0502040204020203" pitchFamily="34" charset="0"/>
                <a:ea typeface="ＭＳ Ｐゴシック" charset="0"/>
                <a:cs typeface="Pyidaungsu" panose="020B0502040204020203" pitchFamily="34" charset="0"/>
              </a:rPr>
              <a:t>သီအိုရီ</a:t>
            </a:r>
            <a:endParaRPr lang="en-US" sz="1600" dirty="0">
              <a:solidFill>
                <a:srgbClr val="FFB3C0"/>
              </a:solidFill>
              <a:latin typeface="Pyidaungsu" panose="020B0502040204020203" pitchFamily="34" charset="0"/>
              <a:ea typeface="ＭＳ Ｐゴシック" charset="0"/>
              <a:cs typeface="Pyidaungsu" panose="020B0502040204020203" pitchFamily="34" charset="0"/>
            </a:endParaRPr>
          </a:p>
          <a:p>
            <a:pPr>
              <a:defRPr/>
            </a:pPr>
            <a:endParaRPr lang="en-US" sz="2000" dirty="0">
              <a:latin typeface="WinInnwa" charset="0"/>
              <a:ea typeface="ＭＳ Ｐゴシック" charset="0"/>
            </a:endParaRPr>
          </a:p>
        </p:txBody>
      </p:sp>
      <p:sp>
        <p:nvSpPr>
          <p:cNvPr id="1200148" name="Rectangle 20">
            <a:extLst>
              <a:ext uri="{FF2B5EF4-FFF2-40B4-BE49-F238E27FC236}">
                <a16:creationId xmlns:a16="http://schemas.microsoft.com/office/drawing/2014/main" id="{29A263CF-E1AD-BB92-C131-716613488E05}"/>
              </a:ext>
            </a:extLst>
          </p:cNvPr>
          <p:cNvSpPr>
            <a:spLocks noChangeArrowheads="1"/>
          </p:cNvSpPr>
          <p:nvPr/>
        </p:nvSpPr>
        <p:spPr bwMode="auto">
          <a:xfrm>
            <a:off x="3209925" y="2674938"/>
            <a:ext cx="2362200" cy="1473200"/>
          </a:xfrm>
          <a:prstGeom prst="rect">
            <a:avLst/>
          </a:prstGeom>
          <a:gradFill rotWithShape="0">
            <a:gsLst>
              <a:gs pos="0">
                <a:srgbClr val="00004C"/>
              </a:gs>
              <a:gs pos="100000">
                <a:srgbClr val="0000FF"/>
              </a:gs>
            </a:gsLst>
            <a:lin ang="5400000" scaled="1"/>
          </a:gradFill>
          <a:ln w="76200">
            <a:solidFill>
              <a:srgbClr val="0000FF"/>
            </a:solidFill>
            <a:miter lim="800000"/>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000" dirty="0" err="1">
                <a:solidFill>
                  <a:srgbClr val="FFEA18"/>
                </a:solidFill>
                <a:latin typeface="Pyidaungsu" panose="020B0502040204020203" pitchFamily="34" charset="0"/>
                <a:cs typeface="Pyidaungsu" panose="020B0502040204020203" pitchFamily="34" charset="0"/>
              </a:rPr>
              <a:t>ခရစ်ဝင်ကျမ်းများ</a:t>
            </a:r>
            <a:endParaRPr lang="en-US" altLang="en-US" sz="2000" dirty="0">
              <a:solidFill>
                <a:srgbClr val="FFEA18"/>
              </a:solidFill>
              <a:latin typeface="Pyidaungsu" panose="020B0502040204020203" pitchFamily="34" charset="0"/>
              <a:cs typeface="Pyidaungsu" panose="020B0502040204020203" pitchFamily="34" charset="0"/>
            </a:endParaRPr>
          </a:p>
        </p:txBody>
      </p:sp>
      <p:sp>
        <p:nvSpPr>
          <p:cNvPr id="1200149" name="Rectangle 21">
            <a:extLst>
              <a:ext uri="{FF2B5EF4-FFF2-40B4-BE49-F238E27FC236}">
                <a16:creationId xmlns:a16="http://schemas.microsoft.com/office/drawing/2014/main" id="{FF789C65-AB63-99F3-1D45-91CC4852869C}"/>
              </a:ext>
            </a:extLst>
          </p:cNvPr>
          <p:cNvSpPr>
            <a:spLocks noChangeArrowheads="1"/>
          </p:cNvSpPr>
          <p:nvPr/>
        </p:nvSpPr>
        <p:spPr bwMode="auto">
          <a:xfrm>
            <a:off x="3027363" y="4286250"/>
            <a:ext cx="2973387" cy="178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err="1">
                <a:solidFill>
                  <a:srgbClr val="FFFF00"/>
                </a:solidFill>
                <a:latin typeface="Pyidaungsu" panose="020B0502040204020203" pitchFamily="34" charset="0"/>
                <a:cs typeface="Pyidaungsu" panose="020B0502040204020203" pitchFamily="34" charset="0"/>
              </a:rPr>
              <a:t>ရှင်မဿဲခရစ်ဝင</a:t>
            </a:r>
            <a:r>
              <a:rPr lang="en-US" altLang="en-US" sz="2000" dirty="0">
                <a:solidFill>
                  <a:srgbClr val="FFFF00"/>
                </a:solidFill>
                <a:latin typeface="Pyidaungsu" panose="020B0502040204020203" pitchFamily="34" charset="0"/>
                <a:cs typeface="Pyidaungsu" panose="020B0502040204020203" pitchFamily="34" charset="0"/>
              </a:rPr>
              <a:t>်</a:t>
            </a:r>
          </a:p>
          <a:p>
            <a:pPr>
              <a:spcBef>
                <a:spcPct val="50000"/>
              </a:spcBef>
            </a:pPr>
            <a:r>
              <a:rPr lang="en-US" altLang="en-US" sz="2000" dirty="0" err="1">
                <a:solidFill>
                  <a:srgbClr val="FFFF00"/>
                </a:solidFill>
                <a:latin typeface="Pyidaungsu" panose="020B0502040204020203" pitchFamily="34" charset="0"/>
                <a:cs typeface="Pyidaungsu" panose="020B0502040204020203" pitchFamily="34" charset="0"/>
              </a:rPr>
              <a:t>ရှင်မာကုခရစ်ဝင</a:t>
            </a:r>
            <a:r>
              <a:rPr lang="en-US" altLang="en-US" sz="2000" dirty="0">
                <a:solidFill>
                  <a:srgbClr val="FFFF00"/>
                </a:solidFill>
                <a:latin typeface="Pyidaungsu" panose="020B0502040204020203" pitchFamily="34" charset="0"/>
                <a:cs typeface="Pyidaungsu" panose="020B0502040204020203" pitchFamily="34" charset="0"/>
              </a:rPr>
              <a:t>်</a:t>
            </a:r>
          </a:p>
          <a:p>
            <a:pPr>
              <a:spcBef>
                <a:spcPct val="50000"/>
              </a:spcBef>
            </a:pPr>
            <a:r>
              <a:rPr lang="en-US" altLang="en-US" sz="2000" dirty="0" err="1">
                <a:solidFill>
                  <a:srgbClr val="FFFF00"/>
                </a:solidFill>
                <a:latin typeface="Pyidaungsu" panose="020B0502040204020203" pitchFamily="34" charset="0"/>
                <a:cs typeface="Pyidaungsu" panose="020B0502040204020203" pitchFamily="34" charset="0"/>
              </a:rPr>
              <a:t>ရှင်လုကာခရစ်ဝင</a:t>
            </a:r>
            <a:r>
              <a:rPr lang="en-US" altLang="en-US" sz="2000" dirty="0">
                <a:solidFill>
                  <a:srgbClr val="FFFF00"/>
                </a:solidFill>
                <a:latin typeface="Pyidaungsu" panose="020B0502040204020203" pitchFamily="34" charset="0"/>
                <a:cs typeface="Pyidaungsu" panose="020B0502040204020203" pitchFamily="34" charset="0"/>
              </a:rPr>
              <a:t>်</a:t>
            </a:r>
          </a:p>
          <a:p>
            <a:pPr>
              <a:spcBef>
                <a:spcPct val="50000"/>
              </a:spcBef>
            </a:pPr>
            <a:r>
              <a:rPr lang="en-US" altLang="en-US" sz="2000" dirty="0" err="1">
                <a:solidFill>
                  <a:srgbClr val="FFFF00"/>
                </a:solidFill>
                <a:latin typeface="Pyidaungsu" panose="020B0502040204020203" pitchFamily="34" charset="0"/>
                <a:cs typeface="Pyidaungsu" panose="020B0502040204020203" pitchFamily="34" charset="0"/>
              </a:rPr>
              <a:t>ရှင်ယောဟန်ခရစ်ဝင</a:t>
            </a:r>
            <a:r>
              <a:rPr lang="en-US" altLang="en-US" sz="2000" dirty="0">
                <a:solidFill>
                  <a:srgbClr val="FFFF00"/>
                </a:solidFill>
                <a:latin typeface="Pyidaungsu" panose="020B0502040204020203" pitchFamily="34" charset="0"/>
                <a:cs typeface="Pyidaungsu" panose="020B0502040204020203" pitchFamily="34" charset="0"/>
              </a:rPr>
              <a:t>်</a:t>
            </a:r>
          </a:p>
        </p:txBody>
      </p:sp>
      <p:sp>
        <p:nvSpPr>
          <p:cNvPr id="1200154" name="Line 26">
            <a:extLst>
              <a:ext uri="{FF2B5EF4-FFF2-40B4-BE49-F238E27FC236}">
                <a16:creationId xmlns:a16="http://schemas.microsoft.com/office/drawing/2014/main" id="{8DA0D690-D3E4-3B69-0CA0-1812E06332AB}"/>
              </a:ext>
            </a:extLst>
          </p:cNvPr>
          <p:cNvSpPr>
            <a:spLocks noChangeShapeType="1"/>
          </p:cNvSpPr>
          <p:nvPr/>
        </p:nvSpPr>
        <p:spPr bwMode="auto">
          <a:xfrm flipV="1">
            <a:off x="2660650" y="4765675"/>
            <a:ext cx="658813" cy="760413"/>
          </a:xfrm>
          <a:prstGeom prst="line">
            <a:avLst/>
          </a:prstGeom>
          <a:noFill/>
          <a:ln w="57150">
            <a:solidFill>
              <a:schemeClr val="hlink"/>
            </a:solidFill>
            <a:round/>
            <a:headEnd/>
            <a:tailEnd type="triangle" w="med" len="me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1200155" name="Line 27">
            <a:extLst>
              <a:ext uri="{FF2B5EF4-FFF2-40B4-BE49-F238E27FC236}">
                <a16:creationId xmlns:a16="http://schemas.microsoft.com/office/drawing/2014/main" id="{0B8C054C-2D17-F30C-E5EA-361447A0A3CC}"/>
              </a:ext>
            </a:extLst>
          </p:cNvPr>
          <p:cNvSpPr>
            <a:spLocks noChangeShapeType="1"/>
          </p:cNvSpPr>
          <p:nvPr/>
        </p:nvSpPr>
        <p:spPr bwMode="auto">
          <a:xfrm flipV="1">
            <a:off x="2660650" y="5380038"/>
            <a:ext cx="627063" cy="190500"/>
          </a:xfrm>
          <a:prstGeom prst="line">
            <a:avLst/>
          </a:prstGeom>
          <a:noFill/>
          <a:ln w="57150">
            <a:solidFill>
              <a:schemeClr val="hlink"/>
            </a:solidFill>
            <a:round/>
            <a:headEnd/>
            <a:tailEnd type="triangle" w="med" len="me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1200156" name="Line 28">
            <a:extLst>
              <a:ext uri="{FF2B5EF4-FFF2-40B4-BE49-F238E27FC236}">
                <a16:creationId xmlns:a16="http://schemas.microsoft.com/office/drawing/2014/main" id="{35EF5C96-3298-902D-B318-A5AE83D0203A}"/>
              </a:ext>
            </a:extLst>
          </p:cNvPr>
          <p:cNvSpPr>
            <a:spLocks noChangeShapeType="1"/>
          </p:cNvSpPr>
          <p:nvPr/>
        </p:nvSpPr>
        <p:spPr bwMode="auto">
          <a:xfrm>
            <a:off x="2616200" y="5521325"/>
            <a:ext cx="735013" cy="280988"/>
          </a:xfrm>
          <a:prstGeom prst="line">
            <a:avLst/>
          </a:prstGeom>
          <a:noFill/>
          <a:ln w="57150">
            <a:solidFill>
              <a:schemeClr val="hlink"/>
            </a:solidFill>
            <a:round/>
            <a:headEnd/>
            <a:tailEnd type="triangle" w="med" len="me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40970" name="Text Box 32">
            <a:extLst>
              <a:ext uri="{FF2B5EF4-FFF2-40B4-BE49-F238E27FC236}">
                <a16:creationId xmlns:a16="http://schemas.microsoft.com/office/drawing/2014/main" id="{CD07E773-7CBF-AEB2-D4BA-A24162137263}"/>
              </a:ext>
            </a:extLst>
          </p:cNvPr>
          <p:cNvSpPr txBox="1">
            <a:spLocks noChangeArrowheads="1"/>
          </p:cNvSpPr>
          <p:nvPr/>
        </p:nvSpPr>
        <p:spPr bwMode="auto">
          <a:xfrm>
            <a:off x="9628188" y="7345363"/>
            <a:ext cx="271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rPr>
              <a:t>3</a:t>
            </a:r>
          </a:p>
        </p:txBody>
      </p:sp>
      <p:grpSp>
        <p:nvGrpSpPr>
          <p:cNvPr id="3" name="Group 35">
            <a:extLst>
              <a:ext uri="{FF2B5EF4-FFF2-40B4-BE49-F238E27FC236}">
                <a16:creationId xmlns:a16="http://schemas.microsoft.com/office/drawing/2014/main" id="{61D305EA-42CC-D76C-24FC-C3A2E4163623}"/>
              </a:ext>
            </a:extLst>
          </p:cNvPr>
          <p:cNvGrpSpPr>
            <a:grpSpLocks/>
          </p:cNvGrpSpPr>
          <p:nvPr/>
        </p:nvGrpSpPr>
        <p:grpSpPr bwMode="auto">
          <a:xfrm>
            <a:off x="5643563" y="4213225"/>
            <a:ext cx="4414837" cy="2432050"/>
            <a:chOff x="3300" y="2664"/>
            <a:chExt cx="2781" cy="1155"/>
          </a:xfrm>
        </p:grpSpPr>
        <p:sp>
          <p:nvSpPr>
            <p:cNvPr id="40976" name="Text Box 33">
              <a:extLst>
                <a:ext uri="{FF2B5EF4-FFF2-40B4-BE49-F238E27FC236}">
                  <a16:creationId xmlns:a16="http://schemas.microsoft.com/office/drawing/2014/main" id="{0A21FC97-CCCB-CF8D-9466-E3F6BBC8C6F0}"/>
                </a:ext>
              </a:extLst>
            </p:cNvPr>
            <p:cNvSpPr txBox="1">
              <a:spLocks noChangeArrowheads="1"/>
            </p:cNvSpPr>
            <p:nvPr/>
          </p:nvSpPr>
          <p:spPr bwMode="auto">
            <a:xfrm>
              <a:off x="4090" y="3082"/>
              <a:ext cx="1991" cy="281"/>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50000"/>
                </a:lnSpc>
                <a:spcBef>
                  <a:spcPct val="50000"/>
                </a:spcBef>
              </a:pPr>
              <a:r>
                <a:rPr lang="en-US" altLang="en-US" sz="2000" dirty="0" err="1">
                  <a:solidFill>
                    <a:srgbClr val="00FF00"/>
                  </a:solidFill>
                  <a:latin typeface="Pyidaungsu" panose="020B0502040204020203" pitchFamily="34" charset="0"/>
                  <a:cs typeface="Pyidaungsu" panose="020B0502040204020203" pitchFamily="34" charset="0"/>
                </a:rPr>
                <a:t>အကျဉ်းချုပ်ကို</a:t>
              </a:r>
              <a:r>
                <a:rPr lang="en-US" altLang="en-US" sz="2000" dirty="0">
                  <a:solidFill>
                    <a:srgbClr val="00FF00"/>
                  </a:solidFill>
                  <a:latin typeface="Pyidaungsu" panose="020B0502040204020203" pitchFamily="34" charset="0"/>
                  <a:cs typeface="Pyidaungsu" panose="020B0502040204020203" pitchFamily="34" charset="0"/>
                </a:rPr>
                <a:t> </a:t>
              </a:r>
            </a:p>
            <a:p>
              <a:pPr algn="l">
                <a:lnSpc>
                  <a:spcPct val="50000"/>
                </a:lnSpc>
                <a:spcBef>
                  <a:spcPct val="50000"/>
                </a:spcBef>
              </a:pPr>
              <a:r>
                <a:rPr lang="en-US" altLang="en-US" sz="2000" dirty="0" err="1">
                  <a:solidFill>
                    <a:srgbClr val="00FF00"/>
                  </a:solidFill>
                  <a:latin typeface="Pyidaungsu" panose="020B0502040204020203" pitchFamily="34" charset="0"/>
                  <a:cs typeface="Pyidaungsu" panose="020B0502040204020203" pitchFamily="34" charset="0"/>
                </a:rPr>
                <a:t>ပေါင်းစည်းလေ့လာခြင်း</a:t>
              </a:r>
              <a:endParaRPr lang="en-US" altLang="en-US" sz="2000" dirty="0">
                <a:solidFill>
                  <a:srgbClr val="00FF00"/>
                </a:solidFill>
                <a:latin typeface="Pyidaungsu" panose="020B0502040204020203" pitchFamily="34" charset="0"/>
                <a:cs typeface="Pyidaungsu" panose="020B0502040204020203" pitchFamily="34" charset="0"/>
              </a:endParaRPr>
            </a:p>
          </p:txBody>
        </p:sp>
        <p:sp>
          <p:nvSpPr>
            <p:cNvPr id="40977" name="AutoShape 34">
              <a:extLst>
                <a:ext uri="{FF2B5EF4-FFF2-40B4-BE49-F238E27FC236}">
                  <a16:creationId xmlns:a16="http://schemas.microsoft.com/office/drawing/2014/main" id="{946F1E62-FFB9-B512-12A0-8B75FA1450F3}"/>
                </a:ext>
              </a:extLst>
            </p:cNvPr>
            <p:cNvSpPr>
              <a:spLocks noChangeArrowheads="1"/>
            </p:cNvSpPr>
            <p:nvPr/>
          </p:nvSpPr>
          <p:spPr bwMode="auto">
            <a:xfrm>
              <a:off x="3300" y="2664"/>
              <a:ext cx="719" cy="1155"/>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65 w 21600"/>
                <a:gd name="T13" fmla="*/ 5405 h 21600"/>
                <a:gd name="T14" fmla="*/ 18896 w 21600"/>
                <a:gd name="T15" fmla="*/ 16195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12700">
              <a:solidFill>
                <a:schemeClr val="bg1"/>
              </a:solidFill>
              <a:miter lim="800000"/>
              <a:headEnd/>
              <a:tailEnd/>
            </a:ln>
            <a:effectLst>
              <a:outerShdw dist="71842" dir="2700000" algn="ctr" rotWithShape="0">
                <a:schemeClr val="tx1"/>
              </a:outerShdw>
            </a:effectLst>
          </p:spPr>
          <p:txBody>
            <a:bodyPr wrap="none" anchor="ctr"/>
            <a:lstStyle/>
            <a:p>
              <a:endParaRPr lang="en-US"/>
            </a:p>
          </p:txBody>
        </p:sp>
      </p:grpSp>
      <p:sp>
        <p:nvSpPr>
          <p:cNvPr id="40972" name="Rectangle 36">
            <a:extLst>
              <a:ext uri="{FF2B5EF4-FFF2-40B4-BE49-F238E27FC236}">
                <a16:creationId xmlns:a16="http://schemas.microsoft.com/office/drawing/2014/main" id="{FAD749F4-EB06-A537-232E-6BC74A0C6844}"/>
              </a:ext>
            </a:extLst>
          </p:cNvPr>
          <p:cNvSpPr>
            <a:spLocks noChangeArrowheads="1"/>
          </p:cNvSpPr>
          <p:nvPr/>
        </p:nvSpPr>
        <p:spPr bwMode="auto">
          <a:xfrm>
            <a:off x="3872635" y="1248556"/>
            <a:ext cx="804140" cy="40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a:solidFill>
                  <a:schemeClr val="bg1"/>
                </a:solidFill>
                <a:latin typeface="Pyidaungsu" panose="020B0502040204020203" pitchFamily="34" charset="0"/>
                <a:cs typeface="Pyidaungsu" panose="020B0502040204020203" pitchFamily="34" charset="0"/>
              </a:rPr>
              <a:t>၄ </a:t>
            </a:r>
            <a:r>
              <a:rPr lang="en-US" altLang="en-US" sz="2000" dirty="0" err="1">
                <a:solidFill>
                  <a:schemeClr val="bg1"/>
                </a:solidFill>
                <a:latin typeface="Pyidaungsu" panose="020B0502040204020203" pitchFamily="34" charset="0"/>
                <a:cs typeface="Pyidaungsu" panose="020B0502040204020203" pitchFamily="34" charset="0"/>
              </a:rPr>
              <a:t>အုပ</a:t>
            </a:r>
            <a:r>
              <a:rPr lang="en-US" altLang="en-US" sz="2000" dirty="0">
                <a:solidFill>
                  <a:schemeClr val="bg1"/>
                </a:solidFill>
                <a:latin typeface="Pyidaungsu" panose="020B0502040204020203" pitchFamily="34" charset="0"/>
                <a:cs typeface="Pyidaungsu" panose="020B0502040204020203" pitchFamily="34" charset="0"/>
              </a:rPr>
              <a:t>်</a:t>
            </a:r>
          </a:p>
        </p:txBody>
      </p:sp>
      <p:sp>
        <p:nvSpPr>
          <p:cNvPr id="40973" name="Rectangle 38">
            <a:extLst>
              <a:ext uri="{FF2B5EF4-FFF2-40B4-BE49-F238E27FC236}">
                <a16:creationId xmlns:a16="http://schemas.microsoft.com/office/drawing/2014/main" id="{F6DC414C-BB15-F9CC-CD17-CBA39C2284C3}"/>
              </a:ext>
            </a:extLst>
          </p:cNvPr>
          <p:cNvSpPr>
            <a:spLocks noChangeArrowheads="1"/>
          </p:cNvSpPr>
          <p:nvPr/>
        </p:nvSpPr>
        <p:spPr bwMode="auto">
          <a:xfrm>
            <a:off x="387350" y="3665538"/>
            <a:ext cx="2925763" cy="55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1600" dirty="0" err="1">
                <a:solidFill>
                  <a:srgbClr val="FFB3C0"/>
                </a:solidFill>
                <a:latin typeface="Pyidaungsu" panose="020B0502040204020203" pitchFamily="34" charset="0"/>
                <a:cs typeface="Pyidaungsu" panose="020B0502040204020203" pitchFamily="34" charset="0"/>
              </a:rPr>
              <a:t>အဖြစ်အပျက်များနှင</a:t>
            </a:r>
            <a:r>
              <a:rPr lang="en-US" altLang="en-US" sz="1600" dirty="0">
                <a:solidFill>
                  <a:srgbClr val="FFB3C0"/>
                </a:solidFill>
                <a:latin typeface="Pyidaungsu" panose="020B0502040204020203" pitchFamily="34" charset="0"/>
                <a:cs typeface="Pyidaungsu" panose="020B0502040204020203" pitchFamily="34" charset="0"/>
              </a:rPr>
              <a:t>့်</a:t>
            </a:r>
          </a:p>
          <a:p>
            <a:pPr>
              <a:lnSpc>
                <a:spcPct val="65000"/>
              </a:lnSpc>
              <a:spcBef>
                <a:spcPct val="50000"/>
              </a:spcBef>
            </a:pPr>
            <a:r>
              <a:rPr lang="en-US" altLang="en-US" sz="1600" dirty="0" err="1">
                <a:solidFill>
                  <a:srgbClr val="FFB3C0"/>
                </a:solidFill>
                <a:latin typeface="Pyidaungsu" panose="020B0502040204020203" pitchFamily="34" charset="0"/>
                <a:cs typeface="Pyidaungsu" panose="020B0502040204020203" pitchFamily="34" charset="0"/>
              </a:rPr>
              <a:t>သီအိုရီ</a:t>
            </a:r>
            <a:endParaRPr lang="en-US" altLang="en-US" sz="1600" dirty="0">
              <a:solidFill>
                <a:srgbClr val="FFB3C0"/>
              </a:solidFill>
              <a:latin typeface="Pyidaungsu" panose="020B0502040204020203" pitchFamily="34" charset="0"/>
              <a:cs typeface="Pyidaungsu" panose="020B0502040204020203" pitchFamily="34" charset="0"/>
            </a:endParaRPr>
          </a:p>
        </p:txBody>
      </p:sp>
      <p:sp>
        <p:nvSpPr>
          <p:cNvPr id="40974" name="Rectangle 40">
            <a:extLst>
              <a:ext uri="{FF2B5EF4-FFF2-40B4-BE49-F238E27FC236}">
                <a16:creationId xmlns:a16="http://schemas.microsoft.com/office/drawing/2014/main" id="{FCDB7BDE-2DD9-CEE7-543F-68F0AAE1F205}"/>
              </a:ext>
            </a:extLst>
          </p:cNvPr>
          <p:cNvSpPr>
            <a:spLocks noChangeArrowheads="1"/>
          </p:cNvSpPr>
          <p:nvPr/>
        </p:nvSpPr>
        <p:spPr bwMode="auto">
          <a:xfrm>
            <a:off x="836051" y="5275263"/>
            <a:ext cx="1898192" cy="40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err="1">
                <a:solidFill>
                  <a:srgbClr val="FFEA18"/>
                </a:solidFill>
                <a:latin typeface="Pyidaungsu" panose="020B0502040204020203" pitchFamily="34" charset="0"/>
                <a:cs typeface="Pyidaungsu" panose="020B0502040204020203" pitchFamily="34" charset="0"/>
              </a:rPr>
              <a:t>ခရစ်ဝင်ကျမ်းများ</a:t>
            </a:r>
            <a:endParaRPr lang="en-US" altLang="en-US" sz="2000" dirty="0">
              <a:solidFill>
                <a:srgbClr val="FFEA18"/>
              </a:solidFill>
              <a:latin typeface="Pyidaungsu" panose="020B0502040204020203" pitchFamily="34" charset="0"/>
              <a:cs typeface="Pyidaungsu" panose="020B0502040204020203" pitchFamily="34"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100"/>
                                  </p:stCondLst>
                                  <p:childTnLst>
                                    <p:set>
                                      <p:cBhvr>
                                        <p:cTn id="6" dur="1" fill="hold">
                                          <p:stCondLst>
                                            <p:cond delay="0"/>
                                          </p:stCondLst>
                                        </p:cTn>
                                        <p:tgtEl>
                                          <p:spTgt spid="1200146"/>
                                        </p:tgtEl>
                                        <p:attrNameLst>
                                          <p:attrName>style.visibility</p:attrName>
                                        </p:attrNameLst>
                                      </p:cBhvr>
                                      <p:to>
                                        <p:strVal val="visible"/>
                                      </p:to>
                                    </p:set>
                                    <p:animEffect transition="in" filter="wipe(up)">
                                      <p:cBhvr>
                                        <p:cTn id="7" dur="500"/>
                                        <p:tgtEl>
                                          <p:spTgt spid="1200146"/>
                                        </p:tgtEl>
                                      </p:cBhvr>
                                    </p:animEffect>
                                  </p:childTnLst>
                                </p:cTn>
                              </p:par>
                            </p:childTnLst>
                          </p:cTn>
                        </p:par>
                        <p:par>
                          <p:cTn id="8" fill="hold" nodeType="afterGroup">
                            <p:stCondLst>
                              <p:cond delay="600"/>
                            </p:stCondLst>
                            <p:childTnLst>
                              <p:par>
                                <p:cTn id="9" presetID="22" presetClass="entr" presetSubtype="1" fill="hold" nodeType="afterEffect">
                                  <p:stCondLst>
                                    <p:cond delay="100"/>
                                  </p:stCondLst>
                                  <p:childTnLst>
                                    <p:set>
                                      <p:cBhvr>
                                        <p:cTn id="10" dur="1" fill="hold">
                                          <p:stCondLst>
                                            <p:cond delay="0"/>
                                          </p:stCondLst>
                                        </p:cTn>
                                        <p:tgtEl>
                                          <p:spTgt spid="1200148"/>
                                        </p:tgtEl>
                                        <p:attrNameLst>
                                          <p:attrName>style.visibility</p:attrName>
                                        </p:attrNameLst>
                                      </p:cBhvr>
                                      <p:to>
                                        <p:strVal val="visible"/>
                                      </p:to>
                                    </p:set>
                                    <p:animEffect transition="in" filter="wipe(up)">
                                      <p:cBhvr>
                                        <p:cTn id="11" dur="500"/>
                                        <p:tgtEl>
                                          <p:spTgt spid="1200148"/>
                                        </p:tgtEl>
                                      </p:cBhvr>
                                    </p:animEffect>
                                  </p:childTnLst>
                                </p:cTn>
                              </p:par>
                            </p:childTnLst>
                          </p:cTn>
                        </p:par>
                        <p:par>
                          <p:cTn id="12" fill="hold" nodeType="afterGroup">
                            <p:stCondLst>
                              <p:cond delay="1200"/>
                            </p:stCondLst>
                            <p:childTnLst>
                              <p:par>
                                <p:cTn id="13" presetID="4" presetClass="entr" presetSubtype="32" fill="hold" grpId="0" nodeType="afterEffect">
                                  <p:stCondLst>
                                    <p:cond delay="100"/>
                                  </p:stCondLst>
                                  <p:childTnLst>
                                    <p:set>
                                      <p:cBhvr>
                                        <p:cTn id="14" dur="1" fill="hold">
                                          <p:stCondLst>
                                            <p:cond delay="0"/>
                                          </p:stCondLst>
                                        </p:cTn>
                                        <p:tgtEl>
                                          <p:spTgt spid="1200149">
                                            <p:txEl>
                                              <p:pRg st="0" end="0"/>
                                            </p:txEl>
                                          </p:spTgt>
                                        </p:tgtEl>
                                        <p:attrNameLst>
                                          <p:attrName>style.visibility</p:attrName>
                                        </p:attrNameLst>
                                      </p:cBhvr>
                                      <p:to>
                                        <p:strVal val="visible"/>
                                      </p:to>
                                    </p:set>
                                    <p:animEffect transition="in" filter="box(out)">
                                      <p:cBhvr>
                                        <p:cTn id="15" dur="500"/>
                                        <p:tgtEl>
                                          <p:spTgt spid="1200149">
                                            <p:txEl>
                                              <p:pRg st="0" end="0"/>
                                            </p:txEl>
                                          </p:spTgt>
                                        </p:tgtEl>
                                      </p:cBhvr>
                                    </p:animEffect>
                                  </p:childTnLst>
                                </p:cTn>
                              </p:par>
                            </p:childTnLst>
                          </p:cTn>
                        </p:par>
                        <p:par>
                          <p:cTn id="16" fill="hold">
                            <p:stCondLst>
                              <p:cond delay="1800"/>
                            </p:stCondLst>
                            <p:childTnLst>
                              <p:par>
                                <p:cTn id="17" presetID="4" presetClass="entr" presetSubtype="32" fill="hold" grpId="0" nodeType="afterEffect">
                                  <p:stCondLst>
                                    <p:cond delay="200"/>
                                  </p:stCondLst>
                                  <p:childTnLst>
                                    <p:set>
                                      <p:cBhvr>
                                        <p:cTn id="18" dur="1" fill="hold">
                                          <p:stCondLst>
                                            <p:cond delay="0"/>
                                          </p:stCondLst>
                                        </p:cTn>
                                        <p:tgtEl>
                                          <p:spTgt spid="1200149">
                                            <p:txEl>
                                              <p:pRg st="1" end="1"/>
                                            </p:txEl>
                                          </p:spTgt>
                                        </p:tgtEl>
                                        <p:attrNameLst>
                                          <p:attrName>style.visibility</p:attrName>
                                        </p:attrNameLst>
                                      </p:cBhvr>
                                      <p:to>
                                        <p:strVal val="visible"/>
                                      </p:to>
                                    </p:set>
                                    <p:animEffect transition="in" filter="box(out)">
                                      <p:cBhvr>
                                        <p:cTn id="19" dur="500"/>
                                        <p:tgtEl>
                                          <p:spTgt spid="1200149">
                                            <p:txEl>
                                              <p:pRg st="1" end="1"/>
                                            </p:txEl>
                                          </p:spTgt>
                                        </p:tgtEl>
                                      </p:cBhvr>
                                    </p:animEffect>
                                  </p:childTnLst>
                                </p:cTn>
                              </p:par>
                            </p:childTnLst>
                          </p:cTn>
                        </p:par>
                        <p:par>
                          <p:cTn id="20" fill="hold" nodeType="afterGroup">
                            <p:stCondLst>
                              <p:cond delay="2500"/>
                            </p:stCondLst>
                            <p:childTnLst>
                              <p:par>
                                <p:cTn id="21" presetID="4" presetClass="entr" presetSubtype="32" fill="hold" grpId="0" nodeType="afterEffect">
                                  <p:stCondLst>
                                    <p:cond delay="100"/>
                                  </p:stCondLst>
                                  <p:childTnLst>
                                    <p:set>
                                      <p:cBhvr>
                                        <p:cTn id="22" dur="1" fill="hold">
                                          <p:stCondLst>
                                            <p:cond delay="0"/>
                                          </p:stCondLst>
                                        </p:cTn>
                                        <p:tgtEl>
                                          <p:spTgt spid="1200149">
                                            <p:txEl>
                                              <p:pRg st="2" end="2"/>
                                            </p:txEl>
                                          </p:spTgt>
                                        </p:tgtEl>
                                        <p:attrNameLst>
                                          <p:attrName>style.visibility</p:attrName>
                                        </p:attrNameLst>
                                      </p:cBhvr>
                                      <p:to>
                                        <p:strVal val="visible"/>
                                      </p:to>
                                    </p:set>
                                    <p:animEffect transition="in" filter="box(out)">
                                      <p:cBhvr>
                                        <p:cTn id="23" dur="500"/>
                                        <p:tgtEl>
                                          <p:spTgt spid="1200149">
                                            <p:txEl>
                                              <p:pRg st="2" end="2"/>
                                            </p:txEl>
                                          </p:spTgt>
                                        </p:tgtEl>
                                      </p:cBhvr>
                                    </p:animEffect>
                                  </p:childTnLst>
                                </p:cTn>
                              </p:par>
                            </p:childTnLst>
                          </p:cTn>
                        </p:par>
                        <p:par>
                          <p:cTn id="24" fill="hold" nodeType="afterGroup">
                            <p:stCondLst>
                              <p:cond delay="3100"/>
                            </p:stCondLst>
                            <p:childTnLst>
                              <p:par>
                                <p:cTn id="25" presetID="4" presetClass="entr" presetSubtype="32" fill="hold" grpId="0" nodeType="afterEffect">
                                  <p:stCondLst>
                                    <p:cond delay="100"/>
                                  </p:stCondLst>
                                  <p:childTnLst>
                                    <p:set>
                                      <p:cBhvr>
                                        <p:cTn id="26" dur="1" fill="hold">
                                          <p:stCondLst>
                                            <p:cond delay="0"/>
                                          </p:stCondLst>
                                        </p:cTn>
                                        <p:tgtEl>
                                          <p:spTgt spid="1200149">
                                            <p:txEl>
                                              <p:pRg st="3" end="3"/>
                                            </p:txEl>
                                          </p:spTgt>
                                        </p:tgtEl>
                                        <p:attrNameLst>
                                          <p:attrName>style.visibility</p:attrName>
                                        </p:attrNameLst>
                                      </p:cBhvr>
                                      <p:to>
                                        <p:strVal val="visible"/>
                                      </p:to>
                                    </p:set>
                                    <p:animEffect transition="in" filter="box(out)">
                                      <p:cBhvr>
                                        <p:cTn id="27" dur="500"/>
                                        <p:tgtEl>
                                          <p:spTgt spid="1200149">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200154"/>
                                        </p:tgtEl>
                                        <p:attrNameLst>
                                          <p:attrName>style.visibility</p:attrName>
                                        </p:attrNameLst>
                                      </p:cBhvr>
                                      <p:to>
                                        <p:strVal val="visible"/>
                                      </p:to>
                                    </p:set>
                                    <p:animEffect transition="in" filter="wipe(left)">
                                      <p:cBhvr>
                                        <p:cTn id="32" dur="500"/>
                                        <p:tgtEl>
                                          <p:spTgt spid="1200154"/>
                                        </p:tgtEl>
                                      </p:cBhvr>
                                    </p:animEffect>
                                  </p:childTnLst>
                                </p:cTn>
                              </p:par>
                            </p:childTnLst>
                          </p:cTn>
                        </p:par>
                        <p:par>
                          <p:cTn id="33" fill="hold" nodeType="afterGroup">
                            <p:stCondLst>
                              <p:cond delay="500"/>
                            </p:stCondLst>
                            <p:childTnLst>
                              <p:par>
                                <p:cTn id="34" presetID="22" presetClass="entr" presetSubtype="8" fill="hold" nodeType="afterEffect">
                                  <p:stCondLst>
                                    <p:cond delay="0"/>
                                  </p:stCondLst>
                                  <p:childTnLst>
                                    <p:set>
                                      <p:cBhvr>
                                        <p:cTn id="35" dur="1" fill="hold">
                                          <p:stCondLst>
                                            <p:cond delay="0"/>
                                          </p:stCondLst>
                                        </p:cTn>
                                        <p:tgtEl>
                                          <p:spTgt spid="1200155"/>
                                        </p:tgtEl>
                                        <p:attrNameLst>
                                          <p:attrName>style.visibility</p:attrName>
                                        </p:attrNameLst>
                                      </p:cBhvr>
                                      <p:to>
                                        <p:strVal val="visible"/>
                                      </p:to>
                                    </p:set>
                                    <p:animEffect transition="in" filter="wipe(left)">
                                      <p:cBhvr>
                                        <p:cTn id="36" dur="500"/>
                                        <p:tgtEl>
                                          <p:spTgt spid="1200155"/>
                                        </p:tgtEl>
                                      </p:cBhvr>
                                    </p:animEffect>
                                  </p:childTnLst>
                                </p:cTn>
                              </p:par>
                            </p:childTnLst>
                          </p:cTn>
                        </p:par>
                        <p:par>
                          <p:cTn id="37" fill="hold" nodeType="afterGroup">
                            <p:stCondLst>
                              <p:cond delay="1000"/>
                            </p:stCondLst>
                            <p:childTnLst>
                              <p:par>
                                <p:cTn id="38" presetID="22" presetClass="entr" presetSubtype="8" fill="hold" nodeType="afterEffect">
                                  <p:stCondLst>
                                    <p:cond delay="0"/>
                                  </p:stCondLst>
                                  <p:childTnLst>
                                    <p:set>
                                      <p:cBhvr>
                                        <p:cTn id="39" dur="1" fill="hold">
                                          <p:stCondLst>
                                            <p:cond delay="0"/>
                                          </p:stCondLst>
                                        </p:cTn>
                                        <p:tgtEl>
                                          <p:spTgt spid="1200156"/>
                                        </p:tgtEl>
                                        <p:attrNameLst>
                                          <p:attrName>style.visibility</p:attrName>
                                        </p:attrNameLst>
                                      </p:cBhvr>
                                      <p:to>
                                        <p:strVal val="visible"/>
                                      </p:to>
                                    </p:set>
                                    <p:animEffect transition="in" filter="wipe(left)">
                                      <p:cBhvr>
                                        <p:cTn id="40" dur="500"/>
                                        <p:tgtEl>
                                          <p:spTgt spid="1200156"/>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left)">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0149" grpId="0" build="p" autoUpdateAnimBg="0" advAuto="10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Purple mesh">
            <a:extLst>
              <a:ext uri="{FF2B5EF4-FFF2-40B4-BE49-F238E27FC236}">
                <a16:creationId xmlns:a16="http://schemas.microsoft.com/office/drawing/2014/main" id="{750B9E95-523F-2FEA-C591-9174257D5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3" y="263525"/>
            <a:ext cx="9240837" cy="725487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43010" name="Rectangle 3">
            <a:extLst>
              <a:ext uri="{FF2B5EF4-FFF2-40B4-BE49-F238E27FC236}">
                <a16:creationId xmlns:a16="http://schemas.microsoft.com/office/drawing/2014/main" id="{19659A2B-0D8D-E82F-3057-A4C0E097A06A}"/>
              </a:ext>
            </a:extLst>
          </p:cNvPr>
          <p:cNvSpPr>
            <a:spLocks noChangeArrowheads="1"/>
          </p:cNvSpPr>
          <p:nvPr/>
        </p:nvSpPr>
        <p:spPr bwMode="auto">
          <a:xfrm>
            <a:off x="169863" y="7427913"/>
            <a:ext cx="1454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000" b="0"/>
          </a:p>
        </p:txBody>
      </p:sp>
      <p:sp>
        <p:nvSpPr>
          <p:cNvPr id="43011" name="Rectangle 4">
            <a:extLst>
              <a:ext uri="{FF2B5EF4-FFF2-40B4-BE49-F238E27FC236}">
                <a16:creationId xmlns:a16="http://schemas.microsoft.com/office/drawing/2014/main" id="{5D037C44-5AFA-847C-BF86-87BFFF46E14A}"/>
              </a:ext>
            </a:extLst>
          </p:cNvPr>
          <p:cNvSpPr>
            <a:spLocks noChangeArrowheads="1"/>
          </p:cNvSpPr>
          <p:nvPr/>
        </p:nvSpPr>
        <p:spPr bwMode="auto">
          <a:xfrm>
            <a:off x="1268413" y="784225"/>
            <a:ext cx="7481887" cy="6181725"/>
          </a:xfrm>
          <a:prstGeom prst="rect">
            <a:avLst/>
          </a:prstGeom>
          <a:gradFill rotWithShape="0">
            <a:gsLst>
              <a:gs pos="0">
                <a:srgbClr val="000000"/>
              </a:gs>
              <a:gs pos="50000">
                <a:srgbClr val="00279F"/>
              </a:gs>
              <a:gs pos="100000">
                <a:srgbClr val="000000"/>
              </a:gs>
            </a:gsLst>
            <a:lin ang="5400000" scaled="1"/>
          </a:gradFill>
          <a:ln w="12700">
            <a:solidFill>
              <a:schemeClr val="tx1"/>
            </a:solidFill>
            <a:miter lim="800000"/>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43012" name="AutoShape 5">
            <a:extLst>
              <a:ext uri="{FF2B5EF4-FFF2-40B4-BE49-F238E27FC236}">
                <a16:creationId xmlns:a16="http://schemas.microsoft.com/office/drawing/2014/main" id="{B1838FE6-427A-0927-6E6F-0D51E27A843B}"/>
              </a:ext>
            </a:extLst>
          </p:cNvPr>
          <p:cNvSpPr>
            <a:spLocks noChangeArrowheads="1"/>
          </p:cNvSpPr>
          <p:nvPr/>
        </p:nvSpPr>
        <p:spPr bwMode="auto">
          <a:xfrm>
            <a:off x="1490663" y="963613"/>
            <a:ext cx="7037387" cy="5822950"/>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a:effectLst>
            <a:outerShdw dist="161645"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43013" name="Text Box 7">
            <a:extLst>
              <a:ext uri="{FF2B5EF4-FFF2-40B4-BE49-F238E27FC236}">
                <a16:creationId xmlns:a16="http://schemas.microsoft.com/office/drawing/2014/main" id="{94D126DF-9CD2-7C84-256D-03CB828FC04E}"/>
              </a:ext>
            </a:extLst>
          </p:cNvPr>
          <p:cNvSpPr txBox="1">
            <a:spLocks noChangeArrowheads="1"/>
          </p:cNvSpPr>
          <p:nvPr/>
        </p:nvSpPr>
        <p:spPr bwMode="auto">
          <a:xfrm>
            <a:off x="9693275" y="4763"/>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43014" name="Text Box 14">
            <a:extLst>
              <a:ext uri="{FF2B5EF4-FFF2-40B4-BE49-F238E27FC236}">
                <a16:creationId xmlns:a16="http://schemas.microsoft.com/office/drawing/2014/main" id="{DA110514-2688-B6B9-2B69-04A4F92CD6A8}"/>
              </a:ext>
            </a:extLst>
          </p:cNvPr>
          <p:cNvSpPr txBox="1">
            <a:spLocks noChangeArrowheads="1"/>
          </p:cNvSpPr>
          <p:nvPr/>
        </p:nvSpPr>
        <p:spPr bwMode="auto">
          <a:xfrm>
            <a:off x="9204325" y="7410450"/>
            <a:ext cx="30797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13</a:t>
            </a:r>
          </a:p>
        </p:txBody>
      </p:sp>
      <p:grpSp>
        <p:nvGrpSpPr>
          <p:cNvPr id="43015" name="Group 19">
            <a:extLst>
              <a:ext uri="{FF2B5EF4-FFF2-40B4-BE49-F238E27FC236}">
                <a16:creationId xmlns:a16="http://schemas.microsoft.com/office/drawing/2014/main" id="{3739AC2B-A618-64A8-EA21-6BDE3284F186}"/>
              </a:ext>
            </a:extLst>
          </p:cNvPr>
          <p:cNvGrpSpPr>
            <a:grpSpLocks/>
          </p:cNvGrpSpPr>
          <p:nvPr/>
        </p:nvGrpSpPr>
        <p:grpSpPr bwMode="auto">
          <a:xfrm>
            <a:off x="1268413" y="795338"/>
            <a:ext cx="7427912" cy="6169025"/>
            <a:chOff x="799" y="501"/>
            <a:chExt cx="4679" cy="3886"/>
          </a:xfrm>
        </p:grpSpPr>
        <p:pic>
          <p:nvPicPr>
            <p:cNvPr id="43020" name="Picture 17">
              <a:extLst>
                <a:ext uri="{FF2B5EF4-FFF2-40B4-BE49-F238E27FC236}">
                  <a16:creationId xmlns:a16="http://schemas.microsoft.com/office/drawing/2014/main" id="{A15151DC-B46B-9E2B-8909-1C52684405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6" y="658"/>
              <a:ext cx="2468" cy="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1" name="Rectangle 16">
              <a:extLst>
                <a:ext uri="{FF2B5EF4-FFF2-40B4-BE49-F238E27FC236}">
                  <a16:creationId xmlns:a16="http://schemas.microsoft.com/office/drawing/2014/main" id="{BC79B926-BAC0-5826-6FE8-B6E7B0B6C0B2}"/>
                </a:ext>
              </a:extLst>
            </p:cNvPr>
            <p:cNvSpPr>
              <a:spLocks noChangeArrowheads="1"/>
            </p:cNvSpPr>
            <p:nvPr/>
          </p:nvSpPr>
          <p:spPr bwMode="auto">
            <a:xfrm>
              <a:off x="799" y="501"/>
              <a:ext cx="4679" cy="3886"/>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grpSp>
      <p:sp>
        <p:nvSpPr>
          <p:cNvPr id="1203213" name="Text Box 13">
            <a:extLst>
              <a:ext uri="{FF2B5EF4-FFF2-40B4-BE49-F238E27FC236}">
                <a16:creationId xmlns:a16="http://schemas.microsoft.com/office/drawing/2014/main" id="{147C58EB-7793-FDF0-96FB-8B401A54F4F1}"/>
              </a:ext>
            </a:extLst>
          </p:cNvPr>
          <p:cNvSpPr txBox="1">
            <a:spLocks noChangeArrowheads="1"/>
          </p:cNvSpPr>
          <p:nvPr/>
        </p:nvSpPr>
        <p:spPr bwMode="auto">
          <a:xfrm>
            <a:off x="2822575" y="5376863"/>
            <a:ext cx="5373688" cy="461622"/>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FF00"/>
                </a:solidFill>
                <a:latin typeface="Pyidaungsu" panose="020B0502040204020203" pitchFamily="34" charset="0"/>
                <a:cs typeface="Pyidaungsu" panose="020B0502040204020203" pitchFamily="34" charset="0"/>
              </a:rPr>
              <a:t>ရှုထောင</a:t>
            </a:r>
            <a:r>
              <a:rPr lang="en-US" altLang="en-US" sz="2400" dirty="0">
                <a:solidFill>
                  <a:srgbClr val="FFFF00"/>
                </a:solidFill>
                <a:latin typeface="Pyidaungsu" panose="020B0502040204020203" pitchFamily="34" charset="0"/>
                <a:cs typeface="Pyidaungsu" panose="020B0502040204020203" pitchFamily="34" charset="0"/>
              </a:rPr>
              <a:t>့်</a:t>
            </a:r>
            <a:r>
              <a:rPr lang="en-US" altLang="en-US" sz="2400" dirty="0" err="1">
                <a:solidFill>
                  <a:srgbClr val="FFFF00"/>
                </a:solidFill>
                <a:latin typeface="Pyidaungsu" panose="020B0502040204020203" pitchFamily="34" charset="0"/>
                <a:cs typeface="Pyidaungsu" panose="020B0502040204020203" pitchFamily="34" charset="0"/>
              </a:rPr>
              <a:t>လေးမျိုးဖြင</a:t>
            </a:r>
            <a:r>
              <a:rPr lang="en-US" altLang="en-US" sz="2400" dirty="0">
                <a:solidFill>
                  <a:srgbClr val="FFFF00"/>
                </a:solidFill>
                <a:latin typeface="Pyidaungsu" panose="020B0502040204020203" pitchFamily="34" charset="0"/>
                <a:cs typeface="Pyidaungsu" panose="020B0502040204020203" pitchFamily="34" charset="0"/>
              </a:rPr>
              <a:t>့် </a:t>
            </a:r>
            <a:r>
              <a:rPr lang="en-US" altLang="en-US" sz="2400" dirty="0" err="1">
                <a:solidFill>
                  <a:srgbClr val="FFFF00"/>
                </a:solidFill>
                <a:latin typeface="Pyidaungsu" panose="020B0502040204020203" pitchFamily="34" charset="0"/>
                <a:cs typeface="Pyidaungsu" panose="020B0502040204020203" pitchFamily="34" charset="0"/>
              </a:rPr>
              <a:t>တွေ့မြင်ရသည</a:t>
            </a:r>
            <a:r>
              <a:rPr lang="en-US" altLang="en-US" sz="2400" dirty="0">
                <a:solidFill>
                  <a:srgbClr val="FFFF00"/>
                </a:solidFill>
                <a:latin typeface="Pyidaungsu" panose="020B0502040204020203" pitchFamily="34" charset="0"/>
                <a:cs typeface="Pyidaungsu" panose="020B0502040204020203" pitchFamily="34" charset="0"/>
              </a:rPr>
              <a:t>်</a:t>
            </a:r>
          </a:p>
        </p:txBody>
      </p:sp>
      <p:sp>
        <p:nvSpPr>
          <p:cNvPr id="1203210" name="Text Box 10">
            <a:extLst>
              <a:ext uri="{FF2B5EF4-FFF2-40B4-BE49-F238E27FC236}">
                <a16:creationId xmlns:a16="http://schemas.microsoft.com/office/drawing/2014/main" id="{5BAAEDF8-734D-BB4B-FA09-160FFFD94DAC}"/>
              </a:ext>
            </a:extLst>
          </p:cNvPr>
          <p:cNvSpPr txBox="1">
            <a:spLocks noChangeArrowheads="1"/>
          </p:cNvSpPr>
          <p:nvPr/>
        </p:nvSpPr>
        <p:spPr bwMode="auto">
          <a:xfrm>
            <a:off x="2354263" y="7035970"/>
            <a:ext cx="4429125" cy="461622"/>
          </a:xfrm>
          <a:prstGeom prst="rect">
            <a:avLst/>
          </a:prstGeom>
          <a:solidFill>
            <a:srgbClr val="1822CD"/>
          </a:solidFill>
          <a:ln w="57150">
            <a:solidFill>
              <a:srgbClr val="FFFF00"/>
            </a:solidFill>
            <a:miter lim="800000"/>
            <a:headEnd/>
            <a:tailEnd/>
          </a:ln>
          <a:effectLst>
            <a:outerShdw dist="71842" dir="2700000" algn="ctr" rotWithShape="0">
              <a:schemeClr val="tx1"/>
            </a:outerShdw>
          </a:effectLst>
        </p:spPr>
        <p:txBody>
          <a:bodyPr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FF00"/>
                </a:solidFill>
                <a:latin typeface="Pyidaungsu" panose="020B0502040204020203" pitchFamily="34" charset="0"/>
                <a:cs typeface="Pyidaungsu" panose="020B0502040204020203" pitchFamily="34" charset="0"/>
              </a:rPr>
              <a:t>သင်ထောက်ကူ</a:t>
            </a:r>
            <a:r>
              <a:rPr lang="en-US" altLang="en-US" sz="2400" dirty="0">
                <a:solidFill>
                  <a:srgbClr val="FFFF00"/>
                </a:solidFill>
                <a:latin typeface="Pyidaungsu" panose="020B0502040204020203" pitchFamily="34" charset="0"/>
                <a:cs typeface="Pyidaungsu" panose="020B0502040204020203" pitchFamily="34" charset="0"/>
              </a:rPr>
              <a:t> </a:t>
            </a:r>
            <a:r>
              <a:rPr lang="en-US" altLang="en-US" sz="2400" dirty="0" err="1">
                <a:solidFill>
                  <a:srgbClr val="FFFF00"/>
                </a:solidFill>
                <a:latin typeface="Pyidaungsu" panose="020B0502040204020203" pitchFamily="34" charset="0"/>
                <a:cs typeface="Pyidaungsu" panose="020B0502040204020203" pitchFamily="34" charset="0"/>
              </a:rPr>
              <a:t>အမှတ</a:t>
            </a:r>
            <a:r>
              <a:rPr lang="en-US" altLang="en-US" sz="2400" dirty="0">
                <a:solidFill>
                  <a:srgbClr val="FFFF00"/>
                </a:solidFill>
                <a:latin typeface="Pyidaungsu" panose="020B0502040204020203" pitchFamily="34" charset="0"/>
                <a:cs typeface="Pyidaungsu" panose="020B0502040204020203" pitchFamily="34" charset="0"/>
              </a:rPr>
              <a:t>် ၂၁</a:t>
            </a:r>
          </a:p>
        </p:txBody>
      </p:sp>
      <p:sp>
        <p:nvSpPr>
          <p:cNvPr id="1203206" name="Text Box 6">
            <a:extLst>
              <a:ext uri="{FF2B5EF4-FFF2-40B4-BE49-F238E27FC236}">
                <a16:creationId xmlns:a16="http://schemas.microsoft.com/office/drawing/2014/main" id="{881AB230-11B2-5E27-2FE4-CADE1265B09E}"/>
              </a:ext>
            </a:extLst>
          </p:cNvPr>
          <p:cNvSpPr txBox="1">
            <a:spLocks noChangeArrowheads="1"/>
          </p:cNvSpPr>
          <p:nvPr/>
        </p:nvSpPr>
        <p:spPr bwMode="auto">
          <a:xfrm>
            <a:off x="1612900" y="2471738"/>
            <a:ext cx="6858000" cy="1200286"/>
          </a:xfrm>
          <a:prstGeom prst="rect">
            <a:avLst/>
          </a:prstGeom>
          <a:noFill/>
          <a:ln>
            <a:noFill/>
          </a:ln>
          <a:effectLst>
            <a:outerShdw dist="63500" dir="2212194"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3600" dirty="0" err="1">
                <a:solidFill>
                  <a:schemeClr val="bg1"/>
                </a:solidFill>
                <a:latin typeface="Pyidaungsu" panose="020B0502040204020203" pitchFamily="34" charset="0"/>
                <a:cs typeface="Pyidaungsu" panose="020B0502040204020203" pitchFamily="34" charset="0"/>
              </a:rPr>
              <a:t>ခရစ်တော</a:t>
            </a:r>
            <a:r>
              <a:rPr lang="en-US" altLang="en-US" sz="3600" dirty="0">
                <a:solidFill>
                  <a:schemeClr val="bg1"/>
                </a:solidFill>
                <a:latin typeface="Pyidaungsu" panose="020B0502040204020203" pitchFamily="34" charset="0"/>
                <a:cs typeface="Pyidaungsu" panose="020B0502040204020203" pitchFamily="34" charset="0"/>
              </a:rPr>
              <a:t>်၏ </a:t>
            </a:r>
            <a:r>
              <a:rPr lang="en-US" altLang="en-US" sz="3600" dirty="0" err="1">
                <a:solidFill>
                  <a:schemeClr val="bg1"/>
                </a:solidFill>
                <a:latin typeface="Pyidaungsu" panose="020B0502040204020203" pitchFamily="34" charset="0"/>
                <a:cs typeface="Pyidaungsu" panose="020B0502040204020203" pitchFamily="34" charset="0"/>
              </a:rPr>
              <a:t>လုပ်ဆောင်ချက်ကို</a:t>
            </a:r>
            <a:r>
              <a:rPr lang="en-US" altLang="en-US" sz="3600" dirty="0">
                <a:solidFill>
                  <a:schemeClr val="bg1"/>
                </a:solidFill>
                <a:latin typeface="Pyidaungsu" panose="020B0502040204020203" pitchFamily="34" charset="0"/>
                <a:cs typeface="Pyidaungsu" panose="020B0502040204020203" pitchFamily="34" charset="0"/>
              </a:rPr>
              <a:t> </a:t>
            </a:r>
            <a:r>
              <a:rPr lang="en-US" altLang="en-US" sz="3600" dirty="0" err="1">
                <a:solidFill>
                  <a:schemeClr val="bg1"/>
                </a:solidFill>
                <a:latin typeface="Pyidaungsu" panose="020B0502040204020203" pitchFamily="34" charset="0"/>
                <a:cs typeface="Pyidaungsu" panose="020B0502040204020203" pitchFamily="34" charset="0"/>
              </a:rPr>
              <a:t>စာဖြင</a:t>
            </a:r>
            <a:r>
              <a:rPr lang="en-US" altLang="en-US" sz="3600" dirty="0">
                <a:solidFill>
                  <a:schemeClr val="bg1"/>
                </a:solidFill>
                <a:latin typeface="Pyidaungsu" panose="020B0502040204020203" pitchFamily="34" charset="0"/>
                <a:cs typeface="Pyidaungsu" panose="020B0502040204020203" pitchFamily="34" charset="0"/>
              </a:rPr>
              <a:t>့် </a:t>
            </a:r>
            <a:r>
              <a:rPr lang="en-US" altLang="en-US" sz="3600" dirty="0" err="1">
                <a:solidFill>
                  <a:schemeClr val="bg1"/>
                </a:solidFill>
                <a:latin typeface="Pyidaungsu" panose="020B0502040204020203" pitchFamily="34" charset="0"/>
                <a:cs typeface="Pyidaungsu" panose="020B0502040204020203" pitchFamily="34" charset="0"/>
              </a:rPr>
              <a:t>ဖော်ပြပြီးနောက်ပိုင်း</a:t>
            </a:r>
            <a:endParaRPr lang="en-US" altLang="en-US" sz="3600" dirty="0">
              <a:solidFill>
                <a:schemeClr val="bg1"/>
              </a:solidFill>
              <a:latin typeface="Pyidaungsu" panose="020B0502040204020203" pitchFamily="34" charset="0"/>
              <a:cs typeface="Pyidaungsu" panose="020B0502040204020203" pitchFamily="34" charset="0"/>
            </a:endParaRPr>
          </a:p>
        </p:txBody>
      </p:sp>
      <p:sp>
        <p:nvSpPr>
          <p:cNvPr id="43019" name="Text Box 21">
            <a:extLst>
              <a:ext uri="{FF2B5EF4-FFF2-40B4-BE49-F238E27FC236}">
                <a16:creationId xmlns:a16="http://schemas.microsoft.com/office/drawing/2014/main" id="{3176CDAC-64E2-0ABE-D39F-0CFB6FF14F59}"/>
              </a:ext>
            </a:extLst>
          </p:cNvPr>
          <p:cNvSpPr txBox="1">
            <a:spLocks noChangeArrowheads="1"/>
          </p:cNvSpPr>
          <p:nvPr/>
        </p:nvSpPr>
        <p:spPr bwMode="auto">
          <a:xfrm>
            <a:off x="9655175" y="7361238"/>
            <a:ext cx="2492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rPr>
              <a:t>2</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1203210"/>
                                        </p:tgtEl>
                                        <p:attrNameLst>
                                          <p:attrName>style.visibility</p:attrName>
                                        </p:attrNameLst>
                                      </p:cBhvr>
                                      <p:to>
                                        <p:strVal val="visible"/>
                                      </p:to>
                                    </p:set>
                                    <p:anim calcmode="lin" valueType="num">
                                      <p:cBhvr>
                                        <p:cTn id="7" dur="500" fill="hold"/>
                                        <p:tgtEl>
                                          <p:spTgt spid="1203210"/>
                                        </p:tgtEl>
                                        <p:attrNameLst>
                                          <p:attrName>ppt_w</p:attrName>
                                        </p:attrNameLst>
                                      </p:cBhvr>
                                      <p:tavLst>
                                        <p:tav tm="0">
                                          <p:val>
                                            <p:fltVal val="0"/>
                                          </p:val>
                                        </p:tav>
                                        <p:tav tm="100000">
                                          <p:val>
                                            <p:strVal val="#ppt_w"/>
                                          </p:val>
                                        </p:tav>
                                      </p:tavLst>
                                    </p:anim>
                                    <p:anim calcmode="lin" valueType="num">
                                      <p:cBhvr>
                                        <p:cTn id="8" dur="500" fill="hold"/>
                                        <p:tgtEl>
                                          <p:spTgt spid="1203210"/>
                                        </p:tgtEl>
                                        <p:attrNameLst>
                                          <p:attrName>ppt_h</p:attrName>
                                        </p:attrNameLst>
                                      </p:cBhvr>
                                      <p:tavLst>
                                        <p:tav tm="0">
                                          <p:val>
                                            <p:fltVal val="0"/>
                                          </p:val>
                                        </p:tav>
                                        <p:tav tm="100000">
                                          <p:val>
                                            <p:strVal val="#ppt_h"/>
                                          </p:val>
                                        </p:tav>
                                      </p:tavLst>
                                    </p:anim>
                                    <p:anim calcmode="lin" valueType="num">
                                      <p:cBhvr>
                                        <p:cTn id="9" dur="500" fill="hold"/>
                                        <p:tgtEl>
                                          <p:spTgt spid="1203210"/>
                                        </p:tgtEl>
                                        <p:attrNameLst>
                                          <p:attrName>ppt_x</p:attrName>
                                        </p:attrNameLst>
                                      </p:cBhvr>
                                      <p:tavLst>
                                        <p:tav tm="0">
                                          <p:val>
                                            <p:fltVal val="0.5"/>
                                          </p:val>
                                        </p:tav>
                                        <p:tav tm="100000">
                                          <p:val>
                                            <p:strVal val="#ppt_x"/>
                                          </p:val>
                                        </p:tav>
                                      </p:tavLst>
                                    </p:anim>
                                    <p:anim calcmode="lin" valueType="num">
                                      <p:cBhvr>
                                        <p:cTn id="10" dur="500" fill="hold"/>
                                        <p:tgtEl>
                                          <p:spTgt spid="1203210"/>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1203206"/>
                                        </p:tgtEl>
                                        <p:attrNameLst>
                                          <p:attrName>style.visibility</p:attrName>
                                        </p:attrNameLst>
                                      </p:cBhvr>
                                      <p:to>
                                        <p:strVal val="visible"/>
                                      </p:to>
                                    </p:set>
                                    <p:animEffect transition="in" filter="barn(outVertical)">
                                      <p:cBhvr>
                                        <p:cTn id="15" dur="500"/>
                                        <p:tgtEl>
                                          <p:spTgt spid="120320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203213"/>
                                        </p:tgtEl>
                                        <p:attrNameLst>
                                          <p:attrName>style.visibility</p:attrName>
                                        </p:attrNameLst>
                                      </p:cBhvr>
                                      <p:to>
                                        <p:strVal val="visible"/>
                                      </p:to>
                                    </p:set>
                                    <p:animEffect transition="in" filter="dissolve">
                                      <p:cBhvr>
                                        <p:cTn id="20" dur="500"/>
                                        <p:tgtEl>
                                          <p:spTgt spid="1203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3213" grpId="0" autoUpdateAnimBg="0"/>
      <p:bldP spid="1203210" grpId="0" animBg="1" autoUpdateAnimBg="0"/>
      <p:bldP spid="1203206"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Purple mesh">
            <a:extLst>
              <a:ext uri="{FF2B5EF4-FFF2-40B4-BE49-F238E27FC236}">
                <a16:creationId xmlns:a16="http://schemas.microsoft.com/office/drawing/2014/main" id="{E9834AEA-CBBA-3F73-A9AA-1AE3E97545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3" y="327025"/>
            <a:ext cx="9240837" cy="725487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45058" name="Rectangle 3">
            <a:extLst>
              <a:ext uri="{FF2B5EF4-FFF2-40B4-BE49-F238E27FC236}">
                <a16:creationId xmlns:a16="http://schemas.microsoft.com/office/drawing/2014/main" id="{A0249120-82BD-0753-7A40-4885E9E6CD1E}"/>
              </a:ext>
            </a:extLst>
          </p:cNvPr>
          <p:cNvSpPr>
            <a:spLocks noChangeArrowheads="1"/>
          </p:cNvSpPr>
          <p:nvPr/>
        </p:nvSpPr>
        <p:spPr bwMode="auto">
          <a:xfrm>
            <a:off x="169863" y="7443788"/>
            <a:ext cx="1454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000" b="0"/>
          </a:p>
        </p:txBody>
      </p:sp>
      <p:sp>
        <p:nvSpPr>
          <p:cNvPr id="45059" name="Rectangle 4">
            <a:extLst>
              <a:ext uri="{FF2B5EF4-FFF2-40B4-BE49-F238E27FC236}">
                <a16:creationId xmlns:a16="http://schemas.microsoft.com/office/drawing/2014/main" id="{9E225485-FEBC-A0B9-E074-7A95A3B7E80D}"/>
              </a:ext>
            </a:extLst>
          </p:cNvPr>
          <p:cNvSpPr>
            <a:spLocks noChangeArrowheads="1"/>
          </p:cNvSpPr>
          <p:nvPr/>
        </p:nvSpPr>
        <p:spPr bwMode="auto">
          <a:xfrm>
            <a:off x="1254125" y="879475"/>
            <a:ext cx="7481888" cy="6181725"/>
          </a:xfrm>
          <a:prstGeom prst="rect">
            <a:avLst/>
          </a:prstGeom>
          <a:gradFill rotWithShape="0">
            <a:gsLst>
              <a:gs pos="0">
                <a:srgbClr val="000000"/>
              </a:gs>
              <a:gs pos="50000">
                <a:srgbClr val="00279F"/>
              </a:gs>
              <a:gs pos="100000">
                <a:srgbClr val="000000"/>
              </a:gs>
            </a:gsLst>
            <a:lin ang="5400000" scaled="1"/>
          </a:gradFill>
          <a:ln w="12700">
            <a:solidFill>
              <a:schemeClr val="tx1"/>
            </a:solidFill>
            <a:miter lim="800000"/>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45060" name="AutoShape 5">
            <a:extLst>
              <a:ext uri="{FF2B5EF4-FFF2-40B4-BE49-F238E27FC236}">
                <a16:creationId xmlns:a16="http://schemas.microsoft.com/office/drawing/2014/main" id="{7ABA4B63-B6AB-30E0-2041-BB402C081018}"/>
              </a:ext>
            </a:extLst>
          </p:cNvPr>
          <p:cNvSpPr>
            <a:spLocks noChangeArrowheads="1"/>
          </p:cNvSpPr>
          <p:nvPr/>
        </p:nvSpPr>
        <p:spPr bwMode="auto">
          <a:xfrm>
            <a:off x="1431925" y="990600"/>
            <a:ext cx="7037388" cy="5822950"/>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a:effectLst>
            <a:outerShdw dist="161645"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230854" name="Text Box 6">
            <a:extLst>
              <a:ext uri="{FF2B5EF4-FFF2-40B4-BE49-F238E27FC236}">
                <a16:creationId xmlns:a16="http://schemas.microsoft.com/office/drawing/2014/main" id="{7A07FFB1-C896-32A0-F047-F2402675CD50}"/>
              </a:ext>
            </a:extLst>
          </p:cNvPr>
          <p:cNvSpPr txBox="1">
            <a:spLocks noChangeArrowheads="1"/>
          </p:cNvSpPr>
          <p:nvPr/>
        </p:nvSpPr>
        <p:spPr bwMode="auto">
          <a:xfrm>
            <a:off x="1581150" y="1081088"/>
            <a:ext cx="6858000" cy="584733"/>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i="1" dirty="0" err="1">
                <a:solidFill>
                  <a:srgbClr val="66FFFF"/>
                </a:solidFill>
                <a:latin typeface="Pyidaungsu" panose="020B0502040204020203" pitchFamily="34" charset="0"/>
                <a:cs typeface="Pyidaungsu" panose="020B0502040204020203" pitchFamily="34" charset="0"/>
              </a:rPr>
              <a:t>ခရစ်ဝင်ကျမ်း</a:t>
            </a:r>
            <a:r>
              <a:rPr lang="en-US" altLang="en-US" i="1" dirty="0">
                <a:solidFill>
                  <a:srgbClr val="66FFFF"/>
                </a:solidFill>
                <a:latin typeface="Pyidaungsu" panose="020B0502040204020203" pitchFamily="34" charset="0"/>
                <a:cs typeface="Pyidaungsu" panose="020B0502040204020203" pitchFamily="34" charset="0"/>
              </a:rPr>
              <a:t> </a:t>
            </a:r>
            <a:r>
              <a:rPr lang="en-US" altLang="en-US" i="1" dirty="0" err="1">
                <a:solidFill>
                  <a:srgbClr val="66FFFF"/>
                </a:solidFill>
                <a:latin typeface="Pyidaungsu" panose="020B0502040204020203" pitchFamily="34" charset="0"/>
                <a:cs typeface="Pyidaungsu" panose="020B0502040204020203" pitchFamily="34" charset="0"/>
              </a:rPr>
              <a:t>စာရေးသူများမ</a:t>
            </a:r>
            <a:r>
              <a:rPr lang="en-US" altLang="en-US" i="1" dirty="0">
                <a:solidFill>
                  <a:srgbClr val="66FFFF"/>
                </a:solidFill>
                <a:latin typeface="Pyidaungsu" panose="020B0502040204020203" pitchFamily="34" charset="0"/>
                <a:cs typeface="Pyidaungsu" panose="020B0502040204020203" pitchFamily="34" charset="0"/>
              </a:rPr>
              <a:t>ှ</a:t>
            </a:r>
          </a:p>
        </p:txBody>
      </p:sp>
      <p:sp>
        <p:nvSpPr>
          <p:cNvPr id="45062" name="Text Box 7">
            <a:extLst>
              <a:ext uri="{FF2B5EF4-FFF2-40B4-BE49-F238E27FC236}">
                <a16:creationId xmlns:a16="http://schemas.microsoft.com/office/drawing/2014/main" id="{6B46B45D-5583-86DF-8F61-D53BDF18D2ED}"/>
              </a:ext>
            </a:extLst>
          </p:cNvPr>
          <p:cNvSpPr txBox="1">
            <a:spLocks noChangeArrowheads="1"/>
          </p:cNvSpPr>
          <p:nvPr/>
        </p:nvSpPr>
        <p:spPr bwMode="auto">
          <a:xfrm>
            <a:off x="9693275" y="-1588"/>
            <a:ext cx="185738"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1230859" name="Text Box 11">
            <a:extLst>
              <a:ext uri="{FF2B5EF4-FFF2-40B4-BE49-F238E27FC236}">
                <a16:creationId xmlns:a16="http://schemas.microsoft.com/office/drawing/2014/main" id="{6B3DA67C-D517-7932-3901-403D88009154}"/>
              </a:ext>
            </a:extLst>
          </p:cNvPr>
          <p:cNvSpPr txBox="1">
            <a:spLocks noChangeArrowheads="1"/>
          </p:cNvSpPr>
          <p:nvPr/>
        </p:nvSpPr>
        <p:spPr bwMode="auto">
          <a:xfrm>
            <a:off x="1614488" y="1819275"/>
            <a:ext cx="6791325" cy="46162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u="sng" dirty="0" err="1">
                <a:solidFill>
                  <a:srgbClr val="68EEFC"/>
                </a:solidFill>
                <a:latin typeface="Pyidaungsu" panose="020B0502040204020203" pitchFamily="34" charset="0"/>
                <a:cs typeface="Pyidaungsu" panose="020B0502040204020203" pitchFamily="34" charset="0"/>
              </a:rPr>
              <a:t>ရည်ည</a:t>
            </a:r>
            <a:r>
              <a:rPr lang="en-US" altLang="en-US" sz="2400" u="sng" dirty="0">
                <a:solidFill>
                  <a:srgbClr val="68EEFC"/>
                </a:solidFill>
                <a:latin typeface="Pyidaungsu" panose="020B0502040204020203" pitchFamily="34" charset="0"/>
                <a:cs typeface="Pyidaungsu" panose="020B0502040204020203" pitchFamily="34" charset="0"/>
              </a:rPr>
              <a:t>ွှ</a:t>
            </a:r>
            <a:r>
              <a:rPr lang="en-US" altLang="en-US" sz="2400" u="sng" dirty="0" err="1">
                <a:solidFill>
                  <a:srgbClr val="68EEFC"/>
                </a:solidFill>
                <a:latin typeface="Pyidaungsu" panose="020B0502040204020203" pitchFamily="34" charset="0"/>
                <a:cs typeface="Pyidaungsu" panose="020B0502040204020203" pitchFamily="34" charset="0"/>
              </a:rPr>
              <a:t>န်းသူများ</a:t>
            </a:r>
            <a:r>
              <a:rPr lang="en-US" altLang="en-US" sz="2400" u="sng" dirty="0">
                <a:solidFill>
                  <a:srgbClr val="68EEFC"/>
                </a:solidFill>
                <a:latin typeface="Pyidaungsu" panose="020B0502040204020203" pitchFamily="34" charset="0"/>
                <a:cs typeface="Pyidaungsu" panose="020B0502040204020203" pitchFamily="34" charset="0"/>
              </a:rPr>
              <a:t>၏ </a:t>
            </a:r>
            <a:r>
              <a:rPr lang="en-US" altLang="en-US" sz="2400" u="sng" dirty="0" err="1">
                <a:solidFill>
                  <a:srgbClr val="68EEFC"/>
                </a:solidFill>
                <a:latin typeface="Pyidaungsu" panose="020B0502040204020203" pitchFamily="34" charset="0"/>
                <a:cs typeface="Pyidaungsu" panose="020B0502040204020203" pitchFamily="34" charset="0"/>
              </a:rPr>
              <a:t>အဓိကအချက်အလက်များ</a:t>
            </a:r>
            <a:endParaRPr lang="en-US" altLang="en-US" sz="2400" u="sng" dirty="0">
              <a:solidFill>
                <a:srgbClr val="68EEFC"/>
              </a:solidFill>
              <a:latin typeface="Pyidaungsu" panose="020B0502040204020203" pitchFamily="34" charset="0"/>
              <a:cs typeface="Pyidaungsu" panose="020B0502040204020203" pitchFamily="34" charset="0"/>
            </a:endParaRPr>
          </a:p>
        </p:txBody>
      </p:sp>
      <p:sp>
        <p:nvSpPr>
          <p:cNvPr id="1230860" name="Text Box 12">
            <a:extLst>
              <a:ext uri="{FF2B5EF4-FFF2-40B4-BE49-F238E27FC236}">
                <a16:creationId xmlns:a16="http://schemas.microsoft.com/office/drawing/2014/main" id="{60B86728-4BE3-DB7D-5243-95A9AB735729}"/>
              </a:ext>
            </a:extLst>
          </p:cNvPr>
          <p:cNvSpPr txBox="1">
            <a:spLocks noChangeArrowheads="1"/>
          </p:cNvSpPr>
          <p:nvPr/>
        </p:nvSpPr>
        <p:spPr bwMode="auto">
          <a:xfrm>
            <a:off x="1538288" y="2673350"/>
            <a:ext cx="6897687" cy="830954"/>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EA18"/>
                </a:solidFill>
                <a:latin typeface="Pyidaungsu" panose="020B0502040204020203" pitchFamily="34" charset="0"/>
                <a:cs typeface="Pyidaungsu" panose="020B0502040204020203" pitchFamily="34" charset="0"/>
              </a:rPr>
              <a:t>ယေရှုခရစ်တော</a:t>
            </a:r>
            <a:r>
              <a:rPr lang="en-US" altLang="en-US" sz="2400" dirty="0">
                <a:solidFill>
                  <a:srgbClr val="FFEA18"/>
                </a:solidFill>
                <a:latin typeface="Pyidaungsu" panose="020B0502040204020203" pitchFamily="34" charset="0"/>
                <a:cs typeface="Pyidaungsu" panose="020B0502040204020203" pitchFamily="34" charset="0"/>
              </a:rPr>
              <a:t>်၏ </a:t>
            </a:r>
            <a:r>
              <a:rPr lang="en-US" altLang="en-US" sz="2400" dirty="0" err="1">
                <a:solidFill>
                  <a:srgbClr val="FFEA18"/>
                </a:solidFill>
                <a:latin typeface="Pyidaungsu" panose="020B0502040204020203" pitchFamily="34" charset="0"/>
                <a:cs typeface="Pyidaungsu" panose="020B0502040204020203" pitchFamily="34" charset="0"/>
              </a:rPr>
              <a:t>အသက်တာအပေ</a:t>
            </a:r>
            <a:r>
              <a:rPr lang="en-US" altLang="en-US" sz="2400" dirty="0">
                <a:solidFill>
                  <a:srgbClr val="FFEA18"/>
                </a:solidFill>
                <a:latin typeface="Pyidaungsu" panose="020B0502040204020203" pitchFamily="34" charset="0"/>
                <a:cs typeface="Pyidaungsu" panose="020B0502040204020203" pitchFamily="34" charset="0"/>
              </a:rPr>
              <a:t>ါ် </a:t>
            </a:r>
            <a:r>
              <a:rPr lang="en-US" altLang="en-US" sz="2400" dirty="0" err="1">
                <a:solidFill>
                  <a:srgbClr val="FFEA18"/>
                </a:solidFill>
                <a:latin typeface="Pyidaungsu" panose="020B0502040204020203" pitchFamily="34" charset="0"/>
                <a:cs typeface="Pyidaungsu" panose="020B0502040204020203" pitchFamily="34" charset="0"/>
              </a:rPr>
              <a:t>ကျမ်းရေးသူတစ်ဦးစီ</a:t>
            </a:r>
            <a:r>
              <a:rPr lang="en-US" altLang="en-US" sz="2400" dirty="0">
                <a:solidFill>
                  <a:srgbClr val="FFEA18"/>
                </a:solidFill>
                <a:latin typeface="Pyidaungsu" panose="020B0502040204020203" pitchFamily="34" charset="0"/>
                <a:cs typeface="Pyidaungsu" panose="020B0502040204020203" pitchFamily="34" charset="0"/>
              </a:rPr>
              <a:t>၏ </a:t>
            </a:r>
            <a:r>
              <a:rPr lang="en-US" altLang="en-US" sz="2400" dirty="0" err="1">
                <a:solidFill>
                  <a:srgbClr val="FFEA18"/>
                </a:solidFill>
                <a:latin typeface="Pyidaungsu" panose="020B0502040204020203" pitchFamily="34" charset="0"/>
                <a:cs typeface="Pyidaungsu" panose="020B0502040204020203" pitchFamily="34" charset="0"/>
              </a:rPr>
              <a:t>ထူးခြားသော</a:t>
            </a:r>
            <a:r>
              <a:rPr lang="en-US" altLang="en-US" sz="2400" dirty="0">
                <a:solidFill>
                  <a:srgbClr val="FFEA18"/>
                </a:solidFill>
                <a:latin typeface="Pyidaungsu" panose="020B0502040204020203" pitchFamily="34" charset="0"/>
                <a:cs typeface="Pyidaungsu" panose="020B0502040204020203" pitchFamily="34" charset="0"/>
              </a:rPr>
              <a:t> </a:t>
            </a:r>
            <a:r>
              <a:rPr lang="en-US" altLang="en-US" sz="2400" dirty="0" err="1">
                <a:solidFill>
                  <a:srgbClr val="FFEA18"/>
                </a:solidFill>
                <a:latin typeface="Pyidaungsu" panose="020B0502040204020203" pitchFamily="34" charset="0"/>
                <a:cs typeface="Pyidaungsu" panose="020B0502040204020203" pitchFamily="34" charset="0"/>
              </a:rPr>
              <a:t>တင်ပြချက်များ</a:t>
            </a:r>
            <a:endParaRPr lang="en-US" altLang="en-US" dirty="0">
              <a:solidFill>
                <a:srgbClr val="FFEA18"/>
              </a:solidFill>
            </a:endParaRPr>
          </a:p>
        </p:txBody>
      </p:sp>
      <p:sp>
        <p:nvSpPr>
          <p:cNvPr id="1230861" name="Text Box 13">
            <a:extLst>
              <a:ext uri="{FF2B5EF4-FFF2-40B4-BE49-F238E27FC236}">
                <a16:creationId xmlns:a16="http://schemas.microsoft.com/office/drawing/2014/main" id="{3F2996CA-F16B-7E12-38B6-5E078B3D320D}"/>
              </a:ext>
            </a:extLst>
          </p:cNvPr>
          <p:cNvSpPr txBox="1">
            <a:spLocks noChangeArrowheads="1"/>
          </p:cNvSpPr>
          <p:nvPr/>
        </p:nvSpPr>
        <p:spPr bwMode="auto">
          <a:xfrm>
            <a:off x="1660525" y="4738688"/>
            <a:ext cx="6697663" cy="830954"/>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chemeClr val="bg1"/>
                </a:solidFill>
                <a:latin typeface="Pyidaungsu" panose="020B0502040204020203" pitchFamily="34" charset="0"/>
                <a:cs typeface="Pyidaungsu" panose="020B0502040204020203" pitchFamily="34" charset="0"/>
              </a:rPr>
              <a:t>ခရစ်ဝင်ကျမ်းတစ်ခုစီတိုင်း</a:t>
            </a:r>
            <a:r>
              <a:rPr lang="en-US" altLang="en-US" sz="2400" dirty="0">
                <a:solidFill>
                  <a:schemeClr val="bg1"/>
                </a:solidFill>
                <a:latin typeface="Pyidaungsu" panose="020B0502040204020203" pitchFamily="34" charset="0"/>
                <a:cs typeface="Pyidaungsu" panose="020B0502040204020203" pitchFamily="34" charset="0"/>
              </a:rPr>
              <a:t>၏ </a:t>
            </a:r>
            <a:r>
              <a:rPr lang="en-US" altLang="en-US" sz="2400" dirty="0" err="1">
                <a:solidFill>
                  <a:schemeClr val="bg1"/>
                </a:solidFill>
                <a:latin typeface="Pyidaungsu" panose="020B0502040204020203" pitchFamily="34" charset="0"/>
                <a:cs typeface="Pyidaungsu" panose="020B0502040204020203" pitchFamily="34" charset="0"/>
              </a:rPr>
              <a:t>အဓိက</a:t>
            </a:r>
            <a:r>
              <a:rPr lang="en-US" altLang="en-US" sz="2400" dirty="0">
                <a:solidFill>
                  <a:schemeClr val="bg1"/>
                </a:solidFill>
                <a:latin typeface="Pyidaungsu" panose="020B0502040204020203" pitchFamily="34" charset="0"/>
                <a:cs typeface="Pyidaungsu" panose="020B0502040204020203" pitchFamily="34" charset="0"/>
              </a:rPr>
              <a:t> </a:t>
            </a:r>
            <a:r>
              <a:rPr lang="en-US" altLang="en-US" sz="2400" dirty="0" err="1">
                <a:solidFill>
                  <a:schemeClr val="bg1"/>
                </a:solidFill>
                <a:latin typeface="Pyidaungsu" panose="020B0502040204020203" pitchFamily="34" charset="0"/>
                <a:cs typeface="Pyidaungsu" panose="020B0502040204020203" pitchFamily="34" charset="0"/>
              </a:rPr>
              <a:t>ရည်ရွယ်ချက်များ</a:t>
            </a:r>
            <a:endParaRPr lang="en-US" altLang="en-US" dirty="0">
              <a:solidFill>
                <a:schemeClr val="bg1"/>
              </a:solidFill>
            </a:endParaRPr>
          </a:p>
        </p:txBody>
      </p:sp>
      <p:sp>
        <p:nvSpPr>
          <p:cNvPr id="1230862" name="Text Box 14">
            <a:extLst>
              <a:ext uri="{FF2B5EF4-FFF2-40B4-BE49-F238E27FC236}">
                <a16:creationId xmlns:a16="http://schemas.microsoft.com/office/drawing/2014/main" id="{4308F3E7-656F-AB33-A4E2-6F4E53AB6FD7}"/>
              </a:ext>
            </a:extLst>
          </p:cNvPr>
          <p:cNvSpPr txBox="1">
            <a:spLocks noChangeArrowheads="1"/>
          </p:cNvSpPr>
          <p:nvPr/>
        </p:nvSpPr>
        <p:spPr bwMode="auto">
          <a:xfrm>
            <a:off x="1658938" y="5942013"/>
            <a:ext cx="6697662" cy="46162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54FC18"/>
                </a:solidFill>
                <a:latin typeface="Pyidaungsu" panose="020B0502040204020203" pitchFamily="34" charset="0"/>
                <a:cs typeface="Pyidaungsu" panose="020B0502040204020203" pitchFamily="34" charset="0"/>
              </a:rPr>
              <a:t>ရေးသားသည</a:t>
            </a:r>
            <a:r>
              <a:rPr lang="en-US" altLang="en-US" sz="2400" dirty="0">
                <a:solidFill>
                  <a:srgbClr val="54FC18"/>
                </a:solidFill>
                <a:latin typeface="Pyidaungsu" panose="020B0502040204020203" pitchFamily="34" charset="0"/>
                <a:cs typeface="Pyidaungsu" panose="020B0502040204020203" pitchFamily="34" charset="0"/>
              </a:rPr>
              <a:t>့် </a:t>
            </a:r>
            <a:r>
              <a:rPr lang="en-US" altLang="en-US" sz="2400" dirty="0" err="1">
                <a:solidFill>
                  <a:srgbClr val="54FC18"/>
                </a:solidFill>
                <a:latin typeface="Pyidaungsu" panose="020B0502040204020203" pitchFamily="34" charset="0"/>
                <a:cs typeface="Pyidaungsu" panose="020B0502040204020203" pitchFamily="34" charset="0"/>
              </a:rPr>
              <a:t>နေ့စွဲများကို</a:t>
            </a:r>
            <a:r>
              <a:rPr lang="en-US" altLang="en-US" sz="2400" dirty="0">
                <a:solidFill>
                  <a:srgbClr val="54FC18"/>
                </a:solidFill>
                <a:latin typeface="Pyidaungsu" panose="020B0502040204020203" pitchFamily="34" charset="0"/>
                <a:cs typeface="Pyidaungsu" panose="020B0502040204020203" pitchFamily="34" charset="0"/>
              </a:rPr>
              <a:t> </a:t>
            </a:r>
            <a:r>
              <a:rPr lang="en-US" altLang="en-US" sz="2400" dirty="0" err="1">
                <a:solidFill>
                  <a:srgbClr val="54FC18"/>
                </a:solidFill>
                <a:latin typeface="Pyidaungsu" panose="020B0502040204020203" pitchFamily="34" charset="0"/>
                <a:cs typeface="Pyidaungsu" panose="020B0502040204020203" pitchFamily="34" charset="0"/>
              </a:rPr>
              <a:t>ခန</a:t>
            </a:r>
            <a:r>
              <a:rPr lang="en-US" altLang="en-US" sz="2400" dirty="0">
                <a:solidFill>
                  <a:srgbClr val="54FC18"/>
                </a:solidFill>
                <a:latin typeface="Pyidaungsu" panose="020B0502040204020203" pitchFamily="34" charset="0"/>
                <a:cs typeface="Pyidaungsu" panose="020B0502040204020203" pitchFamily="34" charset="0"/>
              </a:rPr>
              <a:t>့်</a:t>
            </a:r>
            <a:r>
              <a:rPr lang="en-US" altLang="en-US" sz="2400" dirty="0" err="1">
                <a:solidFill>
                  <a:srgbClr val="54FC18"/>
                </a:solidFill>
                <a:latin typeface="Pyidaungsu" panose="020B0502040204020203" pitchFamily="34" charset="0"/>
                <a:cs typeface="Pyidaungsu" panose="020B0502040204020203" pitchFamily="34" charset="0"/>
              </a:rPr>
              <a:t>မှန်းချက်များ</a:t>
            </a:r>
            <a:endParaRPr lang="en-US" altLang="en-US" dirty="0">
              <a:solidFill>
                <a:srgbClr val="54FC18"/>
              </a:solidFill>
            </a:endParaRPr>
          </a:p>
        </p:txBody>
      </p:sp>
      <p:sp>
        <p:nvSpPr>
          <p:cNvPr id="45067" name="Text Box 20">
            <a:extLst>
              <a:ext uri="{FF2B5EF4-FFF2-40B4-BE49-F238E27FC236}">
                <a16:creationId xmlns:a16="http://schemas.microsoft.com/office/drawing/2014/main" id="{A23AA5E9-5B81-A129-7164-2CA466F91D5F}"/>
              </a:ext>
            </a:extLst>
          </p:cNvPr>
          <p:cNvSpPr txBox="1">
            <a:spLocks noChangeArrowheads="1"/>
          </p:cNvSpPr>
          <p:nvPr/>
        </p:nvSpPr>
        <p:spPr bwMode="auto">
          <a:xfrm>
            <a:off x="9177338" y="7418388"/>
            <a:ext cx="3127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14</a:t>
            </a:r>
          </a:p>
        </p:txBody>
      </p:sp>
      <p:sp>
        <p:nvSpPr>
          <p:cNvPr id="45068" name="Text Box 21">
            <a:extLst>
              <a:ext uri="{FF2B5EF4-FFF2-40B4-BE49-F238E27FC236}">
                <a16:creationId xmlns:a16="http://schemas.microsoft.com/office/drawing/2014/main" id="{624BD93C-17CF-D473-B953-DCB12911AF8D}"/>
              </a:ext>
            </a:extLst>
          </p:cNvPr>
          <p:cNvSpPr txBox="1">
            <a:spLocks noChangeArrowheads="1"/>
          </p:cNvSpPr>
          <p:nvPr/>
        </p:nvSpPr>
        <p:spPr bwMode="auto">
          <a:xfrm>
            <a:off x="9632950" y="7361238"/>
            <a:ext cx="26193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rPr>
              <a:t>4</a:t>
            </a:r>
          </a:p>
        </p:txBody>
      </p:sp>
      <p:sp>
        <p:nvSpPr>
          <p:cNvPr id="2" name="Rectangle 1">
            <a:extLst>
              <a:ext uri="{FF2B5EF4-FFF2-40B4-BE49-F238E27FC236}">
                <a16:creationId xmlns:a16="http://schemas.microsoft.com/office/drawing/2014/main" id="{C7B8D90E-094B-72FB-F3BE-C557CA3F4CCE}"/>
              </a:ext>
            </a:extLst>
          </p:cNvPr>
          <p:cNvSpPr/>
          <p:nvPr/>
        </p:nvSpPr>
        <p:spPr bwMode="auto">
          <a:xfrm>
            <a:off x="1108710" y="-22860"/>
            <a:ext cx="3291840" cy="3429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Win Innwa" pitchFamily="2"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230854"/>
                                        </p:tgtEl>
                                        <p:attrNameLst>
                                          <p:attrName>style.visibility</p:attrName>
                                        </p:attrNameLst>
                                      </p:cBhvr>
                                      <p:to>
                                        <p:strVal val="visible"/>
                                      </p:to>
                                    </p:set>
                                    <p:animEffect transition="in" filter="barn(outVertical)">
                                      <p:cBhvr>
                                        <p:cTn id="7" dur="500"/>
                                        <p:tgtEl>
                                          <p:spTgt spid="12308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30859"/>
                                        </p:tgtEl>
                                        <p:attrNameLst>
                                          <p:attrName>style.visibility</p:attrName>
                                        </p:attrNameLst>
                                      </p:cBhvr>
                                      <p:to>
                                        <p:strVal val="visible"/>
                                      </p:to>
                                    </p:set>
                                    <p:animEffect transition="in" filter="wipe(left)">
                                      <p:cBhvr>
                                        <p:cTn id="12" dur="500"/>
                                        <p:tgtEl>
                                          <p:spTgt spid="123085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30860"/>
                                        </p:tgtEl>
                                        <p:attrNameLst>
                                          <p:attrName>style.visibility</p:attrName>
                                        </p:attrNameLst>
                                      </p:cBhvr>
                                      <p:to>
                                        <p:strVal val="visible"/>
                                      </p:to>
                                    </p:set>
                                    <p:animEffect transition="in" filter="wipe(left)">
                                      <p:cBhvr>
                                        <p:cTn id="17" dur="500"/>
                                        <p:tgtEl>
                                          <p:spTgt spid="123086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30861"/>
                                        </p:tgtEl>
                                        <p:attrNameLst>
                                          <p:attrName>style.visibility</p:attrName>
                                        </p:attrNameLst>
                                      </p:cBhvr>
                                      <p:to>
                                        <p:strVal val="visible"/>
                                      </p:to>
                                    </p:set>
                                    <p:animEffect transition="in" filter="wipe(left)">
                                      <p:cBhvr>
                                        <p:cTn id="22" dur="500"/>
                                        <p:tgtEl>
                                          <p:spTgt spid="123086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30862"/>
                                        </p:tgtEl>
                                        <p:attrNameLst>
                                          <p:attrName>style.visibility</p:attrName>
                                        </p:attrNameLst>
                                      </p:cBhvr>
                                      <p:to>
                                        <p:strVal val="visible"/>
                                      </p:to>
                                    </p:set>
                                    <p:animEffect transition="in" filter="wipe(left)">
                                      <p:cBhvr>
                                        <p:cTn id="27" dur="500"/>
                                        <p:tgtEl>
                                          <p:spTgt spid="1230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854" grpId="0" autoUpdateAnimBg="0"/>
      <p:bldP spid="1230859" grpId="0" autoUpdateAnimBg="0"/>
      <p:bldP spid="1230860" grpId="0" autoUpdateAnimBg="0"/>
      <p:bldP spid="1230861" grpId="0" autoUpdateAnimBg="0"/>
      <p:bldP spid="1230862"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Purple mesh">
            <a:extLst>
              <a:ext uri="{FF2B5EF4-FFF2-40B4-BE49-F238E27FC236}">
                <a16:creationId xmlns:a16="http://schemas.microsoft.com/office/drawing/2014/main" id="{810FDB4F-25E6-815C-542B-2227EA9991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3" y="263525"/>
            <a:ext cx="9240837" cy="725487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47106" name="Rectangle 3">
            <a:extLst>
              <a:ext uri="{FF2B5EF4-FFF2-40B4-BE49-F238E27FC236}">
                <a16:creationId xmlns:a16="http://schemas.microsoft.com/office/drawing/2014/main" id="{4B83A5EA-33B6-5BBA-6DBD-A3198C8F9145}"/>
              </a:ext>
            </a:extLst>
          </p:cNvPr>
          <p:cNvSpPr>
            <a:spLocks noChangeArrowheads="1"/>
          </p:cNvSpPr>
          <p:nvPr/>
        </p:nvSpPr>
        <p:spPr bwMode="auto">
          <a:xfrm>
            <a:off x="169863" y="7427913"/>
            <a:ext cx="1454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000" b="0"/>
          </a:p>
        </p:txBody>
      </p:sp>
      <p:sp>
        <p:nvSpPr>
          <p:cNvPr id="47107" name="Rectangle 4">
            <a:extLst>
              <a:ext uri="{FF2B5EF4-FFF2-40B4-BE49-F238E27FC236}">
                <a16:creationId xmlns:a16="http://schemas.microsoft.com/office/drawing/2014/main" id="{13D7083A-00DC-08FB-6DAF-33C6D6859AA8}"/>
              </a:ext>
            </a:extLst>
          </p:cNvPr>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700">
            <a:solidFill>
              <a:schemeClr val="tx1"/>
            </a:solidFill>
            <a:miter lim="800000"/>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47108" name="AutoShape 5">
            <a:extLst>
              <a:ext uri="{FF2B5EF4-FFF2-40B4-BE49-F238E27FC236}">
                <a16:creationId xmlns:a16="http://schemas.microsoft.com/office/drawing/2014/main" id="{8A52D90C-EDE0-CF00-D639-43BEA0004E4B}"/>
              </a:ext>
            </a:extLst>
          </p:cNvPr>
          <p:cNvSpPr>
            <a:spLocks noChangeArrowheads="1"/>
          </p:cNvSpPr>
          <p:nvPr/>
        </p:nvSpPr>
        <p:spPr bwMode="auto">
          <a:xfrm>
            <a:off x="5546725" y="1081088"/>
            <a:ext cx="3303588" cy="2817812"/>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a:effectLst>
            <a:outerShdw dist="161645"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47109" name="AutoShape 6">
            <a:extLst>
              <a:ext uri="{FF2B5EF4-FFF2-40B4-BE49-F238E27FC236}">
                <a16:creationId xmlns:a16="http://schemas.microsoft.com/office/drawing/2014/main" id="{9C305F44-2D35-9A53-FAD2-7B5ABD9DD8F5}"/>
              </a:ext>
            </a:extLst>
          </p:cNvPr>
          <p:cNvSpPr>
            <a:spLocks noChangeArrowheads="1"/>
          </p:cNvSpPr>
          <p:nvPr/>
        </p:nvSpPr>
        <p:spPr bwMode="auto">
          <a:xfrm>
            <a:off x="1473200" y="4040188"/>
            <a:ext cx="3303588" cy="2817812"/>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a:effectLst>
            <a:outerShdw dist="161645"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47110" name="AutoShape 7">
            <a:extLst>
              <a:ext uri="{FF2B5EF4-FFF2-40B4-BE49-F238E27FC236}">
                <a16:creationId xmlns:a16="http://schemas.microsoft.com/office/drawing/2014/main" id="{966DB3B4-F2FC-E2DD-4115-08F47F05B4A4}"/>
              </a:ext>
            </a:extLst>
          </p:cNvPr>
          <p:cNvSpPr>
            <a:spLocks noChangeArrowheads="1"/>
          </p:cNvSpPr>
          <p:nvPr/>
        </p:nvSpPr>
        <p:spPr bwMode="auto">
          <a:xfrm>
            <a:off x="5197475" y="4017963"/>
            <a:ext cx="3303588" cy="2817812"/>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a:effectLst>
            <a:outerShdw dist="161645"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1200" b="0">
              <a:solidFill>
                <a:srgbClr val="063DE8"/>
              </a:solidFill>
            </a:endParaRPr>
          </a:p>
        </p:txBody>
      </p:sp>
      <p:sp>
        <p:nvSpPr>
          <p:cNvPr id="47111" name="AutoShape 8">
            <a:extLst>
              <a:ext uri="{FF2B5EF4-FFF2-40B4-BE49-F238E27FC236}">
                <a16:creationId xmlns:a16="http://schemas.microsoft.com/office/drawing/2014/main" id="{14E3F240-6A0D-2576-3CDB-87E016760CDF}"/>
              </a:ext>
            </a:extLst>
          </p:cNvPr>
          <p:cNvSpPr>
            <a:spLocks noChangeArrowheads="1"/>
          </p:cNvSpPr>
          <p:nvPr/>
        </p:nvSpPr>
        <p:spPr bwMode="auto">
          <a:xfrm>
            <a:off x="1471613" y="1000125"/>
            <a:ext cx="3303587" cy="2817813"/>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a:effectLst>
            <a:outerShdw dist="161645"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grpSp>
        <p:nvGrpSpPr>
          <p:cNvPr id="2" name="Group 9">
            <a:extLst>
              <a:ext uri="{FF2B5EF4-FFF2-40B4-BE49-F238E27FC236}">
                <a16:creationId xmlns:a16="http://schemas.microsoft.com/office/drawing/2014/main" id="{B21E3B66-3198-E9EB-6AD4-65DF18FA81DF}"/>
              </a:ext>
            </a:extLst>
          </p:cNvPr>
          <p:cNvGrpSpPr>
            <a:grpSpLocks/>
          </p:cNvGrpSpPr>
          <p:nvPr/>
        </p:nvGrpSpPr>
        <p:grpSpPr bwMode="auto">
          <a:xfrm>
            <a:off x="1955800" y="1600200"/>
            <a:ext cx="6273800" cy="4749800"/>
            <a:chOff x="1232" y="1008"/>
            <a:chExt cx="3952" cy="2992"/>
          </a:xfrm>
        </p:grpSpPr>
        <p:grpSp>
          <p:nvGrpSpPr>
            <p:cNvPr id="47122" name="Group 10">
              <a:extLst>
                <a:ext uri="{FF2B5EF4-FFF2-40B4-BE49-F238E27FC236}">
                  <a16:creationId xmlns:a16="http://schemas.microsoft.com/office/drawing/2014/main" id="{0B15FF15-AA46-FE28-48D4-DC1CB18934CD}"/>
                </a:ext>
              </a:extLst>
            </p:cNvPr>
            <p:cNvGrpSpPr>
              <a:grpSpLocks/>
            </p:cNvGrpSpPr>
            <p:nvPr/>
          </p:nvGrpSpPr>
          <p:grpSpPr bwMode="auto">
            <a:xfrm>
              <a:off x="1232" y="2928"/>
              <a:ext cx="1616" cy="1072"/>
              <a:chOff x="3568" y="1008"/>
              <a:chExt cx="1616" cy="1072"/>
            </a:xfrm>
          </p:grpSpPr>
          <p:sp>
            <p:nvSpPr>
              <p:cNvPr id="47138" name="Line 11">
                <a:extLst>
                  <a:ext uri="{FF2B5EF4-FFF2-40B4-BE49-F238E27FC236}">
                    <a16:creationId xmlns:a16="http://schemas.microsoft.com/office/drawing/2014/main" id="{5BC26B57-2F0C-FC6E-3CC9-2D049F723FEC}"/>
                  </a:ext>
                </a:extLst>
              </p:cNvPr>
              <p:cNvSpPr>
                <a:spLocks noChangeShapeType="1"/>
              </p:cNvSpPr>
              <p:nvPr/>
            </p:nvSpPr>
            <p:spPr bwMode="auto">
              <a:xfrm>
                <a:off x="3584" y="1344"/>
                <a:ext cx="1600" cy="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39" name="Line 12">
                <a:extLst>
                  <a:ext uri="{FF2B5EF4-FFF2-40B4-BE49-F238E27FC236}">
                    <a16:creationId xmlns:a16="http://schemas.microsoft.com/office/drawing/2014/main" id="{0C77ABC5-9555-AFE2-7AE6-54D2EF9BE2D2}"/>
                  </a:ext>
                </a:extLst>
              </p:cNvPr>
              <p:cNvSpPr>
                <a:spLocks noChangeShapeType="1"/>
              </p:cNvSpPr>
              <p:nvPr/>
            </p:nvSpPr>
            <p:spPr bwMode="auto">
              <a:xfrm>
                <a:off x="3568" y="1712"/>
                <a:ext cx="1600" cy="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40" name="Line 13">
                <a:extLst>
                  <a:ext uri="{FF2B5EF4-FFF2-40B4-BE49-F238E27FC236}">
                    <a16:creationId xmlns:a16="http://schemas.microsoft.com/office/drawing/2014/main" id="{DF43019C-02B4-EC7F-9177-D35A7705CA94}"/>
                  </a:ext>
                </a:extLst>
              </p:cNvPr>
              <p:cNvSpPr>
                <a:spLocks noChangeShapeType="1"/>
              </p:cNvSpPr>
              <p:nvPr/>
            </p:nvSpPr>
            <p:spPr bwMode="auto">
              <a:xfrm>
                <a:off x="3568" y="2080"/>
                <a:ext cx="1600" cy="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41" name="Line 14">
                <a:extLst>
                  <a:ext uri="{FF2B5EF4-FFF2-40B4-BE49-F238E27FC236}">
                    <a16:creationId xmlns:a16="http://schemas.microsoft.com/office/drawing/2014/main" id="{4F700797-8B7D-A1EC-9DCE-A02BF72D5F8C}"/>
                  </a:ext>
                </a:extLst>
              </p:cNvPr>
              <p:cNvSpPr>
                <a:spLocks noChangeShapeType="1"/>
              </p:cNvSpPr>
              <p:nvPr/>
            </p:nvSpPr>
            <p:spPr bwMode="auto">
              <a:xfrm>
                <a:off x="3568" y="1008"/>
                <a:ext cx="1600" cy="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7123" name="Group 15">
              <a:extLst>
                <a:ext uri="{FF2B5EF4-FFF2-40B4-BE49-F238E27FC236}">
                  <a16:creationId xmlns:a16="http://schemas.microsoft.com/office/drawing/2014/main" id="{2EE953D8-4710-519B-75D2-419C61F66687}"/>
                </a:ext>
              </a:extLst>
            </p:cNvPr>
            <p:cNvGrpSpPr>
              <a:grpSpLocks/>
            </p:cNvGrpSpPr>
            <p:nvPr/>
          </p:nvGrpSpPr>
          <p:grpSpPr bwMode="auto">
            <a:xfrm>
              <a:off x="3552" y="2928"/>
              <a:ext cx="1616" cy="1072"/>
              <a:chOff x="3568" y="1008"/>
              <a:chExt cx="1616" cy="1072"/>
            </a:xfrm>
          </p:grpSpPr>
          <p:sp>
            <p:nvSpPr>
              <p:cNvPr id="47134" name="Line 16">
                <a:extLst>
                  <a:ext uri="{FF2B5EF4-FFF2-40B4-BE49-F238E27FC236}">
                    <a16:creationId xmlns:a16="http://schemas.microsoft.com/office/drawing/2014/main" id="{0B4F4A2B-EBED-A6B0-57B2-14E486880A4C}"/>
                  </a:ext>
                </a:extLst>
              </p:cNvPr>
              <p:cNvSpPr>
                <a:spLocks noChangeShapeType="1"/>
              </p:cNvSpPr>
              <p:nvPr/>
            </p:nvSpPr>
            <p:spPr bwMode="auto">
              <a:xfrm>
                <a:off x="3584" y="1344"/>
                <a:ext cx="1600" cy="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35" name="Line 17">
                <a:extLst>
                  <a:ext uri="{FF2B5EF4-FFF2-40B4-BE49-F238E27FC236}">
                    <a16:creationId xmlns:a16="http://schemas.microsoft.com/office/drawing/2014/main" id="{037C1ABB-E18E-5E0F-7CB1-A5CE59455F4A}"/>
                  </a:ext>
                </a:extLst>
              </p:cNvPr>
              <p:cNvSpPr>
                <a:spLocks noChangeShapeType="1"/>
              </p:cNvSpPr>
              <p:nvPr/>
            </p:nvSpPr>
            <p:spPr bwMode="auto">
              <a:xfrm>
                <a:off x="3568" y="1712"/>
                <a:ext cx="1600" cy="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36" name="Line 18">
                <a:extLst>
                  <a:ext uri="{FF2B5EF4-FFF2-40B4-BE49-F238E27FC236}">
                    <a16:creationId xmlns:a16="http://schemas.microsoft.com/office/drawing/2014/main" id="{42D5A814-7169-29A1-DB89-2CBAD49050C0}"/>
                  </a:ext>
                </a:extLst>
              </p:cNvPr>
              <p:cNvSpPr>
                <a:spLocks noChangeShapeType="1"/>
              </p:cNvSpPr>
              <p:nvPr/>
            </p:nvSpPr>
            <p:spPr bwMode="auto">
              <a:xfrm>
                <a:off x="3568" y="2080"/>
                <a:ext cx="1600" cy="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37" name="Line 19">
                <a:extLst>
                  <a:ext uri="{FF2B5EF4-FFF2-40B4-BE49-F238E27FC236}">
                    <a16:creationId xmlns:a16="http://schemas.microsoft.com/office/drawing/2014/main" id="{5ECEB291-1C44-4241-1106-8EF782B96165}"/>
                  </a:ext>
                </a:extLst>
              </p:cNvPr>
              <p:cNvSpPr>
                <a:spLocks noChangeShapeType="1"/>
              </p:cNvSpPr>
              <p:nvPr/>
            </p:nvSpPr>
            <p:spPr bwMode="auto">
              <a:xfrm>
                <a:off x="3568" y="1008"/>
                <a:ext cx="1600" cy="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7124" name="Group 20">
              <a:extLst>
                <a:ext uri="{FF2B5EF4-FFF2-40B4-BE49-F238E27FC236}">
                  <a16:creationId xmlns:a16="http://schemas.microsoft.com/office/drawing/2014/main" id="{63F5A5CC-77FD-ABB5-07E0-2AA25BC94AA4}"/>
                </a:ext>
              </a:extLst>
            </p:cNvPr>
            <p:cNvGrpSpPr>
              <a:grpSpLocks/>
            </p:cNvGrpSpPr>
            <p:nvPr/>
          </p:nvGrpSpPr>
          <p:grpSpPr bwMode="auto">
            <a:xfrm>
              <a:off x="3568" y="1008"/>
              <a:ext cx="1616" cy="1072"/>
              <a:chOff x="3568" y="1008"/>
              <a:chExt cx="1616" cy="1072"/>
            </a:xfrm>
          </p:grpSpPr>
          <p:sp>
            <p:nvSpPr>
              <p:cNvPr id="47130" name="Line 21">
                <a:extLst>
                  <a:ext uri="{FF2B5EF4-FFF2-40B4-BE49-F238E27FC236}">
                    <a16:creationId xmlns:a16="http://schemas.microsoft.com/office/drawing/2014/main" id="{B5DE6B76-FACF-B540-BEEA-7243A843B74C}"/>
                  </a:ext>
                </a:extLst>
              </p:cNvPr>
              <p:cNvSpPr>
                <a:spLocks noChangeShapeType="1"/>
              </p:cNvSpPr>
              <p:nvPr/>
            </p:nvSpPr>
            <p:spPr bwMode="auto">
              <a:xfrm>
                <a:off x="3584" y="1344"/>
                <a:ext cx="1600" cy="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31" name="Line 22">
                <a:extLst>
                  <a:ext uri="{FF2B5EF4-FFF2-40B4-BE49-F238E27FC236}">
                    <a16:creationId xmlns:a16="http://schemas.microsoft.com/office/drawing/2014/main" id="{3BF7CF36-3FA5-AC81-D235-CE1430BC8DB9}"/>
                  </a:ext>
                </a:extLst>
              </p:cNvPr>
              <p:cNvSpPr>
                <a:spLocks noChangeShapeType="1"/>
              </p:cNvSpPr>
              <p:nvPr/>
            </p:nvSpPr>
            <p:spPr bwMode="auto">
              <a:xfrm>
                <a:off x="3568" y="1712"/>
                <a:ext cx="1600" cy="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32" name="Line 23">
                <a:extLst>
                  <a:ext uri="{FF2B5EF4-FFF2-40B4-BE49-F238E27FC236}">
                    <a16:creationId xmlns:a16="http://schemas.microsoft.com/office/drawing/2014/main" id="{8E84FCD2-6F67-9F0A-2DFB-BCEFCA892DE1}"/>
                  </a:ext>
                </a:extLst>
              </p:cNvPr>
              <p:cNvSpPr>
                <a:spLocks noChangeShapeType="1"/>
              </p:cNvSpPr>
              <p:nvPr/>
            </p:nvSpPr>
            <p:spPr bwMode="auto">
              <a:xfrm>
                <a:off x="3568" y="2080"/>
                <a:ext cx="1600" cy="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33" name="Line 24">
                <a:extLst>
                  <a:ext uri="{FF2B5EF4-FFF2-40B4-BE49-F238E27FC236}">
                    <a16:creationId xmlns:a16="http://schemas.microsoft.com/office/drawing/2014/main" id="{93F34D33-8364-5F6A-E9E4-971B4E39C5FF}"/>
                  </a:ext>
                </a:extLst>
              </p:cNvPr>
              <p:cNvSpPr>
                <a:spLocks noChangeShapeType="1"/>
              </p:cNvSpPr>
              <p:nvPr/>
            </p:nvSpPr>
            <p:spPr bwMode="auto">
              <a:xfrm>
                <a:off x="3568" y="1008"/>
                <a:ext cx="1600" cy="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7125" name="Group 25">
              <a:extLst>
                <a:ext uri="{FF2B5EF4-FFF2-40B4-BE49-F238E27FC236}">
                  <a16:creationId xmlns:a16="http://schemas.microsoft.com/office/drawing/2014/main" id="{0F4029A0-6000-AB0C-9EFB-9FA0AE041174}"/>
                </a:ext>
              </a:extLst>
            </p:cNvPr>
            <p:cNvGrpSpPr>
              <a:grpSpLocks/>
            </p:cNvGrpSpPr>
            <p:nvPr/>
          </p:nvGrpSpPr>
          <p:grpSpPr bwMode="auto">
            <a:xfrm>
              <a:off x="1264" y="1008"/>
              <a:ext cx="1616" cy="1072"/>
              <a:chOff x="1264" y="1008"/>
              <a:chExt cx="1616" cy="1072"/>
            </a:xfrm>
          </p:grpSpPr>
          <p:sp>
            <p:nvSpPr>
              <p:cNvPr id="47126" name="Line 26">
                <a:extLst>
                  <a:ext uri="{FF2B5EF4-FFF2-40B4-BE49-F238E27FC236}">
                    <a16:creationId xmlns:a16="http://schemas.microsoft.com/office/drawing/2014/main" id="{C5C272CA-CD0A-DC58-E305-AFCEDFA70F16}"/>
                  </a:ext>
                </a:extLst>
              </p:cNvPr>
              <p:cNvSpPr>
                <a:spLocks noChangeShapeType="1"/>
              </p:cNvSpPr>
              <p:nvPr/>
            </p:nvSpPr>
            <p:spPr bwMode="auto">
              <a:xfrm>
                <a:off x="1280" y="1344"/>
                <a:ext cx="1600" cy="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7" name="Line 27">
                <a:extLst>
                  <a:ext uri="{FF2B5EF4-FFF2-40B4-BE49-F238E27FC236}">
                    <a16:creationId xmlns:a16="http://schemas.microsoft.com/office/drawing/2014/main" id="{F362F7A6-4497-1918-95AA-CF43FB82BF92}"/>
                  </a:ext>
                </a:extLst>
              </p:cNvPr>
              <p:cNvSpPr>
                <a:spLocks noChangeShapeType="1"/>
              </p:cNvSpPr>
              <p:nvPr/>
            </p:nvSpPr>
            <p:spPr bwMode="auto">
              <a:xfrm>
                <a:off x="1264" y="1712"/>
                <a:ext cx="1600" cy="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8" name="Line 28">
                <a:extLst>
                  <a:ext uri="{FF2B5EF4-FFF2-40B4-BE49-F238E27FC236}">
                    <a16:creationId xmlns:a16="http://schemas.microsoft.com/office/drawing/2014/main" id="{E3048D23-9E7A-EA15-3284-6E7AFAF29C67}"/>
                  </a:ext>
                </a:extLst>
              </p:cNvPr>
              <p:cNvSpPr>
                <a:spLocks noChangeShapeType="1"/>
              </p:cNvSpPr>
              <p:nvPr/>
            </p:nvSpPr>
            <p:spPr bwMode="auto">
              <a:xfrm>
                <a:off x="1264" y="2080"/>
                <a:ext cx="1600" cy="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9" name="Line 29">
                <a:extLst>
                  <a:ext uri="{FF2B5EF4-FFF2-40B4-BE49-F238E27FC236}">
                    <a16:creationId xmlns:a16="http://schemas.microsoft.com/office/drawing/2014/main" id="{4552C20B-A84A-24B4-7CD3-4FED41955937}"/>
                  </a:ext>
                </a:extLst>
              </p:cNvPr>
              <p:cNvSpPr>
                <a:spLocks noChangeShapeType="1"/>
              </p:cNvSpPr>
              <p:nvPr/>
            </p:nvSpPr>
            <p:spPr bwMode="auto">
              <a:xfrm>
                <a:off x="1264" y="1008"/>
                <a:ext cx="1600" cy="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7" name="Group 30">
            <a:extLst>
              <a:ext uri="{FF2B5EF4-FFF2-40B4-BE49-F238E27FC236}">
                <a16:creationId xmlns:a16="http://schemas.microsoft.com/office/drawing/2014/main" id="{C76C7912-1597-44D3-C83A-C618A7F5061E}"/>
              </a:ext>
            </a:extLst>
          </p:cNvPr>
          <p:cNvGrpSpPr>
            <a:grpSpLocks/>
          </p:cNvGrpSpPr>
          <p:nvPr/>
        </p:nvGrpSpPr>
        <p:grpSpPr bwMode="auto">
          <a:xfrm>
            <a:off x="1554163" y="1071563"/>
            <a:ext cx="4246562" cy="3635375"/>
            <a:chOff x="979" y="675"/>
            <a:chExt cx="2675" cy="2290"/>
          </a:xfrm>
        </p:grpSpPr>
        <p:sp>
          <p:nvSpPr>
            <p:cNvPr id="47118" name="Rectangle 31">
              <a:extLst>
                <a:ext uri="{FF2B5EF4-FFF2-40B4-BE49-F238E27FC236}">
                  <a16:creationId xmlns:a16="http://schemas.microsoft.com/office/drawing/2014/main" id="{C6E9CB78-EA2A-F4BE-4961-CD32AAB069C2}"/>
                </a:ext>
              </a:extLst>
            </p:cNvPr>
            <p:cNvSpPr>
              <a:spLocks noChangeArrowheads="1"/>
            </p:cNvSpPr>
            <p:nvPr/>
          </p:nvSpPr>
          <p:spPr bwMode="auto">
            <a:xfrm>
              <a:off x="3336" y="675"/>
              <a:ext cx="286" cy="36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a:solidFill>
                    <a:srgbClr val="FAFD00"/>
                  </a:solidFill>
                  <a:latin typeface="Pyidaungsu" panose="020B0502040204020203" pitchFamily="34" charset="0"/>
                  <a:cs typeface="Pyidaungsu" panose="020B0502040204020203" pitchFamily="34" charset="0"/>
                </a:rPr>
                <a:t>၂</a:t>
              </a:r>
            </a:p>
          </p:txBody>
        </p:sp>
        <p:sp>
          <p:nvSpPr>
            <p:cNvPr id="47119" name="Rectangle 32">
              <a:extLst>
                <a:ext uri="{FF2B5EF4-FFF2-40B4-BE49-F238E27FC236}">
                  <a16:creationId xmlns:a16="http://schemas.microsoft.com/office/drawing/2014/main" id="{BA44973F-63D3-76CB-EBA1-3DC1331760A1}"/>
                </a:ext>
              </a:extLst>
            </p:cNvPr>
            <p:cNvSpPr>
              <a:spLocks noChangeArrowheads="1"/>
            </p:cNvSpPr>
            <p:nvPr/>
          </p:nvSpPr>
          <p:spPr bwMode="auto">
            <a:xfrm>
              <a:off x="989" y="2598"/>
              <a:ext cx="286" cy="36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a:solidFill>
                    <a:srgbClr val="FAFD00"/>
                  </a:solidFill>
                  <a:latin typeface="Pyidaungsu" panose="020B0502040204020203" pitchFamily="34" charset="0"/>
                  <a:cs typeface="Pyidaungsu" panose="020B0502040204020203" pitchFamily="34" charset="0"/>
                </a:rPr>
                <a:t>၃</a:t>
              </a:r>
            </a:p>
          </p:txBody>
        </p:sp>
        <p:sp>
          <p:nvSpPr>
            <p:cNvPr id="47120" name="Rectangle 33">
              <a:extLst>
                <a:ext uri="{FF2B5EF4-FFF2-40B4-BE49-F238E27FC236}">
                  <a16:creationId xmlns:a16="http://schemas.microsoft.com/office/drawing/2014/main" id="{AA4DDD29-41E1-D602-AF01-955EC044D603}"/>
                </a:ext>
              </a:extLst>
            </p:cNvPr>
            <p:cNvSpPr>
              <a:spLocks noChangeArrowheads="1"/>
            </p:cNvSpPr>
            <p:nvPr/>
          </p:nvSpPr>
          <p:spPr bwMode="auto">
            <a:xfrm>
              <a:off x="3368" y="2587"/>
              <a:ext cx="286" cy="36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a:solidFill>
                    <a:srgbClr val="FAFD00"/>
                  </a:solidFill>
                  <a:latin typeface="Pyidaungsu" panose="020B0502040204020203" pitchFamily="34" charset="0"/>
                  <a:cs typeface="Pyidaungsu" panose="020B0502040204020203" pitchFamily="34" charset="0"/>
                </a:rPr>
                <a:t>၄</a:t>
              </a:r>
            </a:p>
          </p:txBody>
        </p:sp>
        <p:sp>
          <p:nvSpPr>
            <p:cNvPr id="47121" name="Rectangle 34">
              <a:extLst>
                <a:ext uri="{FF2B5EF4-FFF2-40B4-BE49-F238E27FC236}">
                  <a16:creationId xmlns:a16="http://schemas.microsoft.com/office/drawing/2014/main" id="{E24E5F4A-9A8D-2E22-C9FB-1214CD564526}"/>
                </a:ext>
              </a:extLst>
            </p:cNvPr>
            <p:cNvSpPr>
              <a:spLocks noChangeArrowheads="1"/>
            </p:cNvSpPr>
            <p:nvPr/>
          </p:nvSpPr>
          <p:spPr bwMode="auto">
            <a:xfrm>
              <a:off x="979" y="687"/>
              <a:ext cx="286" cy="367"/>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a:solidFill>
                    <a:srgbClr val="FAFD00"/>
                  </a:solidFill>
                  <a:latin typeface="Pyidaungsu" panose="020B0502040204020203" pitchFamily="34" charset="0"/>
                  <a:cs typeface="Pyidaungsu" panose="020B0502040204020203" pitchFamily="34" charset="0"/>
                </a:rPr>
                <a:t>၁</a:t>
              </a:r>
            </a:p>
          </p:txBody>
        </p:sp>
      </p:grpSp>
      <p:sp>
        <p:nvSpPr>
          <p:cNvPr id="47114" name="Text Box 35">
            <a:extLst>
              <a:ext uri="{FF2B5EF4-FFF2-40B4-BE49-F238E27FC236}">
                <a16:creationId xmlns:a16="http://schemas.microsoft.com/office/drawing/2014/main" id="{3A48124C-7051-45E4-8756-962ADDA63519}"/>
              </a:ext>
            </a:extLst>
          </p:cNvPr>
          <p:cNvSpPr txBox="1">
            <a:spLocks noChangeArrowheads="1"/>
          </p:cNvSpPr>
          <p:nvPr/>
        </p:nvSpPr>
        <p:spPr bwMode="auto">
          <a:xfrm>
            <a:off x="9693275" y="4763"/>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47115" name="Text Box 40">
            <a:extLst>
              <a:ext uri="{FF2B5EF4-FFF2-40B4-BE49-F238E27FC236}">
                <a16:creationId xmlns:a16="http://schemas.microsoft.com/office/drawing/2014/main" id="{5DF81CD8-07F7-79DB-0744-06FAE074A66E}"/>
              </a:ext>
            </a:extLst>
          </p:cNvPr>
          <p:cNvSpPr txBox="1">
            <a:spLocks noChangeArrowheads="1"/>
          </p:cNvSpPr>
          <p:nvPr/>
        </p:nvSpPr>
        <p:spPr bwMode="auto">
          <a:xfrm>
            <a:off x="8821738" y="7408863"/>
            <a:ext cx="184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000">
              <a:solidFill>
                <a:srgbClr val="FFFFFF"/>
              </a:solidFill>
            </a:endParaRPr>
          </a:p>
        </p:txBody>
      </p:sp>
      <p:sp>
        <p:nvSpPr>
          <p:cNvPr id="47116" name="Text Box 41">
            <a:extLst>
              <a:ext uri="{FF2B5EF4-FFF2-40B4-BE49-F238E27FC236}">
                <a16:creationId xmlns:a16="http://schemas.microsoft.com/office/drawing/2014/main" id="{556A0F70-FA54-9E98-DD14-8AE669D16268}"/>
              </a:ext>
            </a:extLst>
          </p:cNvPr>
          <p:cNvSpPr txBox="1">
            <a:spLocks noChangeArrowheads="1"/>
          </p:cNvSpPr>
          <p:nvPr/>
        </p:nvSpPr>
        <p:spPr bwMode="auto">
          <a:xfrm>
            <a:off x="9201150" y="7412038"/>
            <a:ext cx="31273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15</a:t>
            </a:r>
          </a:p>
        </p:txBody>
      </p:sp>
      <p:sp>
        <p:nvSpPr>
          <p:cNvPr id="1204266" name="Text Box 42">
            <a:extLst>
              <a:ext uri="{FF2B5EF4-FFF2-40B4-BE49-F238E27FC236}">
                <a16:creationId xmlns:a16="http://schemas.microsoft.com/office/drawing/2014/main" id="{CD5635BA-6121-4938-5791-087D573E3257}"/>
              </a:ext>
            </a:extLst>
          </p:cNvPr>
          <p:cNvSpPr txBox="1">
            <a:spLocks noChangeArrowheads="1"/>
          </p:cNvSpPr>
          <p:nvPr/>
        </p:nvSpPr>
        <p:spPr bwMode="auto">
          <a:xfrm>
            <a:off x="911225" y="212725"/>
            <a:ext cx="8093075" cy="461622"/>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EA18"/>
                </a:solidFill>
                <a:latin typeface="Pyidaungsu" panose="020B0502040204020203" pitchFamily="34" charset="0"/>
                <a:cs typeface="Pyidaungsu" panose="020B0502040204020203" pitchFamily="34" charset="0"/>
              </a:rPr>
              <a:t>ဓမ္မသစ်ကျမ်းတစ်ကျမ်းစီတိုင်းအား</a:t>
            </a:r>
            <a:r>
              <a:rPr lang="en-US" altLang="en-US" sz="2400" dirty="0">
                <a:solidFill>
                  <a:srgbClr val="FFEA18"/>
                </a:solidFill>
                <a:latin typeface="Pyidaungsu" panose="020B0502040204020203" pitchFamily="34" charset="0"/>
                <a:cs typeface="Pyidaungsu" panose="020B0502040204020203" pitchFamily="34" charset="0"/>
              </a:rPr>
              <a:t> </a:t>
            </a:r>
            <a:r>
              <a:rPr lang="en-US" altLang="en-US" sz="2400" dirty="0" err="1">
                <a:solidFill>
                  <a:srgbClr val="FFEA18"/>
                </a:solidFill>
                <a:latin typeface="Pyidaungsu" panose="020B0502040204020203" pitchFamily="34" charset="0"/>
                <a:cs typeface="Pyidaungsu" panose="020B0502040204020203" pitchFamily="34" charset="0"/>
              </a:rPr>
              <a:t>အတိအကျဖော်ပြခြင်း</a:t>
            </a:r>
            <a:endParaRPr lang="en-US" altLang="en-US" sz="2400" dirty="0">
              <a:solidFill>
                <a:srgbClr val="FFEA18"/>
              </a:solidFill>
              <a:latin typeface="Pyidaungsu" panose="020B0502040204020203" pitchFamily="34" charset="0"/>
              <a:cs typeface="Pyidaungsu" panose="020B0502040204020203" pitchFamily="34" charset="0"/>
            </a:endParaRPr>
          </a:p>
        </p:txBody>
      </p:sp>
      <p:sp>
        <p:nvSpPr>
          <p:cNvPr id="3" name="Rectangle 2">
            <a:extLst>
              <a:ext uri="{FF2B5EF4-FFF2-40B4-BE49-F238E27FC236}">
                <a16:creationId xmlns:a16="http://schemas.microsoft.com/office/drawing/2014/main" id="{38183C7A-03E1-E56A-EA73-383A31F59FB6}"/>
              </a:ext>
            </a:extLst>
          </p:cNvPr>
          <p:cNvSpPr/>
          <p:nvPr/>
        </p:nvSpPr>
        <p:spPr bwMode="auto">
          <a:xfrm>
            <a:off x="1108710" y="-34290"/>
            <a:ext cx="2891790" cy="29718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Win Innwa" pitchFamily="2"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204266"/>
                                        </p:tgtEl>
                                        <p:attrNameLst>
                                          <p:attrName>style.visibility</p:attrName>
                                        </p:attrNameLst>
                                      </p:cBhvr>
                                      <p:to>
                                        <p:strVal val="visible"/>
                                      </p:to>
                                    </p:set>
                                    <p:animEffect transition="in" filter="barn(outVertical)">
                                      <p:cBhvr>
                                        <p:cTn id="7" dur="500"/>
                                        <p:tgtEl>
                                          <p:spTgt spid="120426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4266"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Purple mesh">
            <a:extLst>
              <a:ext uri="{FF2B5EF4-FFF2-40B4-BE49-F238E27FC236}">
                <a16:creationId xmlns:a16="http://schemas.microsoft.com/office/drawing/2014/main" id="{A17B26C8-C345-47A4-03C4-1E7C8971CC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3" y="263525"/>
            <a:ext cx="9240837" cy="725487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49154" name="Rectangle 3">
            <a:extLst>
              <a:ext uri="{FF2B5EF4-FFF2-40B4-BE49-F238E27FC236}">
                <a16:creationId xmlns:a16="http://schemas.microsoft.com/office/drawing/2014/main" id="{05010247-08BB-C5B4-596F-0863615B19ED}"/>
              </a:ext>
            </a:extLst>
          </p:cNvPr>
          <p:cNvSpPr>
            <a:spLocks noChangeArrowheads="1"/>
          </p:cNvSpPr>
          <p:nvPr/>
        </p:nvSpPr>
        <p:spPr bwMode="auto">
          <a:xfrm>
            <a:off x="169863" y="7427913"/>
            <a:ext cx="1454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000" b="0"/>
          </a:p>
        </p:txBody>
      </p:sp>
      <p:sp>
        <p:nvSpPr>
          <p:cNvPr id="49155" name="Rectangle 4">
            <a:extLst>
              <a:ext uri="{FF2B5EF4-FFF2-40B4-BE49-F238E27FC236}">
                <a16:creationId xmlns:a16="http://schemas.microsoft.com/office/drawing/2014/main" id="{D5921C67-69E2-5C67-9156-C8508751A3C0}"/>
              </a:ext>
            </a:extLst>
          </p:cNvPr>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700">
            <a:solidFill>
              <a:schemeClr val="tx1"/>
            </a:solidFill>
            <a:miter lim="800000"/>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49156" name="AutoShape 5">
            <a:extLst>
              <a:ext uri="{FF2B5EF4-FFF2-40B4-BE49-F238E27FC236}">
                <a16:creationId xmlns:a16="http://schemas.microsoft.com/office/drawing/2014/main" id="{2DFB2554-9ACC-4D17-9471-D6F0BC5E1CB7}"/>
              </a:ext>
            </a:extLst>
          </p:cNvPr>
          <p:cNvSpPr>
            <a:spLocks noChangeArrowheads="1"/>
          </p:cNvSpPr>
          <p:nvPr/>
        </p:nvSpPr>
        <p:spPr bwMode="auto">
          <a:xfrm>
            <a:off x="5199063" y="1008063"/>
            <a:ext cx="3303587" cy="2817812"/>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a:effectLst>
            <a:outerShdw dist="161645"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49157" name="AutoShape 6">
            <a:extLst>
              <a:ext uri="{FF2B5EF4-FFF2-40B4-BE49-F238E27FC236}">
                <a16:creationId xmlns:a16="http://schemas.microsoft.com/office/drawing/2014/main" id="{9E48495C-2113-9E53-7274-8204ACAF0445}"/>
              </a:ext>
            </a:extLst>
          </p:cNvPr>
          <p:cNvSpPr>
            <a:spLocks noChangeArrowheads="1"/>
          </p:cNvSpPr>
          <p:nvPr/>
        </p:nvSpPr>
        <p:spPr bwMode="auto">
          <a:xfrm>
            <a:off x="1473200" y="4040188"/>
            <a:ext cx="3303588" cy="2817812"/>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a:effectLst>
            <a:outerShdw dist="161645"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49158" name="AutoShape 7">
            <a:extLst>
              <a:ext uri="{FF2B5EF4-FFF2-40B4-BE49-F238E27FC236}">
                <a16:creationId xmlns:a16="http://schemas.microsoft.com/office/drawing/2014/main" id="{1E438F45-F48A-012F-604E-835EA476FF46}"/>
              </a:ext>
            </a:extLst>
          </p:cNvPr>
          <p:cNvSpPr>
            <a:spLocks noChangeArrowheads="1"/>
          </p:cNvSpPr>
          <p:nvPr/>
        </p:nvSpPr>
        <p:spPr bwMode="auto">
          <a:xfrm>
            <a:off x="5022850" y="4033838"/>
            <a:ext cx="3602038" cy="2817812"/>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a:effectLst>
            <a:outerShdw dist="161645"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1200" b="0">
              <a:solidFill>
                <a:srgbClr val="063DE8"/>
              </a:solidFill>
            </a:endParaRPr>
          </a:p>
        </p:txBody>
      </p:sp>
      <p:sp>
        <p:nvSpPr>
          <p:cNvPr id="49159" name="AutoShape 8">
            <a:extLst>
              <a:ext uri="{FF2B5EF4-FFF2-40B4-BE49-F238E27FC236}">
                <a16:creationId xmlns:a16="http://schemas.microsoft.com/office/drawing/2014/main" id="{80B7F4C5-68F8-77F6-E0FC-E046C444443D}"/>
              </a:ext>
            </a:extLst>
          </p:cNvPr>
          <p:cNvSpPr>
            <a:spLocks noChangeArrowheads="1"/>
          </p:cNvSpPr>
          <p:nvPr/>
        </p:nvSpPr>
        <p:spPr bwMode="auto">
          <a:xfrm>
            <a:off x="1422400" y="1000125"/>
            <a:ext cx="3303588" cy="2817813"/>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a:effectLst>
            <a:outerShdw dist="161645"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grpSp>
        <p:nvGrpSpPr>
          <p:cNvPr id="49160" name="Group 9">
            <a:extLst>
              <a:ext uri="{FF2B5EF4-FFF2-40B4-BE49-F238E27FC236}">
                <a16:creationId xmlns:a16="http://schemas.microsoft.com/office/drawing/2014/main" id="{38BD722D-F094-0CA4-9DA8-1BA1BED4F034}"/>
              </a:ext>
            </a:extLst>
          </p:cNvPr>
          <p:cNvGrpSpPr>
            <a:grpSpLocks/>
          </p:cNvGrpSpPr>
          <p:nvPr/>
        </p:nvGrpSpPr>
        <p:grpSpPr bwMode="auto">
          <a:xfrm>
            <a:off x="1497013" y="1174750"/>
            <a:ext cx="4246562" cy="3635375"/>
            <a:chOff x="979" y="675"/>
            <a:chExt cx="2675" cy="2290"/>
          </a:xfrm>
        </p:grpSpPr>
        <p:sp>
          <p:nvSpPr>
            <p:cNvPr id="49170" name="Rectangle 10">
              <a:extLst>
                <a:ext uri="{FF2B5EF4-FFF2-40B4-BE49-F238E27FC236}">
                  <a16:creationId xmlns:a16="http://schemas.microsoft.com/office/drawing/2014/main" id="{ABD523CC-B880-DD3D-2975-762F4FD7763B}"/>
                </a:ext>
              </a:extLst>
            </p:cNvPr>
            <p:cNvSpPr>
              <a:spLocks noChangeArrowheads="1"/>
            </p:cNvSpPr>
            <p:nvPr/>
          </p:nvSpPr>
          <p:spPr bwMode="auto">
            <a:xfrm>
              <a:off x="3336" y="675"/>
              <a:ext cx="286" cy="36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a:solidFill>
                    <a:srgbClr val="FAFD00"/>
                  </a:solidFill>
                  <a:latin typeface="Pyidaungsu" panose="020B0502040204020203" pitchFamily="34" charset="0"/>
                  <a:cs typeface="Pyidaungsu" panose="020B0502040204020203" pitchFamily="34" charset="0"/>
                </a:rPr>
                <a:t>၂</a:t>
              </a:r>
            </a:p>
          </p:txBody>
        </p:sp>
        <p:sp>
          <p:nvSpPr>
            <p:cNvPr id="49171" name="Rectangle 11">
              <a:extLst>
                <a:ext uri="{FF2B5EF4-FFF2-40B4-BE49-F238E27FC236}">
                  <a16:creationId xmlns:a16="http://schemas.microsoft.com/office/drawing/2014/main" id="{D3FEF775-84DB-F87E-6B4D-96E0E2AE46ED}"/>
                </a:ext>
              </a:extLst>
            </p:cNvPr>
            <p:cNvSpPr>
              <a:spLocks noChangeArrowheads="1"/>
            </p:cNvSpPr>
            <p:nvPr/>
          </p:nvSpPr>
          <p:spPr bwMode="auto">
            <a:xfrm>
              <a:off x="989" y="2598"/>
              <a:ext cx="286" cy="36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a:solidFill>
                    <a:srgbClr val="FAFD00"/>
                  </a:solidFill>
                  <a:latin typeface="Pyidaungsu" panose="020B0502040204020203" pitchFamily="34" charset="0"/>
                  <a:cs typeface="Pyidaungsu" panose="020B0502040204020203" pitchFamily="34" charset="0"/>
                </a:rPr>
                <a:t>၃</a:t>
              </a:r>
            </a:p>
          </p:txBody>
        </p:sp>
        <p:sp>
          <p:nvSpPr>
            <p:cNvPr id="49172" name="Rectangle 12">
              <a:extLst>
                <a:ext uri="{FF2B5EF4-FFF2-40B4-BE49-F238E27FC236}">
                  <a16:creationId xmlns:a16="http://schemas.microsoft.com/office/drawing/2014/main" id="{EFE014E0-7BD5-C9E7-929E-3AB5A190669F}"/>
                </a:ext>
              </a:extLst>
            </p:cNvPr>
            <p:cNvSpPr>
              <a:spLocks noChangeArrowheads="1"/>
            </p:cNvSpPr>
            <p:nvPr/>
          </p:nvSpPr>
          <p:spPr bwMode="auto">
            <a:xfrm>
              <a:off x="3368" y="2587"/>
              <a:ext cx="286" cy="36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a:solidFill>
                    <a:srgbClr val="FAFD00"/>
                  </a:solidFill>
                  <a:latin typeface="Pyidaungsu" panose="020B0502040204020203" pitchFamily="34" charset="0"/>
                  <a:cs typeface="Pyidaungsu" panose="020B0502040204020203" pitchFamily="34" charset="0"/>
                </a:rPr>
                <a:t>၄</a:t>
              </a:r>
            </a:p>
          </p:txBody>
        </p:sp>
        <p:sp>
          <p:nvSpPr>
            <p:cNvPr id="49173" name="Rectangle 13">
              <a:extLst>
                <a:ext uri="{FF2B5EF4-FFF2-40B4-BE49-F238E27FC236}">
                  <a16:creationId xmlns:a16="http://schemas.microsoft.com/office/drawing/2014/main" id="{98B8AE69-D539-D7C6-96C4-F35626F29387}"/>
                </a:ext>
              </a:extLst>
            </p:cNvPr>
            <p:cNvSpPr>
              <a:spLocks noChangeArrowheads="1"/>
            </p:cNvSpPr>
            <p:nvPr/>
          </p:nvSpPr>
          <p:spPr bwMode="auto">
            <a:xfrm>
              <a:off x="979" y="687"/>
              <a:ext cx="286" cy="367"/>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a:solidFill>
                    <a:srgbClr val="FAFD00"/>
                  </a:solidFill>
                  <a:latin typeface="Pyidaungsu" panose="020B0502040204020203" pitchFamily="34" charset="0"/>
                  <a:cs typeface="Pyidaungsu" panose="020B0502040204020203" pitchFamily="34" charset="0"/>
                </a:rPr>
                <a:t>၁</a:t>
              </a:r>
            </a:p>
          </p:txBody>
        </p:sp>
      </p:grpSp>
      <p:sp>
        <p:nvSpPr>
          <p:cNvPr id="1205262" name="Rectangle 14">
            <a:extLst>
              <a:ext uri="{FF2B5EF4-FFF2-40B4-BE49-F238E27FC236}">
                <a16:creationId xmlns:a16="http://schemas.microsoft.com/office/drawing/2014/main" id="{8A2A5655-69A7-EB43-1ED1-8AC0B3F84DD3}"/>
              </a:ext>
            </a:extLst>
          </p:cNvPr>
          <p:cNvSpPr>
            <a:spLocks noChangeArrowheads="1"/>
          </p:cNvSpPr>
          <p:nvPr/>
        </p:nvSpPr>
        <p:spPr bwMode="auto">
          <a:xfrm>
            <a:off x="1866900" y="4483100"/>
            <a:ext cx="3052763" cy="58216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err="1">
                <a:solidFill>
                  <a:srgbClr val="66FF99"/>
                </a:solidFill>
                <a:latin typeface="Pyidaungsu" panose="020B0502040204020203" pitchFamily="34" charset="0"/>
                <a:cs typeface="Pyidaungsu" panose="020B0502040204020203" pitchFamily="34" charset="0"/>
              </a:rPr>
              <a:t>ရှင်လုကာခရစ်ဝင</a:t>
            </a:r>
            <a:r>
              <a:rPr lang="en-US" altLang="en-US" dirty="0">
                <a:solidFill>
                  <a:srgbClr val="66FF99"/>
                </a:solidFill>
                <a:latin typeface="Pyidaungsu" panose="020B0502040204020203" pitchFamily="34" charset="0"/>
                <a:cs typeface="Pyidaungsu" panose="020B0502040204020203" pitchFamily="34" charset="0"/>
              </a:rPr>
              <a:t>်</a:t>
            </a:r>
          </a:p>
        </p:txBody>
      </p:sp>
      <p:sp>
        <p:nvSpPr>
          <p:cNvPr id="1205263" name="Rectangle 15">
            <a:extLst>
              <a:ext uri="{FF2B5EF4-FFF2-40B4-BE49-F238E27FC236}">
                <a16:creationId xmlns:a16="http://schemas.microsoft.com/office/drawing/2014/main" id="{15A430E9-22E8-5263-2682-7E0997E7049A}"/>
              </a:ext>
            </a:extLst>
          </p:cNvPr>
          <p:cNvSpPr>
            <a:spLocks noChangeArrowheads="1"/>
          </p:cNvSpPr>
          <p:nvPr/>
        </p:nvSpPr>
        <p:spPr bwMode="auto">
          <a:xfrm>
            <a:off x="1941513" y="1354138"/>
            <a:ext cx="3016250" cy="64372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err="1">
                <a:solidFill>
                  <a:srgbClr val="66FF99"/>
                </a:solidFill>
                <a:latin typeface="Pyidaungsu" panose="020B0502040204020203" pitchFamily="34" charset="0"/>
                <a:cs typeface="Pyidaungsu" panose="020B0502040204020203" pitchFamily="34" charset="0"/>
              </a:rPr>
              <a:t>ရှင်မဿဲခရစ်ဝင</a:t>
            </a:r>
            <a:r>
              <a:rPr lang="en-US" altLang="en-US" dirty="0">
                <a:solidFill>
                  <a:srgbClr val="66FF99"/>
                </a:solidFill>
                <a:latin typeface="Pyidaungsu" panose="020B0502040204020203" pitchFamily="34" charset="0"/>
                <a:cs typeface="Pyidaungsu" panose="020B0502040204020203" pitchFamily="34" charset="0"/>
              </a:rPr>
              <a:t>်</a:t>
            </a:r>
            <a:r>
              <a:rPr lang="en-US" altLang="en-US" sz="3600" dirty="0">
                <a:solidFill>
                  <a:srgbClr val="66FF99"/>
                </a:solidFill>
              </a:rPr>
              <a:t>	</a:t>
            </a:r>
          </a:p>
        </p:txBody>
      </p:sp>
      <p:sp>
        <p:nvSpPr>
          <p:cNvPr id="1205264" name="Rectangle 16">
            <a:extLst>
              <a:ext uri="{FF2B5EF4-FFF2-40B4-BE49-F238E27FC236}">
                <a16:creationId xmlns:a16="http://schemas.microsoft.com/office/drawing/2014/main" id="{29585AE1-12EA-8FC6-8136-36F08A8E70BF}"/>
              </a:ext>
            </a:extLst>
          </p:cNvPr>
          <p:cNvSpPr>
            <a:spLocks noChangeArrowheads="1"/>
          </p:cNvSpPr>
          <p:nvPr/>
        </p:nvSpPr>
        <p:spPr bwMode="auto">
          <a:xfrm>
            <a:off x="5629275" y="1346200"/>
            <a:ext cx="3054350" cy="58216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err="1">
                <a:solidFill>
                  <a:srgbClr val="66FF99"/>
                </a:solidFill>
                <a:latin typeface="Pyidaungsu" panose="020B0502040204020203" pitchFamily="34" charset="0"/>
                <a:cs typeface="Pyidaungsu" panose="020B0502040204020203" pitchFamily="34" charset="0"/>
              </a:rPr>
              <a:t>ရှင်မာကုခရစ်ဝင</a:t>
            </a:r>
            <a:r>
              <a:rPr lang="en-US" altLang="en-US" dirty="0">
                <a:solidFill>
                  <a:srgbClr val="66FF99"/>
                </a:solidFill>
                <a:latin typeface="Pyidaungsu" panose="020B0502040204020203" pitchFamily="34" charset="0"/>
                <a:cs typeface="Pyidaungsu" panose="020B0502040204020203" pitchFamily="34" charset="0"/>
              </a:rPr>
              <a:t>်</a:t>
            </a:r>
          </a:p>
        </p:txBody>
      </p:sp>
      <p:sp>
        <p:nvSpPr>
          <p:cNvPr id="1205265" name="Rectangle 17">
            <a:extLst>
              <a:ext uri="{FF2B5EF4-FFF2-40B4-BE49-F238E27FC236}">
                <a16:creationId xmlns:a16="http://schemas.microsoft.com/office/drawing/2014/main" id="{892FA5B7-A8E2-C3D9-C3EF-CC0D84FBC4B7}"/>
              </a:ext>
            </a:extLst>
          </p:cNvPr>
          <p:cNvSpPr>
            <a:spLocks noChangeArrowheads="1"/>
          </p:cNvSpPr>
          <p:nvPr/>
        </p:nvSpPr>
        <p:spPr bwMode="auto">
          <a:xfrm>
            <a:off x="5181600" y="4781550"/>
            <a:ext cx="3706813" cy="58216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err="1">
                <a:solidFill>
                  <a:srgbClr val="66FF99"/>
                </a:solidFill>
                <a:latin typeface="Pyidaungsu" panose="020B0502040204020203" pitchFamily="34" charset="0"/>
                <a:cs typeface="Pyidaungsu" panose="020B0502040204020203" pitchFamily="34" charset="0"/>
              </a:rPr>
              <a:t>ရှင်ယောဟန်ခရစ်ဝင</a:t>
            </a:r>
            <a:r>
              <a:rPr lang="en-US" altLang="en-US" dirty="0">
                <a:solidFill>
                  <a:srgbClr val="66FF99"/>
                </a:solidFill>
                <a:latin typeface="Pyidaungsu" panose="020B0502040204020203" pitchFamily="34" charset="0"/>
                <a:cs typeface="Pyidaungsu" panose="020B0502040204020203" pitchFamily="34" charset="0"/>
              </a:rPr>
              <a:t>်</a:t>
            </a:r>
          </a:p>
        </p:txBody>
      </p:sp>
      <p:sp>
        <p:nvSpPr>
          <p:cNvPr id="49165" name="Text Box 18">
            <a:extLst>
              <a:ext uri="{FF2B5EF4-FFF2-40B4-BE49-F238E27FC236}">
                <a16:creationId xmlns:a16="http://schemas.microsoft.com/office/drawing/2014/main" id="{97619D11-39DB-AAEC-88A6-7C72911097AF}"/>
              </a:ext>
            </a:extLst>
          </p:cNvPr>
          <p:cNvSpPr txBox="1">
            <a:spLocks noChangeArrowheads="1"/>
          </p:cNvSpPr>
          <p:nvPr/>
        </p:nvSpPr>
        <p:spPr bwMode="auto">
          <a:xfrm>
            <a:off x="9693275" y="4763"/>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49166" name="Text Box 24">
            <a:extLst>
              <a:ext uri="{FF2B5EF4-FFF2-40B4-BE49-F238E27FC236}">
                <a16:creationId xmlns:a16="http://schemas.microsoft.com/office/drawing/2014/main" id="{B67BB2AD-0DDE-5C96-B175-001FCC49242A}"/>
              </a:ext>
            </a:extLst>
          </p:cNvPr>
          <p:cNvSpPr txBox="1">
            <a:spLocks noChangeArrowheads="1"/>
          </p:cNvSpPr>
          <p:nvPr/>
        </p:nvSpPr>
        <p:spPr bwMode="auto">
          <a:xfrm>
            <a:off x="9640888" y="69484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49167" name="Text Box 25">
            <a:extLst>
              <a:ext uri="{FF2B5EF4-FFF2-40B4-BE49-F238E27FC236}">
                <a16:creationId xmlns:a16="http://schemas.microsoft.com/office/drawing/2014/main" id="{602F0A39-D8A2-352F-3C6F-C0D123D8AAEE}"/>
              </a:ext>
            </a:extLst>
          </p:cNvPr>
          <p:cNvSpPr txBox="1">
            <a:spLocks noChangeArrowheads="1"/>
          </p:cNvSpPr>
          <p:nvPr/>
        </p:nvSpPr>
        <p:spPr bwMode="auto">
          <a:xfrm>
            <a:off x="9201150" y="7412038"/>
            <a:ext cx="31273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16</a:t>
            </a:r>
          </a:p>
        </p:txBody>
      </p:sp>
      <p:sp>
        <p:nvSpPr>
          <p:cNvPr id="49168" name="Text Box 26">
            <a:extLst>
              <a:ext uri="{FF2B5EF4-FFF2-40B4-BE49-F238E27FC236}">
                <a16:creationId xmlns:a16="http://schemas.microsoft.com/office/drawing/2014/main" id="{5F931E61-69FE-A438-CBEF-AE31864BDC3E}"/>
              </a:ext>
            </a:extLst>
          </p:cNvPr>
          <p:cNvSpPr txBox="1">
            <a:spLocks noChangeArrowheads="1"/>
          </p:cNvSpPr>
          <p:nvPr/>
        </p:nvSpPr>
        <p:spPr bwMode="auto">
          <a:xfrm>
            <a:off x="9644063" y="7361238"/>
            <a:ext cx="271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rPr>
              <a:t>3</a:t>
            </a:r>
          </a:p>
        </p:txBody>
      </p:sp>
      <p:sp>
        <p:nvSpPr>
          <p:cNvPr id="2" name="Rectangle 1">
            <a:extLst>
              <a:ext uri="{FF2B5EF4-FFF2-40B4-BE49-F238E27FC236}">
                <a16:creationId xmlns:a16="http://schemas.microsoft.com/office/drawing/2014/main" id="{AA89DAF2-27C0-C9E9-E138-2D4BF46047B1}"/>
              </a:ext>
            </a:extLst>
          </p:cNvPr>
          <p:cNvSpPr/>
          <p:nvPr/>
        </p:nvSpPr>
        <p:spPr bwMode="auto">
          <a:xfrm>
            <a:off x="1108710" y="-34290"/>
            <a:ext cx="2891790" cy="29718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Win Innwa" pitchFamily="2" charset="0"/>
            </a:endParaRPr>
          </a:p>
        </p:txBody>
      </p:sp>
      <p:sp>
        <p:nvSpPr>
          <p:cNvPr id="1205275" name="Text Box 27">
            <a:extLst>
              <a:ext uri="{FF2B5EF4-FFF2-40B4-BE49-F238E27FC236}">
                <a16:creationId xmlns:a16="http://schemas.microsoft.com/office/drawing/2014/main" id="{645ECAA4-ECEF-D21B-3DDF-64FD5746B8B4}"/>
              </a:ext>
            </a:extLst>
          </p:cNvPr>
          <p:cNvSpPr txBox="1">
            <a:spLocks noChangeArrowheads="1"/>
          </p:cNvSpPr>
          <p:nvPr/>
        </p:nvSpPr>
        <p:spPr bwMode="auto">
          <a:xfrm>
            <a:off x="911225" y="212725"/>
            <a:ext cx="8093075" cy="461622"/>
          </a:xfrm>
          <a:prstGeom prst="rect">
            <a:avLst/>
          </a:prstGeom>
          <a:noFill/>
          <a:ln>
            <a:noFill/>
          </a:ln>
          <a:effectLst>
            <a:outerShdw dist="81320" dir="3080412"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EA18"/>
                </a:solidFill>
                <a:latin typeface="Pyidaungsu" panose="020B0502040204020203" pitchFamily="34" charset="0"/>
                <a:cs typeface="Pyidaungsu" panose="020B0502040204020203" pitchFamily="34" charset="0"/>
              </a:rPr>
              <a:t>ခရစ်ဝင်ကျမ်းများကို</a:t>
            </a:r>
            <a:r>
              <a:rPr lang="en-US" altLang="en-US" sz="2400" dirty="0">
                <a:solidFill>
                  <a:srgbClr val="FFEA18"/>
                </a:solidFill>
                <a:latin typeface="Pyidaungsu" panose="020B0502040204020203" pitchFamily="34" charset="0"/>
                <a:cs typeface="Pyidaungsu" panose="020B0502040204020203" pitchFamily="34" charset="0"/>
              </a:rPr>
              <a:t> </a:t>
            </a:r>
            <a:r>
              <a:rPr lang="en-US" altLang="en-US" sz="2400" dirty="0" err="1">
                <a:solidFill>
                  <a:srgbClr val="FFEA18"/>
                </a:solidFill>
                <a:latin typeface="Pyidaungsu" panose="020B0502040204020203" pitchFamily="34" charset="0"/>
                <a:cs typeface="Pyidaungsu" panose="020B0502040204020203" pitchFamily="34" charset="0"/>
              </a:rPr>
              <a:t>ဘောင်ခတ်လေ့လာခြင်း</a:t>
            </a:r>
            <a:endParaRPr lang="en-US" altLang="en-US" sz="2400" dirty="0">
              <a:solidFill>
                <a:srgbClr val="FFEA18"/>
              </a:solidFill>
              <a:latin typeface="Pyidaungsu" panose="020B0502040204020203" pitchFamily="34" charset="0"/>
              <a:cs typeface="Pyidaungsu" panose="020B0502040204020203" pitchFamily="34"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205275"/>
                                        </p:tgtEl>
                                        <p:attrNameLst>
                                          <p:attrName>style.visibility</p:attrName>
                                        </p:attrNameLst>
                                      </p:cBhvr>
                                      <p:to>
                                        <p:strVal val="visible"/>
                                      </p:to>
                                    </p:set>
                                    <p:animEffect transition="in" filter="barn(outVertical)">
                                      <p:cBhvr>
                                        <p:cTn id="7" dur="500"/>
                                        <p:tgtEl>
                                          <p:spTgt spid="1205275"/>
                                        </p:tgtEl>
                                      </p:cBhvr>
                                    </p:animEffect>
                                  </p:childTnLst>
                                </p:cTn>
                              </p:par>
                            </p:childTnLst>
                          </p:cTn>
                        </p:par>
                        <p:par>
                          <p:cTn id="8" fill="hold" nodeType="afterGroup">
                            <p:stCondLst>
                              <p:cond delay="500"/>
                            </p:stCondLst>
                            <p:childTnLst>
                              <p:par>
                                <p:cTn id="9" presetID="23" presetClass="entr" presetSubtype="528" fill="hold" grpId="0" nodeType="afterEffect">
                                  <p:stCondLst>
                                    <p:cond delay="1000"/>
                                  </p:stCondLst>
                                  <p:childTnLst>
                                    <p:set>
                                      <p:cBhvr>
                                        <p:cTn id="10" dur="1" fill="hold">
                                          <p:stCondLst>
                                            <p:cond delay="0"/>
                                          </p:stCondLst>
                                        </p:cTn>
                                        <p:tgtEl>
                                          <p:spTgt spid="1205263"/>
                                        </p:tgtEl>
                                        <p:attrNameLst>
                                          <p:attrName>style.visibility</p:attrName>
                                        </p:attrNameLst>
                                      </p:cBhvr>
                                      <p:to>
                                        <p:strVal val="visible"/>
                                      </p:to>
                                    </p:set>
                                    <p:anim calcmode="lin" valueType="num">
                                      <p:cBhvr>
                                        <p:cTn id="11" dur="500" fill="hold"/>
                                        <p:tgtEl>
                                          <p:spTgt spid="1205263"/>
                                        </p:tgtEl>
                                        <p:attrNameLst>
                                          <p:attrName>ppt_w</p:attrName>
                                        </p:attrNameLst>
                                      </p:cBhvr>
                                      <p:tavLst>
                                        <p:tav tm="0">
                                          <p:val>
                                            <p:fltVal val="0"/>
                                          </p:val>
                                        </p:tav>
                                        <p:tav tm="100000">
                                          <p:val>
                                            <p:strVal val="#ppt_w"/>
                                          </p:val>
                                        </p:tav>
                                      </p:tavLst>
                                    </p:anim>
                                    <p:anim calcmode="lin" valueType="num">
                                      <p:cBhvr>
                                        <p:cTn id="12" dur="500" fill="hold"/>
                                        <p:tgtEl>
                                          <p:spTgt spid="1205263"/>
                                        </p:tgtEl>
                                        <p:attrNameLst>
                                          <p:attrName>ppt_h</p:attrName>
                                        </p:attrNameLst>
                                      </p:cBhvr>
                                      <p:tavLst>
                                        <p:tav tm="0">
                                          <p:val>
                                            <p:fltVal val="0"/>
                                          </p:val>
                                        </p:tav>
                                        <p:tav tm="100000">
                                          <p:val>
                                            <p:strVal val="#ppt_h"/>
                                          </p:val>
                                        </p:tav>
                                      </p:tavLst>
                                    </p:anim>
                                    <p:anim calcmode="lin" valueType="num">
                                      <p:cBhvr>
                                        <p:cTn id="13" dur="500" fill="hold"/>
                                        <p:tgtEl>
                                          <p:spTgt spid="1205263"/>
                                        </p:tgtEl>
                                        <p:attrNameLst>
                                          <p:attrName>ppt_x</p:attrName>
                                        </p:attrNameLst>
                                      </p:cBhvr>
                                      <p:tavLst>
                                        <p:tav tm="0">
                                          <p:val>
                                            <p:fltVal val="0.5"/>
                                          </p:val>
                                        </p:tav>
                                        <p:tav tm="100000">
                                          <p:val>
                                            <p:strVal val="#ppt_x"/>
                                          </p:val>
                                        </p:tav>
                                      </p:tavLst>
                                    </p:anim>
                                    <p:anim calcmode="lin" valueType="num">
                                      <p:cBhvr>
                                        <p:cTn id="14" dur="500" fill="hold"/>
                                        <p:tgtEl>
                                          <p:spTgt spid="1205263"/>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1205264"/>
                                        </p:tgtEl>
                                        <p:attrNameLst>
                                          <p:attrName>style.visibility</p:attrName>
                                        </p:attrNameLst>
                                      </p:cBhvr>
                                      <p:to>
                                        <p:strVal val="visible"/>
                                      </p:to>
                                    </p:set>
                                    <p:anim calcmode="lin" valueType="num">
                                      <p:cBhvr>
                                        <p:cTn id="19" dur="500" fill="hold"/>
                                        <p:tgtEl>
                                          <p:spTgt spid="1205264"/>
                                        </p:tgtEl>
                                        <p:attrNameLst>
                                          <p:attrName>ppt_w</p:attrName>
                                        </p:attrNameLst>
                                      </p:cBhvr>
                                      <p:tavLst>
                                        <p:tav tm="0">
                                          <p:val>
                                            <p:fltVal val="0"/>
                                          </p:val>
                                        </p:tav>
                                        <p:tav tm="100000">
                                          <p:val>
                                            <p:strVal val="#ppt_w"/>
                                          </p:val>
                                        </p:tav>
                                      </p:tavLst>
                                    </p:anim>
                                    <p:anim calcmode="lin" valueType="num">
                                      <p:cBhvr>
                                        <p:cTn id="20" dur="500" fill="hold"/>
                                        <p:tgtEl>
                                          <p:spTgt spid="1205264"/>
                                        </p:tgtEl>
                                        <p:attrNameLst>
                                          <p:attrName>ppt_h</p:attrName>
                                        </p:attrNameLst>
                                      </p:cBhvr>
                                      <p:tavLst>
                                        <p:tav tm="0">
                                          <p:val>
                                            <p:fltVal val="0"/>
                                          </p:val>
                                        </p:tav>
                                        <p:tav tm="100000">
                                          <p:val>
                                            <p:strVal val="#ppt_h"/>
                                          </p:val>
                                        </p:tav>
                                      </p:tavLst>
                                    </p:anim>
                                    <p:anim calcmode="lin" valueType="num">
                                      <p:cBhvr>
                                        <p:cTn id="21" dur="500" fill="hold"/>
                                        <p:tgtEl>
                                          <p:spTgt spid="1205264"/>
                                        </p:tgtEl>
                                        <p:attrNameLst>
                                          <p:attrName>ppt_x</p:attrName>
                                        </p:attrNameLst>
                                      </p:cBhvr>
                                      <p:tavLst>
                                        <p:tav tm="0">
                                          <p:val>
                                            <p:fltVal val="0.5"/>
                                          </p:val>
                                        </p:tav>
                                        <p:tav tm="100000">
                                          <p:val>
                                            <p:strVal val="#ppt_x"/>
                                          </p:val>
                                        </p:tav>
                                      </p:tavLst>
                                    </p:anim>
                                    <p:anim calcmode="lin" valueType="num">
                                      <p:cBhvr>
                                        <p:cTn id="22" dur="500" fill="hold"/>
                                        <p:tgtEl>
                                          <p:spTgt spid="1205264"/>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1205262"/>
                                        </p:tgtEl>
                                        <p:attrNameLst>
                                          <p:attrName>style.visibility</p:attrName>
                                        </p:attrNameLst>
                                      </p:cBhvr>
                                      <p:to>
                                        <p:strVal val="visible"/>
                                      </p:to>
                                    </p:set>
                                    <p:anim calcmode="lin" valueType="num">
                                      <p:cBhvr>
                                        <p:cTn id="27" dur="500" fill="hold"/>
                                        <p:tgtEl>
                                          <p:spTgt spid="1205262"/>
                                        </p:tgtEl>
                                        <p:attrNameLst>
                                          <p:attrName>ppt_w</p:attrName>
                                        </p:attrNameLst>
                                      </p:cBhvr>
                                      <p:tavLst>
                                        <p:tav tm="0">
                                          <p:val>
                                            <p:fltVal val="0"/>
                                          </p:val>
                                        </p:tav>
                                        <p:tav tm="100000">
                                          <p:val>
                                            <p:strVal val="#ppt_w"/>
                                          </p:val>
                                        </p:tav>
                                      </p:tavLst>
                                    </p:anim>
                                    <p:anim calcmode="lin" valueType="num">
                                      <p:cBhvr>
                                        <p:cTn id="28" dur="500" fill="hold"/>
                                        <p:tgtEl>
                                          <p:spTgt spid="1205262"/>
                                        </p:tgtEl>
                                        <p:attrNameLst>
                                          <p:attrName>ppt_h</p:attrName>
                                        </p:attrNameLst>
                                      </p:cBhvr>
                                      <p:tavLst>
                                        <p:tav tm="0">
                                          <p:val>
                                            <p:fltVal val="0"/>
                                          </p:val>
                                        </p:tav>
                                        <p:tav tm="100000">
                                          <p:val>
                                            <p:strVal val="#ppt_h"/>
                                          </p:val>
                                        </p:tav>
                                      </p:tavLst>
                                    </p:anim>
                                    <p:anim calcmode="lin" valueType="num">
                                      <p:cBhvr>
                                        <p:cTn id="29" dur="500" fill="hold"/>
                                        <p:tgtEl>
                                          <p:spTgt spid="1205262"/>
                                        </p:tgtEl>
                                        <p:attrNameLst>
                                          <p:attrName>ppt_x</p:attrName>
                                        </p:attrNameLst>
                                      </p:cBhvr>
                                      <p:tavLst>
                                        <p:tav tm="0">
                                          <p:val>
                                            <p:fltVal val="0.5"/>
                                          </p:val>
                                        </p:tav>
                                        <p:tav tm="100000">
                                          <p:val>
                                            <p:strVal val="#ppt_x"/>
                                          </p:val>
                                        </p:tav>
                                      </p:tavLst>
                                    </p:anim>
                                    <p:anim calcmode="lin" valueType="num">
                                      <p:cBhvr>
                                        <p:cTn id="30" dur="500" fill="hold"/>
                                        <p:tgtEl>
                                          <p:spTgt spid="1205262"/>
                                        </p:tgtEl>
                                        <p:attrNameLst>
                                          <p:attrName>ppt_y</p:attrName>
                                        </p:attrNameLst>
                                      </p:cBhvr>
                                      <p:tavLst>
                                        <p:tav tm="0">
                                          <p:val>
                                            <p:fltVal val="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grpId="0" nodeType="clickEffect">
                                  <p:stCondLst>
                                    <p:cond delay="0"/>
                                  </p:stCondLst>
                                  <p:childTnLst>
                                    <p:set>
                                      <p:cBhvr>
                                        <p:cTn id="34" dur="1" fill="hold">
                                          <p:stCondLst>
                                            <p:cond delay="0"/>
                                          </p:stCondLst>
                                        </p:cTn>
                                        <p:tgtEl>
                                          <p:spTgt spid="1205265"/>
                                        </p:tgtEl>
                                        <p:attrNameLst>
                                          <p:attrName>style.visibility</p:attrName>
                                        </p:attrNameLst>
                                      </p:cBhvr>
                                      <p:to>
                                        <p:strVal val="visible"/>
                                      </p:to>
                                    </p:set>
                                    <p:anim calcmode="lin" valueType="num">
                                      <p:cBhvr>
                                        <p:cTn id="35" dur="500" fill="hold"/>
                                        <p:tgtEl>
                                          <p:spTgt spid="1205265"/>
                                        </p:tgtEl>
                                        <p:attrNameLst>
                                          <p:attrName>ppt_w</p:attrName>
                                        </p:attrNameLst>
                                      </p:cBhvr>
                                      <p:tavLst>
                                        <p:tav tm="0">
                                          <p:val>
                                            <p:fltVal val="0"/>
                                          </p:val>
                                        </p:tav>
                                        <p:tav tm="100000">
                                          <p:val>
                                            <p:strVal val="#ppt_w"/>
                                          </p:val>
                                        </p:tav>
                                      </p:tavLst>
                                    </p:anim>
                                    <p:anim calcmode="lin" valueType="num">
                                      <p:cBhvr>
                                        <p:cTn id="36" dur="500" fill="hold"/>
                                        <p:tgtEl>
                                          <p:spTgt spid="1205265"/>
                                        </p:tgtEl>
                                        <p:attrNameLst>
                                          <p:attrName>ppt_h</p:attrName>
                                        </p:attrNameLst>
                                      </p:cBhvr>
                                      <p:tavLst>
                                        <p:tav tm="0">
                                          <p:val>
                                            <p:fltVal val="0"/>
                                          </p:val>
                                        </p:tav>
                                        <p:tav tm="100000">
                                          <p:val>
                                            <p:strVal val="#ppt_h"/>
                                          </p:val>
                                        </p:tav>
                                      </p:tavLst>
                                    </p:anim>
                                    <p:anim calcmode="lin" valueType="num">
                                      <p:cBhvr>
                                        <p:cTn id="37" dur="500" fill="hold"/>
                                        <p:tgtEl>
                                          <p:spTgt spid="1205265"/>
                                        </p:tgtEl>
                                        <p:attrNameLst>
                                          <p:attrName>ppt_x</p:attrName>
                                        </p:attrNameLst>
                                      </p:cBhvr>
                                      <p:tavLst>
                                        <p:tav tm="0">
                                          <p:val>
                                            <p:fltVal val="0.5"/>
                                          </p:val>
                                        </p:tav>
                                        <p:tav tm="100000">
                                          <p:val>
                                            <p:strVal val="#ppt_x"/>
                                          </p:val>
                                        </p:tav>
                                      </p:tavLst>
                                    </p:anim>
                                    <p:anim calcmode="lin" valueType="num">
                                      <p:cBhvr>
                                        <p:cTn id="38" dur="500" fill="hold"/>
                                        <p:tgtEl>
                                          <p:spTgt spid="120526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5262" grpId="0" autoUpdateAnimBg="0"/>
      <p:bldP spid="1205263" grpId="0" autoUpdateAnimBg="0"/>
      <p:bldP spid="1205264" grpId="0" autoUpdateAnimBg="0"/>
      <p:bldP spid="1205265" grpId="0" autoUpdateAnimBg="0"/>
      <p:bldP spid="1205275"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Purple mesh">
            <a:extLst>
              <a:ext uri="{FF2B5EF4-FFF2-40B4-BE49-F238E27FC236}">
                <a16:creationId xmlns:a16="http://schemas.microsoft.com/office/drawing/2014/main" id="{6572B308-A52C-A0A6-9BA0-9B787007C5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3" y="263525"/>
            <a:ext cx="9240837" cy="725487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51202" name="Rectangle 3">
            <a:extLst>
              <a:ext uri="{FF2B5EF4-FFF2-40B4-BE49-F238E27FC236}">
                <a16:creationId xmlns:a16="http://schemas.microsoft.com/office/drawing/2014/main" id="{8AD22B43-6D5F-D6F8-610F-60C9DE2F333F}"/>
              </a:ext>
            </a:extLst>
          </p:cNvPr>
          <p:cNvSpPr>
            <a:spLocks noChangeArrowheads="1"/>
          </p:cNvSpPr>
          <p:nvPr/>
        </p:nvSpPr>
        <p:spPr bwMode="auto">
          <a:xfrm>
            <a:off x="169863" y="7427913"/>
            <a:ext cx="1454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000" b="0"/>
          </a:p>
        </p:txBody>
      </p:sp>
      <p:sp>
        <p:nvSpPr>
          <p:cNvPr id="51203" name="Rectangle 4">
            <a:extLst>
              <a:ext uri="{FF2B5EF4-FFF2-40B4-BE49-F238E27FC236}">
                <a16:creationId xmlns:a16="http://schemas.microsoft.com/office/drawing/2014/main" id="{68A992E8-B2AF-5227-5E1F-B98B1882DE00}"/>
              </a:ext>
            </a:extLst>
          </p:cNvPr>
          <p:cNvSpPr>
            <a:spLocks noChangeArrowheads="1"/>
          </p:cNvSpPr>
          <p:nvPr/>
        </p:nvSpPr>
        <p:spPr bwMode="auto">
          <a:xfrm>
            <a:off x="1166813" y="849313"/>
            <a:ext cx="7481887" cy="6181725"/>
          </a:xfrm>
          <a:prstGeom prst="rect">
            <a:avLst/>
          </a:prstGeom>
          <a:gradFill rotWithShape="0">
            <a:gsLst>
              <a:gs pos="0">
                <a:srgbClr val="000000"/>
              </a:gs>
              <a:gs pos="50000">
                <a:srgbClr val="00279F"/>
              </a:gs>
              <a:gs pos="100000">
                <a:srgbClr val="000000"/>
              </a:gs>
            </a:gsLst>
            <a:lin ang="5400000" scaled="1"/>
          </a:gradFill>
          <a:ln w="12700">
            <a:solidFill>
              <a:schemeClr val="tx1"/>
            </a:solidFill>
            <a:miter lim="800000"/>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51204" name="AutoShape 5">
            <a:extLst>
              <a:ext uri="{FF2B5EF4-FFF2-40B4-BE49-F238E27FC236}">
                <a16:creationId xmlns:a16="http://schemas.microsoft.com/office/drawing/2014/main" id="{3600FA50-9E95-C955-7C51-3CA7039EC530}"/>
              </a:ext>
            </a:extLst>
          </p:cNvPr>
          <p:cNvSpPr>
            <a:spLocks noChangeArrowheads="1"/>
          </p:cNvSpPr>
          <p:nvPr/>
        </p:nvSpPr>
        <p:spPr bwMode="auto">
          <a:xfrm>
            <a:off x="5272088" y="979488"/>
            <a:ext cx="3303587" cy="2817812"/>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a:effectLst>
            <a:outerShdw dist="161645"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a:solidFill>
                <a:srgbClr val="FFEA18"/>
              </a:solidFill>
            </a:endParaRPr>
          </a:p>
        </p:txBody>
      </p:sp>
      <p:sp>
        <p:nvSpPr>
          <p:cNvPr id="51205" name="AutoShape 6">
            <a:extLst>
              <a:ext uri="{FF2B5EF4-FFF2-40B4-BE49-F238E27FC236}">
                <a16:creationId xmlns:a16="http://schemas.microsoft.com/office/drawing/2014/main" id="{1351F9D1-6FE5-A87C-B9BB-5C9E9570D9E4}"/>
              </a:ext>
            </a:extLst>
          </p:cNvPr>
          <p:cNvSpPr>
            <a:spLocks noChangeArrowheads="1"/>
          </p:cNvSpPr>
          <p:nvPr/>
        </p:nvSpPr>
        <p:spPr bwMode="auto">
          <a:xfrm>
            <a:off x="1473200" y="4040188"/>
            <a:ext cx="3303588" cy="2817812"/>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a:effectLst>
            <a:outerShdw dist="161645"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a:solidFill>
                <a:srgbClr val="FFEA18"/>
              </a:solidFill>
            </a:endParaRPr>
          </a:p>
        </p:txBody>
      </p:sp>
      <p:sp>
        <p:nvSpPr>
          <p:cNvPr id="51206" name="AutoShape 7">
            <a:extLst>
              <a:ext uri="{FF2B5EF4-FFF2-40B4-BE49-F238E27FC236}">
                <a16:creationId xmlns:a16="http://schemas.microsoft.com/office/drawing/2014/main" id="{FDF97B15-4E1B-1C0E-DBF0-B89361033EB8}"/>
              </a:ext>
            </a:extLst>
          </p:cNvPr>
          <p:cNvSpPr>
            <a:spLocks noChangeArrowheads="1"/>
          </p:cNvSpPr>
          <p:nvPr/>
        </p:nvSpPr>
        <p:spPr bwMode="auto">
          <a:xfrm>
            <a:off x="5148263" y="4152900"/>
            <a:ext cx="3303587" cy="2817813"/>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a:effectLst>
            <a:outerShdw dist="161645"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1200" b="0">
              <a:solidFill>
                <a:srgbClr val="063DE8"/>
              </a:solidFill>
            </a:endParaRPr>
          </a:p>
        </p:txBody>
      </p:sp>
      <p:sp>
        <p:nvSpPr>
          <p:cNvPr id="51207" name="AutoShape 8">
            <a:extLst>
              <a:ext uri="{FF2B5EF4-FFF2-40B4-BE49-F238E27FC236}">
                <a16:creationId xmlns:a16="http://schemas.microsoft.com/office/drawing/2014/main" id="{4C8F0C2A-AB90-4669-8D27-A7513BA94AF8}"/>
              </a:ext>
            </a:extLst>
          </p:cNvPr>
          <p:cNvSpPr>
            <a:spLocks noChangeArrowheads="1"/>
          </p:cNvSpPr>
          <p:nvPr/>
        </p:nvSpPr>
        <p:spPr bwMode="auto">
          <a:xfrm>
            <a:off x="1558925" y="887413"/>
            <a:ext cx="3360738" cy="2786062"/>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a:effectLst>
            <a:outerShdw dist="161645" dir="2700000" algn="ctr" rotWithShape="0">
              <a:schemeClr val="tx1"/>
            </a:outerShdw>
          </a:effectLst>
        </p:spPr>
        <p:txBody>
          <a:bodyPr wrap="none" lIns="91398" tIns="45699" rIns="91398" bIns="45699"/>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800" dirty="0" err="1">
                <a:solidFill>
                  <a:srgbClr val="66FF99"/>
                </a:solidFill>
                <a:latin typeface="Pyidaungsu" panose="020B0502040204020203" pitchFamily="34" charset="0"/>
                <a:cs typeface="Pyidaungsu" panose="020B0502040204020203" pitchFamily="34" charset="0"/>
              </a:rPr>
              <a:t>ရှင်မဿဲခရစ်ဝင</a:t>
            </a:r>
            <a:r>
              <a:rPr lang="en-US" altLang="en-US" sz="2800" dirty="0">
                <a:solidFill>
                  <a:srgbClr val="66FF99"/>
                </a:solidFill>
                <a:latin typeface="Pyidaungsu" panose="020B0502040204020203" pitchFamily="34" charset="0"/>
                <a:cs typeface="Pyidaungsu" panose="020B0502040204020203" pitchFamily="34" charset="0"/>
              </a:rPr>
              <a:t>်</a:t>
            </a:r>
          </a:p>
        </p:txBody>
      </p:sp>
      <p:grpSp>
        <p:nvGrpSpPr>
          <p:cNvPr id="51208" name="Group 9">
            <a:extLst>
              <a:ext uri="{FF2B5EF4-FFF2-40B4-BE49-F238E27FC236}">
                <a16:creationId xmlns:a16="http://schemas.microsoft.com/office/drawing/2014/main" id="{541D4A1B-98BD-A9C8-C305-13AC395DA932}"/>
              </a:ext>
            </a:extLst>
          </p:cNvPr>
          <p:cNvGrpSpPr>
            <a:grpSpLocks/>
          </p:cNvGrpSpPr>
          <p:nvPr/>
        </p:nvGrpSpPr>
        <p:grpSpPr bwMode="auto">
          <a:xfrm>
            <a:off x="1727200" y="993775"/>
            <a:ext cx="4246563" cy="3635375"/>
            <a:chOff x="979" y="675"/>
            <a:chExt cx="2675" cy="2290"/>
          </a:xfrm>
        </p:grpSpPr>
        <p:sp>
          <p:nvSpPr>
            <p:cNvPr id="51245" name="Rectangle 10">
              <a:extLst>
                <a:ext uri="{FF2B5EF4-FFF2-40B4-BE49-F238E27FC236}">
                  <a16:creationId xmlns:a16="http://schemas.microsoft.com/office/drawing/2014/main" id="{6FB2C4E3-59A6-805A-CB7B-A794B6560612}"/>
                </a:ext>
              </a:extLst>
            </p:cNvPr>
            <p:cNvSpPr>
              <a:spLocks noChangeArrowheads="1"/>
            </p:cNvSpPr>
            <p:nvPr/>
          </p:nvSpPr>
          <p:spPr bwMode="auto">
            <a:xfrm>
              <a:off x="3336" y="675"/>
              <a:ext cx="286" cy="36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a:solidFill>
                    <a:srgbClr val="FAFD00"/>
                  </a:solidFill>
                  <a:latin typeface="Pyidaungsu" panose="020B0502040204020203" pitchFamily="34" charset="0"/>
                  <a:cs typeface="Pyidaungsu" panose="020B0502040204020203" pitchFamily="34" charset="0"/>
                </a:rPr>
                <a:t>၂</a:t>
              </a:r>
            </a:p>
          </p:txBody>
        </p:sp>
        <p:sp>
          <p:nvSpPr>
            <p:cNvPr id="51246" name="Rectangle 11">
              <a:extLst>
                <a:ext uri="{FF2B5EF4-FFF2-40B4-BE49-F238E27FC236}">
                  <a16:creationId xmlns:a16="http://schemas.microsoft.com/office/drawing/2014/main" id="{6CB4075A-26C3-26C2-ECAE-3DCBFA7CA885}"/>
                </a:ext>
              </a:extLst>
            </p:cNvPr>
            <p:cNvSpPr>
              <a:spLocks noChangeArrowheads="1"/>
            </p:cNvSpPr>
            <p:nvPr/>
          </p:nvSpPr>
          <p:spPr bwMode="auto">
            <a:xfrm>
              <a:off x="989" y="2598"/>
              <a:ext cx="286" cy="36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a:solidFill>
                    <a:srgbClr val="FAFD00"/>
                  </a:solidFill>
                  <a:latin typeface="Pyidaungsu" panose="020B0502040204020203" pitchFamily="34" charset="0"/>
                  <a:cs typeface="Pyidaungsu" panose="020B0502040204020203" pitchFamily="34" charset="0"/>
                </a:rPr>
                <a:t>၃</a:t>
              </a:r>
            </a:p>
          </p:txBody>
        </p:sp>
        <p:sp>
          <p:nvSpPr>
            <p:cNvPr id="51247" name="Rectangle 12">
              <a:extLst>
                <a:ext uri="{FF2B5EF4-FFF2-40B4-BE49-F238E27FC236}">
                  <a16:creationId xmlns:a16="http://schemas.microsoft.com/office/drawing/2014/main" id="{8CEA3CF0-C933-4797-1BC8-BBB779261A62}"/>
                </a:ext>
              </a:extLst>
            </p:cNvPr>
            <p:cNvSpPr>
              <a:spLocks noChangeArrowheads="1"/>
            </p:cNvSpPr>
            <p:nvPr/>
          </p:nvSpPr>
          <p:spPr bwMode="auto">
            <a:xfrm>
              <a:off x="3368" y="2587"/>
              <a:ext cx="286" cy="36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a:solidFill>
                    <a:srgbClr val="FAFD00"/>
                  </a:solidFill>
                  <a:latin typeface="Pyidaungsu" panose="020B0502040204020203" pitchFamily="34" charset="0"/>
                  <a:cs typeface="Pyidaungsu" panose="020B0502040204020203" pitchFamily="34" charset="0"/>
                </a:rPr>
                <a:t>၄</a:t>
              </a:r>
            </a:p>
          </p:txBody>
        </p:sp>
        <p:sp>
          <p:nvSpPr>
            <p:cNvPr id="51248" name="Rectangle 13">
              <a:extLst>
                <a:ext uri="{FF2B5EF4-FFF2-40B4-BE49-F238E27FC236}">
                  <a16:creationId xmlns:a16="http://schemas.microsoft.com/office/drawing/2014/main" id="{FDA2147C-CAE5-C659-3BAA-0F809FB7A167}"/>
                </a:ext>
              </a:extLst>
            </p:cNvPr>
            <p:cNvSpPr>
              <a:spLocks noChangeArrowheads="1"/>
            </p:cNvSpPr>
            <p:nvPr/>
          </p:nvSpPr>
          <p:spPr bwMode="auto">
            <a:xfrm>
              <a:off x="979" y="687"/>
              <a:ext cx="286" cy="367"/>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a:solidFill>
                    <a:srgbClr val="FAFD00"/>
                  </a:solidFill>
                  <a:latin typeface="Pyidaungsu" panose="020B0502040204020203" pitchFamily="34" charset="0"/>
                  <a:cs typeface="Pyidaungsu" panose="020B0502040204020203" pitchFamily="34" charset="0"/>
                </a:rPr>
                <a:t>၁</a:t>
              </a:r>
            </a:p>
          </p:txBody>
        </p:sp>
      </p:grpSp>
      <p:sp>
        <p:nvSpPr>
          <p:cNvPr id="51209" name="Rectangle 14">
            <a:extLst>
              <a:ext uri="{FF2B5EF4-FFF2-40B4-BE49-F238E27FC236}">
                <a16:creationId xmlns:a16="http://schemas.microsoft.com/office/drawing/2014/main" id="{0FC16C39-BCD4-6356-A35A-2FC37A5A250E}"/>
              </a:ext>
            </a:extLst>
          </p:cNvPr>
          <p:cNvSpPr>
            <a:spLocks noChangeArrowheads="1"/>
          </p:cNvSpPr>
          <p:nvPr/>
        </p:nvSpPr>
        <p:spPr bwMode="auto">
          <a:xfrm>
            <a:off x="1954213" y="4437063"/>
            <a:ext cx="2801937" cy="5206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err="1">
                <a:solidFill>
                  <a:srgbClr val="66FF99"/>
                </a:solidFill>
                <a:latin typeface="Pyidaungsu" panose="020B0502040204020203" pitchFamily="34" charset="0"/>
                <a:cs typeface="Pyidaungsu" panose="020B0502040204020203" pitchFamily="34" charset="0"/>
              </a:rPr>
              <a:t>ရှင်လုကာခရစ်ဝင</a:t>
            </a:r>
            <a:r>
              <a:rPr lang="en-US" altLang="en-US" sz="2800" dirty="0">
                <a:solidFill>
                  <a:srgbClr val="66FF99"/>
                </a:solidFill>
                <a:latin typeface="Pyidaungsu" panose="020B0502040204020203" pitchFamily="34" charset="0"/>
                <a:cs typeface="Pyidaungsu" panose="020B0502040204020203" pitchFamily="34" charset="0"/>
              </a:rPr>
              <a:t>်</a:t>
            </a:r>
          </a:p>
        </p:txBody>
      </p:sp>
      <p:sp>
        <p:nvSpPr>
          <p:cNvPr id="51210" name="Rectangle 15">
            <a:extLst>
              <a:ext uri="{FF2B5EF4-FFF2-40B4-BE49-F238E27FC236}">
                <a16:creationId xmlns:a16="http://schemas.microsoft.com/office/drawing/2014/main" id="{2FC5A76E-996D-C126-CA02-9FBA1E9C0BEF}"/>
              </a:ext>
            </a:extLst>
          </p:cNvPr>
          <p:cNvSpPr>
            <a:spLocks noChangeArrowheads="1"/>
          </p:cNvSpPr>
          <p:nvPr/>
        </p:nvSpPr>
        <p:spPr bwMode="auto">
          <a:xfrm>
            <a:off x="1671638" y="2782888"/>
            <a:ext cx="2590800" cy="64928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3600">
              <a:solidFill>
                <a:srgbClr val="66FF99"/>
              </a:solidFill>
            </a:endParaRPr>
          </a:p>
        </p:txBody>
      </p:sp>
      <p:sp>
        <p:nvSpPr>
          <p:cNvPr id="51211" name="Rectangle 16">
            <a:extLst>
              <a:ext uri="{FF2B5EF4-FFF2-40B4-BE49-F238E27FC236}">
                <a16:creationId xmlns:a16="http://schemas.microsoft.com/office/drawing/2014/main" id="{0B03A0FE-B2AF-378A-7C23-194F851A633F}"/>
              </a:ext>
            </a:extLst>
          </p:cNvPr>
          <p:cNvSpPr>
            <a:spLocks noChangeArrowheads="1"/>
          </p:cNvSpPr>
          <p:nvPr/>
        </p:nvSpPr>
        <p:spPr bwMode="auto">
          <a:xfrm>
            <a:off x="5768975" y="1162050"/>
            <a:ext cx="2835275" cy="5206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err="1">
                <a:solidFill>
                  <a:srgbClr val="66FF99"/>
                </a:solidFill>
                <a:latin typeface="Pyidaungsu" panose="020B0502040204020203" pitchFamily="34" charset="0"/>
                <a:cs typeface="Pyidaungsu" panose="020B0502040204020203" pitchFamily="34" charset="0"/>
              </a:rPr>
              <a:t>ရှင်မာကုခရစ်ဝင</a:t>
            </a:r>
            <a:r>
              <a:rPr lang="en-US" altLang="en-US" sz="2800" dirty="0">
                <a:solidFill>
                  <a:srgbClr val="66FF99"/>
                </a:solidFill>
                <a:latin typeface="Pyidaungsu" panose="020B0502040204020203" pitchFamily="34" charset="0"/>
                <a:cs typeface="Pyidaungsu" panose="020B0502040204020203" pitchFamily="34" charset="0"/>
              </a:rPr>
              <a:t>်</a:t>
            </a:r>
          </a:p>
        </p:txBody>
      </p:sp>
      <p:sp>
        <p:nvSpPr>
          <p:cNvPr id="51212" name="Rectangle 17">
            <a:extLst>
              <a:ext uri="{FF2B5EF4-FFF2-40B4-BE49-F238E27FC236}">
                <a16:creationId xmlns:a16="http://schemas.microsoft.com/office/drawing/2014/main" id="{6EC3E7AB-F2D3-8965-C0D9-4B9AEDFE7095}"/>
              </a:ext>
            </a:extLst>
          </p:cNvPr>
          <p:cNvSpPr>
            <a:spLocks noChangeArrowheads="1"/>
          </p:cNvSpPr>
          <p:nvPr/>
        </p:nvSpPr>
        <p:spPr bwMode="auto">
          <a:xfrm>
            <a:off x="5197475" y="4822825"/>
            <a:ext cx="3295650" cy="5206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err="1">
                <a:solidFill>
                  <a:srgbClr val="66FF99"/>
                </a:solidFill>
                <a:latin typeface="Pyidaungsu" panose="020B0502040204020203" pitchFamily="34" charset="0"/>
                <a:cs typeface="Pyidaungsu" panose="020B0502040204020203" pitchFamily="34" charset="0"/>
              </a:rPr>
              <a:t>ရှင်ယောဟန်ခရစ်ဝင</a:t>
            </a:r>
            <a:r>
              <a:rPr lang="en-US" altLang="en-US" sz="2800" dirty="0">
                <a:solidFill>
                  <a:srgbClr val="66FF99"/>
                </a:solidFill>
                <a:latin typeface="Pyidaungsu" panose="020B0502040204020203" pitchFamily="34" charset="0"/>
                <a:cs typeface="Pyidaungsu" panose="020B0502040204020203" pitchFamily="34" charset="0"/>
              </a:rPr>
              <a:t>်</a:t>
            </a:r>
          </a:p>
        </p:txBody>
      </p:sp>
      <p:grpSp>
        <p:nvGrpSpPr>
          <p:cNvPr id="3" name="Group 18">
            <a:extLst>
              <a:ext uri="{FF2B5EF4-FFF2-40B4-BE49-F238E27FC236}">
                <a16:creationId xmlns:a16="http://schemas.microsoft.com/office/drawing/2014/main" id="{04EE8DB2-2518-857F-92D2-A9A1CCDFD732}"/>
              </a:ext>
            </a:extLst>
          </p:cNvPr>
          <p:cNvGrpSpPr>
            <a:grpSpLocks/>
          </p:cNvGrpSpPr>
          <p:nvPr/>
        </p:nvGrpSpPr>
        <p:grpSpPr bwMode="auto">
          <a:xfrm>
            <a:off x="1600200" y="2279650"/>
            <a:ext cx="3287713" cy="1335088"/>
            <a:chOff x="1145" y="1114"/>
            <a:chExt cx="1575" cy="871"/>
          </a:xfrm>
        </p:grpSpPr>
        <p:grpSp>
          <p:nvGrpSpPr>
            <p:cNvPr id="51240" name="Group 19">
              <a:extLst>
                <a:ext uri="{FF2B5EF4-FFF2-40B4-BE49-F238E27FC236}">
                  <a16:creationId xmlns:a16="http://schemas.microsoft.com/office/drawing/2014/main" id="{91891E35-5C21-4ECD-5485-6254F58DBA6F}"/>
                </a:ext>
              </a:extLst>
            </p:cNvPr>
            <p:cNvGrpSpPr>
              <a:grpSpLocks/>
            </p:cNvGrpSpPr>
            <p:nvPr/>
          </p:nvGrpSpPr>
          <p:grpSpPr bwMode="auto">
            <a:xfrm>
              <a:off x="1145" y="1176"/>
              <a:ext cx="617" cy="809"/>
              <a:chOff x="1145" y="1176"/>
              <a:chExt cx="617" cy="809"/>
            </a:xfrm>
          </p:grpSpPr>
          <p:sp>
            <p:nvSpPr>
              <p:cNvPr id="51242" name="Rectangle 20">
                <a:extLst>
                  <a:ext uri="{FF2B5EF4-FFF2-40B4-BE49-F238E27FC236}">
                    <a16:creationId xmlns:a16="http://schemas.microsoft.com/office/drawing/2014/main" id="{3820A001-F9A9-0CE5-1AD8-2E01EF6ED667}"/>
                  </a:ext>
                </a:extLst>
              </p:cNvPr>
              <p:cNvSpPr>
                <a:spLocks noChangeArrowheads="1"/>
              </p:cNvSpPr>
              <p:nvPr/>
            </p:nvSpPr>
            <p:spPr bwMode="auto">
              <a:xfrm>
                <a:off x="1145" y="1176"/>
                <a:ext cx="587" cy="38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a:solidFill>
                    <a:srgbClr val="FFEA18"/>
                  </a:solidFill>
                </a:endParaRPr>
              </a:p>
            </p:txBody>
          </p:sp>
          <p:sp>
            <p:nvSpPr>
              <p:cNvPr id="51243" name="Rectangle 21">
                <a:extLst>
                  <a:ext uri="{FF2B5EF4-FFF2-40B4-BE49-F238E27FC236}">
                    <a16:creationId xmlns:a16="http://schemas.microsoft.com/office/drawing/2014/main" id="{C7B4DBED-A030-2DF2-3548-1689A9E19DA3}"/>
                  </a:ext>
                </a:extLst>
              </p:cNvPr>
              <p:cNvSpPr>
                <a:spLocks noChangeArrowheads="1"/>
              </p:cNvSpPr>
              <p:nvPr/>
            </p:nvSpPr>
            <p:spPr bwMode="auto">
              <a:xfrm>
                <a:off x="1145" y="1530"/>
                <a:ext cx="587" cy="25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2000">
                  <a:solidFill>
                    <a:srgbClr val="FFEA18"/>
                  </a:solidFill>
                </a:endParaRPr>
              </a:p>
            </p:txBody>
          </p:sp>
          <p:sp>
            <p:nvSpPr>
              <p:cNvPr id="51244" name="Rectangle 22">
                <a:extLst>
                  <a:ext uri="{FF2B5EF4-FFF2-40B4-BE49-F238E27FC236}">
                    <a16:creationId xmlns:a16="http://schemas.microsoft.com/office/drawing/2014/main" id="{C20863D3-41E5-42EF-4F71-4DC0D32ECF48}"/>
                  </a:ext>
                </a:extLst>
              </p:cNvPr>
              <p:cNvSpPr>
                <a:spLocks noChangeArrowheads="1"/>
              </p:cNvSpPr>
              <p:nvPr/>
            </p:nvSpPr>
            <p:spPr bwMode="auto">
              <a:xfrm>
                <a:off x="1145" y="1834"/>
                <a:ext cx="617" cy="151"/>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35000"/>
                  </a:lnSpc>
                  <a:spcBef>
                    <a:spcPct val="50000"/>
                  </a:spcBef>
                </a:pPr>
                <a:endParaRPr lang="my-MM" altLang="en-US" sz="2000">
                  <a:solidFill>
                    <a:srgbClr val="FFEA18"/>
                  </a:solidFill>
                </a:endParaRPr>
              </a:p>
            </p:txBody>
          </p:sp>
        </p:grpSp>
        <p:sp>
          <p:nvSpPr>
            <p:cNvPr id="51241" name="Rectangle 23">
              <a:extLst>
                <a:ext uri="{FF2B5EF4-FFF2-40B4-BE49-F238E27FC236}">
                  <a16:creationId xmlns:a16="http://schemas.microsoft.com/office/drawing/2014/main" id="{BCE976DF-7FFB-5F9D-7C10-CE38FAA63F0A}"/>
                </a:ext>
              </a:extLst>
            </p:cNvPr>
            <p:cNvSpPr>
              <a:spLocks noChangeArrowheads="1"/>
            </p:cNvSpPr>
            <p:nvPr/>
          </p:nvSpPr>
          <p:spPr bwMode="auto">
            <a:xfrm>
              <a:off x="1496" y="1114"/>
              <a:ext cx="1224" cy="34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a:solidFill>
                    <a:srgbClr val="FFEA18"/>
                  </a:solidFill>
                </a:rPr>
                <a:t> </a:t>
              </a:r>
              <a:r>
                <a:rPr lang="en-US" altLang="en-US" sz="2000" dirty="0" err="1">
                  <a:solidFill>
                    <a:srgbClr val="FFEA18"/>
                  </a:solidFill>
                  <a:latin typeface="Pyidaungsu" panose="020B0502040204020203" pitchFamily="34" charset="0"/>
                  <a:cs typeface="Pyidaungsu" panose="020B0502040204020203" pitchFamily="34" charset="0"/>
                </a:rPr>
                <a:t>ဂျူးလူမျိုးများဆီသို</a:t>
              </a:r>
              <a:r>
                <a:rPr lang="en-US" altLang="en-US" sz="2000" dirty="0">
                  <a:solidFill>
                    <a:srgbClr val="FFEA18"/>
                  </a:solidFill>
                  <a:latin typeface="Pyidaungsu" panose="020B0502040204020203" pitchFamily="34" charset="0"/>
                  <a:cs typeface="Pyidaungsu" panose="020B0502040204020203" pitchFamily="34" charset="0"/>
                </a:rPr>
                <a:t>့</a:t>
              </a:r>
              <a:endParaRPr lang="en-US" altLang="en-US" sz="1200" dirty="0">
                <a:solidFill>
                  <a:srgbClr val="FFEA18"/>
                </a:solidFill>
                <a:latin typeface="Pyidaungsu" panose="020B0502040204020203" pitchFamily="34" charset="0"/>
                <a:cs typeface="Pyidaungsu" panose="020B0502040204020203" pitchFamily="34" charset="0"/>
              </a:endParaRPr>
            </a:p>
          </p:txBody>
        </p:sp>
      </p:grpSp>
      <p:grpSp>
        <p:nvGrpSpPr>
          <p:cNvPr id="5" name="Group 24">
            <a:extLst>
              <a:ext uri="{FF2B5EF4-FFF2-40B4-BE49-F238E27FC236}">
                <a16:creationId xmlns:a16="http://schemas.microsoft.com/office/drawing/2014/main" id="{35ECBB7B-A4CF-3365-9C49-4D489ABE9CB9}"/>
              </a:ext>
            </a:extLst>
          </p:cNvPr>
          <p:cNvGrpSpPr>
            <a:grpSpLocks/>
          </p:cNvGrpSpPr>
          <p:nvPr/>
        </p:nvGrpSpPr>
        <p:grpSpPr bwMode="auto">
          <a:xfrm>
            <a:off x="4054475" y="2230438"/>
            <a:ext cx="4495800" cy="1374775"/>
            <a:chOff x="3513" y="1121"/>
            <a:chExt cx="1799" cy="866"/>
          </a:xfrm>
        </p:grpSpPr>
        <p:grpSp>
          <p:nvGrpSpPr>
            <p:cNvPr id="51235" name="Group 25">
              <a:extLst>
                <a:ext uri="{FF2B5EF4-FFF2-40B4-BE49-F238E27FC236}">
                  <a16:creationId xmlns:a16="http://schemas.microsoft.com/office/drawing/2014/main" id="{49FD07DF-0A82-E38F-75B6-8DEE8BFCDD4D}"/>
                </a:ext>
              </a:extLst>
            </p:cNvPr>
            <p:cNvGrpSpPr>
              <a:grpSpLocks/>
            </p:cNvGrpSpPr>
            <p:nvPr/>
          </p:nvGrpSpPr>
          <p:grpSpPr bwMode="auto">
            <a:xfrm>
              <a:off x="3513" y="1184"/>
              <a:ext cx="617" cy="803"/>
              <a:chOff x="1145" y="1176"/>
              <a:chExt cx="617" cy="803"/>
            </a:xfrm>
          </p:grpSpPr>
          <p:sp>
            <p:nvSpPr>
              <p:cNvPr id="51237" name="Rectangle 26">
                <a:extLst>
                  <a:ext uri="{FF2B5EF4-FFF2-40B4-BE49-F238E27FC236}">
                    <a16:creationId xmlns:a16="http://schemas.microsoft.com/office/drawing/2014/main" id="{62862B33-BC04-B9CD-2344-C2F0C942D9DA}"/>
                  </a:ext>
                </a:extLst>
              </p:cNvPr>
              <p:cNvSpPr>
                <a:spLocks noChangeArrowheads="1"/>
              </p:cNvSpPr>
              <p:nvPr/>
            </p:nvSpPr>
            <p:spPr bwMode="auto">
              <a:xfrm>
                <a:off x="1145" y="1176"/>
                <a:ext cx="587" cy="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2000">
                  <a:solidFill>
                    <a:srgbClr val="FFEA18"/>
                  </a:solidFill>
                </a:endParaRPr>
              </a:p>
            </p:txBody>
          </p:sp>
          <p:sp>
            <p:nvSpPr>
              <p:cNvPr id="51238" name="Rectangle 27">
                <a:extLst>
                  <a:ext uri="{FF2B5EF4-FFF2-40B4-BE49-F238E27FC236}">
                    <a16:creationId xmlns:a16="http://schemas.microsoft.com/office/drawing/2014/main" id="{F8CF77D8-88E5-DD2E-2276-43A6E415B7CF}"/>
                  </a:ext>
                </a:extLst>
              </p:cNvPr>
              <p:cNvSpPr>
                <a:spLocks noChangeArrowheads="1"/>
              </p:cNvSpPr>
              <p:nvPr/>
            </p:nvSpPr>
            <p:spPr bwMode="auto">
              <a:xfrm>
                <a:off x="1145" y="1530"/>
                <a:ext cx="587" cy="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2000">
                  <a:solidFill>
                    <a:srgbClr val="FFEA18"/>
                  </a:solidFill>
                </a:endParaRPr>
              </a:p>
            </p:txBody>
          </p:sp>
          <p:sp>
            <p:nvSpPr>
              <p:cNvPr id="51239" name="Rectangle 28">
                <a:extLst>
                  <a:ext uri="{FF2B5EF4-FFF2-40B4-BE49-F238E27FC236}">
                    <a16:creationId xmlns:a16="http://schemas.microsoft.com/office/drawing/2014/main" id="{A512A63E-9EC3-0A63-94D3-CEF72884D8C2}"/>
                  </a:ext>
                </a:extLst>
              </p:cNvPr>
              <p:cNvSpPr>
                <a:spLocks noChangeArrowheads="1"/>
              </p:cNvSpPr>
              <p:nvPr/>
            </p:nvSpPr>
            <p:spPr bwMode="auto">
              <a:xfrm>
                <a:off x="1145" y="1834"/>
                <a:ext cx="617" cy="14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35000"/>
                  </a:lnSpc>
                  <a:spcBef>
                    <a:spcPct val="50000"/>
                  </a:spcBef>
                </a:pPr>
                <a:endParaRPr lang="my-MM" altLang="en-US" sz="2000">
                  <a:solidFill>
                    <a:srgbClr val="FFEA18"/>
                  </a:solidFill>
                </a:endParaRPr>
              </a:p>
            </p:txBody>
          </p:sp>
        </p:grpSp>
        <p:sp>
          <p:nvSpPr>
            <p:cNvPr id="51236" name="Rectangle 29">
              <a:extLst>
                <a:ext uri="{FF2B5EF4-FFF2-40B4-BE49-F238E27FC236}">
                  <a16:creationId xmlns:a16="http://schemas.microsoft.com/office/drawing/2014/main" id="{92184A94-AE34-F69B-A2A1-4498CFA3A16A}"/>
                </a:ext>
              </a:extLst>
            </p:cNvPr>
            <p:cNvSpPr>
              <a:spLocks noChangeArrowheads="1"/>
            </p:cNvSpPr>
            <p:nvPr/>
          </p:nvSpPr>
          <p:spPr bwMode="auto">
            <a:xfrm>
              <a:off x="4088" y="1121"/>
              <a:ext cx="1224" cy="32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a:solidFill>
                    <a:srgbClr val="FFEA18"/>
                  </a:solidFill>
                </a:rPr>
                <a:t>  </a:t>
              </a:r>
              <a:r>
                <a:rPr lang="en-US" altLang="en-US" sz="2000" dirty="0" err="1">
                  <a:solidFill>
                    <a:srgbClr val="FFEA18"/>
                  </a:solidFill>
                  <a:latin typeface="Pyidaungsu" panose="020B0502040204020203" pitchFamily="34" charset="0"/>
                  <a:cs typeface="Pyidaungsu" panose="020B0502040204020203" pitchFamily="34" charset="0"/>
                </a:rPr>
                <a:t>ရောမလူမျိုးများဆီသို</a:t>
              </a:r>
              <a:r>
                <a:rPr lang="en-US" altLang="en-US" sz="2000" dirty="0">
                  <a:solidFill>
                    <a:srgbClr val="FFEA18"/>
                  </a:solidFill>
                  <a:latin typeface="Pyidaungsu" panose="020B0502040204020203" pitchFamily="34" charset="0"/>
                  <a:cs typeface="Pyidaungsu" panose="020B0502040204020203" pitchFamily="34" charset="0"/>
                </a:rPr>
                <a:t>့</a:t>
              </a:r>
            </a:p>
          </p:txBody>
        </p:sp>
      </p:grpSp>
      <p:grpSp>
        <p:nvGrpSpPr>
          <p:cNvPr id="7" name="Group 30">
            <a:extLst>
              <a:ext uri="{FF2B5EF4-FFF2-40B4-BE49-F238E27FC236}">
                <a16:creationId xmlns:a16="http://schemas.microsoft.com/office/drawing/2014/main" id="{7DC0E56D-71FC-D1DE-CA22-3D678C850632}"/>
              </a:ext>
            </a:extLst>
          </p:cNvPr>
          <p:cNvGrpSpPr>
            <a:grpSpLocks/>
          </p:cNvGrpSpPr>
          <p:nvPr/>
        </p:nvGrpSpPr>
        <p:grpSpPr bwMode="auto">
          <a:xfrm>
            <a:off x="828675" y="5500688"/>
            <a:ext cx="3846513" cy="1374775"/>
            <a:chOff x="1161" y="3025"/>
            <a:chExt cx="1769" cy="866"/>
          </a:xfrm>
        </p:grpSpPr>
        <p:grpSp>
          <p:nvGrpSpPr>
            <p:cNvPr id="51230" name="Group 31">
              <a:extLst>
                <a:ext uri="{FF2B5EF4-FFF2-40B4-BE49-F238E27FC236}">
                  <a16:creationId xmlns:a16="http://schemas.microsoft.com/office/drawing/2014/main" id="{72A8945F-4347-2AD3-CFA1-719C441A26A1}"/>
                </a:ext>
              </a:extLst>
            </p:cNvPr>
            <p:cNvGrpSpPr>
              <a:grpSpLocks/>
            </p:cNvGrpSpPr>
            <p:nvPr/>
          </p:nvGrpSpPr>
          <p:grpSpPr bwMode="auto">
            <a:xfrm>
              <a:off x="1161" y="3088"/>
              <a:ext cx="617" cy="803"/>
              <a:chOff x="1145" y="1176"/>
              <a:chExt cx="617" cy="803"/>
            </a:xfrm>
          </p:grpSpPr>
          <p:sp>
            <p:nvSpPr>
              <p:cNvPr id="51232" name="Rectangle 32">
                <a:extLst>
                  <a:ext uri="{FF2B5EF4-FFF2-40B4-BE49-F238E27FC236}">
                    <a16:creationId xmlns:a16="http://schemas.microsoft.com/office/drawing/2014/main" id="{5DD64C10-6EA4-7457-42A5-084DA70D4C32}"/>
                  </a:ext>
                </a:extLst>
              </p:cNvPr>
              <p:cNvSpPr>
                <a:spLocks noChangeArrowheads="1"/>
              </p:cNvSpPr>
              <p:nvPr/>
            </p:nvSpPr>
            <p:spPr bwMode="auto">
              <a:xfrm>
                <a:off x="1145" y="1176"/>
                <a:ext cx="587" cy="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2000">
                  <a:solidFill>
                    <a:srgbClr val="FFEA18"/>
                  </a:solidFill>
                </a:endParaRPr>
              </a:p>
            </p:txBody>
          </p:sp>
          <p:sp>
            <p:nvSpPr>
              <p:cNvPr id="51233" name="Rectangle 33">
                <a:extLst>
                  <a:ext uri="{FF2B5EF4-FFF2-40B4-BE49-F238E27FC236}">
                    <a16:creationId xmlns:a16="http://schemas.microsoft.com/office/drawing/2014/main" id="{830BC8E4-2DD3-686B-7BF3-B275970CFEEC}"/>
                  </a:ext>
                </a:extLst>
              </p:cNvPr>
              <p:cNvSpPr>
                <a:spLocks noChangeArrowheads="1"/>
              </p:cNvSpPr>
              <p:nvPr/>
            </p:nvSpPr>
            <p:spPr bwMode="auto">
              <a:xfrm>
                <a:off x="1145" y="1530"/>
                <a:ext cx="587" cy="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2000">
                  <a:solidFill>
                    <a:srgbClr val="FFEA18"/>
                  </a:solidFill>
                </a:endParaRPr>
              </a:p>
            </p:txBody>
          </p:sp>
          <p:sp>
            <p:nvSpPr>
              <p:cNvPr id="51234" name="Rectangle 34">
                <a:extLst>
                  <a:ext uri="{FF2B5EF4-FFF2-40B4-BE49-F238E27FC236}">
                    <a16:creationId xmlns:a16="http://schemas.microsoft.com/office/drawing/2014/main" id="{E7A04193-8A23-3CAC-EE99-7B53D9F55580}"/>
                  </a:ext>
                </a:extLst>
              </p:cNvPr>
              <p:cNvSpPr>
                <a:spLocks noChangeArrowheads="1"/>
              </p:cNvSpPr>
              <p:nvPr/>
            </p:nvSpPr>
            <p:spPr bwMode="auto">
              <a:xfrm>
                <a:off x="1145" y="1834"/>
                <a:ext cx="617" cy="14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35000"/>
                  </a:lnSpc>
                  <a:spcBef>
                    <a:spcPct val="50000"/>
                  </a:spcBef>
                </a:pPr>
                <a:endParaRPr lang="my-MM" altLang="en-US" sz="2000">
                  <a:solidFill>
                    <a:srgbClr val="FFEA18"/>
                  </a:solidFill>
                </a:endParaRPr>
              </a:p>
            </p:txBody>
          </p:sp>
        </p:grpSp>
        <p:sp>
          <p:nvSpPr>
            <p:cNvPr id="51231" name="Rectangle 35">
              <a:extLst>
                <a:ext uri="{FF2B5EF4-FFF2-40B4-BE49-F238E27FC236}">
                  <a16:creationId xmlns:a16="http://schemas.microsoft.com/office/drawing/2014/main" id="{8A046BF1-5B27-BEAB-FA92-4245936A111C}"/>
                </a:ext>
              </a:extLst>
            </p:cNvPr>
            <p:cNvSpPr>
              <a:spLocks noChangeArrowheads="1"/>
            </p:cNvSpPr>
            <p:nvPr/>
          </p:nvSpPr>
          <p:spPr bwMode="auto">
            <a:xfrm>
              <a:off x="1706" y="3025"/>
              <a:ext cx="1224" cy="32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a:solidFill>
                    <a:srgbClr val="FFEA18"/>
                  </a:solidFill>
                </a:rPr>
                <a:t> </a:t>
              </a:r>
              <a:r>
                <a:rPr lang="en-US" altLang="en-US" sz="2000" dirty="0" err="1">
                  <a:solidFill>
                    <a:srgbClr val="FFEA18"/>
                  </a:solidFill>
                  <a:latin typeface="Pyidaungsu" panose="020B0502040204020203" pitchFamily="34" charset="0"/>
                  <a:cs typeface="Pyidaungsu" panose="020B0502040204020203" pitchFamily="34" charset="0"/>
                </a:rPr>
                <a:t>ဂရိလူမျိုးများဆီသို</a:t>
              </a:r>
              <a:r>
                <a:rPr lang="en-US" altLang="en-US" sz="2000" dirty="0">
                  <a:solidFill>
                    <a:srgbClr val="FFEA18"/>
                  </a:solidFill>
                  <a:latin typeface="Pyidaungsu" panose="020B0502040204020203" pitchFamily="34" charset="0"/>
                  <a:cs typeface="Pyidaungsu" panose="020B0502040204020203" pitchFamily="34" charset="0"/>
                </a:rPr>
                <a:t>့</a:t>
              </a:r>
            </a:p>
          </p:txBody>
        </p:sp>
      </p:grpSp>
      <p:grpSp>
        <p:nvGrpSpPr>
          <p:cNvPr id="9" name="Group 36">
            <a:extLst>
              <a:ext uri="{FF2B5EF4-FFF2-40B4-BE49-F238E27FC236}">
                <a16:creationId xmlns:a16="http://schemas.microsoft.com/office/drawing/2014/main" id="{79424B0D-7C7D-707F-24E8-A6C53FA3F70A}"/>
              </a:ext>
            </a:extLst>
          </p:cNvPr>
          <p:cNvGrpSpPr>
            <a:grpSpLocks/>
          </p:cNvGrpSpPr>
          <p:nvPr/>
        </p:nvGrpSpPr>
        <p:grpSpPr bwMode="auto">
          <a:xfrm>
            <a:off x="3736975" y="5788025"/>
            <a:ext cx="4540250" cy="1370013"/>
            <a:chOff x="3473" y="3028"/>
            <a:chExt cx="1836" cy="863"/>
          </a:xfrm>
        </p:grpSpPr>
        <p:grpSp>
          <p:nvGrpSpPr>
            <p:cNvPr id="51225" name="Group 37">
              <a:extLst>
                <a:ext uri="{FF2B5EF4-FFF2-40B4-BE49-F238E27FC236}">
                  <a16:creationId xmlns:a16="http://schemas.microsoft.com/office/drawing/2014/main" id="{8A4DB776-30B5-4108-13D6-466E409C9775}"/>
                </a:ext>
              </a:extLst>
            </p:cNvPr>
            <p:cNvGrpSpPr>
              <a:grpSpLocks/>
            </p:cNvGrpSpPr>
            <p:nvPr/>
          </p:nvGrpSpPr>
          <p:grpSpPr bwMode="auto">
            <a:xfrm>
              <a:off x="3473" y="3088"/>
              <a:ext cx="617" cy="803"/>
              <a:chOff x="1145" y="1176"/>
              <a:chExt cx="617" cy="803"/>
            </a:xfrm>
          </p:grpSpPr>
          <p:sp>
            <p:nvSpPr>
              <p:cNvPr id="51227" name="Rectangle 38">
                <a:extLst>
                  <a:ext uri="{FF2B5EF4-FFF2-40B4-BE49-F238E27FC236}">
                    <a16:creationId xmlns:a16="http://schemas.microsoft.com/office/drawing/2014/main" id="{CA2DCDC8-E7B9-209E-A6D3-63106CBAE007}"/>
                  </a:ext>
                </a:extLst>
              </p:cNvPr>
              <p:cNvSpPr>
                <a:spLocks noChangeArrowheads="1"/>
              </p:cNvSpPr>
              <p:nvPr/>
            </p:nvSpPr>
            <p:spPr bwMode="auto">
              <a:xfrm>
                <a:off x="1145" y="1176"/>
                <a:ext cx="587" cy="36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a:solidFill>
                    <a:srgbClr val="FFEA18"/>
                  </a:solidFill>
                </a:endParaRPr>
              </a:p>
            </p:txBody>
          </p:sp>
          <p:sp>
            <p:nvSpPr>
              <p:cNvPr id="51228" name="Rectangle 39">
                <a:extLst>
                  <a:ext uri="{FF2B5EF4-FFF2-40B4-BE49-F238E27FC236}">
                    <a16:creationId xmlns:a16="http://schemas.microsoft.com/office/drawing/2014/main" id="{A28712B2-7AA5-B995-0285-EBFA0FE3C092}"/>
                  </a:ext>
                </a:extLst>
              </p:cNvPr>
              <p:cNvSpPr>
                <a:spLocks noChangeArrowheads="1"/>
              </p:cNvSpPr>
              <p:nvPr/>
            </p:nvSpPr>
            <p:spPr bwMode="auto">
              <a:xfrm>
                <a:off x="1145" y="1530"/>
                <a:ext cx="587" cy="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2000">
                  <a:solidFill>
                    <a:srgbClr val="FFEA18"/>
                  </a:solidFill>
                </a:endParaRPr>
              </a:p>
            </p:txBody>
          </p:sp>
          <p:sp>
            <p:nvSpPr>
              <p:cNvPr id="51229" name="Rectangle 40">
                <a:extLst>
                  <a:ext uri="{FF2B5EF4-FFF2-40B4-BE49-F238E27FC236}">
                    <a16:creationId xmlns:a16="http://schemas.microsoft.com/office/drawing/2014/main" id="{E4B96A3D-8430-4DBA-3816-75C4BAD06170}"/>
                  </a:ext>
                </a:extLst>
              </p:cNvPr>
              <p:cNvSpPr>
                <a:spLocks noChangeArrowheads="1"/>
              </p:cNvSpPr>
              <p:nvPr/>
            </p:nvSpPr>
            <p:spPr bwMode="auto">
              <a:xfrm>
                <a:off x="1145" y="1834"/>
                <a:ext cx="617" cy="14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35000"/>
                  </a:lnSpc>
                  <a:spcBef>
                    <a:spcPct val="50000"/>
                  </a:spcBef>
                </a:pPr>
                <a:endParaRPr lang="my-MM" altLang="en-US" sz="2000">
                  <a:solidFill>
                    <a:srgbClr val="FFEA18"/>
                  </a:solidFill>
                </a:endParaRPr>
              </a:p>
            </p:txBody>
          </p:sp>
        </p:grpSp>
        <p:sp>
          <p:nvSpPr>
            <p:cNvPr id="51226" name="Rectangle 41">
              <a:extLst>
                <a:ext uri="{FF2B5EF4-FFF2-40B4-BE49-F238E27FC236}">
                  <a16:creationId xmlns:a16="http://schemas.microsoft.com/office/drawing/2014/main" id="{2DE23E75-EA49-1884-BE8C-A31A2A85A80F}"/>
                </a:ext>
              </a:extLst>
            </p:cNvPr>
            <p:cNvSpPr>
              <a:spLocks noChangeArrowheads="1"/>
            </p:cNvSpPr>
            <p:nvPr/>
          </p:nvSpPr>
          <p:spPr bwMode="auto">
            <a:xfrm>
              <a:off x="4085" y="3028"/>
              <a:ext cx="1224" cy="32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a:solidFill>
                    <a:srgbClr val="FFEA18"/>
                  </a:solidFill>
                </a:rPr>
                <a:t>  </a:t>
              </a:r>
              <a:r>
                <a:rPr lang="en-US" altLang="en-US" sz="2000" dirty="0" err="1">
                  <a:solidFill>
                    <a:srgbClr val="FFEA18"/>
                  </a:solidFill>
                  <a:latin typeface="Pyidaungsu" panose="020B0502040204020203" pitchFamily="34" charset="0"/>
                  <a:cs typeface="Pyidaungsu" panose="020B0502040204020203" pitchFamily="34" charset="0"/>
                </a:rPr>
                <a:t>အသင်းတော်တိုင်းဆီသို</a:t>
              </a:r>
              <a:r>
                <a:rPr lang="en-US" altLang="en-US" sz="2000" dirty="0">
                  <a:solidFill>
                    <a:srgbClr val="FFEA18"/>
                  </a:solidFill>
                  <a:latin typeface="Pyidaungsu" panose="020B0502040204020203" pitchFamily="34" charset="0"/>
                  <a:cs typeface="Pyidaungsu" panose="020B0502040204020203" pitchFamily="34" charset="0"/>
                </a:rPr>
                <a:t>့</a:t>
              </a:r>
            </a:p>
          </p:txBody>
        </p:sp>
      </p:grpSp>
      <p:sp>
        <p:nvSpPr>
          <p:cNvPr id="51217" name="Text Box 42">
            <a:extLst>
              <a:ext uri="{FF2B5EF4-FFF2-40B4-BE49-F238E27FC236}">
                <a16:creationId xmlns:a16="http://schemas.microsoft.com/office/drawing/2014/main" id="{C2048391-7722-3D38-4586-96D015660139}"/>
              </a:ext>
            </a:extLst>
          </p:cNvPr>
          <p:cNvSpPr txBox="1">
            <a:spLocks noChangeArrowheads="1"/>
          </p:cNvSpPr>
          <p:nvPr/>
        </p:nvSpPr>
        <p:spPr bwMode="auto">
          <a:xfrm>
            <a:off x="9693275" y="-17463"/>
            <a:ext cx="185738"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51218" name="Text Box 47">
            <a:extLst>
              <a:ext uri="{FF2B5EF4-FFF2-40B4-BE49-F238E27FC236}">
                <a16:creationId xmlns:a16="http://schemas.microsoft.com/office/drawing/2014/main" id="{EDCB9C05-73BB-3EB6-EF23-EC2289D9CE4E}"/>
              </a:ext>
            </a:extLst>
          </p:cNvPr>
          <p:cNvSpPr txBox="1">
            <a:spLocks noChangeArrowheads="1"/>
          </p:cNvSpPr>
          <p:nvPr/>
        </p:nvSpPr>
        <p:spPr bwMode="auto">
          <a:xfrm>
            <a:off x="8821738" y="7399338"/>
            <a:ext cx="184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000">
              <a:solidFill>
                <a:srgbClr val="FFFFFF"/>
              </a:solidFill>
            </a:endParaRPr>
          </a:p>
        </p:txBody>
      </p:sp>
      <p:sp>
        <p:nvSpPr>
          <p:cNvPr id="51219" name="Text Box 52">
            <a:extLst>
              <a:ext uri="{FF2B5EF4-FFF2-40B4-BE49-F238E27FC236}">
                <a16:creationId xmlns:a16="http://schemas.microsoft.com/office/drawing/2014/main" id="{1E62248E-A98E-F47F-418D-9564F04F35A4}"/>
              </a:ext>
            </a:extLst>
          </p:cNvPr>
          <p:cNvSpPr txBox="1">
            <a:spLocks noChangeArrowheads="1"/>
          </p:cNvSpPr>
          <p:nvPr/>
        </p:nvSpPr>
        <p:spPr bwMode="auto">
          <a:xfrm>
            <a:off x="9517063" y="69183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51220" name="Text Box 53">
            <a:extLst>
              <a:ext uri="{FF2B5EF4-FFF2-40B4-BE49-F238E27FC236}">
                <a16:creationId xmlns:a16="http://schemas.microsoft.com/office/drawing/2014/main" id="{BE0A4496-39E3-E118-B9D8-A0AEE7ADF7B8}"/>
              </a:ext>
            </a:extLst>
          </p:cNvPr>
          <p:cNvSpPr txBox="1">
            <a:spLocks noChangeArrowheads="1"/>
          </p:cNvSpPr>
          <p:nvPr/>
        </p:nvSpPr>
        <p:spPr bwMode="auto">
          <a:xfrm>
            <a:off x="9180513" y="7399338"/>
            <a:ext cx="309562"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17</a:t>
            </a:r>
          </a:p>
        </p:txBody>
      </p:sp>
      <p:sp>
        <p:nvSpPr>
          <p:cNvPr id="51221" name="Text Box 54">
            <a:extLst>
              <a:ext uri="{FF2B5EF4-FFF2-40B4-BE49-F238E27FC236}">
                <a16:creationId xmlns:a16="http://schemas.microsoft.com/office/drawing/2014/main" id="{C99E2734-7694-BE5D-B5D7-2F39861193FB}"/>
              </a:ext>
            </a:extLst>
          </p:cNvPr>
          <p:cNvSpPr txBox="1">
            <a:spLocks noChangeArrowheads="1"/>
          </p:cNvSpPr>
          <p:nvPr/>
        </p:nvSpPr>
        <p:spPr bwMode="auto">
          <a:xfrm>
            <a:off x="9632950" y="7345363"/>
            <a:ext cx="2619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rPr>
              <a:t>4</a:t>
            </a:r>
          </a:p>
        </p:txBody>
      </p:sp>
      <p:sp>
        <p:nvSpPr>
          <p:cNvPr id="1206327" name="Text Box 55">
            <a:extLst>
              <a:ext uri="{FF2B5EF4-FFF2-40B4-BE49-F238E27FC236}">
                <a16:creationId xmlns:a16="http://schemas.microsoft.com/office/drawing/2014/main" id="{4F060AD9-B4E5-A9D4-C705-DA33B2200651}"/>
              </a:ext>
            </a:extLst>
          </p:cNvPr>
          <p:cNvSpPr txBox="1">
            <a:spLocks noChangeArrowheads="1"/>
          </p:cNvSpPr>
          <p:nvPr/>
        </p:nvSpPr>
        <p:spPr bwMode="auto">
          <a:xfrm>
            <a:off x="911225" y="212725"/>
            <a:ext cx="8093075" cy="584200"/>
          </a:xfrm>
          <a:prstGeom prst="rect">
            <a:avLst/>
          </a:prstGeom>
          <a:noFill/>
          <a:ln>
            <a:noFill/>
          </a:ln>
          <a:effectLst>
            <a:outerShdw dist="81320" dir="3080412"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a:solidFill>
                <a:srgbClr val="FFEA18"/>
              </a:solidFill>
            </a:endParaRPr>
          </a:p>
        </p:txBody>
      </p:sp>
      <p:sp>
        <p:nvSpPr>
          <p:cNvPr id="51223" name="Rectangle 57">
            <a:extLst>
              <a:ext uri="{FF2B5EF4-FFF2-40B4-BE49-F238E27FC236}">
                <a16:creationId xmlns:a16="http://schemas.microsoft.com/office/drawing/2014/main" id="{EF42265D-1A72-9A83-FC8A-602614CA2C68}"/>
              </a:ext>
            </a:extLst>
          </p:cNvPr>
          <p:cNvSpPr>
            <a:spLocks noChangeArrowheads="1"/>
          </p:cNvSpPr>
          <p:nvPr/>
        </p:nvSpPr>
        <p:spPr bwMode="auto">
          <a:xfrm>
            <a:off x="1422400" y="207963"/>
            <a:ext cx="7254875" cy="52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800" i="1" u="sng" dirty="0" err="1">
                <a:solidFill>
                  <a:srgbClr val="FFEA18"/>
                </a:solidFill>
                <a:latin typeface="Pyidaungsu" panose="020B0502040204020203" pitchFamily="34" charset="0"/>
                <a:cs typeface="Pyidaungsu" panose="020B0502040204020203" pitchFamily="34" charset="0"/>
              </a:rPr>
              <a:t>ရည်ည</a:t>
            </a:r>
            <a:r>
              <a:rPr lang="en-US" altLang="en-US" sz="2800" i="1" u="sng" dirty="0">
                <a:solidFill>
                  <a:srgbClr val="FFEA18"/>
                </a:solidFill>
                <a:latin typeface="Pyidaungsu" panose="020B0502040204020203" pitchFamily="34" charset="0"/>
                <a:cs typeface="Pyidaungsu" panose="020B0502040204020203" pitchFamily="34" charset="0"/>
              </a:rPr>
              <a:t>ွှ</a:t>
            </a:r>
            <a:r>
              <a:rPr lang="en-US" altLang="en-US" sz="2800" i="1" u="sng" dirty="0" err="1">
                <a:solidFill>
                  <a:srgbClr val="FFEA18"/>
                </a:solidFill>
                <a:latin typeface="Pyidaungsu" panose="020B0502040204020203" pitchFamily="34" charset="0"/>
                <a:cs typeface="Pyidaungsu" panose="020B0502040204020203" pitchFamily="34" charset="0"/>
              </a:rPr>
              <a:t>န်းထားသူတို</a:t>
            </a:r>
            <a:r>
              <a:rPr lang="en-US" altLang="en-US" sz="2800" i="1" u="sng" dirty="0">
                <a:solidFill>
                  <a:srgbClr val="FFEA18"/>
                </a:solidFill>
                <a:latin typeface="Pyidaungsu" panose="020B0502040204020203" pitchFamily="34" charset="0"/>
                <a:cs typeface="Pyidaungsu" panose="020B0502040204020203" pitchFamily="34" charset="0"/>
              </a:rPr>
              <a:t>့၏ </a:t>
            </a:r>
            <a:r>
              <a:rPr lang="en-US" altLang="en-US" sz="2800" i="1" u="sng" dirty="0" err="1">
                <a:solidFill>
                  <a:srgbClr val="FFEA18"/>
                </a:solidFill>
                <a:latin typeface="Pyidaungsu" panose="020B0502040204020203" pitchFamily="34" charset="0"/>
                <a:cs typeface="Pyidaungsu" panose="020B0502040204020203" pitchFamily="34" charset="0"/>
              </a:rPr>
              <a:t>အဓိကအချက်အလက်များ</a:t>
            </a:r>
            <a:endParaRPr lang="en-US" altLang="en-US" sz="2800" i="1" u="sng" dirty="0">
              <a:solidFill>
                <a:srgbClr val="FFEA18"/>
              </a:solidFill>
              <a:latin typeface="Pyidaungsu" panose="020B0502040204020203" pitchFamily="34" charset="0"/>
              <a:cs typeface="Pyidaungsu" panose="020B0502040204020203" pitchFamily="34" charset="0"/>
            </a:endParaRPr>
          </a:p>
        </p:txBody>
      </p:sp>
      <p:sp>
        <p:nvSpPr>
          <p:cNvPr id="51224" name="Rectangle 58">
            <a:extLst>
              <a:ext uri="{FF2B5EF4-FFF2-40B4-BE49-F238E27FC236}">
                <a16:creationId xmlns:a16="http://schemas.microsoft.com/office/drawing/2014/main" id="{564D9DD5-A804-F3E0-BA91-6B89FD6E5A84}"/>
              </a:ext>
            </a:extLst>
          </p:cNvPr>
          <p:cNvSpPr>
            <a:spLocks noChangeArrowheads="1"/>
          </p:cNvSpPr>
          <p:nvPr/>
        </p:nvSpPr>
        <p:spPr bwMode="auto">
          <a:xfrm>
            <a:off x="4937125" y="3625850"/>
            <a:ext cx="184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2800"/>
          </a:p>
        </p:txBody>
      </p:sp>
      <p:sp>
        <p:nvSpPr>
          <p:cNvPr id="4" name="Rectangle 3">
            <a:extLst>
              <a:ext uri="{FF2B5EF4-FFF2-40B4-BE49-F238E27FC236}">
                <a16:creationId xmlns:a16="http://schemas.microsoft.com/office/drawing/2014/main" id="{4555B4B4-3A23-D5CF-6B1D-AEB7CEAE6B48}"/>
              </a:ext>
            </a:extLst>
          </p:cNvPr>
          <p:cNvSpPr/>
          <p:nvPr/>
        </p:nvSpPr>
        <p:spPr bwMode="auto">
          <a:xfrm>
            <a:off x="1108710" y="-34290"/>
            <a:ext cx="2891790" cy="29718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Win Innwa" pitchFamily="2"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afterEffect" nodePh="1">
                                  <p:stCondLst>
                                    <p:cond delay="0"/>
                                  </p:stCondLst>
                                  <p:endCondLst>
                                    <p:cond evt="begin" delay="0">
                                      <p:tn val="5"/>
                                    </p:cond>
                                  </p:endCondLst>
                                  <p:childTnLst>
                                    <p:set>
                                      <p:cBhvr>
                                        <p:cTn id="6" dur="1" fill="hold">
                                          <p:stCondLst>
                                            <p:cond delay="0"/>
                                          </p:stCondLst>
                                        </p:cTn>
                                        <p:tgtEl>
                                          <p:spTgt spid="1206327"/>
                                        </p:tgtEl>
                                        <p:attrNameLst>
                                          <p:attrName>style.visibility</p:attrName>
                                        </p:attrNameLst>
                                      </p:cBhvr>
                                      <p:to>
                                        <p:strVal val="visible"/>
                                      </p:to>
                                    </p:set>
                                    <p:animEffect transition="in" filter="barn(outVertical)">
                                      <p:cBhvr>
                                        <p:cTn id="7" dur="500"/>
                                        <p:tgtEl>
                                          <p:spTgt spid="12063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ppt_x</p:attrName>
                                        </p:attrNameLst>
                                      </p:cBhvr>
                                      <p:tavLst>
                                        <p:tav tm="0">
                                          <p:val>
                                            <p:fltVal val="0.5"/>
                                          </p:val>
                                        </p:tav>
                                        <p:tav tm="100000">
                                          <p:val>
                                            <p:strVal val="#ppt_x"/>
                                          </p:val>
                                        </p:tav>
                                      </p:tavLst>
                                    </p:anim>
                                    <p:anim calcmode="lin" valueType="num">
                                      <p:cBhvr>
                                        <p:cTn id="15"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 calcmode="lin" valueType="num">
                                      <p:cBhvr>
                                        <p:cTn id="22" dur="500" fill="hold"/>
                                        <p:tgtEl>
                                          <p:spTgt spid="5"/>
                                        </p:tgtEl>
                                        <p:attrNameLst>
                                          <p:attrName>ppt_x</p:attrName>
                                        </p:attrNameLst>
                                      </p:cBhvr>
                                      <p:tavLst>
                                        <p:tav tm="0">
                                          <p:val>
                                            <p:fltVal val="0.5"/>
                                          </p:val>
                                        </p:tav>
                                        <p:tav tm="100000">
                                          <p:val>
                                            <p:strVal val="#ppt_x"/>
                                          </p:val>
                                        </p:tav>
                                      </p:tavLst>
                                    </p:anim>
                                    <p:anim calcmode="lin" valueType="num">
                                      <p:cBhvr>
                                        <p:cTn id="23"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 calcmode="lin" valueType="num">
                                      <p:cBhvr>
                                        <p:cTn id="30" dur="500" fill="hold"/>
                                        <p:tgtEl>
                                          <p:spTgt spid="7"/>
                                        </p:tgtEl>
                                        <p:attrNameLst>
                                          <p:attrName>ppt_x</p:attrName>
                                        </p:attrNameLst>
                                      </p:cBhvr>
                                      <p:tavLst>
                                        <p:tav tm="0">
                                          <p:val>
                                            <p:fltVal val="0.5"/>
                                          </p:val>
                                        </p:tav>
                                        <p:tav tm="100000">
                                          <p:val>
                                            <p:strVal val="#ppt_x"/>
                                          </p:val>
                                        </p:tav>
                                      </p:tavLst>
                                    </p:anim>
                                    <p:anim calcmode="lin" valueType="num">
                                      <p:cBhvr>
                                        <p:cTn id="31"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 calcmode="lin" valueType="num">
                                      <p:cBhvr>
                                        <p:cTn id="38" dur="500" fill="hold"/>
                                        <p:tgtEl>
                                          <p:spTgt spid="9"/>
                                        </p:tgtEl>
                                        <p:attrNameLst>
                                          <p:attrName>ppt_x</p:attrName>
                                        </p:attrNameLst>
                                      </p:cBhvr>
                                      <p:tavLst>
                                        <p:tav tm="0">
                                          <p:val>
                                            <p:fltVal val="0.5"/>
                                          </p:val>
                                        </p:tav>
                                        <p:tav tm="100000">
                                          <p:val>
                                            <p:strVal val="#ppt_x"/>
                                          </p:val>
                                        </p:tav>
                                      </p:tavLst>
                                    </p:anim>
                                    <p:anim calcmode="lin" valueType="num">
                                      <p:cBhvr>
                                        <p:cTn id="39"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6327"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Purple mesh">
            <a:extLst>
              <a:ext uri="{FF2B5EF4-FFF2-40B4-BE49-F238E27FC236}">
                <a16:creationId xmlns:a16="http://schemas.microsoft.com/office/drawing/2014/main" id="{6572B308-A52C-A0A6-9BA0-9B787007C5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3" y="263525"/>
            <a:ext cx="9240837" cy="725487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51202" name="Rectangle 3">
            <a:extLst>
              <a:ext uri="{FF2B5EF4-FFF2-40B4-BE49-F238E27FC236}">
                <a16:creationId xmlns:a16="http://schemas.microsoft.com/office/drawing/2014/main" id="{8AD22B43-6D5F-D6F8-610F-60C9DE2F333F}"/>
              </a:ext>
            </a:extLst>
          </p:cNvPr>
          <p:cNvSpPr>
            <a:spLocks noChangeArrowheads="1"/>
          </p:cNvSpPr>
          <p:nvPr/>
        </p:nvSpPr>
        <p:spPr bwMode="auto">
          <a:xfrm>
            <a:off x="169863" y="7427913"/>
            <a:ext cx="1454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000" b="0"/>
          </a:p>
        </p:txBody>
      </p:sp>
      <p:sp>
        <p:nvSpPr>
          <p:cNvPr id="51203" name="Rectangle 4">
            <a:extLst>
              <a:ext uri="{FF2B5EF4-FFF2-40B4-BE49-F238E27FC236}">
                <a16:creationId xmlns:a16="http://schemas.microsoft.com/office/drawing/2014/main" id="{68A992E8-B2AF-5227-5E1F-B98B1882DE00}"/>
              </a:ext>
            </a:extLst>
          </p:cNvPr>
          <p:cNvSpPr>
            <a:spLocks noChangeArrowheads="1"/>
          </p:cNvSpPr>
          <p:nvPr/>
        </p:nvSpPr>
        <p:spPr bwMode="auto">
          <a:xfrm>
            <a:off x="1166813" y="849313"/>
            <a:ext cx="7481887" cy="6181725"/>
          </a:xfrm>
          <a:prstGeom prst="rect">
            <a:avLst/>
          </a:prstGeom>
          <a:gradFill rotWithShape="0">
            <a:gsLst>
              <a:gs pos="0">
                <a:srgbClr val="000000"/>
              </a:gs>
              <a:gs pos="50000">
                <a:srgbClr val="00279F"/>
              </a:gs>
              <a:gs pos="100000">
                <a:srgbClr val="000000"/>
              </a:gs>
            </a:gsLst>
            <a:lin ang="5400000" scaled="1"/>
          </a:gradFill>
          <a:ln w="12700">
            <a:solidFill>
              <a:schemeClr val="tx1"/>
            </a:solidFill>
            <a:miter lim="800000"/>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51204" name="AutoShape 5">
            <a:extLst>
              <a:ext uri="{FF2B5EF4-FFF2-40B4-BE49-F238E27FC236}">
                <a16:creationId xmlns:a16="http://schemas.microsoft.com/office/drawing/2014/main" id="{3600FA50-9E95-C955-7C51-3CA7039EC530}"/>
              </a:ext>
            </a:extLst>
          </p:cNvPr>
          <p:cNvSpPr>
            <a:spLocks noChangeArrowheads="1"/>
          </p:cNvSpPr>
          <p:nvPr/>
        </p:nvSpPr>
        <p:spPr bwMode="auto">
          <a:xfrm>
            <a:off x="5257800" y="1008062"/>
            <a:ext cx="3489325" cy="3067050"/>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a:effectLst>
            <a:outerShdw dist="161645"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a:solidFill>
                <a:srgbClr val="FFEA18"/>
              </a:solidFill>
            </a:endParaRPr>
          </a:p>
        </p:txBody>
      </p:sp>
      <p:sp>
        <p:nvSpPr>
          <p:cNvPr id="51205" name="AutoShape 6">
            <a:extLst>
              <a:ext uri="{FF2B5EF4-FFF2-40B4-BE49-F238E27FC236}">
                <a16:creationId xmlns:a16="http://schemas.microsoft.com/office/drawing/2014/main" id="{1351F9D1-6FE5-A87C-B9BB-5C9E9570D9E4}"/>
              </a:ext>
            </a:extLst>
          </p:cNvPr>
          <p:cNvSpPr>
            <a:spLocks noChangeArrowheads="1"/>
          </p:cNvSpPr>
          <p:nvPr/>
        </p:nvSpPr>
        <p:spPr bwMode="auto">
          <a:xfrm>
            <a:off x="1666250" y="4039664"/>
            <a:ext cx="3502650" cy="2806133"/>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a:effectLst>
            <a:outerShdw dist="161645"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a:solidFill>
                <a:srgbClr val="FFEA18"/>
              </a:solidFill>
            </a:endParaRPr>
          </a:p>
        </p:txBody>
      </p:sp>
      <p:sp>
        <p:nvSpPr>
          <p:cNvPr id="51206" name="AutoShape 7">
            <a:extLst>
              <a:ext uri="{FF2B5EF4-FFF2-40B4-BE49-F238E27FC236}">
                <a16:creationId xmlns:a16="http://schemas.microsoft.com/office/drawing/2014/main" id="{FDF97B15-4E1B-1C0E-DBF0-B89361033EB8}"/>
              </a:ext>
            </a:extLst>
          </p:cNvPr>
          <p:cNvSpPr>
            <a:spLocks noChangeArrowheads="1"/>
          </p:cNvSpPr>
          <p:nvPr/>
        </p:nvSpPr>
        <p:spPr bwMode="auto">
          <a:xfrm>
            <a:off x="5197475" y="4132264"/>
            <a:ext cx="3479800" cy="2838450"/>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a:effectLst>
            <a:outerShdw dist="161645"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1200" b="0">
              <a:solidFill>
                <a:srgbClr val="063DE8"/>
              </a:solidFill>
            </a:endParaRPr>
          </a:p>
        </p:txBody>
      </p:sp>
      <p:sp>
        <p:nvSpPr>
          <p:cNvPr id="51207" name="AutoShape 8">
            <a:extLst>
              <a:ext uri="{FF2B5EF4-FFF2-40B4-BE49-F238E27FC236}">
                <a16:creationId xmlns:a16="http://schemas.microsoft.com/office/drawing/2014/main" id="{4C8F0C2A-AB90-4669-8D27-A7513BA94AF8}"/>
              </a:ext>
            </a:extLst>
          </p:cNvPr>
          <p:cNvSpPr>
            <a:spLocks noChangeArrowheads="1"/>
          </p:cNvSpPr>
          <p:nvPr/>
        </p:nvSpPr>
        <p:spPr bwMode="auto">
          <a:xfrm>
            <a:off x="1558925" y="887412"/>
            <a:ext cx="3589338" cy="3017837"/>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a:effectLst>
            <a:outerShdw dist="161645" dir="2700000" algn="ctr" rotWithShape="0">
              <a:schemeClr val="tx1"/>
            </a:outerShdw>
          </a:effectLst>
        </p:spPr>
        <p:txBody>
          <a:bodyPr wrap="none" lIns="91398" tIns="45699" rIns="91398" bIns="45699"/>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800" dirty="0" err="1">
                <a:solidFill>
                  <a:srgbClr val="66FF99"/>
                </a:solidFill>
                <a:latin typeface="Pyidaungsu" panose="020B0502040204020203" pitchFamily="34" charset="0"/>
                <a:cs typeface="Pyidaungsu" panose="020B0502040204020203" pitchFamily="34" charset="0"/>
              </a:rPr>
              <a:t>ရှင်မဿဲခရစ်ဝင</a:t>
            </a:r>
            <a:r>
              <a:rPr lang="en-US" altLang="en-US" sz="2800" dirty="0">
                <a:solidFill>
                  <a:srgbClr val="66FF99"/>
                </a:solidFill>
                <a:latin typeface="Pyidaungsu" panose="020B0502040204020203" pitchFamily="34" charset="0"/>
                <a:cs typeface="Pyidaungsu" panose="020B0502040204020203" pitchFamily="34" charset="0"/>
              </a:rPr>
              <a:t>်</a:t>
            </a:r>
          </a:p>
        </p:txBody>
      </p:sp>
      <p:grpSp>
        <p:nvGrpSpPr>
          <p:cNvPr id="51208" name="Group 9">
            <a:extLst>
              <a:ext uri="{FF2B5EF4-FFF2-40B4-BE49-F238E27FC236}">
                <a16:creationId xmlns:a16="http://schemas.microsoft.com/office/drawing/2014/main" id="{541D4A1B-98BD-A9C8-C305-13AC395DA932}"/>
              </a:ext>
            </a:extLst>
          </p:cNvPr>
          <p:cNvGrpSpPr>
            <a:grpSpLocks/>
          </p:cNvGrpSpPr>
          <p:nvPr/>
        </p:nvGrpSpPr>
        <p:grpSpPr bwMode="auto">
          <a:xfrm>
            <a:off x="1727200" y="993775"/>
            <a:ext cx="4246563" cy="3635375"/>
            <a:chOff x="979" y="675"/>
            <a:chExt cx="2675" cy="2290"/>
          </a:xfrm>
        </p:grpSpPr>
        <p:sp>
          <p:nvSpPr>
            <p:cNvPr id="51245" name="Rectangle 10">
              <a:extLst>
                <a:ext uri="{FF2B5EF4-FFF2-40B4-BE49-F238E27FC236}">
                  <a16:creationId xmlns:a16="http://schemas.microsoft.com/office/drawing/2014/main" id="{6FB2C4E3-59A6-805A-CB7B-A794B6560612}"/>
                </a:ext>
              </a:extLst>
            </p:cNvPr>
            <p:cNvSpPr>
              <a:spLocks noChangeArrowheads="1"/>
            </p:cNvSpPr>
            <p:nvPr/>
          </p:nvSpPr>
          <p:spPr bwMode="auto">
            <a:xfrm>
              <a:off x="3336" y="675"/>
              <a:ext cx="286" cy="36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a:solidFill>
                    <a:srgbClr val="FAFD00"/>
                  </a:solidFill>
                  <a:latin typeface="Pyidaungsu" panose="020B0502040204020203" pitchFamily="34" charset="0"/>
                  <a:cs typeface="Pyidaungsu" panose="020B0502040204020203" pitchFamily="34" charset="0"/>
                </a:rPr>
                <a:t>၂</a:t>
              </a:r>
            </a:p>
          </p:txBody>
        </p:sp>
        <p:sp>
          <p:nvSpPr>
            <p:cNvPr id="51246" name="Rectangle 11">
              <a:extLst>
                <a:ext uri="{FF2B5EF4-FFF2-40B4-BE49-F238E27FC236}">
                  <a16:creationId xmlns:a16="http://schemas.microsoft.com/office/drawing/2014/main" id="{6CB4075A-26C3-26C2-ECAE-3DCBFA7CA885}"/>
                </a:ext>
              </a:extLst>
            </p:cNvPr>
            <p:cNvSpPr>
              <a:spLocks noChangeArrowheads="1"/>
            </p:cNvSpPr>
            <p:nvPr/>
          </p:nvSpPr>
          <p:spPr bwMode="auto">
            <a:xfrm>
              <a:off x="989" y="2598"/>
              <a:ext cx="286" cy="36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a:solidFill>
                    <a:srgbClr val="FAFD00"/>
                  </a:solidFill>
                  <a:latin typeface="Pyidaungsu" panose="020B0502040204020203" pitchFamily="34" charset="0"/>
                  <a:cs typeface="Pyidaungsu" panose="020B0502040204020203" pitchFamily="34" charset="0"/>
                </a:rPr>
                <a:t>၃</a:t>
              </a:r>
            </a:p>
          </p:txBody>
        </p:sp>
        <p:sp>
          <p:nvSpPr>
            <p:cNvPr id="51247" name="Rectangle 12">
              <a:extLst>
                <a:ext uri="{FF2B5EF4-FFF2-40B4-BE49-F238E27FC236}">
                  <a16:creationId xmlns:a16="http://schemas.microsoft.com/office/drawing/2014/main" id="{8CEA3CF0-C933-4797-1BC8-BBB779261A62}"/>
                </a:ext>
              </a:extLst>
            </p:cNvPr>
            <p:cNvSpPr>
              <a:spLocks noChangeArrowheads="1"/>
            </p:cNvSpPr>
            <p:nvPr/>
          </p:nvSpPr>
          <p:spPr bwMode="auto">
            <a:xfrm>
              <a:off x="3368" y="2587"/>
              <a:ext cx="286" cy="36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a:solidFill>
                    <a:srgbClr val="FAFD00"/>
                  </a:solidFill>
                  <a:latin typeface="Pyidaungsu" panose="020B0502040204020203" pitchFamily="34" charset="0"/>
                  <a:cs typeface="Pyidaungsu" panose="020B0502040204020203" pitchFamily="34" charset="0"/>
                </a:rPr>
                <a:t>၄</a:t>
              </a:r>
            </a:p>
          </p:txBody>
        </p:sp>
        <p:sp>
          <p:nvSpPr>
            <p:cNvPr id="51248" name="Rectangle 13">
              <a:extLst>
                <a:ext uri="{FF2B5EF4-FFF2-40B4-BE49-F238E27FC236}">
                  <a16:creationId xmlns:a16="http://schemas.microsoft.com/office/drawing/2014/main" id="{FDA2147C-CAE5-C659-3BAA-0F809FB7A167}"/>
                </a:ext>
              </a:extLst>
            </p:cNvPr>
            <p:cNvSpPr>
              <a:spLocks noChangeArrowheads="1"/>
            </p:cNvSpPr>
            <p:nvPr/>
          </p:nvSpPr>
          <p:spPr bwMode="auto">
            <a:xfrm>
              <a:off x="979" y="687"/>
              <a:ext cx="286" cy="367"/>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a:solidFill>
                    <a:srgbClr val="FAFD00"/>
                  </a:solidFill>
                  <a:latin typeface="Pyidaungsu" panose="020B0502040204020203" pitchFamily="34" charset="0"/>
                  <a:cs typeface="Pyidaungsu" panose="020B0502040204020203" pitchFamily="34" charset="0"/>
                </a:rPr>
                <a:t>၁</a:t>
              </a:r>
            </a:p>
          </p:txBody>
        </p:sp>
      </p:grpSp>
      <p:sp>
        <p:nvSpPr>
          <p:cNvPr id="51209" name="Rectangle 14">
            <a:extLst>
              <a:ext uri="{FF2B5EF4-FFF2-40B4-BE49-F238E27FC236}">
                <a16:creationId xmlns:a16="http://schemas.microsoft.com/office/drawing/2014/main" id="{0FC16C39-BCD4-6356-A35A-2FC37A5A250E}"/>
              </a:ext>
            </a:extLst>
          </p:cNvPr>
          <p:cNvSpPr>
            <a:spLocks noChangeArrowheads="1"/>
          </p:cNvSpPr>
          <p:nvPr/>
        </p:nvSpPr>
        <p:spPr bwMode="auto">
          <a:xfrm>
            <a:off x="1954213" y="4437063"/>
            <a:ext cx="2801937" cy="5206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err="1">
                <a:solidFill>
                  <a:srgbClr val="66FF99"/>
                </a:solidFill>
                <a:latin typeface="Pyidaungsu" panose="020B0502040204020203" pitchFamily="34" charset="0"/>
                <a:cs typeface="Pyidaungsu" panose="020B0502040204020203" pitchFamily="34" charset="0"/>
              </a:rPr>
              <a:t>ရှင်လုကာခရစ်ဝင</a:t>
            </a:r>
            <a:r>
              <a:rPr lang="en-US" altLang="en-US" sz="2800" dirty="0">
                <a:solidFill>
                  <a:srgbClr val="66FF99"/>
                </a:solidFill>
                <a:latin typeface="Pyidaungsu" panose="020B0502040204020203" pitchFamily="34" charset="0"/>
                <a:cs typeface="Pyidaungsu" panose="020B0502040204020203" pitchFamily="34" charset="0"/>
              </a:rPr>
              <a:t>်</a:t>
            </a:r>
          </a:p>
        </p:txBody>
      </p:sp>
      <p:sp>
        <p:nvSpPr>
          <p:cNvPr id="51210" name="Rectangle 15">
            <a:extLst>
              <a:ext uri="{FF2B5EF4-FFF2-40B4-BE49-F238E27FC236}">
                <a16:creationId xmlns:a16="http://schemas.microsoft.com/office/drawing/2014/main" id="{2FC5A76E-996D-C126-CA02-9FBA1E9C0BEF}"/>
              </a:ext>
            </a:extLst>
          </p:cNvPr>
          <p:cNvSpPr>
            <a:spLocks noChangeArrowheads="1"/>
          </p:cNvSpPr>
          <p:nvPr/>
        </p:nvSpPr>
        <p:spPr bwMode="auto">
          <a:xfrm>
            <a:off x="1671638" y="2782888"/>
            <a:ext cx="2590800" cy="64928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3600">
              <a:solidFill>
                <a:srgbClr val="66FF99"/>
              </a:solidFill>
            </a:endParaRPr>
          </a:p>
        </p:txBody>
      </p:sp>
      <p:sp>
        <p:nvSpPr>
          <p:cNvPr id="51211" name="Rectangle 16">
            <a:extLst>
              <a:ext uri="{FF2B5EF4-FFF2-40B4-BE49-F238E27FC236}">
                <a16:creationId xmlns:a16="http://schemas.microsoft.com/office/drawing/2014/main" id="{0B03A0FE-B2AF-378A-7C23-194F851A633F}"/>
              </a:ext>
            </a:extLst>
          </p:cNvPr>
          <p:cNvSpPr>
            <a:spLocks noChangeArrowheads="1"/>
          </p:cNvSpPr>
          <p:nvPr/>
        </p:nvSpPr>
        <p:spPr bwMode="auto">
          <a:xfrm>
            <a:off x="5768975" y="1162050"/>
            <a:ext cx="2835275" cy="5206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err="1">
                <a:solidFill>
                  <a:srgbClr val="66FF99"/>
                </a:solidFill>
                <a:latin typeface="Pyidaungsu" panose="020B0502040204020203" pitchFamily="34" charset="0"/>
                <a:cs typeface="Pyidaungsu" panose="020B0502040204020203" pitchFamily="34" charset="0"/>
              </a:rPr>
              <a:t>ရှင်မာကုခရစ်ဝင</a:t>
            </a:r>
            <a:r>
              <a:rPr lang="en-US" altLang="en-US" sz="2800" dirty="0">
                <a:solidFill>
                  <a:srgbClr val="66FF99"/>
                </a:solidFill>
                <a:latin typeface="Pyidaungsu" panose="020B0502040204020203" pitchFamily="34" charset="0"/>
                <a:cs typeface="Pyidaungsu" panose="020B0502040204020203" pitchFamily="34" charset="0"/>
              </a:rPr>
              <a:t>်</a:t>
            </a:r>
          </a:p>
        </p:txBody>
      </p:sp>
      <p:sp>
        <p:nvSpPr>
          <p:cNvPr id="51212" name="Rectangle 17">
            <a:extLst>
              <a:ext uri="{FF2B5EF4-FFF2-40B4-BE49-F238E27FC236}">
                <a16:creationId xmlns:a16="http://schemas.microsoft.com/office/drawing/2014/main" id="{6EC3E7AB-F2D3-8965-C0D9-4B9AEDFE7095}"/>
              </a:ext>
            </a:extLst>
          </p:cNvPr>
          <p:cNvSpPr>
            <a:spLocks noChangeArrowheads="1"/>
          </p:cNvSpPr>
          <p:nvPr/>
        </p:nvSpPr>
        <p:spPr bwMode="auto">
          <a:xfrm>
            <a:off x="5197475" y="4822825"/>
            <a:ext cx="3295650" cy="5206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err="1">
                <a:solidFill>
                  <a:srgbClr val="66FF99"/>
                </a:solidFill>
                <a:latin typeface="Pyidaungsu" panose="020B0502040204020203" pitchFamily="34" charset="0"/>
                <a:cs typeface="Pyidaungsu" panose="020B0502040204020203" pitchFamily="34" charset="0"/>
              </a:rPr>
              <a:t>ရှင်ယောဟန်ခရစ်ဝင</a:t>
            </a:r>
            <a:r>
              <a:rPr lang="en-US" altLang="en-US" sz="2800" dirty="0">
                <a:solidFill>
                  <a:srgbClr val="66FF99"/>
                </a:solidFill>
                <a:latin typeface="Pyidaungsu" panose="020B0502040204020203" pitchFamily="34" charset="0"/>
                <a:cs typeface="Pyidaungsu" panose="020B0502040204020203" pitchFamily="34" charset="0"/>
              </a:rPr>
              <a:t>်</a:t>
            </a:r>
          </a:p>
        </p:txBody>
      </p:sp>
      <p:grpSp>
        <p:nvGrpSpPr>
          <p:cNvPr id="3" name="Group 18">
            <a:extLst>
              <a:ext uri="{FF2B5EF4-FFF2-40B4-BE49-F238E27FC236}">
                <a16:creationId xmlns:a16="http://schemas.microsoft.com/office/drawing/2014/main" id="{04EE8DB2-2518-857F-92D2-A9A1CCDFD732}"/>
              </a:ext>
            </a:extLst>
          </p:cNvPr>
          <p:cNvGrpSpPr>
            <a:grpSpLocks/>
          </p:cNvGrpSpPr>
          <p:nvPr/>
        </p:nvGrpSpPr>
        <p:grpSpPr bwMode="auto">
          <a:xfrm>
            <a:off x="1600200" y="2279650"/>
            <a:ext cx="3287713" cy="1335088"/>
            <a:chOff x="1145" y="1114"/>
            <a:chExt cx="1575" cy="871"/>
          </a:xfrm>
        </p:grpSpPr>
        <p:grpSp>
          <p:nvGrpSpPr>
            <p:cNvPr id="51240" name="Group 19">
              <a:extLst>
                <a:ext uri="{FF2B5EF4-FFF2-40B4-BE49-F238E27FC236}">
                  <a16:creationId xmlns:a16="http://schemas.microsoft.com/office/drawing/2014/main" id="{91891E35-5C21-4ECD-5485-6254F58DBA6F}"/>
                </a:ext>
              </a:extLst>
            </p:cNvPr>
            <p:cNvGrpSpPr>
              <a:grpSpLocks/>
            </p:cNvGrpSpPr>
            <p:nvPr/>
          </p:nvGrpSpPr>
          <p:grpSpPr bwMode="auto">
            <a:xfrm>
              <a:off x="1145" y="1176"/>
              <a:ext cx="617" cy="809"/>
              <a:chOff x="1145" y="1176"/>
              <a:chExt cx="617" cy="809"/>
            </a:xfrm>
          </p:grpSpPr>
          <p:sp>
            <p:nvSpPr>
              <p:cNvPr id="51242" name="Rectangle 20">
                <a:extLst>
                  <a:ext uri="{FF2B5EF4-FFF2-40B4-BE49-F238E27FC236}">
                    <a16:creationId xmlns:a16="http://schemas.microsoft.com/office/drawing/2014/main" id="{3820A001-F9A9-0CE5-1AD8-2E01EF6ED667}"/>
                  </a:ext>
                </a:extLst>
              </p:cNvPr>
              <p:cNvSpPr>
                <a:spLocks noChangeArrowheads="1"/>
              </p:cNvSpPr>
              <p:nvPr/>
            </p:nvSpPr>
            <p:spPr bwMode="auto">
              <a:xfrm>
                <a:off x="1145" y="1176"/>
                <a:ext cx="587" cy="38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a:solidFill>
                    <a:srgbClr val="FFEA18"/>
                  </a:solidFill>
                </a:endParaRPr>
              </a:p>
            </p:txBody>
          </p:sp>
          <p:sp>
            <p:nvSpPr>
              <p:cNvPr id="51243" name="Rectangle 21">
                <a:extLst>
                  <a:ext uri="{FF2B5EF4-FFF2-40B4-BE49-F238E27FC236}">
                    <a16:creationId xmlns:a16="http://schemas.microsoft.com/office/drawing/2014/main" id="{C7B4DBED-A030-2DF2-3548-1689A9E19DA3}"/>
                  </a:ext>
                </a:extLst>
              </p:cNvPr>
              <p:cNvSpPr>
                <a:spLocks noChangeArrowheads="1"/>
              </p:cNvSpPr>
              <p:nvPr/>
            </p:nvSpPr>
            <p:spPr bwMode="auto">
              <a:xfrm>
                <a:off x="1145" y="1530"/>
                <a:ext cx="587" cy="25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2000">
                  <a:solidFill>
                    <a:srgbClr val="FFEA18"/>
                  </a:solidFill>
                </a:endParaRPr>
              </a:p>
            </p:txBody>
          </p:sp>
          <p:sp>
            <p:nvSpPr>
              <p:cNvPr id="51244" name="Rectangle 22">
                <a:extLst>
                  <a:ext uri="{FF2B5EF4-FFF2-40B4-BE49-F238E27FC236}">
                    <a16:creationId xmlns:a16="http://schemas.microsoft.com/office/drawing/2014/main" id="{C20863D3-41E5-42EF-4F71-4DC0D32ECF48}"/>
                  </a:ext>
                </a:extLst>
              </p:cNvPr>
              <p:cNvSpPr>
                <a:spLocks noChangeArrowheads="1"/>
              </p:cNvSpPr>
              <p:nvPr/>
            </p:nvSpPr>
            <p:spPr bwMode="auto">
              <a:xfrm>
                <a:off x="1145" y="1834"/>
                <a:ext cx="617" cy="151"/>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35000"/>
                  </a:lnSpc>
                  <a:spcBef>
                    <a:spcPct val="50000"/>
                  </a:spcBef>
                </a:pPr>
                <a:endParaRPr lang="my-MM" altLang="en-US" sz="2000">
                  <a:solidFill>
                    <a:srgbClr val="FFEA18"/>
                  </a:solidFill>
                </a:endParaRPr>
              </a:p>
            </p:txBody>
          </p:sp>
        </p:grpSp>
        <p:sp>
          <p:nvSpPr>
            <p:cNvPr id="51241" name="Rectangle 23">
              <a:extLst>
                <a:ext uri="{FF2B5EF4-FFF2-40B4-BE49-F238E27FC236}">
                  <a16:creationId xmlns:a16="http://schemas.microsoft.com/office/drawing/2014/main" id="{BCE976DF-7FFB-5F9D-7C10-CE38FAA63F0A}"/>
                </a:ext>
              </a:extLst>
            </p:cNvPr>
            <p:cNvSpPr>
              <a:spLocks noChangeArrowheads="1"/>
            </p:cNvSpPr>
            <p:nvPr/>
          </p:nvSpPr>
          <p:spPr bwMode="auto">
            <a:xfrm>
              <a:off x="1496" y="1114"/>
              <a:ext cx="1224" cy="34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a:solidFill>
                    <a:srgbClr val="FFEA18"/>
                  </a:solidFill>
                </a:rPr>
                <a:t> </a:t>
              </a:r>
              <a:r>
                <a:rPr lang="en-US" altLang="en-US" sz="2000" dirty="0" err="1">
                  <a:solidFill>
                    <a:schemeClr val="bg2">
                      <a:lumMod val="40000"/>
                      <a:lumOff val="60000"/>
                    </a:schemeClr>
                  </a:solidFill>
                  <a:latin typeface="Pyidaungsu" panose="020B0502040204020203" pitchFamily="34" charset="0"/>
                  <a:cs typeface="Pyidaungsu" panose="020B0502040204020203" pitchFamily="34" charset="0"/>
                </a:rPr>
                <a:t>ဂျူးလူမျိုးများဆီသို</a:t>
              </a:r>
              <a:r>
                <a:rPr lang="en-US" altLang="en-US" sz="2000" dirty="0">
                  <a:solidFill>
                    <a:schemeClr val="bg2">
                      <a:lumMod val="40000"/>
                      <a:lumOff val="60000"/>
                    </a:schemeClr>
                  </a:solidFill>
                  <a:latin typeface="Pyidaungsu" panose="020B0502040204020203" pitchFamily="34" charset="0"/>
                  <a:cs typeface="Pyidaungsu" panose="020B0502040204020203" pitchFamily="34" charset="0"/>
                </a:rPr>
                <a:t>့</a:t>
              </a:r>
              <a:endParaRPr lang="en-US" altLang="en-US" sz="1200" dirty="0">
                <a:solidFill>
                  <a:schemeClr val="bg2">
                    <a:lumMod val="40000"/>
                    <a:lumOff val="60000"/>
                  </a:schemeClr>
                </a:solidFill>
                <a:latin typeface="Pyidaungsu" panose="020B0502040204020203" pitchFamily="34" charset="0"/>
                <a:cs typeface="Pyidaungsu" panose="020B0502040204020203" pitchFamily="34" charset="0"/>
              </a:endParaRPr>
            </a:p>
          </p:txBody>
        </p:sp>
      </p:grpSp>
      <p:grpSp>
        <p:nvGrpSpPr>
          <p:cNvPr id="5" name="Group 24">
            <a:extLst>
              <a:ext uri="{FF2B5EF4-FFF2-40B4-BE49-F238E27FC236}">
                <a16:creationId xmlns:a16="http://schemas.microsoft.com/office/drawing/2014/main" id="{35ECBB7B-A4CF-3365-9C49-4D489ABE9CB9}"/>
              </a:ext>
            </a:extLst>
          </p:cNvPr>
          <p:cNvGrpSpPr>
            <a:grpSpLocks/>
          </p:cNvGrpSpPr>
          <p:nvPr/>
        </p:nvGrpSpPr>
        <p:grpSpPr bwMode="auto">
          <a:xfrm>
            <a:off x="4054475" y="2230438"/>
            <a:ext cx="4495800" cy="1374775"/>
            <a:chOff x="3513" y="1121"/>
            <a:chExt cx="1799" cy="866"/>
          </a:xfrm>
        </p:grpSpPr>
        <p:grpSp>
          <p:nvGrpSpPr>
            <p:cNvPr id="51235" name="Group 25">
              <a:extLst>
                <a:ext uri="{FF2B5EF4-FFF2-40B4-BE49-F238E27FC236}">
                  <a16:creationId xmlns:a16="http://schemas.microsoft.com/office/drawing/2014/main" id="{49FD07DF-0A82-E38F-75B6-8DEE8BFCDD4D}"/>
                </a:ext>
              </a:extLst>
            </p:cNvPr>
            <p:cNvGrpSpPr>
              <a:grpSpLocks/>
            </p:cNvGrpSpPr>
            <p:nvPr/>
          </p:nvGrpSpPr>
          <p:grpSpPr bwMode="auto">
            <a:xfrm>
              <a:off x="3513" y="1184"/>
              <a:ext cx="617" cy="803"/>
              <a:chOff x="1145" y="1176"/>
              <a:chExt cx="617" cy="803"/>
            </a:xfrm>
          </p:grpSpPr>
          <p:sp>
            <p:nvSpPr>
              <p:cNvPr id="51237" name="Rectangle 26">
                <a:extLst>
                  <a:ext uri="{FF2B5EF4-FFF2-40B4-BE49-F238E27FC236}">
                    <a16:creationId xmlns:a16="http://schemas.microsoft.com/office/drawing/2014/main" id="{62862B33-BC04-B9CD-2344-C2F0C942D9DA}"/>
                  </a:ext>
                </a:extLst>
              </p:cNvPr>
              <p:cNvSpPr>
                <a:spLocks noChangeArrowheads="1"/>
              </p:cNvSpPr>
              <p:nvPr/>
            </p:nvSpPr>
            <p:spPr bwMode="auto">
              <a:xfrm>
                <a:off x="1145" y="1176"/>
                <a:ext cx="587" cy="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2000">
                  <a:solidFill>
                    <a:srgbClr val="FFEA18"/>
                  </a:solidFill>
                </a:endParaRPr>
              </a:p>
            </p:txBody>
          </p:sp>
          <p:sp>
            <p:nvSpPr>
              <p:cNvPr id="51238" name="Rectangle 27">
                <a:extLst>
                  <a:ext uri="{FF2B5EF4-FFF2-40B4-BE49-F238E27FC236}">
                    <a16:creationId xmlns:a16="http://schemas.microsoft.com/office/drawing/2014/main" id="{F8CF77D8-88E5-DD2E-2276-43A6E415B7CF}"/>
                  </a:ext>
                </a:extLst>
              </p:cNvPr>
              <p:cNvSpPr>
                <a:spLocks noChangeArrowheads="1"/>
              </p:cNvSpPr>
              <p:nvPr/>
            </p:nvSpPr>
            <p:spPr bwMode="auto">
              <a:xfrm>
                <a:off x="1145" y="1530"/>
                <a:ext cx="587" cy="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2000">
                  <a:solidFill>
                    <a:srgbClr val="FFEA18"/>
                  </a:solidFill>
                </a:endParaRPr>
              </a:p>
            </p:txBody>
          </p:sp>
          <p:sp>
            <p:nvSpPr>
              <p:cNvPr id="51239" name="Rectangle 28">
                <a:extLst>
                  <a:ext uri="{FF2B5EF4-FFF2-40B4-BE49-F238E27FC236}">
                    <a16:creationId xmlns:a16="http://schemas.microsoft.com/office/drawing/2014/main" id="{A512A63E-9EC3-0A63-94D3-CEF72884D8C2}"/>
                  </a:ext>
                </a:extLst>
              </p:cNvPr>
              <p:cNvSpPr>
                <a:spLocks noChangeArrowheads="1"/>
              </p:cNvSpPr>
              <p:nvPr/>
            </p:nvSpPr>
            <p:spPr bwMode="auto">
              <a:xfrm>
                <a:off x="1145" y="1834"/>
                <a:ext cx="617" cy="14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35000"/>
                  </a:lnSpc>
                  <a:spcBef>
                    <a:spcPct val="50000"/>
                  </a:spcBef>
                </a:pPr>
                <a:endParaRPr lang="my-MM" altLang="en-US" sz="2000">
                  <a:solidFill>
                    <a:srgbClr val="FFEA18"/>
                  </a:solidFill>
                </a:endParaRPr>
              </a:p>
            </p:txBody>
          </p:sp>
        </p:grpSp>
        <p:sp>
          <p:nvSpPr>
            <p:cNvPr id="51236" name="Rectangle 29">
              <a:extLst>
                <a:ext uri="{FF2B5EF4-FFF2-40B4-BE49-F238E27FC236}">
                  <a16:creationId xmlns:a16="http://schemas.microsoft.com/office/drawing/2014/main" id="{92184A94-AE34-F69B-A2A1-4498CFA3A16A}"/>
                </a:ext>
              </a:extLst>
            </p:cNvPr>
            <p:cNvSpPr>
              <a:spLocks noChangeArrowheads="1"/>
            </p:cNvSpPr>
            <p:nvPr/>
          </p:nvSpPr>
          <p:spPr bwMode="auto">
            <a:xfrm>
              <a:off x="4088" y="1121"/>
              <a:ext cx="1224" cy="32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a:solidFill>
                    <a:srgbClr val="FFEA18"/>
                  </a:solidFill>
                </a:rPr>
                <a:t>  </a:t>
              </a:r>
              <a:r>
                <a:rPr lang="en-US" altLang="en-US" sz="2000" dirty="0" err="1">
                  <a:solidFill>
                    <a:schemeClr val="bg2">
                      <a:lumMod val="40000"/>
                      <a:lumOff val="60000"/>
                    </a:schemeClr>
                  </a:solidFill>
                  <a:latin typeface="Pyidaungsu" panose="020B0502040204020203" pitchFamily="34" charset="0"/>
                  <a:cs typeface="Pyidaungsu" panose="020B0502040204020203" pitchFamily="34" charset="0"/>
                </a:rPr>
                <a:t>ရောမလူမျိုးများဆီသို</a:t>
              </a:r>
              <a:r>
                <a:rPr lang="en-US" altLang="en-US" sz="2000" dirty="0">
                  <a:solidFill>
                    <a:schemeClr val="bg2">
                      <a:lumMod val="40000"/>
                      <a:lumOff val="60000"/>
                    </a:schemeClr>
                  </a:solidFill>
                  <a:latin typeface="Pyidaungsu" panose="020B0502040204020203" pitchFamily="34" charset="0"/>
                  <a:cs typeface="Pyidaungsu" panose="020B0502040204020203" pitchFamily="34" charset="0"/>
                </a:rPr>
                <a:t>့</a:t>
              </a:r>
            </a:p>
          </p:txBody>
        </p:sp>
      </p:grpSp>
      <p:grpSp>
        <p:nvGrpSpPr>
          <p:cNvPr id="7" name="Group 30">
            <a:extLst>
              <a:ext uri="{FF2B5EF4-FFF2-40B4-BE49-F238E27FC236}">
                <a16:creationId xmlns:a16="http://schemas.microsoft.com/office/drawing/2014/main" id="{7DC0E56D-71FC-D1DE-CA22-3D678C850632}"/>
              </a:ext>
            </a:extLst>
          </p:cNvPr>
          <p:cNvGrpSpPr>
            <a:grpSpLocks/>
          </p:cNvGrpSpPr>
          <p:nvPr/>
        </p:nvGrpSpPr>
        <p:grpSpPr bwMode="auto">
          <a:xfrm>
            <a:off x="828675" y="5091113"/>
            <a:ext cx="3846513" cy="1784350"/>
            <a:chOff x="1161" y="2767"/>
            <a:chExt cx="1769" cy="1124"/>
          </a:xfrm>
        </p:grpSpPr>
        <p:grpSp>
          <p:nvGrpSpPr>
            <p:cNvPr id="51230" name="Group 31">
              <a:extLst>
                <a:ext uri="{FF2B5EF4-FFF2-40B4-BE49-F238E27FC236}">
                  <a16:creationId xmlns:a16="http://schemas.microsoft.com/office/drawing/2014/main" id="{72A8945F-4347-2AD3-CFA1-719C441A26A1}"/>
                </a:ext>
              </a:extLst>
            </p:cNvPr>
            <p:cNvGrpSpPr>
              <a:grpSpLocks/>
            </p:cNvGrpSpPr>
            <p:nvPr/>
          </p:nvGrpSpPr>
          <p:grpSpPr bwMode="auto">
            <a:xfrm>
              <a:off x="1161" y="3088"/>
              <a:ext cx="617" cy="803"/>
              <a:chOff x="1145" y="1176"/>
              <a:chExt cx="617" cy="803"/>
            </a:xfrm>
          </p:grpSpPr>
          <p:sp>
            <p:nvSpPr>
              <p:cNvPr id="51232" name="Rectangle 32">
                <a:extLst>
                  <a:ext uri="{FF2B5EF4-FFF2-40B4-BE49-F238E27FC236}">
                    <a16:creationId xmlns:a16="http://schemas.microsoft.com/office/drawing/2014/main" id="{5DD64C10-6EA4-7457-42A5-084DA70D4C32}"/>
                  </a:ext>
                </a:extLst>
              </p:cNvPr>
              <p:cNvSpPr>
                <a:spLocks noChangeArrowheads="1"/>
              </p:cNvSpPr>
              <p:nvPr/>
            </p:nvSpPr>
            <p:spPr bwMode="auto">
              <a:xfrm>
                <a:off x="1145" y="1176"/>
                <a:ext cx="587" cy="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2000">
                  <a:solidFill>
                    <a:srgbClr val="FFEA18"/>
                  </a:solidFill>
                </a:endParaRPr>
              </a:p>
            </p:txBody>
          </p:sp>
          <p:sp>
            <p:nvSpPr>
              <p:cNvPr id="51233" name="Rectangle 33">
                <a:extLst>
                  <a:ext uri="{FF2B5EF4-FFF2-40B4-BE49-F238E27FC236}">
                    <a16:creationId xmlns:a16="http://schemas.microsoft.com/office/drawing/2014/main" id="{830BC8E4-2DD3-686B-7BF3-B275970CFEEC}"/>
                  </a:ext>
                </a:extLst>
              </p:cNvPr>
              <p:cNvSpPr>
                <a:spLocks noChangeArrowheads="1"/>
              </p:cNvSpPr>
              <p:nvPr/>
            </p:nvSpPr>
            <p:spPr bwMode="auto">
              <a:xfrm>
                <a:off x="1145" y="1530"/>
                <a:ext cx="587" cy="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2000">
                  <a:solidFill>
                    <a:srgbClr val="FFEA18"/>
                  </a:solidFill>
                </a:endParaRPr>
              </a:p>
            </p:txBody>
          </p:sp>
          <p:sp>
            <p:nvSpPr>
              <p:cNvPr id="51234" name="Rectangle 34">
                <a:extLst>
                  <a:ext uri="{FF2B5EF4-FFF2-40B4-BE49-F238E27FC236}">
                    <a16:creationId xmlns:a16="http://schemas.microsoft.com/office/drawing/2014/main" id="{E7A04193-8A23-3CAC-EE99-7B53D9F55580}"/>
                  </a:ext>
                </a:extLst>
              </p:cNvPr>
              <p:cNvSpPr>
                <a:spLocks noChangeArrowheads="1"/>
              </p:cNvSpPr>
              <p:nvPr/>
            </p:nvSpPr>
            <p:spPr bwMode="auto">
              <a:xfrm>
                <a:off x="1145" y="1834"/>
                <a:ext cx="617" cy="14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35000"/>
                  </a:lnSpc>
                  <a:spcBef>
                    <a:spcPct val="50000"/>
                  </a:spcBef>
                </a:pPr>
                <a:endParaRPr lang="my-MM" altLang="en-US" sz="2000">
                  <a:solidFill>
                    <a:srgbClr val="FFEA18"/>
                  </a:solidFill>
                </a:endParaRPr>
              </a:p>
            </p:txBody>
          </p:sp>
        </p:grpSp>
        <p:sp>
          <p:nvSpPr>
            <p:cNvPr id="51231" name="Rectangle 35">
              <a:extLst>
                <a:ext uri="{FF2B5EF4-FFF2-40B4-BE49-F238E27FC236}">
                  <a16:creationId xmlns:a16="http://schemas.microsoft.com/office/drawing/2014/main" id="{8A046BF1-5B27-BEAB-FA92-4245936A111C}"/>
                </a:ext>
              </a:extLst>
            </p:cNvPr>
            <p:cNvSpPr>
              <a:spLocks noChangeArrowheads="1"/>
            </p:cNvSpPr>
            <p:nvPr/>
          </p:nvSpPr>
          <p:spPr bwMode="auto">
            <a:xfrm>
              <a:off x="1735" y="2767"/>
              <a:ext cx="1195" cy="32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a:solidFill>
                    <a:srgbClr val="FFEA18"/>
                  </a:solidFill>
                </a:rPr>
                <a:t> </a:t>
              </a:r>
              <a:r>
                <a:rPr lang="en-US" altLang="en-US" sz="2000" dirty="0" err="1">
                  <a:solidFill>
                    <a:schemeClr val="bg2">
                      <a:lumMod val="40000"/>
                      <a:lumOff val="60000"/>
                    </a:schemeClr>
                  </a:solidFill>
                  <a:latin typeface="Pyidaungsu" panose="020B0502040204020203" pitchFamily="34" charset="0"/>
                  <a:cs typeface="Pyidaungsu" panose="020B0502040204020203" pitchFamily="34" charset="0"/>
                </a:rPr>
                <a:t>ဂရိလူမျိုးများဆီသို</a:t>
              </a:r>
              <a:r>
                <a:rPr lang="en-US" altLang="en-US" sz="2000" dirty="0">
                  <a:solidFill>
                    <a:schemeClr val="bg2">
                      <a:lumMod val="40000"/>
                      <a:lumOff val="60000"/>
                    </a:schemeClr>
                  </a:solidFill>
                  <a:latin typeface="Pyidaungsu" panose="020B0502040204020203" pitchFamily="34" charset="0"/>
                  <a:cs typeface="Pyidaungsu" panose="020B0502040204020203" pitchFamily="34" charset="0"/>
                </a:rPr>
                <a:t>့</a:t>
              </a:r>
            </a:p>
          </p:txBody>
        </p:sp>
      </p:grpSp>
      <p:grpSp>
        <p:nvGrpSpPr>
          <p:cNvPr id="9" name="Group 36">
            <a:extLst>
              <a:ext uri="{FF2B5EF4-FFF2-40B4-BE49-F238E27FC236}">
                <a16:creationId xmlns:a16="http://schemas.microsoft.com/office/drawing/2014/main" id="{79424B0D-7C7D-707F-24E8-A6C53FA3F70A}"/>
              </a:ext>
            </a:extLst>
          </p:cNvPr>
          <p:cNvGrpSpPr>
            <a:grpSpLocks/>
          </p:cNvGrpSpPr>
          <p:nvPr/>
        </p:nvGrpSpPr>
        <p:grpSpPr bwMode="auto">
          <a:xfrm>
            <a:off x="3736975" y="5302250"/>
            <a:ext cx="4458644" cy="1855788"/>
            <a:chOff x="3473" y="2722"/>
            <a:chExt cx="1803" cy="1169"/>
          </a:xfrm>
        </p:grpSpPr>
        <p:grpSp>
          <p:nvGrpSpPr>
            <p:cNvPr id="51225" name="Group 37">
              <a:extLst>
                <a:ext uri="{FF2B5EF4-FFF2-40B4-BE49-F238E27FC236}">
                  <a16:creationId xmlns:a16="http://schemas.microsoft.com/office/drawing/2014/main" id="{8A4DB776-30B5-4108-13D6-466E409C9775}"/>
                </a:ext>
              </a:extLst>
            </p:cNvPr>
            <p:cNvGrpSpPr>
              <a:grpSpLocks/>
            </p:cNvGrpSpPr>
            <p:nvPr/>
          </p:nvGrpSpPr>
          <p:grpSpPr bwMode="auto">
            <a:xfrm>
              <a:off x="3473" y="3088"/>
              <a:ext cx="617" cy="803"/>
              <a:chOff x="1145" y="1176"/>
              <a:chExt cx="617" cy="803"/>
            </a:xfrm>
          </p:grpSpPr>
          <p:sp>
            <p:nvSpPr>
              <p:cNvPr id="51227" name="Rectangle 38">
                <a:extLst>
                  <a:ext uri="{FF2B5EF4-FFF2-40B4-BE49-F238E27FC236}">
                    <a16:creationId xmlns:a16="http://schemas.microsoft.com/office/drawing/2014/main" id="{CA2DCDC8-E7B9-209E-A6D3-63106CBAE007}"/>
                  </a:ext>
                </a:extLst>
              </p:cNvPr>
              <p:cNvSpPr>
                <a:spLocks noChangeArrowheads="1"/>
              </p:cNvSpPr>
              <p:nvPr/>
            </p:nvSpPr>
            <p:spPr bwMode="auto">
              <a:xfrm>
                <a:off x="1145" y="1176"/>
                <a:ext cx="587" cy="36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a:solidFill>
                    <a:srgbClr val="FFEA18"/>
                  </a:solidFill>
                </a:endParaRPr>
              </a:p>
            </p:txBody>
          </p:sp>
          <p:sp>
            <p:nvSpPr>
              <p:cNvPr id="51228" name="Rectangle 39">
                <a:extLst>
                  <a:ext uri="{FF2B5EF4-FFF2-40B4-BE49-F238E27FC236}">
                    <a16:creationId xmlns:a16="http://schemas.microsoft.com/office/drawing/2014/main" id="{A28712B2-7AA5-B995-0285-EBFA0FE3C092}"/>
                  </a:ext>
                </a:extLst>
              </p:cNvPr>
              <p:cNvSpPr>
                <a:spLocks noChangeArrowheads="1"/>
              </p:cNvSpPr>
              <p:nvPr/>
            </p:nvSpPr>
            <p:spPr bwMode="auto">
              <a:xfrm>
                <a:off x="1145" y="1530"/>
                <a:ext cx="587" cy="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2000">
                  <a:solidFill>
                    <a:srgbClr val="FFEA18"/>
                  </a:solidFill>
                </a:endParaRPr>
              </a:p>
            </p:txBody>
          </p:sp>
          <p:sp>
            <p:nvSpPr>
              <p:cNvPr id="51229" name="Rectangle 40">
                <a:extLst>
                  <a:ext uri="{FF2B5EF4-FFF2-40B4-BE49-F238E27FC236}">
                    <a16:creationId xmlns:a16="http://schemas.microsoft.com/office/drawing/2014/main" id="{E4B96A3D-8430-4DBA-3816-75C4BAD06170}"/>
                  </a:ext>
                </a:extLst>
              </p:cNvPr>
              <p:cNvSpPr>
                <a:spLocks noChangeArrowheads="1"/>
              </p:cNvSpPr>
              <p:nvPr/>
            </p:nvSpPr>
            <p:spPr bwMode="auto">
              <a:xfrm>
                <a:off x="1145" y="1834"/>
                <a:ext cx="617" cy="14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35000"/>
                  </a:lnSpc>
                  <a:spcBef>
                    <a:spcPct val="50000"/>
                  </a:spcBef>
                </a:pPr>
                <a:endParaRPr lang="my-MM" altLang="en-US" sz="2000">
                  <a:solidFill>
                    <a:srgbClr val="FFEA18"/>
                  </a:solidFill>
                </a:endParaRPr>
              </a:p>
            </p:txBody>
          </p:sp>
        </p:grpSp>
        <p:sp>
          <p:nvSpPr>
            <p:cNvPr id="51226" name="Rectangle 41">
              <a:extLst>
                <a:ext uri="{FF2B5EF4-FFF2-40B4-BE49-F238E27FC236}">
                  <a16:creationId xmlns:a16="http://schemas.microsoft.com/office/drawing/2014/main" id="{2DE23E75-EA49-1884-BE8C-A31A2A85A80F}"/>
                </a:ext>
              </a:extLst>
            </p:cNvPr>
            <p:cNvSpPr>
              <a:spLocks noChangeArrowheads="1"/>
            </p:cNvSpPr>
            <p:nvPr/>
          </p:nvSpPr>
          <p:spPr bwMode="auto">
            <a:xfrm>
              <a:off x="4118" y="2722"/>
              <a:ext cx="1158" cy="32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a:solidFill>
                    <a:srgbClr val="FFEA18"/>
                  </a:solidFill>
                </a:rPr>
                <a:t>  </a:t>
              </a:r>
              <a:r>
                <a:rPr lang="en-US" altLang="en-US" sz="2000" dirty="0" err="1">
                  <a:solidFill>
                    <a:schemeClr val="bg2">
                      <a:lumMod val="40000"/>
                      <a:lumOff val="60000"/>
                    </a:schemeClr>
                  </a:solidFill>
                  <a:latin typeface="Pyidaungsu" panose="020B0502040204020203" pitchFamily="34" charset="0"/>
                  <a:cs typeface="Pyidaungsu" panose="020B0502040204020203" pitchFamily="34" charset="0"/>
                </a:rPr>
                <a:t>အသင်းတော်တိုင်းဆီသို</a:t>
              </a:r>
              <a:r>
                <a:rPr lang="en-US" altLang="en-US" sz="2000" dirty="0">
                  <a:solidFill>
                    <a:schemeClr val="bg2">
                      <a:lumMod val="40000"/>
                      <a:lumOff val="60000"/>
                    </a:schemeClr>
                  </a:solidFill>
                  <a:latin typeface="Pyidaungsu" panose="020B0502040204020203" pitchFamily="34" charset="0"/>
                  <a:cs typeface="Pyidaungsu" panose="020B0502040204020203" pitchFamily="34" charset="0"/>
                </a:rPr>
                <a:t>့</a:t>
              </a:r>
            </a:p>
          </p:txBody>
        </p:sp>
      </p:grpSp>
      <p:sp>
        <p:nvSpPr>
          <p:cNvPr id="51217" name="Text Box 42">
            <a:extLst>
              <a:ext uri="{FF2B5EF4-FFF2-40B4-BE49-F238E27FC236}">
                <a16:creationId xmlns:a16="http://schemas.microsoft.com/office/drawing/2014/main" id="{C2048391-7722-3D38-4586-96D015660139}"/>
              </a:ext>
            </a:extLst>
          </p:cNvPr>
          <p:cNvSpPr txBox="1">
            <a:spLocks noChangeArrowheads="1"/>
          </p:cNvSpPr>
          <p:nvPr/>
        </p:nvSpPr>
        <p:spPr bwMode="auto">
          <a:xfrm>
            <a:off x="9693275" y="-17463"/>
            <a:ext cx="185738"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51218" name="Text Box 47">
            <a:extLst>
              <a:ext uri="{FF2B5EF4-FFF2-40B4-BE49-F238E27FC236}">
                <a16:creationId xmlns:a16="http://schemas.microsoft.com/office/drawing/2014/main" id="{EDCB9C05-73BB-3EB6-EF23-EC2289D9CE4E}"/>
              </a:ext>
            </a:extLst>
          </p:cNvPr>
          <p:cNvSpPr txBox="1">
            <a:spLocks noChangeArrowheads="1"/>
          </p:cNvSpPr>
          <p:nvPr/>
        </p:nvSpPr>
        <p:spPr bwMode="auto">
          <a:xfrm>
            <a:off x="8821738" y="7399338"/>
            <a:ext cx="184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000">
              <a:solidFill>
                <a:srgbClr val="FFFFFF"/>
              </a:solidFill>
            </a:endParaRPr>
          </a:p>
        </p:txBody>
      </p:sp>
      <p:sp>
        <p:nvSpPr>
          <p:cNvPr id="51219" name="Text Box 52">
            <a:extLst>
              <a:ext uri="{FF2B5EF4-FFF2-40B4-BE49-F238E27FC236}">
                <a16:creationId xmlns:a16="http://schemas.microsoft.com/office/drawing/2014/main" id="{1E62248E-A98E-F47F-418D-9564F04F35A4}"/>
              </a:ext>
            </a:extLst>
          </p:cNvPr>
          <p:cNvSpPr txBox="1">
            <a:spLocks noChangeArrowheads="1"/>
          </p:cNvSpPr>
          <p:nvPr/>
        </p:nvSpPr>
        <p:spPr bwMode="auto">
          <a:xfrm>
            <a:off x="9517063" y="69183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51220" name="Text Box 53">
            <a:extLst>
              <a:ext uri="{FF2B5EF4-FFF2-40B4-BE49-F238E27FC236}">
                <a16:creationId xmlns:a16="http://schemas.microsoft.com/office/drawing/2014/main" id="{BE0A4496-39E3-E118-B9D8-A0AEE7ADF7B8}"/>
              </a:ext>
            </a:extLst>
          </p:cNvPr>
          <p:cNvSpPr txBox="1">
            <a:spLocks noChangeArrowheads="1"/>
          </p:cNvSpPr>
          <p:nvPr/>
        </p:nvSpPr>
        <p:spPr bwMode="auto">
          <a:xfrm>
            <a:off x="9180513" y="7399338"/>
            <a:ext cx="309562"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17</a:t>
            </a:r>
          </a:p>
        </p:txBody>
      </p:sp>
      <p:sp>
        <p:nvSpPr>
          <p:cNvPr id="51221" name="Text Box 54">
            <a:extLst>
              <a:ext uri="{FF2B5EF4-FFF2-40B4-BE49-F238E27FC236}">
                <a16:creationId xmlns:a16="http://schemas.microsoft.com/office/drawing/2014/main" id="{C99E2734-7694-BE5D-B5D7-2F39861193FB}"/>
              </a:ext>
            </a:extLst>
          </p:cNvPr>
          <p:cNvSpPr txBox="1">
            <a:spLocks noChangeArrowheads="1"/>
          </p:cNvSpPr>
          <p:nvPr/>
        </p:nvSpPr>
        <p:spPr bwMode="auto">
          <a:xfrm>
            <a:off x="9632950" y="7345363"/>
            <a:ext cx="2619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rPr>
              <a:t>4</a:t>
            </a:r>
          </a:p>
        </p:txBody>
      </p:sp>
      <p:sp>
        <p:nvSpPr>
          <p:cNvPr id="1206327" name="Text Box 55">
            <a:extLst>
              <a:ext uri="{FF2B5EF4-FFF2-40B4-BE49-F238E27FC236}">
                <a16:creationId xmlns:a16="http://schemas.microsoft.com/office/drawing/2014/main" id="{4F060AD9-B4E5-A9D4-C705-DA33B2200651}"/>
              </a:ext>
            </a:extLst>
          </p:cNvPr>
          <p:cNvSpPr txBox="1">
            <a:spLocks noChangeArrowheads="1"/>
          </p:cNvSpPr>
          <p:nvPr/>
        </p:nvSpPr>
        <p:spPr bwMode="auto">
          <a:xfrm>
            <a:off x="911225" y="212725"/>
            <a:ext cx="8093075" cy="584200"/>
          </a:xfrm>
          <a:prstGeom prst="rect">
            <a:avLst/>
          </a:prstGeom>
          <a:noFill/>
          <a:ln>
            <a:noFill/>
          </a:ln>
          <a:effectLst>
            <a:outerShdw dist="81320" dir="3080412"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a:solidFill>
                <a:srgbClr val="FFEA18"/>
              </a:solidFill>
            </a:endParaRPr>
          </a:p>
        </p:txBody>
      </p:sp>
      <p:sp>
        <p:nvSpPr>
          <p:cNvPr id="51224" name="Rectangle 58">
            <a:extLst>
              <a:ext uri="{FF2B5EF4-FFF2-40B4-BE49-F238E27FC236}">
                <a16:creationId xmlns:a16="http://schemas.microsoft.com/office/drawing/2014/main" id="{564D9DD5-A804-F3E0-BA91-6B89FD6E5A84}"/>
              </a:ext>
            </a:extLst>
          </p:cNvPr>
          <p:cNvSpPr>
            <a:spLocks noChangeArrowheads="1"/>
          </p:cNvSpPr>
          <p:nvPr/>
        </p:nvSpPr>
        <p:spPr bwMode="auto">
          <a:xfrm>
            <a:off x="4937125" y="3625850"/>
            <a:ext cx="184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2800"/>
          </a:p>
        </p:txBody>
      </p:sp>
      <p:sp>
        <p:nvSpPr>
          <p:cNvPr id="50" name="Rectangle 28">
            <a:extLst>
              <a:ext uri="{FF2B5EF4-FFF2-40B4-BE49-F238E27FC236}">
                <a16:creationId xmlns:a16="http://schemas.microsoft.com/office/drawing/2014/main" id="{0E7D57A9-9D5D-63BD-2924-786D6DAB53CF}"/>
              </a:ext>
            </a:extLst>
          </p:cNvPr>
          <p:cNvSpPr>
            <a:spLocks noChangeArrowheads="1"/>
          </p:cNvSpPr>
          <p:nvPr/>
        </p:nvSpPr>
        <p:spPr bwMode="auto">
          <a:xfrm>
            <a:off x="2483893" y="2869786"/>
            <a:ext cx="2099220" cy="76687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4400" dirty="0" err="1">
                <a:solidFill>
                  <a:srgbClr val="FFEA18"/>
                </a:solidFill>
                <a:latin typeface="Pyidaungsu" panose="020B0502040204020203" pitchFamily="34" charset="0"/>
                <a:cs typeface="Pyidaungsu" panose="020B0502040204020203" pitchFamily="34" charset="0"/>
              </a:rPr>
              <a:t>ဘုရင</a:t>
            </a:r>
            <a:r>
              <a:rPr lang="en-US" altLang="en-US" sz="4400" dirty="0">
                <a:solidFill>
                  <a:srgbClr val="FFEA18"/>
                </a:solidFill>
                <a:latin typeface="Pyidaungsu" panose="020B0502040204020203" pitchFamily="34" charset="0"/>
                <a:cs typeface="Pyidaungsu" panose="020B0502040204020203" pitchFamily="34" charset="0"/>
              </a:rPr>
              <a:t>်</a:t>
            </a:r>
          </a:p>
        </p:txBody>
      </p:sp>
      <p:sp>
        <p:nvSpPr>
          <p:cNvPr id="51" name="Rectangle 31">
            <a:extLst>
              <a:ext uri="{FF2B5EF4-FFF2-40B4-BE49-F238E27FC236}">
                <a16:creationId xmlns:a16="http://schemas.microsoft.com/office/drawing/2014/main" id="{B4B8A3E0-F8D8-0EB6-93F5-043275DC5713}"/>
              </a:ext>
            </a:extLst>
          </p:cNvPr>
          <p:cNvSpPr>
            <a:spLocks noChangeArrowheads="1"/>
          </p:cNvSpPr>
          <p:nvPr/>
        </p:nvSpPr>
        <p:spPr bwMode="auto">
          <a:xfrm>
            <a:off x="6153695" y="2808290"/>
            <a:ext cx="2575968" cy="76687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4400" dirty="0" err="1">
                <a:solidFill>
                  <a:srgbClr val="FFEA18"/>
                </a:solidFill>
                <a:latin typeface="Pyidaungsu" panose="020B0502040204020203" pitchFamily="34" charset="0"/>
                <a:cs typeface="Pyidaungsu" panose="020B0502040204020203" pitchFamily="34" charset="0"/>
              </a:rPr>
              <a:t>အစေခံ</a:t>
            </a:r>
            <a:endParaRPr lang="en-US" altLang="en-US" sz="4400" dirty="0">
              <a:solidFill>
                <a:srgbClr val="FFEA18"/>
              </a:solidFill>
              <a:latin typeface="Pyidaungsu" panose="020B0502040204020203" pitchFamily="34" charset="0"/>
              <a:cs typeface="Pyidaungsu" panose="020B0502040204020203" pitchFamily="34" charset="0"/>
            </a:endParaRPr>
          </a:p>
        </p:txBody>
      </p:sp>
      <p:sp>
        <p:nvSpPr>
          <p:cNvPr id="52" name="Rectangle 36">
            <a:extLst>
              <a:ext uri="{FF2B5EF4-FFF2-40B4-BE49-F238E27FC236}">
                <a16:creationId xmlns:a16="http://schemas.microsoft.com/office/drawing/2014/main" id="{93442430-1132-7BFE-F5EA-39E045CBD098}"/>
              </a:ext>
            </a:extLst>
          </p:cNvPr>
          <p:cNvSpPr>
            <a:spLocks noChangeArrowheads="1"/>
          </p:cNvSpPr>
          <p:nvPr/>
        </p:nvSpPr>
        <p:spPr bwMode="auto">
          <a:xfrm>
            <a:off x="2105048" y="5596395"/>
            <a:ext cx="2717776" cy="64376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3600" dirty="0" err="1">
                <a:solidFill>
                  <a:srgbClr val="FFEA18"/>
                </a:solidFill>
                <a:latin typeface="Pyidaungsu" panose="020B0502040204020203" pitchFamily="34" charset="0"/>
                <a:cs typeface="Pyidaungsu" panose="020B0502040204020203" pitchFamily="34" charset="0"/>
              </a:rPr>
              <a:t>လူသားစင်စစ</a:t>
            </a:r>
            <a:r>
              <a:rPr lang="en-US" altLang="en-US" sz="3600" dirty="0">
                <a:solidFill>
                  <a:srgbClr val="FFEA18"/>
                </a:solidFill>
                <a:latin typeface="Pyidaungsu" panose="020B0502040204020203" pitchFamily="34" charset="0"/>
                <a:cs typeface="Pyidaungsu" panose="020B0502040204020203" pitchFamily="34" charset="0"/>
              </a:rPr>
              <a:t>်</a:t>
            </a:r>
          </a:p>
        </p:txBody>
      </p:sp>
      <p:sp>
        <p:nvSpPr>
          <p:cNvPr id="53" name="Rectangle 36">
            <a:extLst>
              <a:ext uri="{FF2B5EF4-FFF2-40B4-BE49-F238E27FC236}">
                <a16:creationId xmlns:a16="http://schemas.microsoft.com/office/drawing/2014/main" id="{93442430-1132-7BFE-F5EA-39E045CBD098}"/>
              </a:ext>
            </a:extLst>
          </p:cNvPr>
          <p:cNvSpPr>
            <a:spLocks noChangeArrowheads="1"/>
          </p:cNvSpPr>
          <p:nvPr/>
        </p:nvSpPr>
        <p:spPr bwMode="auto">
          <a:xfrm>
            <a:off x="5413346" y="5966619"/>
            <a:ext cx="3008814" cy="705321"/>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4000" dirty="0" err="1">
                <a:solidFill>
                  <a:srgbClr val="FFEA18"/>
                </a:solidFill>
                <a:latin typeface="Pyidaungsu" panose="020B0502040204020203" pitchFamily="34" charset="0"/>
                <a:cs typeface="Pyidaungsu" panose="020B0502040204020203" pitchFamily="34" charset="0"/>
              </a:rPr>
              <a:t>ဘုရားစင်စစ</a:t>
            </a:r>
            <a:r>
              <a:rPr lang="en-US" altLang="en-US" sz="4000" dirty="0">
                <a:solidFill>
                  <a:srgbClr val="FFEA18"/>
                </a:solidFill>
                <a:latin typeface="Pyidaungsu" panose="020B0502040204020203" pitchFamily="34" charset="0"/>
                <a:cs typeface="Pyidaungsu" panose="020B0502040204020203" pitchFamily="34" charset="0"/>
              </a:rPr>
              <a:t>်</a:t>
            </a:r>
          </a:p>
        </p:txBody>
      </p:sp>
      <p:sp>
        <p:nvSpPr>
          <p:cNvPr id="2" name="Rectangle 1">
            <a:extLst>
              <a:ext uri="{FF2B5EF4-FFF2-40B4-BE49-F238E27FC236}">
                <a16:creationId xmlns:a16="http://schemas.microsoft.com/office/drawing/2014/main" id="{32844B28-13F1-5A93-AA70-B35302CBEB3F}"/>
              </a:ext>
            </a:extLst>
          </p:cNvPr>
          <p:cNvSpPr/>
          <p:nvPr/>
        </p:nvSpPr>
        <p:spPr bwMode="auto">
          <a:xfrm>
            <a:off x="1108710" y="-34290"/>
            <a:ext cx="2891790" cy="29718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Win Innwa" pitchFamily="2" charset="0"/>
            </a:endParaRPr>
          </a:p>
        </p:txBody>
      </p:sp>
      <p:sp>
        <p:nvSpPr>
          <p:cNvPr id="51223" name="Rectangle 57">
            <a:extLst>
              <a:ext uri="{FF2B5EF4-FFF2-40B4-BE49-F238E27FC236}">
                <a16:creationId xmlns:a16="http://schemas.microsoft.com/office/drawing/2014/main" id="{EF42265D-1A72-9A83-FC8A-602614CA2C68}"/>
              </a:ext>
            </a:extLst>
          </p:cNvPr>
          <p:cNvSpPr>
            <a:spLocks noChangeArrowheads="1"/>
          </p:cNvSpPr>
          <p:nvPr/>
        </p:nvSpPr>
        <p:spPr bwMode="auto">
          <a:xfrm>
            <a:off x="1422400" y="207963"/>
            <a:ext cx="7254875" cy="461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EA18"/>
                </a:solidFill>
                <a:latin typeface="Pyidaungsu" panose="020B0502040204020203" pitchFamily="34" charset="0"/>
                <a:cs typeface="Pyidaungsu" panose="020B0502040204020203" pitchFamily="34" charset="0"/>
              </a:rPr>
              <a:t>ယေရှုကို</a:t>
            </a:r>
            <a:r>
              <a:rPr lang="en-US" altLang="en-US" sz="2400" dirty="0">
                <a:solidFill>
                  <a:srgbClr val="FFEA18"/>
                </a:solidFill>
                <a:latin typeface="Pyidaungsu" panose="020B0502040204020203" pitchFamily="34" charset="0"/>
                <a:cs typeface="Pyidaungsu" panose="020B0502040204020203" pitchFamily="34" charset="0"/>
              </a:rPr>
              <a:t> </a:t>
            </a:r>
            <a:r>
              <a:rPr lang="en-US" altLang="en-US" sz="2400" dirty="0" err="1">
                <a:solidFill>
                  <a:srgbClr val="FFEA18"/>
                </a:solidFill>
                <a:latin typeface="Pyidaungsu" panose="020B0502040204020203" pitchFamily="34" charset="0"/>
                <a:cs typeface="Pyidaungsu" panose="020B0502040204020203" pitchFamily="34" charset="0"/>
              </a:rPr>
              <a:t>ယခုကဲ့သို</a:t>
            </a:r>
            <a:r>
              <a:rPr lang="en-US" altLang="en-US" sz="2400" dirty="0">
                <a:solidFill>
                  <a:srgbClr val="FFEA18"/>
                </a:solidFill>
                <a:latin typeface="Pyidaungsu" panose="020B0502040204020203" pitchFamily="34" charset="0"/>
                <a:cs typeface="Pyidaungsu" panose="020B0502040204020203" pitchFamily="34" charset="0"/>
              </a:rPr>
              <a:t>့ </a:t>
            </a:r>
            <a:r>
              <a:rPr lang="en-US" altLang="en-US" sz="2400" dirty="0" err="1">
                <a:solidFill>
                  <a:srgbClr val="FFEA18"/>
                </a:solidFill>
                <a:latin typeface="Pyidaungsu" panose="020B0502040204020203" pitchFamily="34" charset="0"/>
                <a:cs typeface="Pyidaungsu" panose="020B0502040204020203" pitchFamily="34" charset="0"/>
              </a:rPr>
              <a:t>ပုံဖော်ထားသည</a:t>
            </a:r>
            <a:r>
              <a:rPr lang="en-US" altLang="en-US" sz="2400" dirty="0">
                <a:solidFill>
                  <a:srgbClr val="FFEA18"/>
                </a:solidFill>
                <a:latin typeface="Pyidaungsu" panose="020B0502040204020203" pitchFamily="34" charset="0"/>
                <a:cs typeface="Pyidaungsu" panose="020B0502040204020203" pitchFamily="34" charset="0"/>
              </a:rPr>
              <a:t>်</a:t>
            </a:r>
          </a:p>
        </p:txBody>
      </p:sp>
    </p:spTree>
    <p:extLst>
      <p:ext uri="{BB962C8B-B14F-4D97-AF65-F5344CB8AC3E}">
        <p14:creationId xmlns:p14="http://schemas.microsoft.com/office/powerpoint/2010/main" val="3834000787"/>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afterEffect" nodePh="1">
                                  <p:stCondLst>
                                    <p:cond delay="0"/>
                                  </p:stCondLst>
                                  <p:endCondLst>
                                    <p:cond evt="begin" delay="0">
                                      <p:tn val="5"/>
                                    </p:cond>
                                  </p:endCondLst>
                                  <p:childTnLst>
                                    <p:set>
                                      <p:cBhvr>
                                        <p:cTn id="6" dur="1" fill="hold">
                                          <p:stCondLst>
                                            <p:cond delay="0"/>
                                          </p:stCondLst>
                                        </p:cTn>
                                        <p:tgtEl>
                                          <p:spTgt spid="1206327"/>
                                        </p:tgtEl>
                                        <p:attrNameLst>
                                          <p:attrName>style.visibility</p:attrName>
                                        </p:attrNameLst>
                                      </p:cBhvr>
                                      <p:to>
                                        <p:strVal val="visible"/>
                                      </p:to>
                                    </p:set>
                                    <p:animEffect transition="in" filter="barn(outVertical)">
                                      <p:cBhvr>
                                        <p:cTn id="7" dur="500"/>
                                        <p:tgtEl>
                                          <p:spTgt spid="12063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ppt_x</p:attrName>
                                        </p:attrNameLst>
                                      </p:cBhvr>
                                      <p:tavLst>
                                        <p:tav tm="0">
                                          <p:val>
                                            <p:fltVal val="0.5"/>
                                          </p:val>
                                        </p:tav>
                                        <p:tav tm="100000">
                                          <p:val>
                                            <p:strVal val="#ppt_x"/>
                                          </p:val>
                                        </p:tav>
                                      </p:tavLst>
                                    </p:anim>
                                    <p:anim calcmode="lin" valueType="num">
                                      <p:cBhvr>
                                        <p:cTn id="15"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 calcmode="lin" valueType="num">
                                      <p:cBhvr>
                                        <p:cTn id="22" dur="500" fill="hold"/>
                                        <p:tgtEl>
                                          <p:spTgt spid="5"/>
                                        </p:tgtEl>
                                        <p:attrNameLst>
                                          <p:attrName>ppt_x</p:attrName>
                                        </p:attrNameLst>
                                      </p:cBhvr>
                                      <p:tavLst>
                                        <p:tav tm="0">
                                          <p:val>
                                            <p:fltVal val="0.5"/>
                                          </p:val>
                                        </p:tav>
                                        <p:tav tm="100000">
                                          <p:val>
                                            <p:strVal val="#ppt_x"/>
                                          </p:val>
                                        </p:tav>
                                      </p:tavLst>
                                    </p:anim>
                                    <p:anim calcmode="lin" valueType="num">
                                      <p:cBhvr>
                                        <p:cTn id="23"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 calcmode="lin" valueType="num">
                                      <p:cBhvr>
                                        <p:cTn id="30" dur="500" fill="hold"/>
                                        <p:tgtEl>
                                          <p:spTgt spid="7"/>
                                        </p:tgtEl>
                                        <p:attrNameLst>
                                          <p:attrName>ppt_x</p:attrName>
                                        </p:attrNameLst>
                                      </p:cBhvr>
                                      <p:tavLst>
                                        <p:tav tm="0">
                                          <p:val>
                                            <p:fltVal val="0.5"/>
                                          </p:val>
                                        </p:tav>
                                        <p:tav tm="100000">
                                          <p:val>
                                            <p:strVal val="#ppt_x"/>
                                          </p:val>
                                        </p:tav>
                                      </p:tavLst>
                                    </p:anim>
                                    <p:anim calcmode="lin" valueType="num">
                                      <p:cBhvr>
                                        <p:cTn id="31"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 calcmode="lin" valueType="num">
                                      <p:cBhvr>
                                        <p:cTn id="38" dur="500" fill="hold"/>
                                        <p:tgtEl>
                                          <p:spTgt spid="9"/>
                                        </p:tgtEl>
                                        <p:attrNameLst>
                                          <p:attrName>ppt_x</p:attrName>
                                        </p:attrNameLst>
                                      </p:cBhvr>
                                      <p:tavLst>
                                        <p:tav tm="0">
                                          <p:val>
                                            <p:fltVal val="0.5"/>
                                          </p:val>
                                        </p:tav>
                                        <p:tav tm="100000">
                                          <p:val>
                                            <p:strVal val="#ppt_x"/>
                                          </p:val>
                                        </p:tav>
                                      </p:tavLst>
                                    </p:anim>
                                    <p:anim calcmode="lin" valueType="num">
                                      <p:cBhvr>
                                        <p:cTn id="39"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6327"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Purple mesh">
            <a:extLst>
              <a:ext uri="{FF2B5EF4-FFF2-40B4-BE49-F238E27FC236}">
                <a16:creationId xmlns:a16="http://schemas.microsoft.com/office/drawing/2014/main" id="{6572B308-A52C-A0A6-9BA0-9B787007C5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3" y="263525"/>
            <a:ext cx="9240837" cy="725487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51202" name="Rectangle 3">
            <a:extLst>
              <a:ext uri="{FF2B5EF4-FFF2-40B4-BE49-F238E27FC236}">
                <a16:creationId xmlns:a16="http://schemas.microsoft.com/office/drawing/2014/main" id="{8AD22B43-6D5F-D6F8-610F-60C9DE2F333F}"/>
              </a:ext>
            </a:extLst>
          </p:cNvPr>
          <p:cNvSpPr>
            <a:spLocks noChangeArrowheads="1"/>
          </p:cNvSpPr>
          <p:nvPr/>
        </p:nvSpPr>
        <p:spPr bwMode="auto">
          <a:xfrm>
            <a:off x="169863" y="7427913"/>
            <a:ext cx="1454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000" b="0"/>
          </a:p>
        </p:txBody>
      </p:sp>
      <p:sp>
        <p:nvSpPr>
          <p:cNvPr id="51203" name="Rectangle 4">
            <a:extLst>
              <a:ext uri="{FF2B5EF4-FFF2-40B4-BE49-F238E27FC236}">
                <a16:creationId xmlns:a16="http://schemas.microsoft.com/office/drawing/2014/main" id="{68A992E8-B2AF-5227-5E1F-B98B1882DE00}"/>
              </a:ext>
            </a:extLst>
          </p:cNvPr>
          <p:cNvSpPr>
            <a:spLocks noChangeArrowheads="1"/>
          </p:cNvSpPr>
          <p:nvPr/>
        </p:nvSpPr>
        <p:spPr bwMode="auto">
          <a:xfrm>
            <a:off x="1166813" y="849313"/>
            <a:ext cx="7481887" cy="6181725"/>
          </a:xfrm>
          <a:prstGeom prst="rect">
            <a:avLst/>
          </a:prstGeom>
          <a:gradFill rotWithShape="0">
            <a:gsLst>
              <a:gs pos="0">
                <a:srgbClr val="000000"/>
              </a:gs>
              <a:gs pos="50000">
                <a:srgbClr val="00279F"/>
              </a:gs>
              <a:gs pos="100000">
                <a:srgbClr val="000000"/>
              </a:gs>
            </a:gsLst>
            <a:lin ang="5400000" scaled="1"/>
          </a:gradFill>
          <a:ln w="12700">
            <a:solidFill>
              <a:schemeClr val="tx1"/>
            </a:solidFill>
            <a:miter lim="800000"/>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51204" name="AutoShape 5">
            <a:extLst>
              <a:ext uri="{FF2B5EF4-FFF2-40B4-BE49-F238E27FC236}">
                <a16:creationId xmlns:a16="http://schemas.microsoft.com/office/drawing/2014/main" id="{3600FA50-9E95-C955-7C51-3CA7039EC530}"/>
              </a:ext>
            </a:extLst>
          </p:cNvPr>
          <p:cNvSpPr>
            <a:spLocks noChangeArrowheads="1"/>
          </p:cNvSpPr>
          <p:nvPr/>
        </p:nvSpPr>
        <p:spPr bwMode="auto">
          <a:xfrm>
            <a:off x="5257800" y="1008062"/>
            <a:ext cx="3489325" cy="3067050"/>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a:effectLst>
            <a:outerShdw dist="161645"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a:solidFill>
                <a:srgbClr val="FFEA18"/>
              </a:solidFill>
            </a:endParaRPr>
          </a:p>
        </p:txBody>
      </p:sp>
      <p:sp>
        <p:nvSpPr>
          <p:cNvPr id="51205" name="AutoShape 6">
            <a:extLst>
              <a:ext uri="{FF2B5EF4-FFF2-40B4-BE49-F238E27FC236}">
                <a16:creationId xmlns:a16="http://schemas.microsoft.com/office/drawing/2014/main" id="{1351F9D1-6FE5-A87C-B9BB-5C9E9570D9E4}"/>
              </a:ext>
            </a:extLst>
          </p:cNvPr>
          <p:cNvSpPr>
            <a:spLocks noChangeArrowheads="1"/>
          </p:cNvSpPr>
          <p:nvPr/>
        </p:nvSpPr>
        <p:spPr bwMode="auto">
          <a:xfrm>
            <a:off x="1666250" y="4039664"/>
            <a:ext cx="3502650" cy="2806133"/>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a:effectLst>
            <a:outerShdw dist="161645"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a:solidFill>
                <a:srgbClr val="FFEA18"/>
              </a:solidFill>
            </a:endParaRPr>
          </a:p>
        </p:txBody>
      </p:sp>
      <p:sp>
        <p:nvSpPr>
          <p:cNvPr id="51206" name="AutoShape 7">
            <a:extLst>
              <a:ext uri="{FF2B5EF4-FFF2-40B4-BE49-F238E27FC236}">
                <a16:creationId xmlns:a16="http://schemas.microsoft.com/office/drawing/2014/main" id="{FDF97B15-4E1B-1C0E-DBF0-B89361033EB8}"/>
              </a:ext>
            </a:extLst>
          </p:cNvPr>
          <p:cNvSpPr>
            <a:spLocks noChangeArrowheads="1"/>
          </p:cNvSpPr>
          <p:nvPr/>
        </p:nvSpPr>
        <p:spPr bwMode="auto">
          <a:xfrm>
            <a:off x="5197475" y="4132264"/>
            <a:ext cx="3479800" cy="2838450"/>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a:effectLst>
            <a:outerShdw dist="161645"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1200" b="0">
              <a:solidFill>
                <a:srgbClr val="063DE8"/>
              </a:solidFill>
            </a:endParaRPr>
          </a:p>
        </p:txBody>
      </p:sp>
      <p:sp>
        <p:nvSpPr>
          <p:cNvPr id="51207" name="AutoShape 8">
            <a:extLst>
              <a:ext uri="{FF2B5EF4-FFF2-40B4-BE49-F238E27FC236}">
                <a16:creationId xmlns:a16="http://schemas.microsoft.com/office/drawing/2014/main" id="{4C8F0C2A-AB90-4669-8D27-A7513BA94AF8}"/>
              </a:ext>
            </a:extLst>
          </p:cNvPr>
          <p:cNvSpPr>
            <a:spLocks noChangeArrowheads="1"/>
          </p:cNvSpPr>
          <p:nvPr/>
        </p:nvSpPr>
        <p:spPr bwMode="auto">
          <a:xfrm>
            <a:off x="1587053" y="888390"/>
            <a:ext cx="3589338" cy="3017837"/>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a:effectLst>
            <a:outerShdw dist="161645" dir="2700000" algn="ctr" rotWithShape="0">
              <a:schemeClr val="tx1"/>
            </a:outerShdw>
          </a:effectLst>
        </p:spPr>
        <p:txBody>
          <a:bodyPr wrap="none" lIns="91398" tIns="45699" rIns="91398" bIns="45699"/>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800" dirty="0" err="1">
                <a:solidFill>
                  <a:srgbClr val="66FF99"/>
                </a:solidFill>
                <a:latin typeface="Pyidaungsu" panose="020B0502040204020203" pitchFamily="34" charset="0"/>
                <a:cs typeface="Pyidaungsu" panose="020B0502040204020203" pitchFamily="34" charset="0"/>
              </a:rPr>
              <a:t>ရှင်မဿဲခရစ်ဝင</a:t>
            </a:r>
            <a:r>
              <a:rPr lang="en-US" altLang="en-US" sz="2800" dirty="0">
                <a:solidFill>
                  <a:srgbClr val="66FF99"/>
                </a:solidFill>
                <a:latin typeface="Pyidaungsu" panose="020B0502040204020203" pitchFamily="34" charset="0"/>
                <a:cs typeface="Pyidaungsu" panose="020B0502040204020203" pitchFamily="34" charset="0"/>
              </a:rPr>
              <a:t>်</a:t>
            </a:r>
          </a:p>
        </p:txBody>
      </p:sp>
      <p:grpSp>
        <p:nvGrpSpPr>
          <p:cNvPr id="51208" name="Group 9">
            <a:extLst>
              <a:ext uri="{FF2B5EF4-FFF2-40B4-BE49-F238E27FC236}">
                <a16:creationId xmlns:a16="http://schemas.microsoft.com/office/drawing/2014/main" id="{541D4A1B-98BD-A9C8-C305-13AC395DA932}"/>
              </a:ext>
            </a:extLst>
          </p:cNvPr>
          <p:cNvGrpSpPr>
            <a:grpSpLocks/>
          </p:cNvGrpSpPr>
          <p:nvPr/>
        </p:nvGrpSpPr>
        <p:grpSpPr bwMode="auto">
          <a:xfrm>
            <a:off x="1727200" y="993775"/>
            <a:ext cx="4246563" cy="3635375"/>
            <a:chOff x="979" y="675"/>
            <a:chExt cx="2675" cy="2290"/>
          </a:xfrm>
        </p:grpSpPr>
        <p:sp>
          <p:nvSpPr>
            <p:cNvPr id="51245" name="Rectangle 10">
              <a:extLst>
                <a:ext uri="{FF2B5EF4-FFF2-40B4-BE49-F238E27FC236}">
                  <a16:creationId xmlns:a16="http://schemas.microsoft.com/office/drawing/2014/main" id="{6FB2C4E3-59A6-805A-CB7B-A794B6560612}"/>
                </a:ext>
              </a:extLst>
            </p:cNvPr>
            <p:cNvSpPr>
              <a:spLocks noChangeArrowheads="1"/>
            </p:cNvSpPr>
            <p:nvPr/>
          </p:nvSpPr>
          <p:spPr bwMode="auto">
            <a:xfrm>
              <a:off x="3336" y="675"/>
              <a:ext cx="286" cy="36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a:solidFill>
                    <a:srgbClr val="FAFD00"/>
                  </a:solidFill>
                  <a:latin typeface="Pyidaungsu" panose="020B0502040204020203" pitchFamily="34" charset="0"/>
                  <a:cs typeface="Pyidaungsu" panose="020B0502040204020203" pitchFamily="34" charset="0"/>
                </a:rPr>
                <a:t>၂</a:t>
              </a:r>
            </a:p>
          </p:txBody>
        </p:sp>
        <p:sp>
          <p:nvSpPr>
            <p:cNvPr id="51246" name="Rectangle 11">
              <a:extLst>
                <a:ext uri="{FF2B5EF4-FFF2-40B4-BE49-F238E27FC236}">
                  <a16:creationId xmlns:a16="http://schemas.microsoft.com/office/drawing/2014/main" id="{6CB4075A-26C3-26C2-ECAE-3DCBFA7CA885}"/>
                </a:ext>
              </a:extLst>
            </p:cNvPr>
            <p:cNvSpPr>
              <a:spLocks noChangeArrowheads="1"/>
            </p:cNvSpPr>
            <p:nvPr/>
          </p:nvSpPr>
          <p:spPr bwMode="auto">
            <a:xfrm>
              <a:off x="989" y="2598"/>
              <a:ext cx="286" cy="36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a:solidFill>
                    <a:srgbClr val="FAFD00"/>
                  </a:solidFill>
                  <a:latin typeface="Pyidaungsu" panose="020B0502040204020203" pitchFamily="34" charset="0"/>
                  <a:cs typeface="Pyidaungsu" panose="020B0502040204020203" pitchFamily="34" charset="0"/>
                </a:rPr>
                <a:t>၃</a:t>
              </a:r>
            </a:p>
          </p:txBody>
        </p:sp>
        <p:sp>
          <p:nvSpPr>
            <p:cNvPr id="51247" name="Rectangle 12">
              <a:extLst>
                <a:ext uri="{FF2B5EF4-FFF2-40B4-BE49-F238E27FC236}">
                  <a16:creationId xmlns:a16="http://schemas.microsoft.com/office/drawing/2014/main" id="{8CEA3CF0-C933-4797-1BC8-BBB779261A62}"/>
                </a:ext>
              </a:extLst>
            </p:cNvPr>
            <p:cNvSpPr>
              <a:spLocks noChangeArrowheads="1"/>
            </p:cNvSpPr>
            <p:nvPr/>
          </p:nvSpPr>
          <p:spPr bwMode="auto">
            <a:xfrm>
              <a:off x="3368" y="2587"/>
              <a:ext cx="286" cy="36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a:solidFill>
                    <a:srgbClr val="FAFD00"/>
                  </a:solidFill>
                  <a:latin typeface="Pyidaungsu" panose="020B0502040204020203" pitchFamily="34" charset="0"/>
                  <a:cs typeface="Pyidaungsu" panose="020B0502040204020203" pitchFamily="34" charset="0"/>
                </a:rPr>
                <a:t>၄</a:t>
              </a:r>
            </a:p>
          </p:txBody>
        </p:sp>
        <p:sp>
          <p:nvSpPr>
            <p:cNvPr id="51248" name="Rectangle 13">
              <a:extLst>
                <a:ext uri="{FF2B5EF4-FFF2-40B4-BE49-F238E27FC236}">
                  <a16:creationId xmlns:a16="http://schemas.microsoft.com/office/drawing/2014/main" id="{FDA2147C-CAE5-C659-3BAA-0F809FB7A167}"/>
                </a:ext>
              </a:extLst>
            </p:cNvPr>
            <p:cNvSpPr>
              <a:spLocks noChangeArrowheads="1"/>
            </p:cNvSpPr>
            <p:nvPr/>
          </p:nvSpPr>
          <p:spPr bwMode="auto">
            <a:xfrm>
              <a:off x="979" y="687"/>
              <a:ext cx="286" cy="367"/>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a:solidFill>
                    <a:srgbClr val="FAFD00"/>
                  </a:solidFill>
                  <a:latin typeface="Pyidaungsu" panose="020B0502040204020203" pitchFamily="34" charset="0"/>
                  <a:cs typeface="Pyidaungsu" panose="020B0502040204020203" pitchFamily="34" charset="0"/>
                </a:rPr>
                <a:t>၁</a:t>
              </a:r>
            </a:p>
          </p:txBody>
        </p:sp>
      </p:grpSp>
      <p:sp>
        <p:nvSpPr>
          <p:cNvPr id="51209" name="Rectangle 14">
            <a:extLst>
              <a:ext uri="{FF2B5EF4-FFF2-40B4-BE49-F238E27FC236}">
                <a16:creationId xmlns:a16="http://schemas.microsoft.com/office/drawing/2014/main" id="{0FC16C39-BCD4-6356-A35A-2FC37A5A250E}"/>
              </a:ext>
            </a:extLst>
          </p:cNvPr>
          <p:cNvSpPr>
            <a:spLocks noChangeArrowheads="1"/>
          </p:cNvSpPr>
          <p:nvPr/>
        </p:nvSpPr>
        <p:spPr bwMode="auto">
          <a:xfrm>
            <a:off x="1954213" y="4437063"/>
            <a:ext cx="2801937" cy="5206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err="1">
                <a:solidFill>
                  <a:srgbClr val="66FF99"/>
                </a:solidFill>
                <a:latin typeface="Pyidaungsu" panose="020B0502040204020203" pitchFamily="34" charset="0"/>
                <a:cs typeface="Pyidaungsu" panose="020B0502040204020203" pitchFamily="34" charset="0"/>
              </a:rPr>
              <a:t>ရှင်လုကာခရစ်ဝင</a:t>
            </a:r>
            <a:r>
              <a:rPr lang="en-US" altLang="en-US" sz="2800" dirty="0">
                <a:solidFill>
                  <a:srgbClr val="66FF99"/>
                </a:solidFill>
                <a:latin typeface="Pyidaungsu" panose="020B0502040204020203" pitchFamily="34" charset="0"/>
                <a:cs typeface="Pyidaungsu" panose="020B0502040204020203" pitchFamily="34" charset="0"/>
              </a:rPr>
              <a:t>်</a:t>
            </a:r>
          </a:p>
        </p:txBody>
      </p:sp>
      <p:sp>
        <p:nvSpPr>
          <p:cNvPr id="51210" name="Rectangle 15">
            <a:extLst>
              <a:ext uri="{FF2B5EF4-FFF2-40B4-BE49-F238E27FC236}">
                <a16:creationId xmlns:a16="http://schemas.microsoft.com/office/drawing/2014/main" id="{2FC5A76E-996D-C126-CA02-9FBA1E9C0BEF}"/>
              </a:ext>
            </a:extLst>
          </p:cNvPr>
          <p:cNvSpPr>
            <a:spLocks noChangeArrowheads="1"/>
          </p:cNvSpPr>
          <p:nvPr/>
        </p:nvSpPr>
        <p:spPr bwMode="auto">
          <a:xfrm>
            <a:off x="1671638" y="2782888"/>
            <a:ext cx="2590800" cy="64928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3600">
              <a:solidFill>
                <a:srgbClr val="66FF99"/>
              </a:solidFill>
            </a:endParaRPr>
          </a:p>
        </p:txBody>
      </p:sp>
      <p:sp>
        <p:nvSpPr>
          <p:cNvPr id="51211" name="Rectangle 16">
            <a:extLst>
              <a:ext uri="{FF2B5EF4-FFF2-40B4-BE49-F238E27FC236}">
                <a16:creationId xmlns:a16="http://schemas.microsoft.com/office/drawing/2014/main" id="{0B03A0FE-B2AF-378A-7C23-194F851A633F}"/>
              </a:ext>
            </a:extLst>
          </p:cNvPr>
          <p:cNvSpPr>
            <a:spLocks noChangeArrowheads="1"/>
          </p:cNvSpPr>
          <p:nvPr/>
        </p:nvSpPr>
        <p:spPr bwMode="auto">
          <a:xfrm>
            <a:off x="5768975" y="1162050"/>
            <a:ext cx="2835275" cy="5206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err="1">
                <a:solidFill>
                  <a:srgbClr val="66FF99"/>
                </a:solidFill>
                <a:latin typeface="Pyidaungsu" panose="020B0502040204020203" pitchFamily="34" charset="0"/>
                <a:cs typeface="Pyidaungsu" panose="020B0502040204020203" pitchFamily="34" charset="0"/>
              </a:rPr>
              <a:t>ရှင်မာကုခရစ်ဝင</a:t>
            </a:r>
            <a:r>
              <a:rPr lang="en-US" altLang="en-US" sz="2800" dirty="0">
                <a:solidFill>
                  <a:srgbClr val="66FF99"/>
                </a:solidFill>
                <a:latin typeface="Pyidaungsu" panose="020B0502040204020203" pitchFamily="34" charset="0"/>
                <a:cs typeface="Pyidaungsu" panose="020B0502040204020203" pitchFamily="34" charset="0"/>
              </a:rPr>
              <a:t>်</a:t>
            </a:r>
          </a:p>
        </p:txBody>
      </p:sp>
      <p:sp>
        <p:nvSpPr>
          <p:cNvPr id="51212" name="Rectangle 17">
            <a:extLst>
              <a:ext uri="{FF2B5EF4-FFF2-40B4-BE49-F238E27FC236}">
                <a16:creationId xmlns:a16="http://schemas.microsoft.com/office/drawing/2014/main" id="{6EC3E7AB-F2D3-8965-C0D9-4B9AEDFE7095}"/>
              </a:ext>
            </a:extLst>
          </p:cNvPr>
          <p:cNvSpPr>
            <a:spLocks noChangeArrowheads="1"/>
          </p:cNvSpPr>
          <p:nvPr/>
        </p:nvSpPr>
        <p:spPr bwMode="auto">
          <a:xfrm>
            <a:off x="5197475" y="4822825"/>
            <a:ext cx="3295650" cy="5206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err="1">
                <a:solidFill>
                  <a:srgbClr val="66FF99"/>
                </a:solidFill>
                <a:latin typeface="Pyidaungsu" panose="020B0502040204020203" pitchFamily="34" charset="0"/>
                <a:cs typeface="Pyidaungsu" panose="020B0502040204020203" pitchFamily="34" charset="0"/>
              </a:rPr>
              <a:t>ရှင်ယောဟန်ခရစ်ဝင</a:t>
            </a:r>
            <a:r>
              <a:rPr lang="en-US" altLang="en-US" sz="2800" dirty="0">
                <a:solidFill>
                  <a:srgbClr val="66FF99"/>
                </a:solidFill>
                <a:latin typeface="Pyidaungsu" panose="020B0502040204020203" pitchFamily="34" charset="0"/>
                <a:cs typeface="Pyidaungsu" panose="020B0502040204020203" pitchFamily="34" charset="0"/>
              </a:rPr>
              <a:t>်</a:t>
            </a:r>
          </a:p>
        </p:txBody>
      </p:sp>
      <p:grpSp>
        <p:nvGrpSpPr>
          <p:cNvPr id="3" name="Group 18">
            <a:extLst>
              <a:ext uri="{FF2B5EF4-FFF2-40B4-BE49-F238E27FC236}">
                <a16:creationId xmlns:a16="http://schemas.microsoft.com/office/drawing/2014/main" id="{04EE8DB2-2518-857F-92D2-A9A1CCDFD732}"/>
              </a:ext>
            </a:extLst>
          </p:cNvPr>
          <p:cNvGrpSpPr>
            <a:grpSpLocks/>
          </p:cNvGrpSpPr>
          <p:nvPr/>
        </p:nvGrpSpPr>
        <p:grpSpPr bwMode="auto">
          <a:xfrm>
            <a:off x="1600200" y="1596012"/>
            <a:ext cx="3287713" cy="2018727"/>
            <a:chOff x="1145" y="668"/>
            <a:chExt cx="1575" cy="1317"/>
          </a:xfrm>
        </p:grpSpPr>
        <p:grpSp>
          <p:nvGrpSpPr>
            <p:cNvPr id="51240" name="Group 19">
              <a:extLst>
                <a:ext uri="{FF2B5EF4-FFF2-40B4-BE49-F238E27FC236}">
                  <a16:creationId xmlns:a16="http://schemas.microsoft.com/office/drawing/2014/main" id="{91891E35-5C21-4ECD-5485-6254F58DBA6F}"/>
                </a:ext>
              </a:extLst>
            </p:cNvPr>
            <p:cNvGrpSpPr>
              <a:grpSpLocks/>
            </p:cNvGrpSpPr>
            <p:nvPr/>
          </p:nvGrpSpPr>
          <p:grpSpPr bwMode="auto">
            <a:xfrm>
              <a:off x="1145" y="1176"/>
              <a:ext cx="617" cy="809"/>
              <a:chOff x="1145" y="1176"/>
              <a:chExt cx="617" cy="809"/>
            </a:xfrm>
          </p:grpSpPr>
          <p:sp>
            <p:nvSpPr>
              <p:cNvPr id="51242" name="Rectangle 20">
                <a:extLst>
                  <a:ext uri="{FF2B5EF4-FFF2-40B4-BE49-F238E27FC236}">
                    <a16:creationId xmlns:a16="http://schemas.microsoft.com/office/drawing/2014/main" id="{3820A001-F9A9-0CE5-1AD8-2E01EF6ED667}"/>
                  </a:ext>
                </a:extLst>
              </p:cNvPr>
              <p:cNvSpPr>
                <a:spLocks noChangeArrowheads="1"/>
              </p:cNvSpPr>
              <p:nvPr/>
            </p:nvSpPr>
            <p:spPr bwMode="auto">
              <a:xfrm>
                <a:off x="1145" y="1176"/>
                <a:ext cx="587" cy="38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a:solidFill>
                    <a:srgbClr val="FFEA18"/>
                  </a:solidFill>
                </a:endParaRPr>
              </a:p>
            </p:txBody>
          </p:sp>
          <p:sp>
            <p:nvSpPr>
              <p:cNvPr id="51243" name="Rectangle 21">
                <a:extLst>
                  <a:ext uri="{FF2B5EF4-FFF2-40B4-BE49-F238E27FC236}">
                    <a16:creationId xmlns:a16="http://schemas.microsoft.com/office/drawing/2014/main" id="{C7B4DBED-A030-2DF2-3548-1689A9E19DA3}"/>
                  </a:ext>
                </a:extLst>
              </p:cNvPr>
              <p:cNvSpPr>
                <a:spLocks noChangeArrowheads="1"/>
              </p:cNvSpPr>
              <p:nvPr/>
            </p:nvSpPr>
            <p:spPr bwMode="auto">
              <a:xfrm>
                <a:off x="1145" y="1530"/>
                <a:ext cx="587" cy="25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2000">
                  <a:solidFill>
                    <a:srgbClr val="FFEA18"/>
                  </a:solidFill>
                </a:endParaRPr>
              </a:p>
            </p:txBody>
          </p:sp>
          <p:sp>
            <p:nvSpPr>
              <p:cNvPr id="51244" name="Rectangle 22">
                <a:extLst>
                  <a:ext uri="{FF2B5EF4-FFF2-40B4-BE49-F238E27FC236}">
                    <a16:creationId xmlns:a16="http://schemas.microsoft.com/office/drawing/2014/main" id="{C20863D3-41E5-42EF-4F71-4DC0D32ECF48}"/>
                  </a:ext>
                </a:extLst>
              </p:cNvPr>
              <p:cNvSpPr>
                <a:spLocks noChangeArrowheads="1"/>
              </p:cNvSpPr>
              <p:nvPr/>
            </p:nvSpPr>
            <p:spPr bwMode="auto">
              <a:xfrm>
                <a:off x="1145" y="1834"/>
                <a:ext cx="617" cy="151"/>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35000"/>
                  </a:lnSpc>
                  <a:spcBef>
                    <a:spcPct val="50000"/>
                  </a:spcBef>
                </a:pPr>
                <a:endParaRPr lang="my-MM" altLang="en-US" sz="2000">
                  <a:solidFill>
                    <a:srgbClr val="FFEA18"/>
                  </a:solidFill>
                </a:endParaRPr>
              </a:p>
            </p:txBody>
          </p:sp>
        </p:grpSp>
        <p:sp>
          <p:nvSpPr>
            <p:cNvPr id="51241" name="Rectangle 23">
              <a:extLst>
                <a:ext uri="{FF2B5EF4-FFF2-40B4-BE49-F238E27FC236}">
                  <a16:creationId xmlns:a16="http://schemas.microsoft.com/office/drawing/2014/main" id="{BCE976DF-7FFB-5F9D-7C10-CE38FAA63F0A}"/>
                </a:ext>
              </a:extLst>
            </p:cNvPr>
            <p:cNvSpPr>
              <a:spLocks noChangeArrowheads="1"/>
            </p:cNvSpPr>
            <p:nvPr/>
          </p:nvSpPr>
          <p:spPr bwMode="auto">
            <a:xfrm>
              <a:off x="1489" y="668"/>
              <a:ext cx="1231" cy="34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a:solidFill>
                    <a:srgbClr val="FFEA18"/>
                  </a:solidFill>
                </a:rPr>
                <a:t> </a:t>
              </a:r>
              <a:r>
                <a:rPr lang="en-US" altLang="en-US" sz="2000" dirty="0" err="1">
                  <a:solidFill>
                    <a:schemeClr val="bg2">
                      <a:lumMod val="40000"/>
                      <a:lumOff val="60000"/>
                    </a:schemeClr>
                  </a:solidFill>
                  <a:latin typeface="Pyidaungsu" panose="020B0502040204020203" pitchFamily="34" charset="0"/>
                  <a:cs typeface="Pyidaungsu" panose="020B0502040204020203" pitchFamily="34" charset="0"/>
                </a:rPr>
                <a:t>ဂျူးလူမျိုးများဆီသို</a:t>
              </a:r>
              <a:r>
                <a:rPr lang="en-US" altLang="en-US" sz="2000" dirty="0">
                  <a:solidFill>
                    <a:schemeClr val="bg2">
                      <a:lumMod val="40000"/>
                      <a:lumOff val="60000"/>
                    </a:schemeClr>
                  </a:solidFill>
                  <a:latin typeface="Pyidaungsu" panose="020B0502040204020203" pitchFamily="34" charset="0"/>
                  <a:cs typeface="Pyidaungsu" panose="020B0502040204020203" pitchFamily="34" charset="0"/>
                </a:rPr>
                <a:t>့</a:t>
              </a:r>
              <a:endParaRPr lang="en-US" altLang="en-US" sz="1200" dirty="0">
                <a:solidFill>
                  <a:schemeClr val="bg2">
                    <a:lumMod val="40000"/>
                    <a:lumOff val="60000"/>
                  </a:schemeClr>
                </a:solidFill>
                <a:latin typeface="Pyidaungsu" panose="020B0502040204020203" pitchFamily="34" charset="0"/>
                <a:cs typeface="Pyidaungsu" panose="020B0502040204020203" pitchFamily="34" charset="0"/>
              </a:endParaRPr>
            </a:p>
          </p:txBody>
        </p:sp>
      </p:grpSp>
      <p:grpSp>
        <p:nvGrpSpPr>
          <p:cNvPr id="5" name="Group 24">
            <a:extLst>
              <a:ext uri="{FF2B5EF4-FFF2-40B4-BE49-F238E27FC236}">
                <a16:creationId xmlns:a16="http://schemas.microsoft.com/office/drawing/2014/main" id="{35ECBB7B-A4CF-3365-9C49-4D489ABE9CB9}"/>
              </a:ext>
            </a:extLst>
          </p:cNvPr>
          <p:cNvGrpSpPr>
            <a:grpSpLocks/>
          </p:cNvGrpSpPr>
          <p:nvPr/>
        </p:nvGrpSpPr>
        <p:grpSpPr bwMode="auto">
          <a:xfrm>
            <a:off x="4054475" y="1893888"/>
            <a:ext cx="4495800" cy="1711325"/>
            <a:chOff x="3513" y="909"/>
            <a:chExt cx="1799" cy="1078"/>
          </a:xfrm>
        </p:grpSpPr>
        <p:grpSp>
          <p:nvGrpSpPr>
            <p:cNvPr id="51235" name="Group 25">
              <a:extLst>
                <a:ext uri="{FF2B5EF4-FFF2-40B4-BE49-F238E27FC236}">
                  <a16:creationId xmlns:a16="http://schemas.microsoft.com/office/drawing/2014/main" id="{49FD07DF-0A82-E38F-75B6-8DEE8BFCDD4D}"/>
                </a:ext>
              </a:extLst>
            </p:cNvPr>
            <p:cNvGrpSpPr>
              <a:grpSpLocks/>
            </p:cNvGrpSpPr>
            <p:nvPr/>
          </p:nvGrpSpPr>
          <p:grpSpPr bwMode="auto">
            <a:xfrm>
              <a:off x="3513" y="1184"/>
              <a:ext cx="617" cy="803"/>
              <a:chOff x="1145" y="1176"/>
              <a:chExt cx="617" cy="803"/>
            </a:xfrm>
          </p:grpSpPr>
          <p:sp>
            <p:nvSpPr>
              <p:cNvPr id="51237" name="Rectangle 26">
                <a:extLst>
                  <a:ext uri="{FF2B5EF4-FFF2-40B4-BE49-F238E27FC236}">
                    <a16:creationId xmlns:a16="http://schemas.microsoft.com/office/drawing/2014/main" id="{62862B33-BC04-B9CD-2344-C2F0C942D9DA}"/>
                  </a:ext>
                </a:extLst>
              </p:cNvPr>
              <p:cNvSpPr>
                <a:spLocks noChangeArrowheads="1"/>
              </p:cNvSpPr>
              <p:nvPr/>
            </p:nvSpPr>
            <p:spPr bwMode="auto">
              <a:xfrm>
                <a:off x="1145" y="1176"/>
                <a:ext cx="587" cy="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2000">
                  <a:solidFill>
                    <a:srgbClr val="FFEA18"/>
                  </a:solidFill>
                </a:endParaRPr>
              </a:p>
            </p:txBody>
          </p:sp>
          <p:sp>
            <p:nvSpPr>
              <p:cNvPr id="51238" name="Rectangle 27">
                <a:extLst>
                  <a:ext uri="{FF2B5EF4-FFF2-40B4-BE49-F238E27FC236}">
                    <a16:creationId xmlns:a16="http://schemas.microsoft.com/office/drawing/2014/main" id="{F8CF77D8-88E5-DD2E-2276-43A6E415B7CF}"/>
                  </a:ext>
                </a:extLst>
              </p:cNvPr>
              <p:cNvSpPr>
                <a:spLocks noChangeArrowheads="1"/>
              </p:cNvSpPr>
              <p:nvPr/>
            </p:nvSpPr>
            <p:spPr bwMode="auto">
              <a:xfrm>
                <a:off x="1145" y="1530"/>
                <a:ext cx="587" cy="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2000">
                  <a:solidFill>
                    <a:srgbClr val="FFEA18"/>
                  </a:solidFill>
                </a:endParaRPr>
              </a:p>
            </p:txBody>
          </p:sp>
          <p:sp>
            <p:nvSpPr>
              <p:cNvPr id="51239" name="Rectangle 28">
                <a:extLst>
                  <a:ext uri="{FF2B5EF4-FFF2-40B4-BE49-F238E27FC236}">
                    <a16:creationId xmlns:a16="http://schemas.microsoft.com/office/drawing/2014/main" id="{A512A63E-9EC3-0A63-94D3-CEF72884D8C2}"/>
                  </a:ext>
                </a:extLst>
              </p:cNvPr>
              <p:cNvSpPr>
                <a:spLocks noChangeArrowheads="1"/>
              </p:cNvSpPr>
              <p:nvPr/>
            </p:nvSpPr>
            <p:spPr bwMode="auto">
              <a:xfrm>
                <a:off x="1145" y="1834"/>
                <a:ext cx="617" cy="14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35000"/>
                  </a:lnSpc>
                  <a:spcBef>
                    <a:spcPct val="50000"/>
                  </a:spcBef>
                </a:pPr>
                <a:endParaRPr lang="my-MM" altLang="en-US" sz="2000">
                  <a:solidFill>
                    <a:srgbClr val="FFEA18"/>
                  </a:solidFill>
                </a:endParaRPr>
              </a:p>
            </p:txBody>
          </p:sp>
        </p:grpSp>
        <p:sp>
          <p:nvSpPr>
            <p:cNvPr id="51236" name="Rectangle 29">
              <a:extLst>
                <a:ext uri="{FF2B5EF4-FFF2-40B4-BE49-F238E27FC236}">
                  <a16:creationId xmlns:a16="http://schemas.microsoft.com/office/drawing/2014/main" id="{92184A94-AE34-F69B-A2A1-4498CFA3A16A}"/>
                </a:ext>
              </a:extLst>
            </p:cNvPr>
            <p:cNvSpPr>
              <a:spLocks noChangeArrowheads="1"/>
            </p:cNvSpPr>
            <p:nvPr/>
          </p:nvSpPr>
          <p:spPr bwMode="auto">
            <a:xfrm>
              <a:off x="4136" y="909"/>
              <a:ext cx="1176" cy="32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a:solidFill>
                    <a:srgbClr val="FFEA18"/>
                  </a:solidFill>
                </a:rPr>
                <a:t>  </a:t>
              </a:r>
              <a:r>
                <a:rPr lang="en-US" altLang="en-US" sz="2000" dirty="0" err="1">
                  <a:solidFill>
                    <a:schemeClr val="bg2">
                      <a:lumMod val="40000"/>
                      <a:lumOff val="60000"/>
                    </a:schemeClr>
                  </a:solidFill>
                  <a:latin typeface="Pyidaungsu" panose="020B0502040204020203" pitchFamily="34" charset="0"/>
                  <a:cs typeface="Pyidaungsu" panose="020B0502040204020203" pitchFamily="34" charset="0"/>
                </a:rPr>
                <a:t>ရောမလူမျိုးများဆီသို</a:t>
              </a:r>
              <a:r>
                <a:rPr lang="en-US" altLang="en-US" sz="2000" dirty="0">
                  <a:solidFill>
                    <a:schemeClr val="bg2">
                      <a:lumMod val="40000"/>
                      <a:lumOff val="60000"/>
                    </a:schemeClr>
                  </a:solidFill>
                  <a:latin typeface="Pyidaungsu" panose="020B0502040204020203" pitchFamily="34" charset="0"/>
                  <a:cs typeface="Pyidaungsu" panose="020B0502040204020203" pitchFamily="34" charset="0"/>
                </a:rPr>
                <a:t>့</a:t>
              </a:r>
            </a:p>
          </p:txBody>
        </p:sp>
      </p:grpSp>
      <p:grpSp>
        <p:nvGrpSpPr>
          <p:cNvPr id="7" name="Group 30">
            <a:extLst>
              <a:ext uri="{FF2B5EF4-FFF2-40B4-BE49-F238E27FC236}">
                <a16:creationId xmlns:a16="http://schemas.microsoft.com/office/drawing/2014/main" id="{7DC0E56D-71FC-D1DE-CA22-3D678C850632}"/>
              </a:ext>
            </a:extLst>
          </p:cNvPr>
          <p:cNvGrpSpPr>
            <a:grpSpLocks/>
          </p:cNvGrpSpPr>
          <p:nvPr/>
        </p:nvGrpSpPr>
        <p:grpSpPr bwMode="auto">
          <a:xfrm>
            <a:off x="828675" y="5091113"/>
            <a:ext cx="3846513" cy="1784350"/>
            <a:chOff x="1161" y="2767"/>
            <a:chExt cx="1769" cy="1124"/>
          </a:xfrm>
        </p:grpSpPr>
        <p:grpSp>
          <p:nvGrpSpPr>
            <p:cNvPr id="51230" name="Group 31">
              <a:extLst>
                <a:ext uri="{FF2B5EF4-FFF2-40B4-BE49-F238E27FC236}">
                  <a16:creationId xmlns:a16="http://schemas.microsoft.com/office/drawing/2014/main" id="{72A8945F-4347-2AD3-CFA1-719C441A26A1}"/>
                </a:ext>
              </a:extLst>
            </p:cNvPr>
            <p:cNvGrpSpPr>
              <a:grpSpLocks/>
            </p:cNvGrpSpPr>
            <p:nvPr/>
          </p:nvGrpSpPr>
          <p:grpSpPr bwMode="auto">
            <a:xfrm>
              <a:off x="1161" y="3088"/>
              <a:ext cx="617" cy="803"/>
              <a:chOff x="1145" y="1176"/>
              <a:chExt cx="617" cy="803"/>
            </a:xfrm>
          </p:grpSpPr>
          <p:sp>
            <p:nvSpPr>
              <p:cNvPr id="51232" name="Rectangle 32">
                <a:extLst>
                  <a:ext uri="{FF2B5EF4-FFF2-40B4-BE49-F238E27FC236}">
                    <a16:creationId xmlns:a16="http://schemas.microsoft.com/office/drawing/2014/main" id="{5DD64C10-6EA4-7457-42A5-084DA70D4C32}"/>
                  </a:ext>
                </a:extLst>
              </p:cNvPr>
              <p:cNvSpPr>
                <a:spLocks noChangeArrowheads="1"/>
              </p:cNvSpPr>
              <p:nvPr/>
            </p:nvSpPr>
            <p:spPr bwMode="auto">
              <a:xfrm>
                <a:off x="1145" y="1176"/>
                <a:ext cx="587" cy="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2000">
                  <a:solidFill>
                    <a:srgbClr val="FFEA18"/>
                  </a:solidFill>
                </a:endParaRPr>
              </a:p>
            </p:txBody>
          </p:sp>
          <p:sp>
            <p:nvSpPr>
              <p:cNvPr id="51233" name="Rectangle 33">
                <a:extLst>
                  <a:ext uri="{FF2B5EF4-FFF2-40B4-BE49-F238E27FC236}">
                    <a16:creationId xmlns:a16="http://schemas.microsoft.com/office/drawing/2014/main" id="{830BC8E4-2DD3-686B-7BF3-B275970CFEEC}"/>
                  </a:ext>
                </a:extLst>
              </p:cNvPr>
              <p:cNvSpPr>
                <a:spLocks noChangeArrowheads="1"/>
              </p:cNvSpPr>
              <p:nvPr/>
            </p:nvSpPr>
            <p:spPr bwMode="auto">
              <a:xfrm>
                <a:off x="1145" y="1530"/>
                <a:ext cx="587" cy="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2000">
                  <a:solidFill>
                    <a:srgbClr val="FFEA18"/>
                  </a:solidFill>
                </a:endParaRPr>
              </a:p>
            </p:txBody>
          </p:sp>
          <p:sp>
            <p:nvSpPr>
              <p:cNvPr id="51234" name="Rectangle 34">
                <a:extLst>
                  <a:ext uri="{FF2B5EF4-FFF2-40B4-BE49-F238E27FC236}">
                    <a16:creationId xmlns:a16="http://schemas.microsoft.com/office/drawing/2014/main" id="{E7A04193-8A23-3CAC-EE99-7B53D9F55580}"/>
                  </a:ext>
                </a:extLst>
              </p:cNvPr>
              <p:cNvSpPr>
                <a:spLocks noChangeArrowheads="1"/>
              </p:cNvSpPr>
              <p:nvPr/>
            </p:nvSpPr>
            <p:spPr bwMode="auto">
              <a:xfrm>
                <a:off x="1145" y="1834"/>
                <a:ext cx="617" cy="14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35000"/>
                  </a:lnSpc>
                  <a:spcBef>
                    <a:spcPct val="50000"/>
                  </a:spcBef>
                </a:pPr>
                <a:endParaRPr lang="my-MM" altLang="en-US" sz="2000">
                  <a:solidFill>
                    <a:srgbClr val="FFEA18"/>
                  </a:solidFill>
                </a:endParaRPr>
              </a:p>
            </p:txBody>
          </p:sp>
        </p:grpSp>
        <p:sp>
          <p:nvSpPr>
            <p:cNvPr id="51231" name="Rectangle 35">
              <a:extLst>
                <a:ext uri="{FF2B5EF4-FFF2-40B4-BE49-F238E27FC236}">
                  <a16:creationId xmlns:a16="http://schemas.microsoft.com/office/drawing/2014/main" id="{8A046BF1-5B27-BEAB-FA92-4245936A111C}"/>
                </a:ext>
              </a:extLst>
            </p:cNvPr>
            <p:cNvSpPr>
              <a:spLocks noChangeArrowheads="1"/>
            </p:cNvSpPr>
            <p:nvPr/>
          </p:nvSpPr>
          <p:spPr bwMode="auto">
            <a:xfrm>
              <a:off x="1735" y="2767"/>
              <a:ext cx="1195" cy="32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a:solidFill>
                    <a:srgbClr val="FFEA18"/>
                  </a:solidFill>
                </a:rPr>
                <a:t> </a:t>
              </a:r>
              <a:r>
                <a:rPr lang="en-US" altLang="en-US" sz="2000" dirty="0" err="1">
                  <a:solidFill>
                    <a:schemeClr val="bg2">
                      <a:lumMod val="40000"/>
                      <a:lumOff val="60000"/>
                    </a:schemeClr>
                  </a:solidFill>
                  <a:latin typeface="Pyidaungsu" panose="020B0502040204020203" pitchFamily="34" charset="0"/>
                  <a:cs typeface="Pyidaungsu" panose="020B0502040204020203" pitchFamily="34" charset="0"/>
                </a:rPr>
                <a:t>ဂရိလူမျိုးများဆီသို</a:t>
              </a:r>
              <a:r>
                <a:rPr lang="en-US" altLang="en-US" sz="2000" dirty="0">
                  <a:solidFill>
                    <a:schemeClr val="bg2">
                      <a:lumMod val="40000"/>
                      <a:lumOff val="60000"/>
                    </a:schemeClr>
                  </a:solidFill>
                  <a:latin typeface="Pyidaungsu" panose="020B0502040204020203" pitchFamily="34" charset="0"/>
                  <a:cs typeface="Pyidaungsu" panose="020B0502040204020203" pitchFamily="34" charset="0"/>
                </a:rPr>
                <a:t>့</a:t>
              </a:r>
            </a:p>
          </p:txBody>
        </p:sp>
      </p:grpSp>
      <p:grpSp>
        <p:nvGrpSpPr>
          <p:cNvPr id="9" name="Group 36">
            <a:extLst>
              <a:ext uri="{FF2B5EF4-FFF2-40B4-BE49-F238E27FC236}">
                <a16:creationId xmlns:a16="http://schemas.microsoft.com/office/drawing/2014/main" id="{79424B0D-7C7D-707F-24E8-A6C53FA3F70A}"/>
              </a:ext>
            </a:extLst>
          </p:cNvPr>
          <p:cNvGrpSpPr>
            <a:grpSpLocks/>
          </p:cNvGrpSpPr>
          <p:nvPr/>
        </p:nvGrpSpPr>
        <p:grpSpPr bwMode="auto">
          <a:xfrm>
            <a:off x="3736975" y="5302250"/>
            <a:ext cx="4458644" cy="1855788"/>
            <a:chOff x="3473" y="2722"/>
            <a:chExt cx="1803" cy="1169"/>
          </a:xfrm>
        </p:grpSpPr>
        <p:grpSp>
          <p:nvGrpSpPr>
            <p:cNvPr id="51225" name="Group 37">
              <a:extLst>
                <a:ext uri="{FF2B5EF4-FFF2-40B4-BE49-F238E27FC236}">
                  <a16:creationId xmlns:a16="http://schemas.microsoft.com/office/drawing/2014/main" id="{8A4DB776-30B5-4108-13D6-466E409C9775}"/>
                </a:ext>
              </a:extLst>
            </p:cNvPr>
            <p:cNvGrpSpPr>
              <a:grpSpLocks/>
            </p:cNvGrpSpPr>
            <p:nvPr/>
          </p:nvGrpSpPr>
          <p:grpSpPr bwMode="auto">
            <a:xfrm>
              <a:off x="3473" y="3088"/>
              <a:ext cx="617" cy="803"/>
              <a:chOff x="1145" y="1176"/>
              <a:chExt cx="617" cy="803"/>
            </a:xfrm>
          </p:grpSpPr>
          <p:sp>
            <p:nvSpPr>
              <p:cNvPr id="51227" name="Rectangle 38">
                <a:extLst>
                  <a:ext uri="{FF2B5EF4-FFF2-40B4-BE49-F238E27FC236}">
                    <a16:creationId xmlns:a16="http://schemas.microsoft.com/office/drawing/2014/main" id="{CA2DCDC8-E7B9-209E-A6D3-63106CBAE007}"/>
                  </a:ext>
                </a:extLst>
              </p:cNvPr>
              <p:cNvSpPr>
                <a:spLocks noChangeArrowheads="1"/>
              </p:cNvSpPr>
              <p:nvPr/>
            </p:nvSpPr>
            <p:spPr bwMode="auto">
              <a:xfrm>
                <a:off x="1145" y="1176"/>
                <a:ext cx="587" cy="36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a:solidFill>
                    <a:srgbClr val="FFEA18"/>
                  </a:solidFill>
                </a:endParaRPr>
              </a:p>
            </p:txBody>
          </p:sp>
          <p:sp>
            <p:nvSpPr>
              <p:cNvPr id="51228" name="Rectangle 39">
                <a:extLst>
                  <a:ext uri="{FF2B5EF4-FFF2-40B4-BE49-F238E27FC236}">
                    <a16:creationId xmlns:a16="http://schemas.microsoft.com/office/drawing/2014/main" id="{A28712B2-7AA5-B995-0285-EBFA0FE3C092}"/>
                  </a:ext>
                </a:extLst>
              </p:cNvPr>
              <p:cNvSpPr>
                <a:spLocks noChangeArrowheads="1"/>
              </p:cNvSpPr>
              <p:nvPr/>
            </p:nvSpPr>
            <p:spPr bwMode="auto">
              <a:xfrm>
                <a:off x="1145" y="1530"/>
                <a:ext cx="587" cy="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2000">
                  <a:solidFill>
                    <a:srgbClr val="FFEA18"/>
                  </a:solidFill>
                </a:endParaRPr>
              </a:p>
            </p:txBody>
          </p:sp>
          <p:sp>
            <p:nvSpPr>
              <p:cNvPr id="51229" name="Rectangle 40">
                <a:extLst>
                  <a:ext uri="{FF2B5EF4-FFF2-40B4-BE49-F238E27FC236}">
                    <a16:creationId xmlns:a16="http://schemas.microsoft.com/office/drawing/2014/main" id="{E4B96A3D-8430-4DBA-3816-75C4BAD06170}"/>
                  </a:ext>
                </a:extLst>
              </p:cNvPr>
              <p:cNvSpPr>
                <a:spLocks noChangeArrowheads="1"/>
              </p:cNvSpPr>
              <p:nvPr/>
            </p:nvSpPr>
            <p:spPr bwMode="auto">
              <a:xfrm>
                <a:off x="1145" y="1834"/>
                <a:ext cx="617" cy="14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35000"/>
                  </a:lnSpc>
                  <a:spcBef>
                    <a:spcPct val="50000"/>
                  </a:spcBef>
                </a:pPr>
                <a:endParaRPr lang="my-MM" altLang="en-US" sz="2000">
                  <a:solidFill>
                    <a:srgbClr val="FFEA18"/>
                  </a:solidFill>
                </a:endParaRPr>
              </a:p>
            </p:txBody>
          </p:sp>
        </p:grpSp>
        <p:sp>
          <p:nvSpPr>
            <p:cNvPr id="51226" name="Rectangle 41">
              <a:extLst>
                <a:ext uri="{FF2B5EF4-FFF2-40B4-BE49-F238E27FC236}">
                  <a16:creationId xmlns:a16="http://schemas.microsoft.com/office/drawing/2014/main" id="{2DE23E75-EA49-1884-BE8C-A31A2A85A80F}"/>
                </a:ext>
              </a:extLst>
            </p:cNvPr>
            <p:cNvSpPr>
              <a:spLocks noChangeArrowheads="1"/>
            </p:cNvSpPr>
            <p:nvPr/>
          </p:nvSpPr>
          <p:spPr bwMode="auto">
            <a:xfrm>
              <a:off x="4118" y="2722"/>
              <a:ext cx="1158" cy="32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a:solidFill>
                    <a:srgbClr val="FFEA18"/>
                  </a:solidFill>
                </a:rPr>
                <a:t>  </a:t>
              </a:r>
              <a:r>
                <a:rPr lang="en-US" altLang="en-US" sz="2000" dirty="0" err="1">
                  <a:solidFill>
                    <a:schemeClr val="bg2">
                      <a:lumMod val="40000"/>
                      <a:lumOff val="60000"/>
                    </a:schemeClr>
                  </a:solidFill>
                  <a:latin typeface="Pyidaungsu" panose="020B0502040204020203" pitchFamily="34" charset="0"/>
                  <a:cs typeface="Pyidaungsu" panose="020B0502040204020203" pitchFamily="34" charset="0"/>
                </a:rPr>
                <a:t>အသင်းတော်တိုင်းဆီသို</a:t>
              </a:r>
              <a:r>
                <a:rPr lang="en-US" altLang="en-US" sz="2000" dirty="0">
                  <a:solidFill>
                    <a:schemeClr val="bg2">
                      <a:lumMod val="40000"/>
                      <a:lumOff val="60000"/>
                    </a:schemeClr>
                  </a:solidFill>
                  <a:latin typeface="Pyidaungsu" panose="020B0502040204020203" pitchFamily="34" charset="0"/>
                  <a:cs typeface="Pyidaungsu" panose="020B0502040204020203" pitchFamily="34" charset="0"/>
                </a:rPr>
                <a:t>့</a:t>
              </a:r>
            </a:p>
          </p:txBody>
        </p:sp>
      </p:grpSp>
      <p:sp>
        <p:nvSpPr>
          <p:cNvPr id="51217" name="Text Box 42">
            <a:extLst>
              <a:ext uri="{FF2B5EF4-FFF2-40B4-BE49-F238E27FC236}">
                <a16:creationId xmlns:a16="http://schemas.microsoft.com/office/drawing/2014/main" id="{C2048391-7722-3D38-4586-96D015660139}"/>
              </a:ext>
            </a:extLst>
          </p:cNvPr>
          <p:cNvSpPr txBox="1">
            <a:spLocks noChangeArrowheads="1"/>
          </p:cNvSpPr>
          <p:nvPr/>
        </p:nvSpPr>
        <p:spPr bwMode="auto">
          <a:xfrm>
            <a:off x="9693275" y="-17463"/>
            <a:ext cx="185738"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51218" name="Text Box 47">
            <a:extLst>
              <a:ext uri="{FF2B5EF4-FFF2-40B4-BE49-F238E27FC236}">
                <a16:creationId xmlns:a16="http://schemas.microsoft.com/office/drawing/2014/main" id="{EDCB9C05-73BB-3EB6-EF23-EC2289D9CE4E}"/>
              </a:ext>
            </a:extLst>
          </p:cNvPr>
          <p:cNvSpPr txBox="1">
            <a:spLocks noChangeArrowheads="1"/>
          </p:cNvSpPr>
          <p:nvPr/>
        </p:nvSpPr>
        <p:spPr bwMode="auto">
          <a:xfrm>
            <a:off x="8821738" y="7399338"/>
            <a:ext cx="184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000">
              <a:solidFill>
                <a:srgbClr val="FFFFFF"/>
              </a:solidFill>
            </a:endParaRPr>
          </a:p>
        </p:txBody>
      </p:sp>
      <p:sp>
        <p:nvSpPr>
          <p:cNvPr id="51219" name="Text Box 52">
            <a:extLst>
              <a:ext uri="{FF2B5EF4-FFF2-40B4-BE49-F238E27FC236}">
                <a16:creationId xmlns:a16="http://schemas.microsoft.com/office/drawing/2014/main" id="{1E62248E-A98E-F47F-418D-9564F04F35A4}"/>
              </a:ext>
            </a:extLst>
          </p:cNvPr>
          <p:cNvSpPr txBox="1">
            <a:spLocks noChangeArrowheads="1"/>
          </p:cNvSpPr>
          <p:nvPr/>
        </p:nvSpPr>
        <p:spPr bwMode="auto">
          <a:xfrm>
            <a:off x="9517063" y="69183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51220" name="Text Box 53">
            <a:extLst>
              <a:ext uri="{FF2B5EF4-FFF2-40B4-BE49-F238E27FC236}">
                <a16:creationId xmlns:a16="http://schemas.microsoft.com/office/drawing/2014/main" id="{BE0A4496-39E3-E118-B9D8-A0AEE7ADF7B8}"/>
              </a:ext>
            </a:extLst>
          </p:cNvPr>
          <p:cNvSpPr txBox="1">
            <a:spLocks noChangeArrowheads="1"/>
          </p:cNvSpPr>
          <p:nvPr/>
        </p:nvSpPr>
        <p:spPr bwMode="auto">
          <a:xfrm>
            <a:off x="9180513" y="7399338"/>
            <a:ext cx="309562"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17</a:t>
            </a:r>
          </a:p>
        </p:txBody>
      </p:sp>
      <p:sp>
        <p:nvSpPr>
          <p:cNvPr id="51221" name="Text Box 54">
            <a:extLst>
              <a:ext uri="{FF2B5EF4-FFF2-40B4-BE49-F238E27FC236}">
                <a16:creationId xmlns:a16="http://schemas.microsoft.com/office/drawing/2014/main" id="{C99E2734-7694-BE5D-B5D7-2F39861193FB}"/>
              </a:ext>
            </a:extLst>
          </p:cNvPr>
          <p:cNvSpPr txBox="1">
            <a:spLocks noChangeArrowheads="1"/>
          </p:cNvSpPr>
          <p:nvPr/>
        </p:nvSpPr>
        <p:spPr bwMode="auto">
          <a:xfrm>
            <a:off x="9632950" y="7345363"/>
            <a:ext cx="2619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rPr>
              <a:t>4</a:t>
            </a:r>
          </a:p>
        </p:txBody>
      </p:sp>
      <p:sp>
        <p:nvSpPr>
          <p:cNvPr id="1206327" name="Text Box 55">
            <a:extLst>
              <a:ext uri="{FF2B5EF4-FFF2-40B4-BE49-F238E27FC236}">
                <a16:creationId xmlns:a16="http://schemas.microsoft.com/office/drawing/2014/main" id="{4F060AD9-B4E5-A9D4-C705-DA33B2200651}"/>
              </a:ext>
            </a:extLst>
          </p:cNvPr>
          <p:cNvSpPr txBox="1">
            <a:spLocks noChangeArrowheads="1"/>
          </p:cNvSpPr>
          <p:nvPr/>
        </p:nvSpPr>
        <p:spPr bwMode="auto">
          <a:xfrm>
            <a:off x="911225" y="212725"/>
            <a:ext cx="8093075" cy="584200"/>
          </a:xfrm>
          <a:prstGeom prst="rect">
            <a:avLst/>
          </a:prstGeom>
          <a:noFill/>
          <a:ln>
            <a:noFill/>
          </a:ln>
          <a:effectLst>
            <a:outerShdw dist="81320" dir="3080412"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a:solidFill>
                <a:srgbClr val="FFEA18"/>
              </a:solidFill>
            </a:endParaRPr>
          </a:p>
        </p:txBody>
      </p:sp>
      <p:sp>
        <p:nvSpPr>
          <p:cNvPr id="51224" name="Rectangle 58">
            <a:extLst>
              <a:ext uri="{FF2B5EF4-FFF2-40B4-BE49-F238E27FC236}">
                <a16:creationId xmlns:a16="http://schemas.microsoft.com/office/drawing/2014/main" id="{564D9DD5-A804-F3E0-BA91-6B89FD6E5A84}"/>
              </a:ext>
            </a:extLst>
          </p:cNvPr>
          <p:cNvSpPr>
            <a:spLocks noChangeArrowheads="1"/>
          </p:cNvSpPr>
          <p:nvPr/>
        </p:nvSpPr>
        <p:spPr bwMode="auto">
          <a:xfrm>
            <a:off x="4937125" y="3625850"/>
            <a:ext cx="184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2800"/>
          </a:p>
        </p:txBody>
      </p:sp>
      <p:sp>
        <p:nvSpPr>
          <p:cNvPr id="50" name="Rectangle 28">
            <a:extLst>
              <a:ext uri="{FF2B5EF4-FFF2-40B4-BE49-F238E27FC236}">
                <a16:creationId xmlns:a16="http://schemas.microsoft.com/office/drawing/2014/main" id="{0E7D57A9-9D5D-63BD-2924-786D6DAB53CF}"/>
              </a:ext>
            </a:extLst>
          </p:cNvPr>
          <p:cNvSpPr>
            <a:spLocks noChangeArrowheads="1"/>
          </p:cNvSpPr>
          <p:nvPr/>
        </p:nvSpPr>
        <p:spPr bwMode="auto">
          <a:xfrm>
            <a:off x="2563316" y="2255740"/>
            <a:ext cx="2099220" cy="76687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4400" dirty="0" err="1">
                <a:solidFill>
                  <a:srgbClr val="FFEA18"/>
                </a:solidFill>
                <a:latin typeface="Pyidaungsu" panose="020B0502040204020203" pitchFamily="34" charset="0"/>
                <a:cs typeface="Pyidaungsu" panose="020B0502040204020203" pitchFamily="34" charset="0"/>
              </a:rPr>
              <a:t>ဘုရင</a:t>
            </a:r>
            <a:r>
              <a:rPr lang="en-US" altLang="en-US" sz="4400" dirty="0">
                <a:solidFill>
                  <a:srgbClr val="FFEA18"/>
                </a:solidFill>
                <a:latin typeface="Pyidaungsu" panose="020B0502040204020203" pitchFamily="34" charset="0"/>
                <a:cs typeface="Pyidaungsu" panose="020B0502040204020203" pitchFamily="34" charset="0"/>
              </a:rPr>
              <a:t>်</a:t>
            </a:r>
          </a:p>
        </p:txBody>
      </p:sp>
      <p:sp>
        <p:nvSpPr>
          <p:cNvPr id="51" name="Rectangle 31">
            <a:extLst>
              <a:ext uri="{FF2B5EF4-FFF2-40B4-BE49-F238E27FC236}">
                <a16:creationId xmlns:a16="http://schemas.microsoft.com/office/drawing/2014/main" id="{B4B8A3E0-F8D8-0EB6-93F5-043275DC5713}"/>
              </a:ext>
            </a:extLst>
          </p:cNvPr>
          <p:cNvSpPr>
            <a:spLocks noChangeArrowheads="1"/>
          </p:cNvSpPr>
          <p:nvPr/>
        </p:nvSpPr>
        <p:spPr bwMode="auto">
          <a:xfrm>
            <a:off x="6139507" y="2373224"/>
            <a:ext cx="2590156" cy="76687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4400" dirty="0" err="1">
                <a:solidFill>
                  <a:srgbClr val="FFEA18"/>
                </a:solidFill>
                <a:latin typeface="Pyidaungsu" panose="020B0502040204020203" pitchFamily="34" charset="0"/>
                <a:cs typeface="Pyidaungsu" panose="020B0502040204020203" pitchFamily="34" charset="0"/>
              </a:rPr>
              <a:t>အစေခံ</a:t>
            </a:r>
            <a:endParaRPr lang="en-US" altLang="en-US" sz="4400" dirty="0">
              <a:solidFill>
                <a:srgbClr val="FFEA18"/>
              </a:solidFill>
              <a:latin typeface="Pyidaungsu" panose="020B0502040204020203" pitchFamily="34" charset="0"/>
              <a:cs typeface="Pyidaungsu" panose="020B0502040204020203" pitchFamily="34" charset="0"/>
            </a:endParaRPr>
          </a:p>
        </p:txBody>
      </p:sp>
      <p:sp>
        <p:nvSpPr>
          <p:cNvPr id="52" name="Rectangle 36">
            <a:extLst>
              <a:ext uri="{FF2B5EF4-FFF2-40B4-BE49-F238E27FC236}">
                <a16:creationId xmlns:a16="http://schemas.microsoft.com/office/drawing/2014/main" id="{93442430-1132-7BFE-F5EA-39E045CBD098}"/>
              </a:ext>
            </a:extLst>
          </p:cNvPr>
          <p:cNvSpPr>
            <a:spLocks noChangeArrowheads="1"/>
          </p:cNvSpPr>
          <p:nvPr/>
        </p:nvSpPr>
        <p:spPr bwMode="auto">
          <a:xfrm>
            <a:off x="2105048" y="5596395"/>
            <a:ext cx="2717776" cy="64376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3600" dirty="0" err="1">
                <a:solidFill>
                  <a:srgbClr val="FFEA18"/>
                </a:solidFill>
                <a:latin typeface="Pyidaungsu" panose="020B0502040204020203" pitchFamily="34" charset="0"/>
                <a:cs typeface="Pyidaungsu" panose="020B0502040204020203" pitchFamily="34" charset="0"/>
              </a:rPr>
              <a:t>လူသားစင်စစ</a:t>
            </a:r>
            <a:r>
              <a:rPr lang="en-US" altLang="en-US" sz="3600" dirty="0">
                <a:solidFill>
                  <a:srgbClr val="FFEA18"/>
                </a:solidFill>
                <a:latin typeface="Pyidaungsu" panose="020B0502040204020203" pitchFamily="34" charset="0"/>
                <a:cs typeface="Pyidaungsu" panose="020B0502040204020203" pitchFamily="34" charset="0"/>
              </a:rPr>
              <a:t>်</a:t>
            </a:r>
          </a:p>
        </p:txBody>
      </p:sp>
      <p:sp>
        <p:nvSpPr>
          <p:cNvPr id="53" name="Rectangle 36">
            <a:extLst>
              <a:ext uri="{FF2B5EF4-FFF2-40B4-BE49-F238E27FC236}">
                <a16:creationId xmlns:a16="http://schemas.microsoft.com/office/drawing/2014/main" id="{93442430-1132-7BFE-F5EA-39E045CBD098}"/>
              </a:ext>
            </a:extLst>
          </p:cNvPr>
          <p:cNvSpPr>
            <a:spLocks noChangeArrowheads="1"/>
          </p:cNvSpPr>
          <p:nvPr/>
        </p:nvSpPr>
        <p:spPr bwMode="auto">
          <a:xfrm>
            <a:off x="5441806" y="5822863"/>
            <a:ext cx="2963363" cy="705321"/>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4000" dirty="0" err="1">
                <a:solidFill>
                  <a:srgbClr val="FFEA18"/>
                </a:solidFill>
                <a:latin typeface="Pyidaungsu" panose="020B0502040204020203" pitchFamily="34" charset="0"/>
                <a:cs typeface="Pyidaungsu" panose="020B0502040204020203" pitchFamily="34" charset="0"/>
              </a:rPr>
              <a:t>ဘုရားစင်စစ</a:t>
            </a:r>
            <a:r>
              <a:rPr lang="en-US" altLang="en-US" sz="4000" dirty="0">
                <a:solidFill>
                  <a:srgbClr val="FFEA18"/>
                </a:solidFill>
                <a:latin typeface="Pyidaungsu" panose="020B0502040204020203" pitchFamily="34" charset="0"/>
                <a:cs typeface="Pyidaungsu" panose="020B0502040204020203" pitchFamily="34" charset="0"/>
              </a:rPr>
              <a:t>်</a:t>
            </a:r>
          </a:p>
        </p:txBody>
      </p:sp>
      <p:sp>
        <p:nvSpPr>
          <p:cNvPr id="54" name="Rectangle 29">
            <a:extLst>
              <a:ext uri="{FF2B5EF4-FFF2-40B4-BE49-F238E27FC236}">
                <a16:creationId xmlns:a16="http://schemas.microsoft.com/office/drawing/2014/main" id="{0A19C15E-59E3-E28D-77AD-014C637AC2CF}"/>
              </a:ext>
            </a:extLst>
          </p:cNvPr>
          <p:cNvSpPr>
            <a:spLocks noChangeArrowheads="1"/>
          </p:cNvSpPr>
          <p:nvPr/>
        </p:nvSpPr>
        <p:spPr bwMode="auto">
          <a:xfrm>
            <a:off x="2242053" y="3133725"/>
            <a:ext cx="2371222" cy="39754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rgbClr val="FFEA18"/>
                </a:solidFill>
                <a:latin typeface="Pyidaungsu" panose="020B0502040204020203" pitchFamily="34" charset="0"/>
                <a:cs typeface="Pyidaungsu" panose="020B0502040204020203" pitchFamily="34" charset="0"/>
              </a:rPr>
              <a:t>ယေရှုဘာပြောခဲ့သလဲ</a:t>
            </a:r>
            <a:endParaRPr lang="en-US" altLang="en-US" sz="1800" dirty="0">
              <a:solidFill>
                <a:srgbClr val="FFEA18"/>
              </a:solidFill>
              <a:latin typeface="Pyidaungsu" panose="020B0502040204020203" pitchFamily="34" charset="0"/>
              <a:cs typeface="Pyidaungsu" panose="020B0502040204020203" pitchFamily="34" charset="0"/>
            </a:endParaRPr>
          </a:p>
        </p:txBody>
      </p:sp>
      <p:sp>
        <p:nvSpPr>
          <p:cNvPr id="55" name="Rectangle 29">
            <a:extLst>
              <a:ext uri="{FF2B5EF4-FFF2-40B4-BE49-F238E27FC236}">
                <a16:creationId xmlns:a16="http://schemas.microsoft.com/office/drawing/2014/main" id="{0A19C15E-59E3-E28D-77AD-014C637AC2CF}"/>
              </a:ext>
            </a:extLst>
          </p:cNvPr>
          <p:cNvSpPr>
            <a:spLocks noChangeArrowheads="1"/>
          </p:cNvSpPr>
          <p:nvPr/>
        </p:nvSpPr>
        <p:spPr bwMode="auto">
          <a:xfrm>
            <a:off x="5685291" y="3249612"/>
            <a:ext cx="2510327" cy="39754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rgbClr val="FFEA18"/>
                </a:solidFill>
                <a:latin typeface="Pyidaungsu" panose="020B0502040204020203" pitchFamily="34" charset="0"/>
                <a:cs typeface="Pyidaungsu" panose="020B0502040204020203" pitchFamily="34" charset="0"/>
              </a:rPr>
              <a:t>ယေရှုဘာလုပ်ခဲ့သလဲ</a:t>
            </a:r>
            <a:endParaRPr lang="en-US" altLang="en-US" sz="1800" dirty="0">
              <a:solidFill>
                <a:srgbClr val="FFEA18"/>
              </a:solidFill>
              <a:latin typeface="Pyidaungsu" panose="020B0502040204020203" pitchFamily="34" charset="0"/>
              <a:cs typeface="Pyidaungsu" panose="020B0502040204020203" pitchFamily="34" charset="0"/>
            </a:endParaRPr>
          </a:p>
        </p:txBody>
      </p:sp>
      <p:sp>
        <p:nvSpPr>
          <p:cNvPr id="56" name="Rectangle 29">
            <a:extLst>
              <a:ext uri="{FF2B5EF4-FFF2-40B4-BE49-F238E27FC236}">
                <a16:creationId xmlns:a16="http://schemas.microsoft.com/office/drawing/2014/main" id="{0A19C15E-59E3-E28D-77AD-014C637AC2CF}"/>
              </a:ext>
            </a:extLst>
          </p:cNvPr>
          <p:cNvSpPr>
            <a:spLocks noChangeArrowheads="1"/>
          </p:cNvSpPr>
          <p:nvPr/>
        </p:nvSpPr>
        <p:spPr bwMode="auto">
          <a:xfrm>
            <a:off x="2209800" y="6383428"/>
            <a:ext cx="2889249" cy="39754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rgbClr val="FFEA18"/>
                </a:solidFill>
                <a:latin typeface="Pyidaungsu" panose="020B0502040204020203" pitchFamily="34" charset="0"/>
                <a:cs typeface="Pyidaungsu" panose="020B0502040204020203" pitchFamily="34" charset="0"/>
              </a:rPr>
              <a:t>ယေရှုဘယ်လိုခံစားခဲ့ရလဲ</a:t>
            </a:r>
            <a:endParaRPr lang="en-US" altLang="en-US" sz="1800" dirty="0">
              <a:solidFill>
                <a:srgbClr val="FFEA18"/>
              </a:solidFill>
              <a:latin typeface="Pyidaungsu" panose="020B0502040204020203" pitchFamily="34" charset="0"/>
              <a:cs typeface="Pyidaungsu" panose="020B0502040204020203" pitchFamily="34" charset="0"/>
            </a:endParaRPr>
          </a:p>
        </p:txBody>
      </p:sp>
      <p:sp>
        <p:nvSpPr>
          <p:cNvPr id="57" name="Rectangle 29">
            <a:extLst>
              <a:ext uri="{FF2B5EF4-FFF2-40B4-BE49-F238E27FC236}">
                <a16:creationId xmlns:a16="http://schemas.microsoft.com/office/drawing/2014/main" id="{0A19C15E-59E3-E28D-77AD-014C637AC2CF}"/>
              </a:ext>
            </a:extLst>
          </p:cNvPr>
          <p:cNvSpPr>
            <a:spLocks noChangeArrowheads="1"/>
          </p:cNvSpPr>
          <p:nvPr/>
        </p:nvSpPr>
        <p:spPr bwMode="auto">
          <a:xfrm>
            <a:off x="5611386" y="6445250"/>
            <a:ext cx="3569127" cy="39754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rgbClr val="FFEA18"/>
                </a:solidFill>
                <a:latin typeface="Pyidaungsu" panose="020B0502040204020203" pitchFamily="34" charset="0"/>
                <a:cs typeface="Pyidaungsu" panose="020B0502040204020203" pitchFamily="34" charset="0"/>
              </a:rPr>
              <a:t>ယေရှုဘာကိုဆိုလိုသလဲ</a:t>
            </a:r>
            <a:endParaRPr lang="en-US" altLang="en-US" sz="1800" dirty="0">
              <a:solidFill>
                <a:srgbClr val="FFEA18"/>
              </a:solidFill>
              <a:latin typeface="Pyidaungsu" panose="020B0502040204020203" pitchFamily="34" charset="0"/>
              <a:cs typeface="Pyidaungsu" panose="020B0502040204020203" pitchFamily="34" charset="0"/>
            </a:endParaRPr>
          </a:p>
        </p:txBody>
      </p:sp>
      <p:sp>
        <p:nvSpPr>
          <p:cNvPr id="2" name="Rectangle 1">
            <a:extLst>
              <a:ext uri="{FF2B5EF4-FFF2-40B4-BE49-F238E27FC236}">
                <a16:creationId xmlns:a16="http://schemas.microsoft.com/office/drawing/2014/main" id="{9543DC2F-FC4A-205B-EF26-BDDC174623E0}"/>
              </a:ext>
            </a:extLst>
          </p:cNvPr>
          <p:cNvSpPr/>
          <p:nvPr/>
        </p:nvSpPr>
        <p:spPr bwMode="auto">
          <a:xfrm>
            <a:off x="1108710" y="-34290"/>
            <a:ext cx="2891790" cy="29718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Win Innwa" pitchFamily="2" charset="0"/>
            </a:endParaRPr>
          </a:p>
        </p:txBody>
      </p:sp>
      <p:sp>
        <p:nvSpPr>
          <p:cNvPr id="51223" name="Rectangle 57">
            <a:extLst>
              <a:ext uri="{FF2B5EF4-FFF2-40B4-BE49-F238E27FC236}">
                <a16:creationId xmlns:a16="http://schemas.microsoft.com/office/drawing/2014/main" id="{EF42265D-1A72-9A83-FC8A-602614CA2C68}"/>
              </a:ext>
            </a:extLst>
          </p:cNvPr>
          <p:cNvSpPr>
            <a:spLocks noChangeArrowheads="1"/>
          </p:cNvSpPr>
          <p:nvPr/>
        </p:nvSpPr>
        <p:spPr bwMode="auto">
          <a:xfrm>
            <a:off x="1422400" y="207963"/>
            <a:ext cx="7254875" cy="461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EA18"/>
                </a:solidFill>
                <a:latin typeface="Pyidaungsu" panose="020B0502040204020203" pitchFamily="34" charset="0"/>
                <a:cs typeface="Pyidaungsu" panose="020B0502040204020203" pitchFamily="34" charset="0"/>
              </a:rPr>
              <a:t>သတင်းစကားကို</a:t>
            </a:r>
            <a:r>
              <a:rPr lang="en-US" altLang="en-US" sz="2400" dirty="0">
                <a:solidFill>
                  <a:srgbClr val="FFEA18"/>
                </a:solidFill>
                <a:latin typeface="Pyidaungsu" panose="020B0502040204020203" pitchFamily="34" charset="0"/>
                <a:cs typeface="Pyidaungsu" panose="020B0502040204020203" pitchFamily="34" charset="0"/>
              </a:rPr>
              <a:t> </a:t>
            </a:r>
            <a:r>
              <a:rPr lang="en-US" altLang="en-US" sz="2400" dirty="0" err="1">
                <a:solidFill>
                  <a:srgbClr val="FFEA18"/>
                </a:solidFill>
                <a:latin typeface="Pyidaungsu" panose="020B0502040204020203" pitchFamily="34" charset="0"/>
                <a:cs typeface="Pyidaungsu" panose="020B0502040204020203" pitchFamily="34" charset="0"/>
              </a:rPr>
              <a:t>အတိုချုပ်လေ့လာခြင်း</a:t>
            </a:r>
            <a:endParaRPr lang="en-US" altLang="en-US" sz="2400" dirty="0">
              <a:solidFill>
                <a:srgbClr val="FFEA18"/>
              </a:solidFill>
              <a:latin typeface="Pyidaungsu" panose="020B0502040204020203" pitchFamily="34" charset="0"/>
              <a:cs typeface="Pyidaungsu" panose="020B0502040204020203" pitchFamily="34" charset="0"/>
            </a:endParaRPr>
          </a:p>
        </p:txBody>
      </p:sp>
    </p:spTree>
    <p:extLst>
      <p:ext uri="{BB962C8B-B14F-4D97-AF65-F5344CB8AC3E}">
        <p14:creationId xmlns:p14="http://schemas.microsoft.com/office/powerpoint/2010/main" val="2149035702"/>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afterEffect" nodePh="1">
                                  <p:stCondLst>
                                    <p:cond delay="0"/>
                                  </p:stCondLst>
                                  <p:endCondLst>
                                    <p:cond evt="begin" delay="0">
                                      <p:tn val="5"/>
                                    </p:cond>
                                  </p:endCondLst>
                                  <p:childTnLst>
                                    <p:set>
                                      <p:cBhvr>
                                        <p:cTn id="6" dur="1" fill="hold">
                                          <p:stCondLst>
                                            <p:cond delay="0"/>
                                          </p:stCondLst>
                                        </p:cTn>
                                        <p:tgtEl>
                                          <p:spTgt spid="1206327"/>
                                        </p:tgtEl>
                                        <p:attrNameLst>
                                          <p:attrName>style.visibility</p:attrName>
                                        </p:attrNameLst>
                                      </p:cBhvr>
                                      <p:to>
                                        <p:strVal val="visible"/>
                                      </p:to>
                                    </p:set>
                                    <p:animEffect transition="in" filter="barn(outVertical)">
                                      <p:cBhvr>
                                        <p:cTn id="7" dur="500"/>
                                        <p:tgtEl>
                                          <p:spTgt spid="12063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ppt_x</p:attrName>
                                        </p:attrNameLst>
                                      </p:cBhvr>
                                      <p:tavLst>
                                        <p:tav tm="0">
                                          <p:val>
                                            <p:fltVal val="0.5"/>
                                          </p:val>
                                        </p:tav>
                                        <p:tav tm="100000">
                                          <p:val>
                                            <p:strVal val="#ppt_x"/>
                                          </p:val>
                                        </p:tav>
                                      </p:tavLst>
                                    </p:anim>
                                    <p:anim calcmode="lin" valueType="num">
                                      <p:cBhvr>
                                        <p:cTn id="15"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 calcmode="lin" valueType="num">
                                      <p:cBhvr>
                                        <p:cTn id="22" dur="500" fill="hold"/>
                                        <p:tgtEl>
                                          <p:spTgt spid="5"/>
                                        </p:tgtEl>
                                        <p:attrNameLst>
                                          <p:attrName>ppt_x</p:attrName>
                                        </p:attrNameLst>
                                      </p:cBhvr>
                                      <p:tavLst>
                                        <p:tav tm="0">
                                          <p:val>
                                            <p:fltVal val="0.5"/>
                                          </p:val>
                                        </p:tav>
                                        <p:tav tm="100000">
                                          <p:val>
                                            <p:strVal val="#ppt_x"/>
                                          </p:val>
                                        </p:tav>
                                      </p:tavLst>
                                    </p:anim>
                                    <p:anim calcmode="lin" valueType="num">
                                      <p:cBhvr>
                                        <p:cTn id="23"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 calcmode="lin" valueType="num">
                                      <p:cBhvr>
                                        <p:cTn id="30" dur="500" fill="hold"/>
                                        <p:tgtEl>
                                          <p:spTgt spid="7"/>
                                        </p:tgtEl>
                                        <p:attrNameLst>
                                          <p:attrName>ppt_x</p:attrName>
                                        </p:attrNameLst>
                                      </p:cBhvr>
                                      <p:tavLst>
                                        <p:tav tm="0">
                                          <p:val>
                                            <p:fltVal val="0.5"/>
                                          </p:val>
                                        </p:tav>
                                        <p:tav tm="100000">
                                          <p:val>
                                            <p:strVal val="#ppt_x"/>
                                          </p:val>
                                        </p:tav>
                                      </p:tavLst>
                                    </p:anim>
                                    <p:anim calcmode="lin" valueType="num">
                                      <p:cBhvr>
                                        <p:cTn id="31"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 calcmode="lin" valueType="num">
                                      <p:cBhvr>
                                        <p:cTn id="38" dur="500" fill="hold"/>
                                        <p:tgtEl>
                                          <p:spTgt spid="9"/>
                                        </p:tgtEl>
                                        <p:attrNameLst>
                                          <p:attrName>ppt_x</p:attrName>
                                        </p:attrNameLst>
                                      </p:cBhvr>
                                      <p:tavLst>
                                        <p:tav tm="0">
                                          <p:val>
                                            <p:fltVal val="0.5"/>
                                          </p:val>
                                        </p:tav>
                                        <p:tav tm="100000">
                                          <p:val>
                                            <p:strVal val="#ppt_x"/>
                                          </p:val>
                                        </p:tav>
                                      </p:tavLst>
                                    </p:anim>
                                    <p:anim calcmode="lin" valueType="num">
                                      <p:cBhvr>
                                        <p:cTn id="39"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6327"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1858" tIns="50929" rIns="101858" bIns="50929" numCol="1" anchor="t" anchorCtr="0" compatLnSpc="1">
            <a:prstTxWarp prst="textNoShape">
              <a:avLst/>
            </a:prstTxWarp>
          </a:bodyPr>
          <a:lstStyle/>
          <a:p>
            <a:endParaRPr lang="my-MM">
              <a:latin typeface="WinInnwa" charset="0"/>
            </a:endParaRPr>
          </a:p>
        </p:txBody>
      </p:sp>
      <p:sp>
        <p:nvSpPr>
          <p:cNvPr id="2051" name="Rectangle 3"/>
          <p:cNvSpPr>
            <a:spLocks noGrp="1" noChangeArrowheads="1"/>
          </p:cNvSpPr>
          <p:nvPr>
            <p:ph type="subTitle"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1858" tIns="50929" rIns="101858" bIns="50929" numCol="1" anchor="t" anchorCtr="0" compatLnSpc="1">
            <a:prstTxWarp prst="textNoShape">
              <a:avLst/>
            </a:prstTxWarp>
          </a:bodyPr>
          <a:lstStyle/>
          <a:p>
            <a:endParaRPr lang="my-MM">
              <a:latin typeface="WinInnwa" charset="0"/>
            </a:endParaRPr>
          </a:p>
        </p:txBody>
      </p:sp>
      <p:pic>
        <p:nvPicPr>
          <p:cNvPr id="2052" name="Picture 4"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7783"/>
            <a:ext cx="10058400" cy="7810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685" name="Rectangle 5"/>
          <p:cNvSpPr>
            <a:spLocks noChangeArrowheads="1"/>
          </p:cNvSpPr>
          <p:nvPr/>
        </p:nvSpPr>
        <p:spPr bwMode="auto">
          <a:xfrm>
            <a:off x="140951" y="-656692"/>
            <a:ext cx="3228816" cy="656695"/>
          </a:xfrm>
          <a:prstGeom prst="rect">
            <a:avLst/>
          </a:prstGeom>
          <a:noFill/>
          <a:ln w="9525">
            <a:noFill/>
            <a:miter lim="800000"/>
            <a:headEnd/>
            <a:tailEnd/>
          </a:ln>
          <a:effectLst/>
        </p:spPr>
        <p:txBody>
          <a:bodyPr lIns="101858" tIns="50929" rIns="101858" bIns="50929">
            <a:spAutoFit/>
          </a:bodyPr>
          <a:lstStyle/>
          <a:p>
            <a:pPr algn="ctr">
              <a:defRPr/>
            </a:pPr>
            <a:r>
              <a:rPr lang="en-US" sz="3600" dirty="0">
                <a:solidFill>
                  <a:srgbClr val="FFFF00"/>
                </a:solidFill>
                <a:latin typeface="Times"/>
              </a:rPr>
              <a:t>Burmese</a:t>
            </a:r>
            <a:endParaRPr lang="my-MM" sz="3600" dirty="0">
              <a:solidFill>
                <a:srgbClr val="FFFF00"/>
              </a:solidFill>
              <a:latin typeface="Wwin_Burmese1" charset="0"/>
            </a:endParaRPr>
          </a:p>
        </p:txBody>
      </p:sp>
      <p:sp>
        <p:nvSpPr>
          <p:cNvPr id="2054" name="Rectangle 6"/>
          <p:cNvSpPr>
            <a:spLocks noChangeArrowheads="1"/>
          </p:cNvSpPr>
          <p:nvPr/>
        </p:nvSpPr>
        <p:spPr bwMode="auto">
          <a:xfrm>
            <a:off x="1586617" y="1939033"/>
            <a:ext cx="8062437" cy="30575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858" tIns="50929" rIns="101858" bIns="50929">
            <a:spAutoFit/>
          </a:bodyPr>
          <a:lstStyle/>
          <a:p>
            <a:pPr algn="l"/>
            <a:r>
              <a:rPr lang="en-US" sz="9600" b="1" dirty="0" err="1">
                <a:solidFill>
                  <a:srgbClr val="FFFF00"/>
                </a:solidFill>
                <a:latin typeface="Pyidaungsu" panose="020B0502040204020203" pitchFamily="34" charset="0"/>
                <a:cs typeface="Pyidaungsu" panose="020B0502040204020203" pitchFamily="34" charset="0"/>
              </a:rPr>
              <a:t>သမ္မာကျမ်းစာ</a:t>
            </a:r>
            <a:endParaRPr lang="en-US" sz="9600" b="1" dirty="0">
              <a:solidFill>
                <a:srgbClr val="FFFF00"/>
              </a:solidFill>
              <a:latin typeface="Pyidaungsu" panose="020B0502040204020203" pitchFamily="34" charset="0"/>
              <a:cs typeface="Pyidaungsu" panose="020B0502040204020203" pitchFamily="34" charset="0"/>
            </a:endParaRPr>
          </a:p>
          <a:p>
            <a:pPr algn="l"/>
            <a:r>
              <a:rPr lang="en-US" sz="9600" dirty="0" err="1">
                <a:solidFill>
                  <a:srgbClr val="FFFF00"/>
                </a:solidFill>
                <a:latin typeface="Pyidaungsu" panose="020B0502040204020203" pitchFamily="34" charset="0"/>
                <a:cs typeface="Pyidaungsu" panose="020B0502040204020203" pitchFamily="34" charset="0"/>
              </a:rPr>
              <a:t>အုတ်မြစ</a:t>
            </a:r>
            <a:r>
              <a:rPr lang="en-US" sz="9600" dirty="0">
                <a:solidFill>
                  <a:srgbClr val="FFFF00"/>
                </a:solidFill>
                <a:latin typeface="Pyidaungsu" panose="020B0502040204020203" pitchFamily="34" charset="0"/>
                <a:cs typeface="Pyidaungsu" panose="020B0502040204020203" pitchFamily="34" charset="0"/>
              </a:rPr>
              <a:t>်</a:t>
            </a:r>
            <a:endParaRPr lang="en-US" sz="9600" b="1" dirty="0">
              <a:solidFill>
                <a:srgbClr val="FFFF00"/>
              </a:solidFill>
              <a:latin typeface="Pyidaungsu" panose="020B0502040204020203" pitchFamily="34" charset="0"/>
              <a:cs typeface="Pyidaungsu" panose="020B0502040204020203" pitchFamily="34" charset="0"/>
            </a:endParaRPr>
          </a:p>
        </p:txBody>
      </p:sp>
      <p:grpSp>
        <p:nvGrpSpPr>
          <p:cNvPr id="21" name="Group 4"/>
          <p:cNvGrpSpPr>
            <a:grpSpLocks/>
          </p:cNvGrpSpPr>
          <p:nvPr/>
        </p:nvGrpSpPr>
        <p:grpSpPr bwMode="auto">
          <a:xfrm>
            <a:off x="83823" y="5906344"/>
            <a:ext cx="9455944" cy="1516695"/>
            <a:chOff x="48" y="3424"/>
            <a:chExt cx="5415" cy="843"/>
          </a:xfrm>
        </p:grpSpPr>
        <p:sp>
          <p:nvSpPr>
            <p:cNvPr id="22" name="Text Box 5"/>
            <p:cNvSpPr txBox="1">
              <a:spLocks noChangeArrowheads="1"/>
            </p:cNvSpPr>
            <p:nvPr/>
          </p:nvSpPr>
          <p:spPr bwMode="auto">
            <a:xfrm>
              <a:off x="48" y="4104"/>
              <a:ext cx="1017" cy="16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300" b="1">
                <a:solidFill>
                  <a:srgbClr val="FFFF00"/>
                </a:solidFill>
                <a:effectLst>
                  <a:outerShdw blurRad="38100" dist="38100" dir="2700000" algn="tl">
                    <a:srgbClr val="DDDDDD"/>
                  </a:outerShdw>
                </a:effectLst>
                <a:latin typeface="Times New Roman" pitchFamily="-112" charset="0"/>
                <a:ea typeface="Gulim" pitchFamily="34" charset="-127"/>
                <a:cs typeface="Gulim" pitchFamily="34" charset="-127"/>
              </a:endParaRPr>
            </a:p>
          </p:txBody>
        </p:sp>
        <p:sp>
          <p:nvSpPr>
            <p:cNvPr id="23" name="Text Box 6"/>
            <p:cNvSpPr txBox="1">
              <a:spLocks noChangeArrowheads="1"/>
            </p:cNvSpPr>
            <p:nvPr/>
          </p:nvSpPr>
          <p:spPr bwMode="auto">
            <a:xfrm>
              <a:off x="409" y="3424"/>
              <a:ext cx="5054" cy="22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endParaRPr lang="en-US" altLang="ko-KR" sz="2000" b="1">
                <a:solidFill>
                  <a:srgbClr val="FAFD00"/>
                </a:solidFill>
                <a:latin typeface="Times New Roman" pitchFamily="-112" charset="0"/>
                <a:ea typeface="Gulim" pitchFamily="34" charset="-127"/>
                <a:cs typeface="Gulim" pitchFamily="34" charset="-127"/>
              </a:endParaRPr>
            </a:p>
          </p:txBody>
        </p:sp>
      </p:grpSp>
      <p:sp>
        <p:nvSpPr>
          <p:cNvPr id="25" name="Rectangle 13"/>
          <p:cNvSpPr>
            <a:spLocks noChangeArrowheads="1"/>
          </p:cNvSpPr>
          <p:nvPr/>
        </p:nvSpPr>
        <p:spPr bwMode="auto">
          <a:xfrm>
            <a:off x="523878" y="5748024"/>
            <a:ext cx="9008904" cy="5952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858" tIns="50929" rIns="101858" bIns="50929">
            <a:spAutoFit/>
          </a:bodyPr>
          <a:lstStyle/>
          <a:p>
            <a:pPr>
              <a:spcBef>
                <a:spcPct val="50000"/>
              </a:spcBef>
            </a:pPr>
            <a:r>
              <a:rPr lang="en-US" altLang="ko-KR" sz="1600" i="1" dirty="0">
                <a:solidFill>
                  <a:srgbClr val="FAFD00"/>
                </a:solidFill>
                <a:latin typeface="Pyidaungsu" panose="020B0502040204020203" pitchFamily="34" charset="0"/>
                <a:cs typeface="Pyidaungsu" panose="020B0502040204020203" pitchFamily="34" charset="0"/>
              </a:rPr>
              <a:t>Texas </a:t>
            </a:r>
            <a:r>
              <a:rPr lang="my-MM" altLang="ko-KR" sz="1600" i="1" dirty="0">
                <a:solidFill>
                  <a:srgbClr val="FAFD00"/>
                </a:solidFill>
                <a:latin typeface="Pyidaungsu" panose="020B0502040204020203" pitchFamily="34" charset="0"/>
                <a:cs typeface="Pyidaungsu" panose="020B0502040204020203" pitchFamily="34" charset="0"/>
              </a:rPr>
              <a:t>မြို့မှ သမ္မာကျမ်းစာ-အုတ်မြစ် (နိုင်ငံတကာအမှုတော်ဆောင်လုပ်ငန်း) </a:t>
            </a:r>
            <a:br>
              <a:rPr lang="my-MM" altLang="ko-KR" sz="1600" i="1" dirty="0">
                <a:solidFill>
                  <a:srgbClr val="FAFD00"/>
                </a:solidFill>
                <a:latin typeface="Pyidaungsu" panose="020B0502040204020203" pitchFamily="34" charset="0"/>
                <a:cs typeface="Pyidaungsu" panose="020B0502040204020203" pitchFamily="34" charset="0"/>
              </a:rPr>
            </a:br>
            <a:r>
              <a:rPr lang="my-MM" altLang="ko-KR" sz="1600" i="1" dirty="0">
                <a:solidFill>
                  <a:srgbClr val="FAFD00"/>
                </a:solidFill>
                <a:latin typeface="Pyidaungsu" panose="020B0502040204020203" pitchFamily="34" charset="0"/>
                <a:cs typeface="Pyidaungsu" panose="020B0502040204020203" pitchFamily="34" charset="0"/>
              </a:rPr>
              <a:t>၏ တင်ပြချက်</a:t>
            </a:r>
            <a:endParaRPr lang="en-US" altLang="ko-KR" sz="1600" b="1" i="1" dirty="0">
              <a:solidFill>
                <a:srgbClr val="FAFD00"/>
              </a:solidFill>
              <a:latin typeface="Pyidaungsu" panose="020B0502040204020203" pitchFamily="34" charset="0"/>
              <a:cs typeface="Pyidaungsu" panose="020B0502040204020203" pitchFamily="34" charset="0"/>
            </a:endParaRPr>
          </a:p>
        </p:txBody>
      </p:sp>
    </p:spTree>
    <p:extLst>
      <p:ext uri="{BB962C8B-B14F-4D97-AF65-F5344CB8AC3E}">
        <p14:creationId xmlns:p14="http://schemas.microsoft.com/office/powerpoint/2010/main" val="1045757727"/>
      </p:ext>
    </p:extLst>
  </p:cSld>
  <p:clrMapOvr>
    <a:masterClrMapping/>
  </p:clrMapOvr>
  <p:transition>
    <p:wheel spokes="0"/>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Purple mesh">
            <a:extLst>
              <a:ext uri="{FF2B5EF4-FFF2-40B4-BE49-F238E27FC236}">
                <a16:creationId xmlns:a16="http://schemas.microsoft.com/office/drawing/2014/main" id="{6E0561EE-25B6-64B9-62EC-64E6A03D3E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13" y="233363"/>
            <a:ext cx="9240837" cy="725487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57346" name="Rectangle 3">
            <a:extLst>
              <a:ext uri="{FF2B5EF4-FFF2-40B4-BE49-F238E27FC236}">
                <a16:creationId xmlns:a16="http://schemas.microsoft.com/office/drawing/2014/main" id="{3E6052C5-025A-5E1C-96A2-FF4FDC5544B1}"/>
              </a:ext>
            </a:extLst>
          </p:cNvPr>
          <p:cNvSpPr>
            <a:spLocks noChangeArrowheads="1"/>
          </p:cNvSpPr>
          <p:nvPr/>
        </p:nvSpPr>
        <p:spPr bwMode="auto">
          <a:xfrm>
            <a:off x="169863" y="7427913"/>
            <a:ext cx="1454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000" b="0"/>
          </a:p>
        </p:txBody>
      </p:sp>
      <p:sp>
        <p:nvSpPr>
          <p:cNvPr id="57347" name="Rectangle 4">
            <a:extLst>
              <a:ext uri="{FF2B5EF4-FFF2-40B4-BE49-F238E27FC236}">
                <a16:creationId xmlns:a16="http://schemas.microsoft.com/office/drawing/2014/main" id="{61534E43-3188-CAC9-3E67-4D43AADFAF05}"/>
              </a:ext>
            </a:extLst>
          </p:cNvPr>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700">
            <a:solidFill>
              <a:schemeClr val="tx1"/>
            </a:solidFill>
            <a:miter lim="800000"/>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57348" name="AutoShape 5">
            <a:extLst>
              <a:ext uri="{FF2B5EF4-FFF2-40B4-BE49-F238E27FC236}">
                <a16:creationId xmlns:a16="http://schemas.microsoft.com/office/drawing/2014/main" id="{B896BAD5-EE22-237B-4855-D4FF7F86BA9F}"/>
              </a:ext>
            </a:extLst>
          </p:cNvPr>
          <p:cNvSpPr>
            <a:spLocks noChangeArrowheads="1"/>
          </p:cNvSpPr>
          <p:nvPr/>
        </p:nvSpPr>
        <p:spPr bwMode="auto">
          <a:xfrm>
            <a:off x="5213350" y="1057275"/>
            <a:ext cx="3303588" cy="2817813"/>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a:effectLst>
            <a:outerShdw dist="161645"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57349" name="AutoShape 6">
            <a:extLst>
              <a:ext uri="{FF2B5EF4-FFF2-40B4-BE49-F238E27FC236}">
                <a16:creationId xmlns:a16="http://schemas.microsoft.com/office/drawing/2014/main" id="{3525B93F-B7AC-D99C-158E-D0A59556B7DB}"/>
              </a:ext>
            </a:extLst>
          </p:cNvPr>
          <p:cNvSpPr>
            <a:spLocks noChangeArrowheads="1"/>
          </p:cNvSpPr>
          <p:nvPr/>
        </p:nvSpPr>
        <p:spPr bwMode="auto">
          <a:xfrm>
            <a:off x="1473200" y="4040188"/>
            <a:ext cx="3303588" cy="2817812"/>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a:effectLst>
            <a:outerShdw dist="161645"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57350" name="AutoShape 7">
            <a:extLst>
              <a:ext uri="{FF2B5EF4-FFF2-40B4-BE49-F238E27FC236}">
                <a16:creationId xmlns:a16="http://schemas.microsoft.com/office/drawing/2014/main" id="{2E40F6C6-4202-3514-D3F5-50DF68E0F5B0}"/>
              </a:ext>
            </a:extLst>
          </p:cNvPr>
          <p:cNvSpPr>
            <a:spLocks noChangeArrowheads="1"/>
          </p:cNvSpPr>
          <p:nvPr/>
        </p:nvSpPr>
        <p:spPr bwMode="auto">
          <a:xfrm>
            <a:off x="5197475" y="4017963"/>
            <a:ext cx="3303588" cy="2817812"/>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a:effectLst>
            <a:outerShdw dist="161645"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1200" b="0">
              <a:solidFill>
                <a:srgbClr val="063DE8"/>
              </a:solidFill>
            </a:endParaRPr>
          </a:p>
        </p:txBody>
      </p:sp>
      <p:sp>
        <p:nvSpPr>
          <p:cNvPr id="57351" name="AutoShape 8">
            <a:extLst>
              <a:ext uri="{FF2B5EF4-FFF2-40B4-BE49-F238E27FC236}">
                <a16:creationId xmlns:a16="http://schemas.microsoft.com/office/drawing/2014/main" id="{DF1F6ACB-34CA-8947-9B39-286A1A2EBF71}"/>
              </a:ext>
            </a:extLst>
          </p:cNvPr>
          <p:cNvSpPr>
            <a:spLocks noChangeArrowheads="1"/>
          </p:cNvSpPr>
          <p:nvPr/>
        </p:nvSpPr>
        <p:spPr bwMode="auto">
          <a:xfrm>
            <a:off x="1471613" y="1000125"/>
            <a:ext cx="3303587" cy="2817813"/>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a:effectLst>
            <a:outerShdw dist="161645"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57352" name="Rectangle 9">
            <a:extLst>
              <a:ext uri="{FF2B5EF4-FFF2-40B4-BE49-F238E27FC236}">
                <a16:creationId xmlns:a16="http://schemas.microsoft.com/office/drawing/2014/main" id="{3D04A9BC-0079-2B40-CBC8-3A61E5E98DFA}"/>
              </a:ext>
            </a:extLst>
          </p:cNvPr>
          <p:cNvSpPr>
            <a:spLocks noChangeArrowheads="1"/>
          </p:cNvSpPr>
          <p:nvPr/>
        </p:nvSpPr>
        <p:spPr bwMode="auto">
          <a:xfrm>
            <a:off x="5295900" y="1071563"/>
            <a:ext cx="454025" cy="582168"/>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a:solidFill>
                  <a:srgbClr val="0066FF"/>
                </a:solidFill>
                <a:latin typeface="Pyidaungsu" panose="020B0502040204020203" pitchFamily="34" charset="0"/>
                <a:cs typeface="Pyidaungsu" panose="020B0502040204020203" pitchFamily="34" charset="0"/>
              </a:rPr>
              <a:t>၂</a:t>
            </a:r>
          </a:p>
        </p:txBody>
      </p:sp>
      <p:sp>
        <p:nvSpPr>
          <p:cNvPr id="57353" name="Rectangle 10">
            <a:extLst>
              <a:ext uri="{FF2B5EF4-FFF2-40B4-BE49-F238E27FC236}">
                <a16:creationId xmlns:a16="http://schemas.microsoft.com/office/drawing/2014/main" id="{BC9AFAA4-6046-A941-E1A0-7FFC07FAEE54}"/>
              </a:ext>
            </a:extLst>
          </p:cNvPr>
          <p:cNvSpPr>
            <a:spLocks noChangeArrowheads="1"/>
          </p:cNvSpPr>
          <p:nvPr/>
        </p:nvSpPr>
        <p:spPr bwMode="auto">
          <a:xfrm>
            <a:off x="1570038" y="4124325"/>
            <a:ext cx="454025" cy="582168"/>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a:solidFill>
                  <a:srgbClr val="0066FF"/>
                </a:solidFill>
                <a:latin typeface="Pyidaungsu" panose="020B0502040204020203" pitchFamily="34" charset="0"/>
                <a:cs typeface="Pyidaungsu" panose="020B0502040204020203" pitchFamily="34" charset="0"/>
              </a:rPr>
              <a:t>၃</a:t>
            </a:r>
          </a:p>
        </p:txBody>
      </p:sp>
      <p:sp>
        <p:nvSpPr>
          <p:cNvPr id="57354" name="Rectangle 11">
            <a:extLst>
              <a:ext uri="{FF2B5EF4-FFF2-40B4-BE49-F238E27FC236}">
                <a16:creationId xmlns:a16="http://schemas.microsoft.com/office/drawing/2014/main" id="{8DEB4F2B-85E6-0534-B868-8B762E2362BB}"/>
              </a:ext>
            </a:extLst>
          </p:cNvPr>
          <p:cNvSpPr>
            <a:spLocks noChangeArrowheads="1"/>
          </p:cNvSpPr>
          <p:nvPr/>
        </p:nvSpPr>
        <p:spPr bwMode="auto">
          <a:xfrm>
            <a:off x="5251450" y="4106863"/>
            <a:ext cx="454025" cy="5969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a:solidFill>
                  <a:srgbClr val="0066FF"/>
                </a:solidFill>
              </a:rPr>
              <a:t>4</a:t>
            </a:r>
          </a:p>
        </p:txBody>
      </p:sp>
      <p:sp>
        <p:nvSpPr>
          <p:cNvPr id="57355" name="Rectangle 12">
            <a:extLst>
              <a:ext uri="{FF2B5EF4-FFF2-40B4-BE49-F238E27FC236}">
                <a16:creationId xmlns:a16="http://schemas.microsoft.com/office/drawing/2014/main" id="{A7EF3314-5679-A9F2-E824-98881CC6E619}"/>
              </a:ext>
            </a:extLst>
          </p:cNvPr>
          <p:cNvSpPr>
            <a:spLocks noChangeArrowheads="1"/>
          </p:cNvSpPr>
          <p:nvPr/>
        </p:nvSpPr>
        <p:spPr bwMode="auto">
          <a:xfrm>
            <a:off x="1554163" y="1090613"/>
            <a:ext cx="454025" cy="582168"/>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a:solidFill>
                  <a:srgbClr val="0066FF"/>
                </a:solidFill>
                <a:latin typeface="Pyidaungsu" panose="020B0502040204020203" pitchFamily="34" charset="0"/>
                <a:cs typeface="Pyidaungsu" panose="020B0502040204020203" pitchFamily="34" charset="0"/>
              </a:rPr>
              <a:t>၁</a:t>
            </a:r>
          </a:p>
        </p:txBody>
      </p:sp>
      <p:sp>
        <p:nvSpPr>
          <p:cNvPr id="57356" name="Rectangle 29">
            <a:extLst>
              <a:ext uri="{FF2B5EF4-FFF2-40B4-BE49-F238E27FC236}">
                <a16:creationId xmlns:a16="http://schemas.microsoft.com/office/drawing/2014/main" id="{73916736-8BE9-0D22-ECCE-C2556D0F77A7}"/>
              </a:ext>
            </a:extLst>
          </p:cNvPr>
          <p:cNvSpPr>
            <a:spLocks noChangeArrowheads="1"/>
          </p:cNvSpPr>
          <p:nvPr/>
        </p:nvSpPr>
        <p:spPr bwMode="auto">
          <a:xfrm>
            <a:off x="1933575" y="1233488"/>
            <a:ext cx="2590800" cy="5206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err="1">
                <a:solidFill>
                  <a:srgbClr val="0066FF"/>
                </a:solidFill>
                <a:latin typeface="Pyidaungsu" panose="020B0502040204020203" pitchFamily="34" charset="0"/>
                <a:cs typeface="Pyidaungsu" panose="020B0502040204020203" pitchFamily="34" charset="0"/>
              </a:rPr>
              <a:t>ရှင်မဿဲခရစ်ဝင</a:t>
            </a:r>
            <a:r>
              <a:rPr lang="en-US" altLang="en-US" sz="2800" dirty="0">
                <a:solidFill>
                  <a:srgbClr val="0066FF"/>
                </a:solidFill>
                <a:latin typeface="Pyidaungsu" panose="020B0502040204020203" pitchFamily="34" charset="0"/>
                <a:cs typeface="Pyidaungsu" panose="020B0502040204020203" pitchFamily="34" charset="0"/>
              </a:rPr>
              <a:t>်</a:t>
            </a:r>
          </a:p>
        </p:txBody>
      </p:sp>
      <p:sp>
        <p:nvSpPr>
          <p:cNvPr id="57357" name="Rectangle 30">
            <a:extLst>
              <a:ext uri="{FF2B5EF4-FFF2-40B4-BE49-F238E27FC236}">
                <a16:creationId xmlns:a16="http://schemas.microsoft.com/office/drawing/2014/main" id="{1E8F0C76-4338-0C93-0058-33BD8C1235E4}"/>
              </a:ext>
            </a:extLst>
          </p:cNvPr>
          <p:cNvSpPr>
            <a:spLocks noChangeArrowheads="1"/>
          </p:cNvSpPr>
          <p:nvPr/>
        </p:nvSpPr>
        <p:spPr bwMode="auto">
          <a:xfrm>
            <a:off x="5784850" y="1162050"/>
            <a:ext cx="2727325" cy="6492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3600">
                <a:solidFill>
                  <a:srgbClr val="0066FF"/>
                </a:solidFill>
              </a:rPr>
              <a:t>&amp;Sifrmukc&amp;pf0if</a:t>
            </a:r>
          </a:p>
        </p:txBody>
      </p:sp>
      <p:sp>
        <p:nvSpPr>
          <p:cNvPr id="57358" name="Rectangle 31">
            <a:extLst>
              <a:ext uri="{FF2B5EF4-FFF2-40B4-BE49-F238E27FC236}">
                <a16:creationId xmlns:a16="http://schemas.microsoft.com/office/drawing/2014/main" id="{484D5258-CA8C-0955-78BF-C8865116DDF1}"/>
              </a:ext>
            </a:extLst>
          </p:cNvPr>
          <p:cNvSpPr>
            <a:spLocks noChangeArrowheads="1"/>
          </p:cNvSpPr>
          <p:nvPr/>
        </p:nvSpPr>
        <p:spPr bwMode="auto">
          <a:xfrm>
            <a:off x="1985963" y="4184650"/>
            <a:ext cx="3168650" cy="5206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err="1">
                <a:solidFill>
                  <a:srgbClr val="0066FF"/>
                </a:solidFill>
                <a:latin typeface="Pyidaungsu" panose="020B0502040204020203" pitchFamily="34" charset="0"/>
                <a:cs typeface="Pyidaungsu" panose="020B0502040204020203" pitchFamily="34" charset="0"/>
              </a:rPr>
              <a:t>ရှင်လုကာခရစ်ဝင</a:t>
            </a:r>
            <a:r>
              <a:rPr lang="en-US" altLang="en-US" sz="2800" dirty="0">
                <a:solidFill>
                  <a:srgbClr val="0066FF"/>
                </a:solidFill>
                <a:latin typeface="Pyidaungsu" panose="020B0502040204020203" pitchFamily="34" charset="0"/>
                <a:cs typeface="Pyidaungsu" panose="020B0502040204020203" pitchFamily="34" charset="0"/>
              </a:rPr>
              <a:t>်</a:t>
            </a:r>
          </a:p>
        </p:txBody>
      </p:sp>
      <p:sp>
        <p:nvSpPr>
          <p:cNvPr id="57359" name="Rectangle 32">
            <a:extLst>
              <a:ext uri="{FF2B5EF4-FFF2-40B4-BE49-F238E27FC236}">
                <a16:creationId xmlns:a16="http://schemas.microsoft.com/office/drawing/2014/main" id="{A8F04E7A-9C16-4D5D-F849-C027E597C2F0}"/>
              </a:ext>
            </a:extLst>
          </p:cNvPr>
          <p:cNvSpPr>
            <a:spLocks noChangeArrowheads="1"/>
          </p:cNvSpPr>
          <p:nvPr/>
        </p:nvSpPr>
        <p:spPr bwMode="auto">
          <a:xfrm>
            <a:off x="5545138" y="4176713"/>
            <a:ext cx="3344862" cy="5969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a:solidFill>
                  <a:srgbClr val="0066FF"/>
                </a:solidFill>
              </a:rPr>
              <a:t>&amp;Sifa,m[efc&amp;pf0if</a:t>
            </a:r>
          </a:p>
        </p:txBody>
      </p:sp>
      <p:sp>
        <p:nvSpPr>
          <p:cNvPr id="57360" name="Rectangle 33">
            <a:extLst>
              <a:ext uri="{FF2B5EF4-FFF2-40B4-BE49-F238E27FC236}">
                <a16:creationId xmlns:a16="http://schemas.microsoft.com/office/drawing/2014/main" id="{856E7E7C-CDB0-1CF5-3E9F-9CC0356831BD}"/>
              </a:ext>
            </a:extLst>
          </p:cNvPr>
          <p:cNvSpPr>
            <a:spLocks noChangeArrowheads="1"/>
          </p:cNvSpPr>
          <p:nvPr/>
        </p:nvSpPr>
        <p:spPr bwMode="auto">
          <a:xfrm>
            <a:off x="2074863" y="1846263"/>
            <a:ext cx="2589212" cy="39750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rgbClr val="0066FF"/>
                </a:solidFill>
                <a:latin typeface="Pyidaungsu" panose="020B0502040204020203" pitchFamily="34" charset="0"/>
                <a:cs typeface="Pyidaungsu" panose="020B0502040204020203" pitchFamily="34" charset="0"/>
              </a:rPr>
              <a:t>ယုဒလူမျိုးများဆီသို</a:t>
            </a:r>
            <a:r>
              <a:rPr lang="en-US" altLang="en-US" sz="2000" dirty="0">
                <a:solidFill>
                  <a:srgbClr val="0066FF"/>
                </a:solidFill>
                <a:latin typeface="Pyidaungsu" panose="020B0502040204020203" pitchFamily="34" charset="0"/>
                <a:cs typeface="Pyidaungsu" panose="020B0502040204020203" pitchFamily="34" charset="0"/>
              </a:rPr>
              <a:t>့</a:t>
            </a:r>
          </a:p>
        </p:txBody>
      </p:sp>
      <p:sp>
        <p:nvSpPr>
          <p:cNvPr id="57361" name="Rectangle 34">
            <a:extLst>
              <a:ext uri="{FF2B5EF4-FFF2-40B4-BE49-F238E27FC236}">
                <a16:creationId xmlns:a16="http://schemas.microsoft.com/office/drawing/2014/main" id="{52EFD6CC-04D9-276A-08C1-9076CB953DAF}"/>
              </a:ext>
            </a:extLst>
          </p:cNvPr>
          <p:cNvSpPr>
            <a:spLocks noChangeArrowheads="1"/>
          </p:cNvSpPr>
          <p:nvPr/>
        </p:nvSpPr>
        <p:spPr bwMode="auto">
          <a:xfrm>
            <a:off x="5780088" y="1779588"/>
            <a:ext cx="3030538" cy="45905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400" dirty="0" err="1">
                <a:solidFill>
                  <a:srgbClr val="0066FF"/>
                </a:solidFill>
                <a:latin typeface="Pyidaungsu" panose="020B0502040204020203" pitchFamily="34" charset="0"/>
                <a:cs typeface="Pyidaungsu" panose="020B0502040204020203" pitchFamily="34" charset="0"/>
              </a:rPr>
              <a:t>ရောမလူမျိုးများဆီသို</a:t>
            </a:r>
            <a:r>
              <a:rPr lang="en-US" altLang="en-US" sz="2400" dirty="0">
                <a:solidFill>
                  <a:srgbClr val="0066FF"/>
                </a:solidFill>
                <a:latin typeface="Pyidaungsu" panose="020B0502040204020203" pitchFamily="34" charset="0"/>
                <a:cs typeface="Pyidaungsu" panose="020B0502040204020203" pitchFamily="34" charset="0"/>
              </a:rPr>
              <a:t>့</a:t>
            </a:r>
          </a:p>
        </p:txBody>
      </p:sp>
      <p:sp>
        <p:nvSpPr>
          <p:cNvPr id="57362" name="Rectangle 35">
            <a:extLst>
              <a:ext uri="{FF2B5EF4-FFF2-40B4-BE49-F238E27FC236}">
                <a16:creationId xmlns:a16="http://schemas.microsoft.com/office/drawing/2014/main" id="{8D0A171A-D621-EF15-ABD3-C8E7B7DD0AB0}"/>
              </a:ext>
            </a:extLst>
          </p:cNvPr>
          <p:cNvSpPr>
            <a:spLocks noChangeArrowheads="1"/>
          </p:cNvSpPr>
          <p:nvPr/>
        </p:nvSpPr>
        <p:spPr bwMode="auto">
          <a:xfrm>
            <a:off x="1951038" y="4802188"/>
            <a:ext cx="2700337" cy="45905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400" dirty="0" err="1">
                <a:solidFill>
                  <a:srgbClr val="0066FF"/>
                </a:solidFill>
                <a:latin typeface="Pyidaungsu" panose="020B0502040204020203" pitchFamily="34" charset="0"/>
                <a:cs typeface="Pyidaungsu" panose="020B0502040204020203" pitchFamily="34" charset="0"/>
              </a:rPr>
              <a:t>ဂရိလူမျိုးများဆီသို</a:t>
            </a:r>
            <a:r>
              <a:rPr lang="en-US" altLang="en-US" sz="2400" dirty="0">
                <a:solidFill>
                  <a:srgbClr val="0066FF"/>
                </a:solidFill>
                <a:latin typeface="Pyidaungsu" panose="020B0502040204020203" pitchFamily="34" charset="0"/>
                <a:cs typeface="Pyidaungsu" panose="020B0502040204020203" pitchFamily="34" charset="0"/>
              </a:rPr>
              <a:t>့</a:t>
            </a:r>
          </a:p>
        </p:txBody>
      </p:sp>
      <p:sp>
        <p:nvSpPr>
          <p:cNvPr id="57363" name="Rectangle 37">
            <a:extLst>
              <a:ext uri="{FF2B5EF4-FFF2-40B4-BE49-F238E27FC236}">
                <a16:creationId xmlns:a16="http://schemas.microsoft.com/office/drawing/2014/main" id="{8B88E240-509E-1248-8386-138978C523BB}"/>
              </a:ext>
            </a:extLst>
          </p:cNvPr>
          <p:cNvSpPr>
            <a:spLocks noChangeArrowheads="1"/>
          </p:cNvSpPr>
          <p:nvPr/>
        </p:nvSpPr>
        <p:spPr bwMode="auto">
          <a:xfrm>
            <a:off x="2667000" y="2346325"/>
            <a:ext cx="1943100" cy="39750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rgbClr val="0066FF"/>
                </a:solidFill>
                <a:latin typeface="Pyidaungsu" panose="020B0502040204020203" pitchFamily="34" charset="0"/>
                <a:cs typeface="Pyidaungsu" panose="020B0502040204020203" pitchFamily="34" charset="0"/>
              </a:rPr>
              <a:t>ဘုရင</a:t>
            </a:r>
            <a:r>
              <a:rPr lang="en-US" altLang="en-US" sz="2000" dirty="0">
                <a:solidFill>
                  <a:srgbClr val="0066FF"/>
                </a:solidFill>
                <a:latin typeface="Pyidaungsu" panose="020B0502040204020203" pitchFamily="34" charset="0"/>
                <a:cs typeface="Pyidaungsu" panose="020B0502040204020203" pitchFamily="34" charset="0"/>
              </a:rPr>
              <a:t>်</a:t>
            </a:r>
          </a:p>
        </p:txBody>
      </p:sp>
      <p:sp>
        <p:nvSpPr>
          <p:cNvPr id="57364" name="Rectangle 38">
            <a:extLst>
              <a:ext uri="{FF2B5EF4-FFF2-40B4-BE49-F238E27FC236}">
                <a16:creationId xmlns:a16="http://schemas.microsoft.com/office/drawing/2014/main" id="{49056C8E-985D-EAE8-13F1-C2C809BB07D8}"/>
              </a:ext>
            </a:extLst>
          </p:cNvPr>
          <p:cNvSpPr>
            <a:spLocks noChangeArrowheads="1"/>
          </p:cNvSpPr>
          <p:nvPr/>
        </p:nvSpPr>
        <p:spPr bwMode="auto">
          <a:xfrm>
            <a:off x="6076950" y="2339975"/>
            <a:ext cx="2336800" cy="39750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rgbClr val="0066FF"/>
                </a:solidFill>
                <a:latin typeface="Pyidaungsu" panose="020B0502040204020203" pitchFamily="34" charset="0"/>
                <a:cs typeface="Pyidaungsu" panose="020B0502040204020203" pitchFamily="34" charset="0"/>
              </a:rPr>
              <a:t>အစေခံက</a:t>
            </a:r>
            <a:r>
              <a:rPr lang="en-US" altLang="en-US" sz="2000" dirty="0">
                <a:solidFill>
                  <a:srgbClr val="0066FF"/>
                </a:solidFill>
                <a:latin typeface="Pyidaungsu" panose="020B0502040204020203" pitchFamily="34" charset="0"/>
                <a:cs typeface="Pyidaungsu" panose="020B0502040204020203" pitchFamily="34" charset="0"/>
              </a:rPr>
              <a:t>ျွ</a:t>
            </a:r>
            <a:r>
              <a:rPr lang="en-US" altLang="en-US" sz="2000" dirty="0" err="1">
                <a:solidFill>
                  <a:srgbClr val="0066FF"/>
                </a:solidFill>
                <a:latin typeface="Pyidaungsu" panose="020B0502040204020203" pitchFamily="34" charset="0"/>
                <a:cs typeface="Pyidaungsu" panose="020B0502040204020203" pitchFamily="34" charset="0"/>
              </a:rPr>
              <a:t>န်ကဲ့သို</a:t>
            </a:r>
            <a:r>
              <a:rPr lang="en-US" altLang="en-US" sz="2000" dirty="0">
                <a:solidFill>
                  <a:srgbClr val="0066FF"/>
                </a:solidFill>
                <a:latin typeface="Pyidaungsu" panose="020B0502040204020203" pitchFamily="34" charset="0"/>
                <a:cs typeface="Pyidaungsu" panose="020B0502040204020203" pitchFamily="34" charset="0"/>
              </a:rPr>
              <a:t>့</a:t>
            </a:r>
          </a:p>
        </p:txBody>
      </p:sp>
      <p:sp>
        <p:nvSpPr>
          <p:cNvPr id="57365" name="Rectangle 39">
            <a:extLst>
              <a:ext uri="{FF2B5EF4-FFF2-40B4-BE49-F238E27FC236}">
                <a16:creationId xmlns:a16="http://schemas.microsoft.com/office/drawing/2014/main" id="{7424D4D1-7FFA-06BD-E54E-843C41C36FB7}"/>
              </a:ext>
            </a:extLst>
          </p:cNvPr>
          <p:cNvSpPr>
            <a:spLocks noChangeArrowheads="1"/>
          </p:cNvSpPr>
          <p:nvPr/>
        </p:nvSpPr>
        <p:spPr bwMode="auto">
          <a:xfrm>
            <a:off x="2684463" y="5367338"/>
            <a:ext cx="1943100" cy="45905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400" dirty="0" err="1">
                <a:solidFill>
                  <a:srgbClr val="0066FF"/>
                </a:solidFill>
                <a:latin typeface="Pyidaungsu" panose="020B0502040204020203" pitchFamily="34" charset="0"/>
                <a:cs typeface="Pyidaungsu" panose="020B0502040204020203" pitchFamily="34" charset="0"/>
              </a:rPr>
              <a:t>လူသားစင်စစ</a:t>
            </a:r>
            <a:r>
              <a:rPr lang="en-US" altLang="en-US" sz="2400" dirty="0">
                <a:solidFill>
                  <a:srgbClr val="0066FF"/>
                </a:solidFill>
                <a:latin typeface="Pyidaungsu" panose="020B0502040204020203" pitchFamily="34" charset="0"/>
                <a:cs typeface="Pyidaungsu" panose="020B0502040204020203" pitchFamily="34" charset="0"/>
              </a:rPr>
              <a:t>်</a:t>
            </a:r>
          </a:p>
        </p:txBody>
      </p:sp>
      <p:sp>
        <p:nvSpPr>
          <p:cNvPr id="57366" name="Rectangle 40">
            <a:extLst>
              <a:ext uri="{FF2B5EF4-FFF2-40B4-BE49-F238E27FC236}">
                <a16:creationId xmlns:a16="http://schemas.microsoft.com/office/drawing/2014/main" id="{E8982AD7-A6D6-DF92-602C-76AB147C57AF}"/>
              </a:ext>
            </a:extLst>
          </p:cNvPr>
          <p:cNvSpPr>
            <a:spLocks noChangeArrowheads="1"/>
          </p:cNvSpPr>
          <p:nvPr/>
        </p:nvSpPr>
        <p:spPr bwMode="auto">
          <a:xfrm>
            <a:off x="5548313" y="4806950"/>
            <a:ext cx="2820987" cy="11811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a:solidFill>
                  <a:srgbClr val="0066FF"/>
                </a:solidFill>
              </a:rPr>
              <a:t>toif;awmfwdkif;odkU</a:t>
            </a:r>
          </a:p>
          <a:p>
            <a:pPr algn="l">
              <a:spcBef>
                <a:spcPct val="50000"/>
              </a:spcBef>
            </a:pPr>
            <a:r>
              <a:rPr lang="en-US" altLang="en-US" sz="2800">
                <a:solidFill>
                  <a:srgbClr val="0066FF"/>
                </a:solidFill>
              </a:rPr>
              <a:t>bk&amp;m;pifppf</a:t>
            </a:r>
          </a:p>
        </p:txBody>
      </p:sp>
      <p:sp>
        <p:nvSpPr>
          <p:cNvPr id="57367" name="Rectangle 41">
            <a:extLst>
              <a:ext uri="{FF2B5EF4-FFF2-40B4-BE49-F238E27FC236}">
                <a16:creationId xmlns:a16="http://schemas.microsoft.com/office/drawing/2014/main" id="{79F5C86A-92E0-055E-4369-F318347F3BCF}"/>
              </a:ext>
            </a:extLst>
          </p:cNvPr>
          <p:cNvSpPr>
            <a:spLocks noChangeArrowheads="1"/>
          </p:cNvSpPr>
          <p:nvPr/>
        </p:nvSpPr>
        <p:spPr bwMode="auto">
          <a:xfrm>
            <a:off x="2228850" y="2917825"/>
            <a:ext cx="2384425" cy="39750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rgbClr val="0066FF"/>
                </a:solidFill>
                <a:latin typeface="Pyidaungsu" panose="020B0502040204020203" pitchFamily="34" charset="0"/>
                <a:cs typeface="Pyidaungsu" panose="020B0502040204020203" pitchFamily="34" charset="0"/>
              </a:rPr>
              <a:t>ယေရှုဘာပြောခဲ့သလဲ</a:t>
            </a:r>
            <a:endParaRPr lang="en-US" altLang="en-US" sz="2000" dirty="0">
              <a:solidFill>
                <a:srgbClr val="0066FF"/>
              </a:solidFill>
              <a:latin typeface="Pyidaungsu" panose="020B0502040204020203" pitchFamily="34" charset="0"/>
              <a:cs typeface="Pyidaungsu" panose="020B0502040204020203" pitchFamily="34" charset="0"/>
            </a:endParaRPr>
          </a:p>
        </p:txBody>
      </p:sp>
      <p:sp>
        <p:nvSpPr>
          <p:cNvPr id="57368" name="Rectangle 42">
            <a:extLst>
              <a:ext uri="{FF2B5EF4-FFF2-40B4-BE49-F238E27FC236}">
                <a16:creationId xmlns:a16="http://schemas.microsoft.com/office/drawing/2014/main" id="{2D16D817-87F9-2E7D-3905-248DDD095E81}"/>
              </a:ext>
            </a:extLst>
          </p:cNvPr>
          <p:cNvSpPr>
            <a:spLocks noChangeArrowheads="1"/>
          </p:cNvSpPr>
          <p:nvPr/>
        </p:nvSpPr>
        <p:spPr bwMode="auto">
          <a:xfrm>
            <a:off x="5943600" y="2928938"/>
            <a:ext cx="2547938" cy="82839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400" dirty="0" err="1">
                <a:solidFill>
                  <a:srgbClr val="0066FF"/>
                </a:solidFill>
                <a:latin typeface="Pyidaungsu" panose="020B0502040204020203" pitchFamily="34" charset="0"/>
                <a:cs typeface="Pyidaungsu" panose="020B0502040204020203" pitchFamily="34" charset="0"/>
              </a:rPr>
              <a:t>ယေရှုဘာလုပ်ခဲ့သလဲ</a:t>
            </a:r>
            <a:endParaRPr lang="en-US" altLang="en-US" sz="2400" dirty="0">
              <a:solidFill>
                <a:srgbClr val="0066FF"/>
              </a:solidFill>
              <a:latin typeface="Pyidaungsu" panose="020B0502040204020203" pitchFamily="34" charset="0"/>
              <a:cs typeface="Pyidaungsu" panose="020B0502040204020203" pitchFamily="34" charset="0"/>
            </a:endParaRPr>
          </a:p>
        </p:txBody>
      </p:sp>
      <p:sp>
        <p:nvSpPr>
          <p:cNvPr id="57369" name="Rectangle 43">
            <a:extLst>
              <a:ext uri="{FF2B5EF4-FFF2-40B4-BE49-F238E27FC236}">
                <a16:creationId xmlns:a16="http://schemas.microsoft.com/office/drawing/2014/main" id="{79B8C43B-DFB1-83D2-ADF9-454EBEBA476D}"/>
              </a:ext>
            </a:extLst>
          </p:cNvPr>
          <p:cNvSpPr>
            <a:spLocks noChangeArrowheads="1"/>
          </p:cNvSpPr>
          <p:nvPr/>
        </p:nvSpPr>
        <p:spPr bwMode="auto">
          <a:xfrm>
            <a:off x="5419725" y="5956300"/>
            <a:ext cx="2936875" cy="5270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a:solidFill>
                  <a:srgbClr val="0066FF"/>
                </a:solidFill>
              </a:rPr>
              <a:t>a,&amp;IbmudkqdkvdkovJ</a:t>
            </a:r>
          </a:p>
        </p:txBody>
      </p:sp>
      <p:sp>
        <p:nvSpPr>
          <p:cNvPr id="57370" name="Rectangle 44">
            <a:extLst>
              <a:ext uri="{FF2B5EF4-FFF2-40B4-BE49-F238E27FC236}">
                <a16:creationId xmlns:a16="http://schemas.microsoft.com/office/drawing/2014/main" id="{FB4DE02D-2C74-A785-1789-092B36B9ED17}"/>
              </a:ext>
            </a:extLst>
          </p:cNvPr>
          <p:cNvSpPr>
            <a:spLocks noChangeArrowheads="1"/>
          </p:cNvSpPr>
          <p:nvPr/>
        </p:nvSpPr>
        <p:spPr bwMode="auto">
          <a:xfrm>
            <a:off x="1847850" y="5967413"/>
            <a:ext cx="3090863" cy="45905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my-MM" altLang="en-US" sz="2400" dirty="0">
                <a:solidFill>
                  <a:srgbClr val="0066FF"/>
                </a:solidFill>
                <a:latin typeface="Pyidaungsu" panose="020B0502040204020203" pitchFamily="34" charset="0"/>
                <a:cs typeface="Pyidaungsu" panose="020B0502040204020203" pitchFamily="34" charset="0"/>
              </a:rPr>
              <a:t>ယေရှုဘယ်လိုခံစားသလဲ</a:t>
            </a:r>
            <a:endParaRPr lang="en-US" altLang="en-US" sz="2400" dirty="0">
              <a:solidFill>
                <a:srgbClr val="0066FF"/>
              </a:solidFill>
              <a:latin typeface="Pyidaungsu" panose="020B0502040204020203" pitchFamily="34" charset="0"/>
              <a:cs typeface="Pyidaungsu" panose="020B0502040204020203" pitchFamily="34" charset="0"/>
            </a:endParaRPr>
          </a:p>
        </p:txBody>
      </p:sp>
      <p:sp>
        <p:nvSpPr>
          <p:cNvPr id="57371" name="Text Box 45">
            <a:extLst>
              <a:ext uri="{FF2B5EF4-FFF2-40B4-BE49-F238E27FC236}">
                <a16:creationId xmlns:a16="http://schemas.microsoft.com/office/drawing/2014/main" id="{EFB55C69-5948-E399-5FC5-9230F404179A}"/>
              </a:ext>
            </a:extLst>
          </p:cNvPr>
          <p:cNvSpPr txBox="1">
            <a:spLocks noChangeArrowheads="1"/>
          </p:cNvSpPr>
          <p:nvPr/>
        </p:nvSpPr>
        <p:spPr bwMode="auto">
          <a:xfrm>
            <a:off x="9693275" y="-17463"/>
            <a:ext cx="185738"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grpSp>
        <p:nvGrpSpPr>
          <p:cNvPr id="57372" name="Group 48">
            <a:extLst>
              <a:ext uri="{FF2B5EF4-FFF2-40B4-BE49-F238E27FC236}">
                <a16:creationId xmlns:a16="http://schemas.microsoft.com/office/drawing/2014/main" id="{F320850C-353A-49C1-C80F-6BC958BFA8BA}"/>
              </a:ext>
            </a:extLst>
          </p:cNvPr>
          <p:cNvGrpSpPr>
            <a:grpSpLocks/>
          </p:cNvGrpSpPr>
          <p:nvPr/>
        </p:nvGrpSpPr>
        <p:grpSpPr bwMode="auto">
          <a:xfrm>
            <a:off x="3546475" y="2371725"/>
            <a:ext cx="3311525" cy="3295650"/>
            <a:chOff x="2234" y="1522"/>
            <a:chExt cx="2086" cy="2076"/>
          </a:xfrm>
        </p:grpSpPr>
        <p:sp>
          <p:nvSpPr>
            <p:cNvPr id="1209393" name="Line 49">
              <a:extLst>
                <a:ext uri="{FF2B5EF4-FFF2-40B4-BE49-F238E27FC236}">
                  <a16:creationId xmlns:a16="http://schemas.microsoft.com/office/drawing/2014/main" id="{764328D6-B6BB-6460-8AFC-B81183A12950}"/>
                </a:ext>
              </a:extLst>
            </p:cNvPr>
            <p:cNvSpPr>
              <a:spLocks noChangeShapeType="1"/>
            </p:cNvSpPr>
            <p:nvPr/>
          </p:nvSpPr>
          <p:spPr bwMode="auto">
            <a:xfrm flipV="1">
              <a:off x="2558" y="1838"/>
              <a:ext cx="1293" cy="1230"/>
            </a:xfrm>
            <a:prstGeom prst="line">
              <a:avLst/>
            </a:prstGeom>
            <a:noFill/>
            <a:ln w="38100">
              <a:solidFill>
                <a:schemeClr val="hlink"/>
              </a:solidFill>
              <a:round/>
              <a:headEnd/>
              <a:tailEn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209394" name="Line 50">
              <a:extLst>
                <a:ext uri="{FF2B5EF4-FFF2-40B4-BE49-F238E27FC236}">
                  <a16:creationId xmlns:a16="http://schemas.microsoft.com/office/drawing/2014/main" id="{11FC9FA3-1EA4-4213-DA0E-EEDE15C4C96D}"/>
                </a:ext>
              </a:extLst>
            </p:cNvPr>
            <p:cNvSpPr>
              <a:spLocks noChangeShapeType="1"/>
            </p:cNvSpPr>
            <p:nvPr/>
          </p:nvSpPr>
          <p:spPr bwMode="auto">
            <a:xfrm flipV="1">
              <a:off x="2323" y="1632"/>
              <a:ext cx="1190" cy="1132"/>
            </a:xfrm>
            <a:prstGeom prst="line">
              <a:avLst/>
            </a:prstGeom>
            <a:noFill/>
            <a:ln w="38100">
              <a:solidFill>
                <a:schemeClr val="hlink"/>
              </a:solidFill>
              <a:round/>
              <a:headEnd/>
              <a:tailEn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7388" name="AutoShape 51">
              <a:extLst>
                <a:ext uri="{FF2B5EF4-FFF2-40B4-BE49-F238E27FC236}">
                  <a16:creationId xmlns:a16="http://schemas.microsoft.com/office/drawing/2014/main" id="{86878FE7-A85B-F92B-56C5-B02ED62931A8}"/>
                </a:ext>
              </a:extLst>
            </p:cNvPr>
            <p:cNvSpPr>
              <a:spLocks noChangeArrowheads="1"/>
            </p:cNvSpPr>
            <p:nvPr/>
          </p:nvSpPr>
          <p:spPr bwMode="auto">
            <a:xfrm rot="5410649">
              <a:off x="2239" y="1517"/>
              <a:ext cx="2076" cy="2086"/>
            </a:xfrm>
            <a:prstGeom prst="rtTriangle">
              <a:avLst/>
            </a:prstGeom>
            <a:noFill/>
            <a:ln w="130175">
              <a:solidFill>
                <a:schemeClr val="hlink"/>
              </a:solidFill>
              <a:miter lim="800000"/>
              <a:headEnd/>
              <a:tailEnd/>
            </a:ln>
            <a:effectLst>
              <a:outerShdw dist="81320" dir="3080412" algn="ctr" rotWithShape="0">
                <a:schemeClr val="tx1"/>
              </a:outerShdw>
            </a:effectLst>
            <a:extLst>
              <a:ext uri="{909E8E84-426E-40DD-AFC4-6F175D3DCCD1}">
                <a14:hiddenFill xmlns:a14="http://schemas.microsoft.com/office/drawing/2010/main">
                  <a:solidFill>
                    <a:srgbClr val="FFFFFF"/>
                  </a:solidFill>
                </a14:hiddenFill>
              </a:ext>
            </a:extLst>
          </p:spPr>
          <p:txBody>
            <a:bodyPr rot="10800000" vert="eaVert"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1200">
                <a:solidFill>
                  <a:schemeClr val="hlink"/>
                </a:solidFill>
              </a:endParaRPr>
            </a:p>
          </p:txBody>
        </p:sp>
      </p:grpSp>
      <p:sp>
        <p:nvSpPr>
          <p:cNvPr id="1209409" name="Text Box 65">
            <a:extLst>
              <a:ext uri="{FF2B5EF4-FFF2-40B4-BE49-F238E27FC236}">
                <a16:creationId xmlns:a16="http://schemas.microsoft.com/office/drawing/2014/main" id="{63E1C5BC-FF81-8E8F-8921-495A6FFE31C2}"/>
              </a:ext>
            </a:extLst>
          </p:cNvPr>
          <p:cNvSpPr txBox="1">
            <a:spLocks noChangeArrowheads="1"/>
          </p:cNvSpPr>
          <p:nvPr/>
        </p:nvSpPr>
        <p:spPr bwMode="auto">
          <a:xfrm rot="5284">
            <a:off x="2159453" y="4755411"/>
            <a:ext cx="6505575" cy="3231611"/>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6600" dirty="0">
                <a:solidFill>
                  <a:srgbClr val="FAFD00"/>
                </a:solidFill>
              </a:rPr>
              <a:t>      </a:t>
            </a:r>
            <a:r>
              <a:rPr lang="en-US" altLang="en-US" sz="4800" dirty="0" err="1">
                <a:solidFill>
                  <a:srgbClr val="FAFD00"/>
                </a:solidFill>
                <a:latin typeface="Pyidaungsu" panose="020B0502040204020203" pitchFamily="34" charset="0"/>
                <a:cs typeface="Pyidaungsu" panose="020B0502040204020203" pitchFamily="34" charset="0"/>
              </a:rPr>
              <a:t>အကျဉ်းချုပ်ကို</a:t>
            </a:r>
            <a:r>
              <a:rPr lang="en-US" altLang="en-US" sz="4800" dirty="0">
                <a:solidFill>
                  <a:srgbClr val="FAFD00"/>
                </a:solidFill>
                <a:latin typeface="Pyidaungsu" panose="020B0502040204020203" pitchFamily="34" charset="0"/>
                <a:cs typeface="Pyidaungsu" panose="020B0502040204020203" pitchFamily="34" charset="0"/>
              </a:rPr>
              <a:t> </a:t>
            </a:r>
            <a:r>
              <a:rPr lang="en-US" altLang="en-US" sz="4800" dirty="0" err="1">
                <a:solidFill>
                  <a:srgbClr val="FAFD00"/>
                </a:solidFill>
                <a:latin typeface="Pyidaungsu" panose="020B0502040204020203" pitchFamily="34" charset="0"/>
                <a:cs typeface="Pyidaungsu" panose="020B0502040204020203" pitchFamily="34" charset="0"/>
              </a:rPr>
              <a:t>ပေါင်းစည်းလေ့လာခြင်း</a:t>
            </a:r>
            <a:endParaRPr lang="en-US" altLang="en-US" sz="4800" dirty="0">
              <a:solidFill>
                <a:srgbClr val="FAFD00"/>
              </a:solidFill>
              <a:latin typeface="Pyidaungsu" panose="020B0502040204020203" pitchFamily="34" charset="0"/>
              <a:cs typeface="Pyidaungsu" panose="020B0502040204020203" pitchFamily="34" charset="0"/>
            </a:endParaRPr>
          </a:p>
          <a:p>
            <a:pPr>
              <a:spcBef>
                <a:spcPct val="50000"/>
              </a:spcBef>
            </a:pPr>
            <a:endParaRPr lang="en-US" altLang="en-US" sz="6000" dirty="0">
              <a:solidFill>
                <a:srgbClr val="FAFD00"/>
              </a:solidFill>
            </a:endParaRPr>
          </a:p>
        </p:txBody>
      </p:sp>
      <p:sp>
        <p:nvSpPr>
          <p:cNvPr id="1209410" name="Text Box 66">
            <a:extLst>
              <a:ext uri="{FF2B5EF4-FFF2-40B4-BE49-F238E27FC236}">
                <a16:creationId xmlns:a16="http://schemas.microsoft.com/office/drawing/2014/main" id="{CB5375E9-41EA-8BC4-86A2-B699277D19EA}"/>
              </a:ext>
            </a:extLst>
          </p:cNvPr>
          <p:cNvSpPr txBox="1">
            <a:spLocks noChangeArrowheads="1"/>
          </p:cNvSpPr>
          <p:nvPr/>
        </p:nvSpPr>
        <p:spPr bwMode="auto">
          <a:xfrm rot="5284">
            <a:off x="1441450" y="761732"/>
            <a:ext cx="7564438" cy="584733"/>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dirty="0" err="1">
                <a:solidFill>
                  <a:srgbClr val="FAFD00"/>
                </a:solidFill>
                <a:latin typeface="Pyidaungsu" panose="020B0502040204020203" pitchFamily="34" charset="0"/>
                <a:cs typeface="Pyidaungsu" panose="020B0502040204020203" pitchFamily="34" charset="0"/>
              </a:rPr>
              <a:t>အကျဉ်းချုပ်ကို</a:t>
            </a:r>
            <a:r>
              <a:rPr lang="en-US" altLang="en-US" dirty="0">
                <a:solidFill>
                  <a:srgbClr val="FAFD00"/>
                </a:solidFill>
                <a:latin typeface="Pyidaungsu" panose="020B0502040204020203" pitchFamily="34" charset="0"/>
                <a:cs typeface="Pyidaungsu" panose="020B0502040204020203" pitchFamily="34" charset="0"/>
              </a:rPr>
              <a:t> </a:t>
            </a:r>
            <a:r>
              <a:rPr lang="en-US" altLang="en-US" dirty="0" err="1">
                <a:solidFill>
                  <a:srgbClr val="FAFD00"/>
                </a:solidFill>
                <a:latin typeface="Pyidaungsu" panose="020B0502040204020203" pitchFamily="34" charset="0"/>
                <a:cs typeface="Pyidaungsu" panose="020B0502040204020203" pitchFamily="34" charset="0"/>
              </a:rPr>
              <a:t>ပေါင်းစည်းလေ့လာခြင်း</a:t>
            </a:r>
            <a:endParaRPr lang="en-US" altLang="en-US" dirty="0">
              <a:solidFill>
                <a:srgbClr val="FAFD00"/>
              </a:solidFill>
              <a:latin typeface="Pyidaungsu" panose="020B0502040204020203" pitchFamily="34" charset="0"/>
              <a:cs typeface="Pyidaungsu" panose="020B0502040204020203" pitchFamily="34" charset="0"/>
            </a:endParaRPr>
          </a:p>
        </p:txBody>
      </p:sp>
      <p:sp>
        <p:nvSpPr>
          <p:cNvPr id="57376" name="Text Box 67">
            <a:extLst>
              <a:ext uri="{FF2B5EF4-FFF2-40B4-BE49-F238E27FC236}">
                <a16:creationId xmlns:a16="http://schemas.microsoft.com/office/drawing/2014/main" id="{CE5AF713-242B-5024-F78C-DC88516E05ED}"/>
              </a:ext>
            </a:extLst>
          </p:cNvPr>
          <p:cNvSpPr txBox="1">
            <a:spLocks noChangeArrowheads="1"/>
          </p:cNvSpPr>
          <p:nvPr/>
        </p:nvSpPr>
        <p:spPr bwMode="auto">
          <a:xfrm>
            <a:off x="8821738" y="7399338"/>
            <a:ext cx="184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000">
              <a:solidFill>
                <a:srgbClr val="FFFFFF"/>
              </a:solidFill>
            </a:endParaRPr>
          </a:p>
        </p:txBody>
      </p:sp>
      <p:sp>
        <p:nvSpPr>
          <p:cNvPr id="57377" name="Text Box 68">
            <a:extLst>
              <a:ext uri="{FF2B5EF4-FFF2-40B4-BE49-F238E27FC236}">
                <a16:creationId xmlns:a16="http://schemas.microsoft.com/office/drawing/2014/main" id="{BD9D9EFC-5D3E-7F61-962C-85A9F5FC4004}"/>
              </a:ext>
            </a:extLst>
          </p:cNvPr>
          <p:cNvSpPr txBox="1">
            <a:spLocks noChangeArrowheads="1"/>
          </p:cNvSpPr>
          <p:nvPr/>
        </p:nvSpPr>
        <p:spPr bwMode="auto">
          <a:xfrm>
            <a:off x="9621838" y="69278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57378" name="Text Box 69">
            <a:extLst>
              <a:ext uri="{FF2B5EF4-FFF2-40B4-BE49-F238E27FC236}">
                <a16:creationId xmlns:a16="http://schemas.microsoft.com/office/drawing/2014/main" id="{9FA68E5F-291E-FDBA-64C2-C7C4FA26B20D}"/>
              </a:ext>
            </a:extLst>
          </p:cNvPr>
          <p:cNvSpPr txBox="1">
            <a:spLocks noChangeArrowheads="1"/>
          </p:cNvSpPr>
          <p:nvPr/>
        </p:nvSpPr>
        <p:spPr bwMode="auto">
          <a:xfrm>
            <a:off x="9183688" y="7402513"/>
            <a:ext cx="3000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20</a:t>
            </a:r>
          </a:p>
        </p:txBody>
      </p:sp>
      <p:sp>
        <p:nvSpPr>
          <p:cNvPr id="57379" name="Text Box 70">
            <a:extLst>
              <a:ext uri="{FF2B5EF4-FFF2-40B4-BE49-F238E27FC236}">
                <a16:creationId xmlns:a16="http://schemas.microsoft.com/office/drawing/2014/main" id="{037A3168-5B8A-D042-86FF-4F0147152D07}"/>
              </a:ext>
            </a:extLst>
          </p:cNvPr>
          <p:cNvSpPr txBox="1">
            <a:spLocks noChangeArrowheads="1"/>
          </p:cNvSpPr>
          <p:nvPr/>
        </p:nvSpPr>
        <p:spPr bwMode="auto">
          <a:xfrm>
            <a:off x="9628188" y="7345363"/>
            <a:ext cx="271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rPr>
              <a:t>3</a:t>
            </a:r>
          </a:p>
        </p:txBody>
      </p:sp>
      <p:sp>
        <p:nvSpPr>
          <p:cNvPr id="1209415" name="Text Box 71">
            <a:extLst>
              <a:ext uri="{FF2B5EF4-FFF2-40B4-BE49-F238E27FC236}">
                <a16:creationId xmlns:a16="http://schemas.microsoft.com/office/drawing/2014/main" id="{464E24C6-3DB1-67EB-3682-0E8D969AD1D4}"/>
              </a:ext>
            </a:extLst>
          </p:cNvPr>
          <p:cNvSpPr txBox="1">
            <a:spLocks noChangeArrowheads="1"/>
          </p:cNvSpPr>
          <p:nvPr/>
        </p:nvSpPr>
        <p:spPr bwMode="auto">
          <a:xfrm>
            <a:off x="911225" y="212725"/>
            <a:ext cx="8093075" cy="523178"/>
          </a:xfrm>
          <a:prstGeom prst="rect">
            <a:avLst/>
          </a:prstGeom>
          <a:noFill/>
          <a:ln>
            <a:noFill/>
          </a:ln>
          <a:effectLst>
            <a:outerShdw dist="81320" dir="3080412"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800" dirty="0" err="1">
                <a:solidFill>
                  <a:srgbClr val="FFEA18"/>
                </a:solidFill>
                <a:effectLst>
                  <a:outerShdw blurRad="38100" dist="38100" dir="2700000" algn="tl">
                    <a:srgbClr val="C0C0C0"/>
                  </a:outerShdw>
                </a:effectLst>
                <a:latin typeface="Pyidaungsu" panose="020B0502040204020203" pitchFamily="34" charset="0"/>
                <a:cs typeface="Pyidaungsu" panose="020B0502040204020203" pitchFamily="34" charset="0"/>
              </a:rPr>
              <a:t>ထူးခြားဆန်းပြားသော</a:t>
            </a:r>
            <a:r>
              <a:rPr lang="en-US" altLang="en-US" sz="2800" dirty="0">
                <a:solidFill>
                  <a:srgbClr val="FFEA18"/>
                </a:solidFill>
                <a:effectLst>
                  <a:outerShdw blurRad="38100" dist="38100" dir="2700000" algn="tl">
                    <a:srgbClr val="C0C0C0"/>
                  </a:outerShdw>
                </a:effectLst>
                <a:latin typeface="Pyidaungsu" panose="020B0502040204020203" pitchFamily="34" charset="0"/>
                <a:cs typeface="Pyidaungsu" panose="020B0502040204020203" pitchFamily="34" charset="0"/>
              </a:rPr>
              <a:t> </a:t>
            </a:r>
            <a:r>
              <a:rPr lang="en-US" altLang="en-US" sz="2800" dirty="0" err="1">
                <a:solidFill>
                  <a:srgbClr val="FFEA18"/>
                </a:solidFill>
                <a:effectLst>
                  <a:outerShdw blurRad="38100" dist="38100" dir="2700000" algn="tl">
                    <a:srgbClr val="C0C0C0"/>
                  </a:outerShdw>
                </a:effectLst>
                <a:latin typeface="Pyidaungsu" panose="020B0502040204020203" pitchFamily="34" charset="0"/>
                <a:cs typeface="Pyidaungsu" panose="020B0502040204020203" pitchFamily="34" charset="0"/>
              </a:rPr>
              <a:t>စကားလုံး</a:t>
            </a:r>
            <a:endParaRPr lang="en-US" altLang="en-US" sz="2800" dirty="0">
              <a:solidFill>
                <a:srgbClr val="FFEA18"/>
              </a:solidFill>
              <a:effectLst>
                <a:outerShdw blurRad="38100" dist="38100" dir="2700000" algn="tl">
                  <a:srgbClr val="C0C0C0"/>
                </a:outerShdw>
              </a:effectLst>
              <a:latin typeface="Pyidaungsu" panose="020B0502040204020203" pitchFamily="34" charset="0"/>
              <a:cs typeface="Pyidaungsu" panose="020B0502040204020203" pitchFamily="34" charset="0"/>
            </a:endParaRPr>
          </a:p>
        </p:txBody>
      </p:sp>
      <p:sp>
        <p:nvSpPr>
          <p:cNvPr id="57383" name="Text Box 74">
            <a:extLst>
              <a:ext uri="{FF2B5EF4-FFF2-40B4-BE49-F238E27FC236}">
                <a16:creationId xmlns:a16="http://schemas.microsoft.com/office/drawing/2014/main" id="{C57AB470-E9C9-CBE8-1D78-071202D8705C}"/>
              </a:ext>
            </a:extLst>
          </p:cNvPr>
          <p:cNvSpPr txBox="1">
            <a:spLocks noChangeArrowheads="1"/>
          </p:cNvSpPr>
          <p:nvPr/>
        </p:nvSpPr>
        <p:spPr bwMode="auto">
          <a:xfrm rot="18948852">
            <a:off x="3116739" y="3205162"/>
            <a:ext cx="3295651" cy="784225"/>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500" dirty="0">
                <a:solidFill>
                  <a:schemeClr val="bg1"/>
                </a:solidFill>
              </a:rPr>
              <a:t> </a:t>
            </a:r>
            <a:r>
              <a:rPr lang="en-US" altLang="en-US" sz="2000" dirty="0" err="1">
                <a:solidFill>
                  <a:srgbClr val="FAFD00"/>
                </a:solidFill>
                <a:latin typeface="Pyidaungsu" panose="020B0502040204020203" pitchFamily="34" charset="0"/>
                <a:cs typeface="Pyidaungsu" panose="020B0502040204020203" pitchFamily="34" charset="0"/>
              </a:rPr>
              <a:t>အကျဉ်းချုပ်ကို</a:t>
            </a:r>
            <a:r>
              <a:rPr lang="en-US" altLang="en-US" sz="2000" dirty="0">
                <a:solidFill>
                  <a:srgbClr val="FAFD00"/>
                </a:solidFill>
                <a:latin typeface="Pyidaungsu" panose="020B0502040204020203" pitchFamily="34" charset="0"/>
                <a:cs typeface="Pyidaungsu" panose="020B0502040204020203" pitchFamily="34" charset="0"/>
              </a:rPr>
              <a:t> </a:t>
            </a:r>
            <a:r>
              <a:rPr lang="en-US" altLang="en-US" sz="2000" dirty="0" err="1">
                <a:solidFill>
                  <a:srgbClr val="FAFD00"/>
                </a:solidFill>
                <a:latin typeface="Pyidaungsu" panose="020B0502040204020203" pitchFamily="34" charset="0"/>
                <a:cs typeface="Pyidaungsu" panose="020B0502040204020203" pitchFamily="34" charset="0"/>
              </a:rPr>
              <a:t>ပေါင်းစည်းလေ့လာခြင်း</a:t>
            </a:r>
            <a:endParaRPr lang="en-US" altLang="en-US" sz="2000" dirty="0">
              <a:solidFill>
                <a:schemeClr val="bg1"/>
              </a:solidFill>
              <a:latin typeface="Pyidaungsu" panose="020B0502040204020203" pitchFamily="34" charset="0"/>
              <a:cs typeface="Pyidaungsu" panose="020B0502040204020203" pitchFamily="34" charset="0"/>
            </a:endParaRPr>
          </a:p>
        </p:txBody>
      </p:sp>
      <p:sp>
        <p:nvSpPr>
          <p:cNvPr id="2" name="Rectangle 1">
            <a:extLst>
              <a:ext uri="{FF2B5EF4-FFF2-40B4-BE49-F238E27FC236}">
                <a16:creationId xmlns:a16="http://schemas.microsoft.com/office/drawing/2014/main" id="{9F341732-A7A8-6A1D-DC6B-340535BA1C16}"/>
              </a:ext>
            </a:extLst>
          </p:cNvPr>
          <p:cNvSpPr/>
          <p:nvPr/>
        </p:nvSpPr>
        <p:spPr bwMode="auto">
          <a:xfrm>
            <a:off x="1108710" y="-34290"/>
            <a:ext cx="2891790" cy="29718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Win Innwa" pitchFamily="2"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209415"/>
                                        </p:tgtEl>
                                        <p:attrNameLst>
                                          <p:attrName>style.visibility</p:attrName>
                                        </p:attrNameLst>
                                      </p:cBhvr>
                                      <p:to>
                                        <p:strVal val="visible"/>
                                      </p:to>
                                    </p:set>
                                    <p:animEffect transition="in" filter="barn(outVertical)">
                                      <p:cBhvr>
                                        <p:cTn id="7" dur="500"/>
                                        <p:tgtEl>
                                          <p:spTgt spid="12094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09410"/>
                                        </p:tgtEl>
                                        <p:attrNameLst>
                                          <p:attrName>style.visibility</p:attrName>
                                        </p:attrNameLst>
                                      </p:cBhvr>
                                      <p:to>
                                        <p:strVal val="visible"/>
                                      </p:to>
                                    </p:set>
                                    <p:animEffect transition="in" filter="dissolve">
                                      <p:cBhvr>
                                        <p:cTn id="12" dur="500"/>
                                        <p:tgtEl>
                                          <p:spTgt spid="12094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09409"/>
                                        </p:tgtEl>
                                        <p:attrNameLst>
                                          <p:attrName>style.visibility</p:attrName>
                                        </p:attrNameLst>
                                      </p:cBhvr>
                                      <p:to>
                                        <p:strVal val="visible"/>
                                      </p:to>
                                    </p:set>
                                    <p:animEffect transition="in" filter="dissolve">
                                      <p:cBhvr>
                                        <p:cTn id="17" dur="500"/>
                                        <p:tgtEl>
                                          <p:spTgt spid="1209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9409" grpId="0" autoUpdateAnimBg="0"/>
      <p:bldP spid="1209410" grpId="0" autoUpdateAnimBg="0"/>
      <p:bldP spid="1209415"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8B8283-6A7F-100D-9F39-A741D8D2FE18}"/>
              </a:ext>
            </a:extLst>
          </p:cNvPr>
          <p:cNvSpPr/>
          <p:nvPr/>
        </p:nvSpPr>
        <p:spPr bwMode="auto">
          <a:xfrm>
            <a:off x="1108710" y="-34290"/>
            <a:ext cx="2891790" cy="24003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Win Innwa" pitchFamily="2" charset="0"/>
            </a:endParaRPr>
          </a:p>
        </p:txBody>
      </p:sp>
      <p:pic>
        <p:nvPicPr>
          <p:cNvPr id="51201" name="Picture 2" descr="Purple mesh">
            <a:extLst>
              <a:ext uri="{FF2B5EF4-FFF2-40B4-BE49-F238E27FC236}">
                <a16:creationId xmlns:a16="http://schemas.microsoft.com/office/drawing/2014/main" id="{6572B308-A52C-A0A6-9BA0-9B787007C5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706" y="182562"/>
            <a:ext cx="9240837" cy="725487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51202" name="Rectangle 3">
            <a:extLst>
              <a:ext uri="{FF2B5EF4-FFF2-40B4-BE49-F238E27FC236}">
                <a16:creationId xmlns:a16="http://schemas.microsoft.com/office/drawing/2014/main" id="{8AD22B43-6D5F-D6F8-610F-60C9DE2F333F}"/>
              </a:ext>
            </a:extLst>
          </p:cNvPr>
          <p:cNvSpPr>
            <a:spLocks noChangeArrowheads="1"/>
          </p:cNvSpPr>
          <p:nvPr/>
        </p:nvSpPr>
        <p:spPr bwMode="auto">
          <a:xfrm>
            <a:off x="169863" y="7427913"/>
            <a:ext cx="1454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000" b="0"/>
          </a:p>
        </p:txBody>
      </p:sp>
      <p:sp>
        <p:nvSpPr>
          <p:cNvPr id="51203" name="Rectangle 4">
            <a:extLst>
              <a:ext uri="{FF2B5EF4-FFF2-40B4-BE49-F238E27FC236}">
                <a16:creationId xmlns:a16="http://schemas.microsoft.com/office/drawing/2014/main" id="{68A992E8-B2AF-5227-5E1F-B98B1882DE00}"/>
              </a:ext>
            </a:extLst>
          </p:cNvPr>
          <p:cNvSpPr>
            <a:spLocks noChangeArrowheads="1"/>
          </p:cNvSpPr>
          <p:nvPr/>
        </p:nvSpPr>
        <p:spPr bwMode="auto">
          <a:xfrm>
            <a:off x="1166813" y="849313"/>
            <a:ext cx="7481887" cy="6181725"/>
          </a:xfrm>
          <a:prstGeom prst="rect">
            <a:avLst/>
          </a:prstGeom>
          <a:gradFill rotWithShape="0">
            <a:gsLst>
              <a:gs pos="0">
                <a:srgbClr val="000000"/>
              </a:gs>
              <a:gs pos="50000">
                <a:srgbClr val="00279F"/>
              </a:gs>
              <a:gs pos="100000">
                <a:srgbClr val="000000"/>
              </a:gs>
            </a:gsLst>
            <a:lin ang="5400000" scaled="1"/>
          </a:gradFill>
          <a:ln w="12700">
            <a:solidFill>
              <a:schemeClr val="tx1"/>
            </a:solidFill>
            <a:miter lim="800000"/>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51204" name="AutoShape 5">
            <a:extLst>
              <a:ext uri="{FF2B5EF4-FFF2-40B4-BE49-F238E27FC236}">
                <a16:creationId xmlns:a16="http://schemas.microsoft.com/office/drawing/2014/main" id="{3600FA50-9E95-C955-7C51-3CA7039EC530}"/>
              </a:ext>
            </a:extLst>
          </p:cNvPr>
          <p:cNvSpPr>
            <a:spLocks noChangeArrowheads="1"/>
          </p:cNvSpPr>
          <p:nvPr/>
        </p:nvSpPr>
        <p:spPr bwMode="auto">
          <a:xfrm>
            <a:off x="5257800" y="1008062"/>
            <a:ext cx="3489325" cy="3067050"/>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a:effectLst>
            <a:outerShdw dist="161645"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a:solidFill>
                <a:srgbClr val="FFEA18"/>
              </a:solidFill>
            </a:endParaRPr>
          </a:p>
        </p:txBody>
      </p:sp>
      <p:sp>
        <p:nvSpPr>
          <p:cNvPr id="51205" name="AutoShape 6">
            <a:extLst>
              <a:ext uri="{FF2B5EF4-FFF2-40B4-BE49-F238E27FC236}">
                <a16:creationId xmlns:a16="http://schemas.microsoft.com/office/drawing/2014/main" id="{1351F9D1-6FE5-A87C-B9BB-5C9E9570D9E4}"/>
              </a:ext>
            </a:extLst>
          </p:cNvPr>
          <p:cNvSpPr>
            <a:spLocks noChangeArrowheads="1"/>
          </p:cNvSpPr>
          <p:nvPr/>
        </p:nvSpPr>
        <p:spPr bwMode="auto">
          <a:xfrm>
            <a:off x="1666250" y="4039664"/>
            <a:ext cx="3502650" cy="2806133"/>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a:effectLst>
            <a:outerShdw dist="161645"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a:solidFill>
                <a:srgbClr val="FFEA18"/>
              </a:solidFill>
            </a:endParaRPr>
          </a:p>
        </p:txBody>
      </p:sp>
      <p:sp>
        <p:nvSpPr>
          <p:cNvPr id="51206" name="AutoShape 7">
            <a:extLst>
              <a:ext uri="{FF2B5EF4-FFF2-40B4-BE49-F238E27FC236}">
                <a16:creationId xmlns:a16="http://schemas.microsoft.com/office/drawing/2014/main" id="{FDF97B15-4E1B-1C0E-DBF0-B89361033EB8}"/>
              </a:ext>
            </a:extLst>
          </p:cNvPr>
          <p:cNvSpPr>
            <a:spLocks noChangeArrowheads="1"/>
          </p:cNvSpPr>
          <p:nvPr/>
        </p:nvSpPr>
        <p:spPr bwMode="auto">
          <a:xfrm>
            <a:off x="5197475" y="4132264"/>
            <a:ext cx="3479800" cy="2838450"/>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a:effectLst>
            <a:outerShdw dist="161645"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1200" b="0">
              <a:solidFill>
                <a:srgbClr val="063DE8"/>
              </a:solidFill>
            </a:endParaRPr>
          </a:p>
        </p:txBody>
      </p:sp>
      <p:sp>
        <p:nvSpPr>
          <p:cNvPr id="51207" name="AutoShape 8">
            <a:extLst>
              <a:ext uri="{FF2B5EF4-FFF2-40B4-BE49-F238E27FC236}">
                <a16:creationId xmlns:a16="http://schemas.microsoft.com/office/drawing/2014/main" id="{4C8F0C2A-AB90-4669-8D27-A7513BA94AF8}"/>
              </a:ext>
            </a:extLst>
          </p:cNvPr>
          <p:cNvSpPr>
            <a:spLocks noChangeArrowheads="1"/>
          </p:cNvSpPr>
          <p:nvPr/>
        </p:nvSpPr>
        <p:spPr bwMode="auto">
          <a:xfrm>
            <a:off x="1587053" y="888390"/>
            <a:ext cx="3589338" cy="3017837"/>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a:effectLst>
            <a:outerShdw dist="161645" dir="2700000" algn="ctr" rotWithShape="0">
              <a:schemeClr val="tx1"/>
            </a:outerShdw>
          </a:effectLst>
        </p:spPr>
        <p:txBody>
          <a:bodyPr wrap="none" lIns="91398" tIns="45699" rIns="91398" bIns="45699"/>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800" dirty="0" err="1">
                <a:solidFill>
                  <a:srgbClr val="66FF99"/>
                </a:solidFill>
                <a:latin typeface="Pyidaungsu" panose="020B0502040204020203" pitchFamily="34" charset="0"/>
                <a:cs typeface="Pyidaungsu" panose="020B0502040204020203" pitchFamily="34" charset="0"/>
              </a:rPr>
              <a:t>ရှင်မဿဲခရစ်ဝင</a:t>
            </a:r>
            <a:r>
              <a:rPr lang="en-US" altLang="en-US" sz="2800" dirty="0">
                <a:solidFill>
                  <a:srgbClr val="66FF99"/>
                </a:solidFill>
                <a:latin typeface="Pyidaungsu" panose="020B0502040204020203" pitchFamily="34" charset="0"/>
                <a:cs typeface="Pyidaungsu" panose="020B0502040204020203" pitchFamily="34" charset="0"/>
              </a:rPr>
              <a:t>်</a:t>
            </a:r>
          </a:p>
        </p:txBody>
      </p:sp>
      <p:grpSp>
        <p:nvGrpSpPr>
          <p:cNvPr id="51208" name="Group 9">
            <a:extLst>
              <a:ext uri="{FF2B5EF4-FFF2-40B4-BE49-F238E27FC236}">
                <a16:creationId xmlns:a16="http://schemas.microsoft.com/office/drawing/2014/main" id="{541D4A1B-98BD-A9C8-C305-13AC395DA932}"/>
              </a:ext>
            </a:extLst>
          </p:cNvPr>
          <p:cNvGrpSpPr>
            <a:grpSpLocks/>
          </p:cNvGrpSpPr>
          <p:nvPr/>
        </p:nvGrpSpPr>
        <p:grpSpPr bwMode="auto">
          <a:xfrm>
            <a:off x="1727200" y="993775"/>
            <a:ext cx="4246563" cy="3635375"/>
            <a:chOff x="979" y="675"/>
            <a:chExt cx="2675" cy="2290"/>
          </a:xfrm>
        </p:grpSpPr>
        <p:sp>
          <p:nvSpPr>
            <p:cNvPr id="51245" name="Rectangle 10">
              <a:extLst>
                <a:ext uri="{FF2B5EF4-FFF2-40B4-BE49-F238E27FC236}">
                  <a16:creationId xmlns:a16="http://schemas.microsoft.com/office/drawing/2014/main" id="{6FB2C4E3-59A6-805A-CB7B-A794B6560612}"/>
                </a:ext>
              </a:extLst>
            </p:cNvPr>
            <p:cNvSpPr>
              <a:spLocks noChangeArrowheads="1"/>
            </p:cNvSpPr>
            <p:nvPr/>
          </p:nvSpPr>
          <p:spPr bwMode="auto">
            <a:xfrm>
              <a:off x="3336" y="675"/>
              <a:ext cx="286" cy="36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a:solidFill>
                    <a:srgbClr val="FAFD00"/>
                  </a:solidFill>
                  <a:latin typeface="Pyidaungsu" panose="020B0502040204020203" pitchFamily="34" charset="0"/>
                  <a:cs typeface="Pyidaungsu" panose="020B0502040204020203" pitchFamily="34" charset="0"/>
                </a:rPr>
                <a:t>၂</a:t>
              </a:r>
            </a:p>
          </p:txBody>
        </p:sp>
        <p:sp>
          <p:nvSpPr>
            <p:cNvPr id="51246" name="Rectangle 11">
              <a:extLst>
                <a:ext uri="{FF2B5EF4-FFF2-40B4-BE49-F238E27FC236}">
                  <a16:creationId xmlns:a16="http://schemas.microsoft.com/office/drawing/2014/main" id="{6CB4075A-26C3-26C2-ECAE-3DCBFA7CA885}"/>
                </a:ext>
              </a:extLst>
            </p:cNvPr>
            <p:cNvSpPr>
              <a:spLocks noChangeArrowheads="1"/>
            </p:cNvSpPr>
            <p:nvPr/>
          </p:nvSpPr>
          <p:spPr bwMode="auto">
            <a:xfrm>
              <a:off x="989" y="2598"/>
              <a:ext cx="286" cy="36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a:solidFill>
                    <a:srgbClr val="FAFD00"/>
                  </a:solidFill>
                  <a:latin typeface="Pyidaungsu" panose="020B0502040204020203" pitchFamily="34" charset="0"/>
                  <a:cs typeface="Pyidaungsu" panose="020B0502040204020203" pitchFamily="34" charset="0"/>
                </a:rPr>
                <a:t>၃</a:t>
              </a:r>
            </a:p>
          </p:txBody>
        </p:sp>
        <p:sp>
          <p:nvSpPr>
            <p:cNvPr id="51247" name="Rectangle 12">
              <a:extLst>
                <a:ext uri="{FF2B5EF4-FFF2-40B4-BE49-F238E27FC236}">
                  <a16:creationId xmlns:a16="http://schemas.microsoft.com/office/drawing/2014/main" id="{8CEA3CF0-C933-4797-1BC8-BBB779261A62}"/>
                </a:ext>
              </a:extLst>
            </p:cNvPr>
            <p:cNvSpPr>
              <a:spLocks noChangeArrowheads="1"/>
            </p:cNvSpPr>
            <p:nvPr/>
          </p:nvSpPr>
          <p:spPr bwMode="auto">
            <a:xfrm>
              <a:off x="3368" y="2587"/>
              <a:ext cx="286" cy="36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a:solidFill>
                    <a:schemeClr val="accent1"/>
                  </a:solidFill>
                  <a:latin typeface="Pyidaungsu" panose="020B0502040204020203" pitchFamily="34" charset="0"/>
                  <a:cs typeface="Pyidaungsu" panose="020B0502040204020203" pitchFamily="34" charset="0"/>
                </a:rPr>
                <a:t>၄</a:t>
              </a:r>
            </a:p>
          </p:txBody>
        </p:sp>
        <p:sp>
          <p:nvSpPr>
            <p:cNvPr id="51248" name="Rectangle 13">
              <a:extLst>
                <a:ext uri="{FF2B5EF4-FFF2-40B4-BE49-F238E27FC236}">
                  <a16:creationId xmlns:a16="http://schemas.microsoft.com/office/drawing/2014/main" id="{FDA2147C-CAE5-C659-3BAA-0F809FB7A167}"/>
                </a:ext>
              </a:extLst>
            </p:cNvPr>
            <p:cNvSpPr>
              <a:spLocks noChangeArrowheads="1"/>
            </p:cNvSpPr>
            <p:nvPr/>
          </p:nvSpPr>
          <p:spPr bwMode="auto">
            <a:xfrm>
              <a:off x="979" y="687"/>
              <a:ext cx="286" cy="367"/>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a:solidFill>
                    <a:srgbClr val="FAFD00"/>
                  </a:solidFill>
                  <a:latin typeface="Pyidaungsu" panose="020B0502040204020203" pitchFamily="34" charset="0"/>
                  <a:cs typeface="Pyidaungsu" panose="020B0502040204020203" pitchFamily="34" charset="0"/>
                </a:rPr>
                <a:t>၁</a:t>
              </a:r>
            </a:p>
          </p:txBody>
        </p:sp>
      </p:grpSp>
      <p:sp>
        <p:nvSpPr>
          <p:cNvPr id="51209" name="Rectangle 14">
            <a:extLst>
              <a:ext uri="{FF2B5EF4-FFF2-40B4-BE49-F238E27FC236}">
                <a16:creationId xmlns:a16="http://schemas.microsoft.com/office/drawing/2014/main" id="{0FC16C39-BCD4-6356-A35A-2FC37A5A250E}"/>
              </a:ext>
            </a:extLst>
          </p:cNvPr>
          <p:cNvSpPr>
            <a:spLocks noChangeArrowheads="1"/>
          </p:cNvSpPr>
          <p:nvPr/>
        </p:nvSpPr>
        <p:spPr bwMode="auto">
          <a:xfrm>
            <a:off x="1954213" y="4437063"/>
            <a:ext cx="2801937" cy="5206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err="1">
                <a:solidFill>
                  <a:srgbClr val="66FF99"/>
                </a:solidFill>
                <a:latin typeface="Pyidaungsu" panose="020B0502040204020203" pitchFamily="34" charset="0"/>
                <a:cs typeface="Pyidaungsu" panose="020B0502040204020203" pitchFamily="34" charset="0"/>
              </a:rPr>
              <a:t>ရှင်လုကာခရစ်ဝင</a:t>
            </a:r>
            <a:r>
              <a:rPr lang="en-US" altLang="en-US" sz="2800" dirty="0">
                <a:solidFill>
                  <a:srgbClr val="66FF99"/>
                </a:solidFill>
                <a:latin typeface="Pyidaungsu" panose="020B0502040204020203" pitchFamily="34" charset="0"/>
                <a:cs typeface="Pyidaungsu" panose="020B0502040204020203" pitchFamily="34" charset="0"/>
              </a:rPr>
              <a:t>်</a:t>
            </a:r>
          </a:p>
        </p:txBody>
      </p:sp>
      <p:sp>
        <p:nvSpPr>
          <p:cNvPr id="51210" name="Rectangle 15">
            <a:extLst>
              <a:ext uri="{FF2B5EF4-FFF2-40B4-BE49-F238E27FC236}">
                <a16:creationId xmlns:a16="http://schemas.microsoft.com/office/drawing/2014/main" id="{2FC5A76E-996D-C126-CA02-9FBA1E9C0BEF}"/>
              </a:ext>
            </a:extLst>
          </p:cNvPr>
          <p:cNvSpPr>
            <a:spLocks noChangeArrowheads="1"/>
          </p:cNvSpPr>
          <p:nvPr/>
        </p:nvSpPr>
        <p:spPr bwMode="auto">
          <a:xfrm>
            <a:off x="1671638" y="2782888"/>
            <a:ext cx="2590800" cy="64928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3600">
              <a:solidFill>
                <a:srgbClr val="66FF99"/>
              </a:solidFill>
            </a:endParaRPr>
          </a:p>
        </p:txBody>
      </p:sp>
      <p:sp>
        <p:nvSpPr>
          <p:cNvPr id="51211" name="Rectangle 16">
            <a:extLst>
              <a:ext uri="{FF2B5EF4-FFF2-40B4-BE49-F238E27FC236}">
                <a16:creationId xmlns:a16="http://schemas.microsoft.com/office/drawing/2014/main" id="{0B03A0FE-B2AF-378A-7C23-194F851A633F}"/>
              </a:ext>
            </a:extLst>
          </p:cNvPr>
          <p:cNvSpPr>
            <a:spLocks noChangeArrowheads="1"/>
          </p:cNvSpPr>
          <p:nvPr/>
        </p:nvSpPr>
        <p:spPr bwMode="auto">
          <a:xfrm>
            <a:off x="5768975" y="1162050"/>
            <a:ext cx="2835275" cy="5206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err="1">
                <a:solidFill>
                  <a:srgbClr val="66FF99"/>
                </a:solidFill>
                <a:latin typeface="Pyidaungsu" panose="020B0502040204020203" pitchFamily="34" charset="0"/>
                <a:cs typeface="Pyidaungsu" panose="020B0502040204020203" pitchFamily="34" charset="0"/>
              </a:rPr>
              <a:t>ရှင်မာကုခရစ်ဝင</a:t>
            </a:r>
            <a:r>
              <a:rPr lang="en-US" altLang="en-US" sz="2800" dirty="0">
                <a:solidFill>
                  <a:srgbClr val="66FF99"/>
                </a:solidFill>
                <a:latin typeface="Pyidaungsu" panose="020B0502040204020203" pitchFamily="34" charset="0"/>
                <a:cs typeface="Pyidaungsu" panose="020B0502040204020203" pitchFamily="34" charset="0"/>
              </a:rPr>
              <a:t>်</a:t>
            </a:r>
          </a:p>
        </p:txBody>
      </p:sp>
      <p:sp>
        <p:nvSpPr>
          <p:cNvPr id="51212" name="Rectangle 17">
            <a:extLst>
              <a:ext uri="{FF2B5EF4-FFF2-40B4-BE49-F238E27FC236}">
                <a16:creationId xmlns:a16="http://schemas.microsoft.com/office/drawing/2014/main" id="{6EC3E7AB-F2D3-8965-C0D9-4B9AEDFE7095}"/>
              </a:ext>
            </a:extLst>
          </p:cNvPr>
          <p:cNvSpPr>
            <a:spLocks noChangeArrowheads="1"/>
          </p:cNvSpPr>
          <p:nvPr/>
        </p:nvSpPr>
        <p:spPr bwMode="auto">
          <a:xfrm>
            <a:off x="5197475" y="4822825"/>
            <a:ext cx="3295650" cy="5206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err="1">
                <a:solidFill>
                  <a:schemeClr val="accent1"/>
                </a:solidFill>
                <a:latin typeface="Pyidaungsu" panose="020B0502040204020203" pitchFamily="34" charset="0"/>
                <a:cs typeface="Pyidaungsu" panose="020B0502040204020203" pitchFamily="34" charset="0"/>
              </a:rPr>
              <a:t>ရှင်ယောဟန်ခရစ်ဝင</a:t>
            </a:r>
            <a:r>
              <a:rPr lang="en-US" altLang="en-US" sz="2800" dirty="0">
                <a:solidFill>
                  <a:schemeClr val="accent1"/>
                </a:solidFill>
                <a:latin typeface="Pyidaungsu" panose="020B0502040204020203" pitchFamily="34" charset="0"/>
                <a:cs typeface="Pyidaungsu" panose="020B0502040204020203" pitchFamily="34" charset="0"/>
              </a:rPr>
              <a:t>်</a:t>
            </a:r>
          </a:p>
        </p:txBody>
      </p:sp>
      <p:grpSp>
        <p:nvGrpSpPr>
          <p:cNvPr id="3" name="Group 18">
            <a:extLst>
              <a:ext uri="{FF2B5EF4-FFF2-40B4-BE49-F238E27FC236}">
                <a16:creationId xmlns:a16="http://schemas.microsoft.com/office/drawing/2014/main" id="{04EE8DB2-2518-857F-92D2-A9A1CCDFD732}"/>
              </a:ext>
            </a:extLst>
          </p:cNvPr>
          <p:cNvGrpSpPr>
            <a:grpSpLocks/>
          </p:cNvGrpSpPr>
          <p:nvPr/>
        </p:nvGrpSpPr>
        <p:grpSpPr bwMode="auto">
          <a:xfrm>
            <a:off x="1600200" y="1596012"/>
            <a:ext cx="3287713" cy="2018727"/>
            <a:chOff x="1145" y="668"/>
            <a:chExt cx="1575" cy="1317"/>
          </a:xfrm>
        </p:grpSpPr>
        <p:grpSp>
          <p:nvGrpSpPr>
            <p:cNvPr id="51240" name="Group 19">
              <a:extLst>
                <a:ext uri="{FF2B5EF4-FFF2-40B4-BE49-F238E27FC236}">
                  <a16:creationId xmlns:a16="http://schemas.microsoft.com/office/drawing/2014/main" id="{91891E35-5C21-4ECD-5485-6254F58DBA6F}"/>
                </a:ext>
              </a:extLst>
            </p:cNvPr>
            <p:cNvGrpSpPr>
              <a:grpSpLocks/>
            </p:cNvGrpSpPr>
            <p:nvPr/>
          </p:nvGrpSpPr>
          <p:grpSpPr bwMode="auto">
            <a:xfrm>
              <a:off x="1145" y="1176"/>
              <a:ext cx="617" cy="809"/>
              <a:chOff x="1145" y="1176"/>
              <a:chExt cx="617" cy="809"/>
            </a:xfrm>
          </p:grpSpPr>
          <p:sp>
            <p:nvSpPr>
              <p:cNvPr id="51242" name="Rectangle 20">
                <a:extLst>
                  <a:ext uri="{FF2B5EF4-FFF2-40B4-BE49-F238E27FC236}">
                    <a16:creationId xmlns:a16="http://schemas.microsoft.com/office/drawing/2014/main" id="{3820A001-F9A9-0CE5-1AD8-2E01EF6ED667}"/>
                  </a:ext>
                </a:extLst>
              </p:cNvPr>
              <p:cNvSpPr>
                <a:spLocks noChangeArrowheads="1"/>
              </p:cNvSpPr>
              <p:nvPr/>
            </p:nvSpPr>
            <p:spPr bwMode="auto">
              <a:xfrm>
                <a:off x="1145" y="1176"/>
                <a:ext cx="587" cy="38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a:solidFill>
                    <a:srgbClr val="FFEA18"/>
                  </a:solidFill>
                </a:endParaRPr>
              </a:p>
            </p:txBody>
          </p:sp>
          <p:sp>
            <p:nvSpPr>
              <p:cNvPr id="51243" name="Rectangle 21">
                <a:extLst>
                  <a:ext uri="{FF2B5EF4-FFF2-40B4-BE49-F238E27FC236}">
                    <a16:creationId xmlns:a16="http://schemas.microsoft.com/office/drawing/2014/main" id="{C7B4DBED-A030-2DF2-3548-1689A9E19DA3}"/>
                  </a:ext>
                </a:extLst>
              </p:cNvPr>
              <p:cNvSpPr>
                <a:spLocks noChangeArrowheads="1"/>
              </p:cNvSpPr>
              <p:nvPr/>
            </p:nvSpPr>
            <p:spPr bwMode="auto">
              <a:xfrm>
                <a:off x="1145" y="1530"/>
                <a:ext cx="587" cy="25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2000">
                  <a:solidFill>
                    <a:srgbClr val="FFEA18"/>
                  </a:solidFill>
                </a:endParaRPr>
              </a:p>
            </p:txBody>
          </p:sp>
          <p:sp>
            <p:nvSpPr>
              <p:cNvPr id="51244" name="Rectangle 22">
                <a:extLst>
                  <a:ext uri="{FF2B5EF4-FFF2-40B4-BE49-F238E27FC236}">
                    <a16:creationId xmlns:a16="http://schemas.microsoft.com/office/drawing/2014/main" id="{C20863D3-41E5-42EF-4F71-4DC0D32ECF48}"/>
                  </a:ext>
                </a:extLst>
              </p:cNvPr>
              <p:cNvSpPr>
                <a:spLocks noChangeArrowheads="1"/>
              </p:cNvSpPr>
              <p:nvPr/>
            </p:nvSpPr>
            <p:spPr bwMode="auto">
              <a:xfrm>
                <a:off x="1145" y="1834"/>
                <a:ext cx="617" cy="151"/>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35000"/>
                  </a:lnSpc>
                  <a:spcBef>
                    <a:spcPct val="50000"/>
                  </a:spcBef>
                </a:pPr>
                <a:endParaRPr lang="my-MM" altLang="en-US" sz="2000">
                  <a:solidFill>
                    <a:srgbClr val="FFEA18"/>
                  </a:solidFill>
                </a:endParaRPr>
              </a:p>
            </p:txBody>
          </p:sp>
        </p:grpSp>
        <p:sp>
          <p:nvSpPr>
            <p:cNvPr id="51241" name="Rectangle 23">
              <a:extLst>
                <a:ext uri="{FF2B5EF4-FFF2-40B4-BE49-F238E27FC236}">
                  <a16:creationId xmlns:a16="http://schemas.microsoft.com/office/drawing/2014/main" id="{BCE976DF-7FFB-5F9D-7C10-CE38FAA63F0A}"/>
                </a:ext>
              </a:extLst>
            </p:cNvPr>
            <p:cNvSpPr>
              <a:spLocks noChangeArrowheads="1"/>
            </p:cNvSpPr>
            <p:nvPr/>
          </p:nvSpPr>
          <p:spPr bwMode="auto">
            <a:xfrm>
              <a:off x="1489" y="668"/>
              <a:ext cx="1231" cy="34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a:solidFill>
                    <a:srgbClr val="FFEA18"/>
                  </a:solidFill>
                </a:rPr>
                <a:t> </a:t>
              </a:r>
              <a:r>
                <a:rPr lang="en-US" altLang="en-US" sz="2000" dirty="0" err="1">
                  <a:solidFill>
                    <a:schemeClr val="bg2">
                      <a:lumMod val="40000"/>
                      <a:lumOff val="60000"/>
                    </a:schemeClr>
                  </a:solidFill>
                  <a:latin typeface="Pyidaungsu" panose="020B0502040204020203" pitchFamily="34" charset="0"/>
                  <a:cs typeface="Pyidaungsu" panose="020B0502040204020203" pitchFamily="34" charset="0"/>
                </a:rPr>
                <a:t>ဂျူးလူမျိုးများဆီသို</a:t>
              </a:r>
              <a:r>
                <a:rPr lang="en-US" altLang="en-US" sz="2000" dirty="0">
                  <a:solidFill>
                    <a:schemeClr val="bg2">
                      <a:lumMod val="40000"/>
                      <a:lumOff val="60000"/>
                    </a:schemeClr>
                  </a:solidFill>
                  <a:latin typeface="Pyidaungsu" panose="020B0502040204020203" pitchFamily="34" charset="0"/>
                  <a:cs typeface="Pyidaungsu" panose="020B0502040204020203" pitchFamily="34" charset="0"/>
                </a:rPr>
                <a:t>့</a:t>
              </a:r>
              <a:endParaRPr lang="en-US" altLang="en-US" sz="1200" dirty="0">
                <a:solidFill>
                  <a:schemeClr val="bg2">
                    <a:lumMod val="40000"/>
                    <a:lumOff val="60000"/>
                  </a:schemeClr>
                </a:solidFill>
                <a:latin typeface="Pyidaungsu" panose="020B0502040204020203" pitchFamily="34" charset="0"/>
                <a:cs typeface="Pyidaungsu" panose="020B0502040204020203" pitchFamily="34" charset="0"/>
              </a:endParaRPr>
            </a:p>
          </p:txBody>
        </p:sp>
      </p:grpSp>
      <p:grpSp>
        <p:nvGrpSpPr>
          <p:cNvPr id="5" name="Group 24">
            <a:extLst>
              <a:ext uri="{FF2B5EF4-FFF2-40B4-BE49-F238E27FC236}">
                <a16:creationId xmlns:a16="http://schemas.microsoft.com/office/drawing/2014/main" id="{35ECBB7B-A4CF-3365-9C49-4D489ABE9CB9}"/>
              </a:ext>
            </a:extLst>
          </p:cNvPr>
          <p:cNvGrpSpPr>
            <a:grpSpLocks/>
          </p:cNvGrpSpPr>
          <p:nvPr/>
        </p:nvGrpSpPr>
        <p:grpSpPr bwMode="auto">
          <a:xfrm>
            <a:off x="4054475" y="1893888"/>
            <a:ext cx="4495800" cy="1711325"/>
            <a:chOff x="3513" y="909"/>
            <a:chExt cx="1799" cy="1078"/>
          </a:xfrm>
        </p:grpSpPr>
        <p:grpSp>
          <p:nvGrpSpPr>
            <p:cNvPr id="51235" name="Group 25">
              <a:extLst>
                <a:ext uri="{FF2B5EF4-FFF2-40B4-BE49-F238E27FC236}">
                  <a16:creationId xmlns:a16="http://schemas.microsoft.com/office/drawing/2014/main" id="{49FD07DF-0A82-E38F-75B6-8DEE8BFCDD4D}"/>
                </a:ext>
              </a:extLst>
            </p:cNvPr>
            <p:cNvGrpSpPr>
              <a:grpSpLocks/>
            </p:cNvGrpSpPr>
            <p:nvPr/>
          </p:nvGrpSpPr>
          <p:grpSpPr bwMode="auto">
            <a:xfrm>
              <a:off x="3513" y="1184"/>
              <a:ext cx="617" cy="803"/>
              <a:chOff x="1145" y="1176"/>
              <a:chExt cx="617" cy="803"/>
            </a:xfrm>
          </p:grpSpPr>
          <p:sp>
            <p:nvSpPr>
              <p:cNvPr id="51237" name="Rectangle 26">
                <a:extLst>
                  <a:ext uri="{FF2B5EF4-FFF2-40B4-BE49-F238E27FC236}">
                    <a16:creationId xmlns:a16="http://schemas.microsoft.com/office/drawing/2014/main" id="{62862B33-BC04-B9CD-2344-C2F0C942D9DA}"/>
                  </a:ext>
                </a:extLst>
              </p:cNvPr>
              <p:cNvSpPr>
                <a:spLocks noChangeArrowheads="1"/>
              </p:cNvSpPr>
              <p:nvPr/>
            </p:nvSpPr>
            <p:spPr bwMode="auto">
              <a:xfrm>
                <a:off x="1145" y="1176"/>
                <a:ext cx="587" cy="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2000">
                  <a:solidFill>
                    <a:srgbClr val="FFEA18"/>
                  </a:solidFill>
                </a:endParaRPr>
              </a:p>
            </p:txBody>
          </p:sp>
          <p:sp>
            <p:nvSpPr>
              <p:cNvPr id="51238" name="Rectangle 27">
                <a:extLst>
                  <a:ext uri="{FF2B5EF4-FFF2-40B4-BE49-F238E27FC236}">
                    <a16:creationId xmlns:a16="http://schemas.microsoft.com/office/drawing/2014/main" id="{F8CF77D8-88E5-DD2E-2276-43A6E415B7CF}"/>
                  </a:ext>
                </a:extLst>
              </p:cNvPr>
              <p:cNvSpPr>
                <a:spLocks noChangeArrowheads="1"/>
              </p:cNvSpPr>
              <p:nvPr/>
            </p:nvSpPr>
            <p:spPr bwMode="auto">
              <a:xfrm>
                <a:off x="1145" y="1530"/>
                <a:ext cx="587" cy="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2000">
                  <a:solidFill>
                    <a:srgbClr val="FFEA18"/>
                  </a:solidFill>
                </a:endParaRPr>
              </a:p>
            </p:txBody>
          </p:sp>
          <p:sp>
            <p:nvSpPr>
              <p:cNvPr id="51239" name="Rectangle 28">
                <a:extLst>
                  <a:ext uri="{FF2B5EF4-FFF2-40B4-BE49-F238E27FC236}">
                    <a16:creationId xmlns:a16="http://schemas.microsoft.com/office/drawing/2014/main" id="{A512A63E-9EC3-0A63-94D3-CEF72884D8C2}"/>
                  </a:ext>
                </a:extLst>
              </p:cNvPr>
              <p:cNvSpPr>
                <a:spLocks noChangeArrowheads="1"/>
              </p:cNvSpPr>
              <p:nvPr/>
            </p:nvSpPr>
            <p:spPr bwMode="auto">
              <a:xfrm>
                <a:off x="1145" y="1834"/>
                <a:ext cx="617" cy="14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35000"/>
                  </a:lnSpc>
                  <a:spcBef>
                    <a:spcPct val="50000"/>
                  </a:spcBef>
                </a:pPr>
                <a:endParaRPr lang="my-MM" altLang="en-US" sz="2000">
                  <a:solidFill>
                    <a:srgbClr val="FFEA18"/>
                  </a:solidFill>
                </a:endParaRPr>
              </a:p>
            </p:txBody>
          </p:sp>
        </p:grpSp>
        <p:sp>
          <p:nvSpPr>
            <p:cNvPr id="51236" name="Rectangle 29">
              <a:extLst>
                <a:ext uri="{FF2B5EF4-FFF2-40B4-BE49-F238E27FC236}">
                  <a16:creationId xmlns:a16="http://schemas.microsoft.com/office/drawing/2014/main" id="{92184A94-AE34-F69B-A2A1-4498CFA3A16A}"/>
                </a:ext>
              </a:extLst>
            </p:cNvPr>
            <p:cNvSpPr>
              <a:spLocks noChangeArrowheads="1"/>
            </p:cNvSpPr>
            <p:nvPr/>
          </p:nvSpPr>
          <p:spPr bwMode="auto">
            <a:xfrm>
              <a:off x="4136" y="909"/>
              <a:ext cx="1176" cy="32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a:solidFill>
                    <a:srgbClr val="FFEA18"/>
                  </a:solidFill>
                </a:rPr>
                <a:t>  </a:t>
              </a:r>
              <a:r>
                <a:rPr lang="en-US" altLang="en-US" sz="2000" dirty="0" err="1">
                  <a:solidFill>
                    <a:schemeClr val="bg2">
                      <a:lumMod val="40000"/>
                      <a:lumOff val="60000"/>
                    </a:schemeClr>
                  </a:solidFill>
                  <a:latin typeface="Pyidaungsu" panose="020B0502040204020203" pitchFamily="34" charset="0"/>
                  <a:cs typeface="Pyidaungsu" panose="020B0502040204020203" pitchFamily="34" charset="0"/>
                </a:rPr>
                <a:t>ရောမလူမျိုးများဆီသို</a:t>
              </a:r>
              <a:r>
                <a:rPr lang="en-US" altLang="en-US" sz="2000" dirty="0">
                  <a:solidFill>
                    <a:schemeClr val="bg2">
                      <a:lumMod val="40000"/>
                      <a:lumOff val="60000"/>
                    </a:schemeClr>
                  </a:solidFill>
                  <a:latin typeface="Pyidaungsu" panose="020B0502040204020203" pitchFamily="34" charset="0"/>
                  <a:cs typeface="Pyidaungsu" panose="020B0502040204020203" pitchFamily="34" charset="0"/>
                </a:rPr>
                <a:t>့</a:t>
              </a:r>
            </a:p>
          </p:txBody>
        </p:sp>
      </p:grpSp>
      <p:grpSp>
        <p:nvGrpSpPr>
          <p:cNvPr id="7" name="Group 30">
            <a:extLst>
              <a:ext uri="{FF2B5EF4-FFF2-40B4-BE49-F238E27FC236}">
                <a16:creationId xmlns:a16="http://schemas.microsoft.com/office/drawing/2014/main" id="{7DC0E56D-71FC-D1DE-CA22-3D678C850632}"/>
              </a:ext>
            </a:extLst>
          </p:cNvPr>
          <p:cNvGrpSpPr>
            <a:grpSpLocks/>
          </p:cNvGrpSpPr>
          <p:nvPr/>
        </p:nvGrpSpPr>
        <p:grpSpPr bwMode="auto">
          <a:xfrm>
            <a:off x="828675" y="5091113"/>
            <a:ext cx="3846513" cy="1784350"/>
            <a:chOff x="1161" y="2767"/>
            <a:chExt cx="1769" cy="1124"/>
          </a:xfrm>
        </p:grpSpPr>
        <p:grpSp>
          <p:nvGrpSpPr>
            <p:cNvPr id="51230" name="Group 31">
              <a:extLst>
                <a:ext uri="{FF2B5EF4-FFF2-40B4-BE49-F238E27FC236}">
                  <a16:creationId xmlns:a16="http://schemas.microsoft.com/office/drawing/2014/main" id="{72A8945F-4347-2AD3-CFA1-719C441A26A1}"/>
                </a:ext>
              </a:extLst>
            </p:cNvPr>
            <p:cNvGrpSpPr>
              <a:grpSpLocks/>
            </p:cNvGrpSpPr>
            <p:nvPr/>
          </p:nvGrpSpPr>
          <p:grpSpPr bwMode="auto">
            <a:xfrm>
              <a:off x="1161" y="3088"/>
              <a:ext cx="617" cy="803"/>
              <a:chOff x="1145" y="1176"/>
              <a:chExt cx="617" cy="803"/>
            </a:xfrm>
          </p:grpSpPr>
          <p:sp>
            <p:nvSpPr>
              <p:cNvPr id="51232" name="Rectangle 32">
                <a:extLst>
                  <a:ext uri="{FF2B5EF4-FFF2-40B4-BE49-F238E27FC236}">
                    <a16:creationId xmlns:a16="http://schemas.microsoft.com/office/drawing/2014/main" id="{5DD64C10-6EA4-7457-42A5-084DA70D4C32}"/>
                  </a:ext>
                </a:extLst>
              </p:cNvPr>
              <p:cNvSpPr>
                <a:spLocks noChangeArrowheads="1"/>
              </p:cNvSpPr>
              <p:nvPr/>
            </p:nvSpPr>
            <p:spPr bwMode="auto">
              <a:xfrm>
                <a:off x="1145" y="1176"/>
                <a:ext cx="587" cy="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2000">
                  <a:solidFill>
                    <a:srgbClr val="FFEA18"/>
                  </a:solidFill>
                </a:endParaRPr>
              </a:p>
            </p:txBody>
          </p:sp>
          <p:sp>
            <p:nvSpPr>
              <p:cNvPr id="51233" name="Rectangle 33">
                <a:extLst>
                  <a:ext uri="{FF2B5EF4-FFF2-40B4-BE49-F238E27FC236}">
                    <a16:creationId xmlns:a16="http://schemas.microsoft.com/office/drawing/2014/main" id="{830BC8E4-2DD3-686B-7BF3-B275970CFEEC}"/>
                  </a:ext>
                </a:extLst>
              </p:cNvPr>
              <p:cNvSpPr>
                <a:spLocks noChangeArrowheads="1"/>
              </p:cNvSpPr>
              <p:nvPr/>
            </p:nvSpPr>
            <p:spPr bwMode="auto">
              <a:xfrm>
                <a:off x="1145" y="1530"/>
                <a:ext cx="587" cy="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2000">
                  <a:solidFill>
                    <a:srgbClr val="FFEA18"/>
                  </a:solidFill>
                </a:endParaRPr>
              </a:p>
            </p:txBody>
          </p:sp>
          <p:sp>
            <p:nvSpPr>
              <p:cNvPr id="51234" name="Rectangle 34">
                <a:extLst>
                  <a:ext uri="{FF2B5EF4-FFF2-40B4-BE49-F238E27FC236}">
                    <a16:creationId xmlns:a16="http://schemas.microsoft.com/office/drawing/2014/main" id="{E7A04193-8A23-3CAC-EE99-7B53D9F55580}"/>
                  </a:ext>
                </a:extLst>
              </p:cNvPr>
              <p:cNvSpPr>
                <a:spLocks noChangeArrowheads="1"/>
              </p:cNvSpPr>
              <p:nvPr/>
            </p:nvSpPr>
            <p:spPr bwMode="auto">
              <a:xfrm>
                <a:off x="1145" y="1834"/>
                <a:ext cx="617" cy="14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35000"/>
                  </a:lnSpc>
                  <a:spcBef>
                    <a:spcPct val="50000"/>
                  </a:spcBef>
                </a:pPr>
                <a:endParaRPr lang="my-MM" altLang="en-US" sz="2000">
                  <a:solidFill>
                    <a:srgbClr val="FFEA18"/>
                  </a:solidFill>
                </a:endParaRPr>
              </a:p>
            </p:txBody>
          </p:sp>
        </p:grpSp>
        <p:sp>
          <p:nvSpPr>
            <p:cNvPr id="51231" name="Rectangle 35">
              <a:extLst>
                <a:ext uri="{FF2B5EF4-FFF2-40B4-BE49-F238E27FC236}">
                  <a16:creationId xmlns:a16="http://schemas.microsoft.com/office/drawing/2014/main" id="{8A046BF1-5B27-BEAB-FA92-4245936A111C}"/>
                </a:ext>
              </a:extLst>
            </p:cNvPr>
            <p:cNvSpPr>
              <a:spLocks noChangeArrowheads="1"/>
            </p:cNvSpPr>
            <p:nvPr/>
          </p:nvSpPr>
          <p:spPr bwMode="auto">
            <a:xfrm>
              <a:off x="1735" y="2767"/>
              <a:ext cx="1195" cy="32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a:solidFill>
                    <a:srgbClr val="FFEA18"/>
                  </a:solidFill>
                </a:rPr>
                <a:t> </a:t>
              </a:r>
              <a:r>
                <a:rPr lang="en-US" altLang="en-US" sz="2000" dirty="0" err="1">
                  <a:solidFill>
                    <a:schemeClr val="bg2">
                      <a:lumMod val="40000"/>
                      <a:lumOff val="60000"/>
                    </a:schemeClr>
                  </a:solidFill>
                  <a:latin typeface="Pyidaungsu" panose="020B0502040204020203" pitchFamily="34" charset="0"/>
                  <a:cs typeface="Pyidaungsu" panose="020B0502040204020203" pitchFamily="34" charset="0"/>
                </a:rPr>
                <a:t>ဂရိလူမျိုးများဆီသို</a:t>
              </a:r>
              <a:r>
                <a:rPr lang="en-US" altLang="en-US" sz="2000" dirty="0">
                  <a:solidFill>
                    <a:schemeClr val="bg2">
                      <a:lumMod val="40000"/>
                      <a:lumOff val="60000"/>
                    </a:schemeClr>
                  </a:solidFill>
                  <a:latin typeface="Pyidaungsu" panose="020B0502040204020203" pitchFamily="34" charset="0"/>
                  <a:cs typeface="Pyidaungsu" panose="020B0502040204020203" pitchFamily="34" charset="0"/>
                </a:rPr>
                <a:t>့</a:t>
              </a:r>
            </a:p>
          </p:txBody>
        </p:sp>
      </p:grpSp>
      <p:grpSp>
        <p:nvGrpSpPr>
          <p:cNvPr id="9" name="Group 36">
            <a:extLst>
              <a:ext uri="{FF2B5EF4-FFF2-40B4-BE49-F238E27FC236}">
                <a16:creationId xmlns:a16="http://schemas.microsoft.com/office/drawing/2014/main" id="{79424B0D-7C7D-707F-24E8-A6C53FA3F70A}"/>
              </a:ext>
            </a:extLst>
          </p:cNvPr>
          <p:cNvGrpSpPr>
            <a:grpSpLocks/>
          </p:cNvGrpSpPr>
          <p:nvPr/>
        </p:nvGrpSpPr>
        <p:grpSpPr bwMode="auto">
          <a:xfrm>
            <a:off x="3736975" y="5302250"/>
            <a:ext cx="4458644" cy="1855788"/>
            <a:chOff x="3473" y="2722"/>
            <a:chExt cx="1803" cy="1169"/>
          </a:xfrm>
        </p:grpSpPr>
        <p:grpSp>
          <p:nvGrpSpPr>
            <p:cNvPr id="51225" name="Group 37">
              <a:extLst>
                <a:ext uri="{FF2B5EF4-FFF2-40B4-BE49-F238E27FC236}">
                  <a16:creationId xmlns:a16="http://schemas.microsoft.com/office/drawing/2014/main" id="{8A4DB776-30B5-4108-13D6-466E409C9775}"/>
                </a:ext>
              </a:extLst>
            </p:cNvPr>
            <p:cNvGrpSpPr>
              <a:grpSpLocks/>
            </p:cNvGrpSpPr>
            <p:nvPr/>
          </p:nvGrpSpPr>
          <p:grpSpPr bwMode="auto">
            <a:xfrm>
              <a:off x="3473" y="3088"/>
              <a:ext cx="617" cy="803"/>
              <a:chOff x="1145" y="1176"/>
              <a:chExt cx="617" cy="803"/>
            </a:xfrm>
          </p:grpSpPr>
          <p:sp>
            <p:nvSpPr>
              <p:cNvPr id="51227" name="Rectangle 38">
                <a:extLst>
                  <a:ext uri="{FF2B5EF4-FFF2-40B4-BE49-F238E27FC236}">
                    <a16:creationId xmlns:a16="http://schemas.microsoft.com/office/drawing/2014/main" id="{CA2DCDC8-E7B9-209E-A6D3-63106CBAE007}"/>
                  </a:ext>
                </a:extLst>
              </p:cNvPr>
              <p:cNvSpPr>
                <a:spLocks noChangeArrowheads="1"/>
              </p:cNvSpPr>
              <p:nvPr/>
            </p:nvSpPr>
            <p:spPr bwMode="auto">
              <a:xfrm>
                <a:off x="1145" y="1176"/>
                <a:ext cx="587" cy="36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a:solidFill>
                    <a:srgbClr val="FFEA18"/>
                  </a:solidFill>
                </a:endParaRPr>
              </a:p>
            </p:txBody>
          </p:sp>
          <p:sp>
            <p:nvSpPr>
              <p:cNvPr id="51228" name="Rectangle 39">
                <a:extLst>
                  <a:ext uri="{FF2B5EF4-FFF2-40B4-BE49-F238E27FC236}">
                    <a16:creationId xmlns:a16="http://schemas.microsoft.com/office/drawing/2014/main" id="{A28712B2-7AA5-B995-0285-EBFA0FE3C092}"/>
                  </a:ext>
                </a:extLst>
              </p:cNvPr>
              <p:cNvSpPr>
                <a:spLocks noChangeArrowheads="1"/>
              </p:cNvSpPr>
              <p:nvPr/>
            </p:nvSpPr>
            <p:spPr bwMode="auto">
              <a:xfrm>
                <a:off x="1145" y="1530"/>
                <a:ext cx="587" cy="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2000">
                  <a:solidFill>
                    <a:srgbClr val="FFEA18"/>
                  </a:solidFill>
                </a:endParaRPr>
              </a:p>
            </p:txBody>
          </p:sp>
          <p:sp>
            <p:nvSpPr>
              <p:cNvPr id="51229" name="Rectangle 40">
                <a:extLst>
                  <a:ext uri="{FF2B5EF4-FFF2-40B4-BE49-F238E27FC236}">
                    <a16:creationId xmlns:a16="http://schemas.microsoft.com/office/drawing/2014/main" id="{E4B96A3D-8430-4DBA-3816-75C4BAD06170}"/>
                  </a:ext>
                </a:extLst>
              </p:cNvPr>
              <p:cNvSpPr>
                <a:spLocks noChangeArrowheads="1"/>
              </p:cNvSpPr>
              <p:nvPr/>
            </p:nvSpPr>
            <p:spPr bwMode="auto">
              <a:xfrm>
                <a:off x="1145" y="1834"/>
                <a:ext cx="617" cy="14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35000"/>
                  </a:lnSpc>
                  <a:spcBef>
                    <a:spcPct val="50000"/>
                  </a:spcBef>
                </a:pPr>
                <a:endParaRPr lang="my-MM" altLang="en-US" sz="2000">
                  <a:solidFill>
                    <a:srgbClr val="FFEA18"/>
                  </a:solidFill>
                </a:endParaRPr>
              </a:p>
            </p:txBody>
          </p:sp>
        </p:grpSp>
        <p:sp>
          <p:nvSpPr>
            <p:cNvPr id="51226" name="Rectangle 41">
              <a:extLst>
                <a:ext uri="{FF2B5EF4-FFF2-40B4-BE49-F238E27FC236}">
                  <a16:creationId xmlns:a16="http://schemas.microsoft.com/office/drawing/2014/main" id="{2DE23E75-EA49-1884-BE8C-A31A2A85A80F}"/>
                </a:ext>
              </a:extLst>
            </p:cNvPr>
            <p:cNvSpPr>
              <a:spLocks noChangeArrowheads="1"/>
            </p:cNvSpPr>
            <p:nvPr/>
          </p:nvSpPr>
          <p:spPr bwMode="auto">
            <a:xfrm>
              <a:off x="4118" y="2722"/>
              <a:ext cx="1158" cy="32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a:solidFill>
                    <a:srgbClr val="FFEA18"/>
                  </a:solidFill>
                </a:rPr>
                <a:t>  </a:t>
              </a:r>
              <a:r>
                <a:rPr lang="en-US" altLang="en-US" sz="2000" dirty="0" err="1">
                  <a:solidFill>
                    <a:schemeClr val="accent1"/>
                  </a:solidFill>
                  <a:latin typeface="Pyidaungsu" panose="020B0502040204020203" pitchFamily="34" charset="0"/>
                  <a:cs typeface="Pyidaungsu" panose="020B0502040204020203" pitchFamily="34" charset="0"/>
                </a:rPr>
                <a:t>အသင်းတော်တိုင်းဆီသို</a:t>
              </a:r>
              <a:r>
                <a:rPr lang="en-US" altLang="en-US" sz="2000" dirty="0">
                  <a:solidFill>
                    <a:schemeClr val="accent1"/>
                  </a:solidFill>
                  <a:latin typeface="Pyidaungsu" panose="020B0502040204020203" pitchFamily="34" charset="0"/>
                  <a:cs typeface="Pyidaungsu" panose="020B0502040204020203" pitchFamily="34" charset="0"/>
                </a:rPr>
                <a:t>့</a:t>
              </a:r>
            </a:p>
          </p:txBody>
        </p:sp>
      </p:grpSp>
      <p:sp>
        <p:nvSpPr>
          <p:cNvPr id="51217" name="Text Box 42">
            <a:extLst>
              <a:ext uri="{FF2B5EF4-FFF2-40B4-BE49-F238E27FC236}">
                <a16:creationId xmlns:a16="http://schemas.microsoft.com/office/drawing/2014/main" id="{C2048391-7722-3D38-4586-96D015660139}"/>
              </a:ext>
            </a:extLst>
          </p:cNvPr>
          <p:cNvSpPr txBox="1">
            <a:spLocks noChangeArrowheads="1"/>
          </p:cNvSpPr>
          <p:nvPr/>
        </p:nvSpPr>
        <p:spPr bwMode="auto">
          <a:xfrm>
            <a:off x="9693275" y="-17463"/>
            <a:ext cx="185738"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51218" name="Text Box 47">
            <a:extLst>
              <a:ext uri="{FF2B5EF4-FFF2-40B4-BE49-F238E27FC236}">
                <a16:creationId xmlns:a16="http://schemas.microsoft.com/office/drawing/2014/main" id="{EDCB9C05-73BB-3EB6-EF23-EC2289D9CE4E}"/>
              </a:ext>
            </a:extLst>
          </p:cNvPr>
          <p:cNvSpPr txBox="1">
            <a:spLocks noChangeArrowheads="1"/>
          </p:cNvSpPr>
          <p:nvPr/>
        </p:nvSpPr>
        <p:spPr bwMode="auto">
          <a:xfrm>
            <a:off x="8821738" y="7399338"/>
            <a:ext cx="184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000">
              <a:solidFill>
                <a:srgbClr val="FFFFFF"/>
              </a:solidFill>
            </a:endParaRPr>
          </a:p>
        </p:txBody>
      </p:sp>
      <p:sp>
        <p:nvSpPr>
          <p:cNvPr id="51219" name="Text Box 52">
            <a:extLst>
              <a:ext uri="{FF2B5EF4-FFF2-40B4-BE49-F238E27FC236}">
                <a16:creationId xmlns:a16="http://schemas.microsoft.com/office/drawing/2014/main" id="{1E62248E-A98E-F47F-418D-9564F04F35A4}"/>
              </a:ext>
            </a:extLst>
          </p:cNvPr>
          <p:cNvSpPr txBox="1">
            <a:spLocks noChangeArrowheads="1"/>
          </p:cNvSpPr>
          <p:nvPr/>
        </p:nvSpPr>
        <p:spPr bwMode="auto">
          <a:xfrm>
            <a:off x="9517063" y="69183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51220" name="Text Box 53">
            <a:extLst>
              <a:ext uri="{FF2B5EF4-FFF2-40B4-BE49-F238E27FC236}">
                <a16:creationId xmlns:a16="http://schemas.microsoft.com/office/drawing/2014/main" id="{BE0A4496-39E3-E118-B9D8-A0AEE7ADF7B8}"/>
              </a:ext>
            </a:extLst>
          </p:cNvPr>
          <p:cNvSpPr txBox="1">
            <a:spLocks noChangeArrowheads="1"/>
          </p:cNvSpPr>
          <p:nvPr/>
        </p:nvSpPr>
        <p:spPr bwMode="auto">
          <a:xfrm>
            <a:off x="9180513" y="7399338"/>
            <a:ext cx="309562"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17</a:t>
            </a:r>
          </a:p>
        </p:txBody>
      </p:sp>
      <p:sp>
        <p:nvSpPr>
          <p:cNvPr id="51221" name="Text Box 54">
            <a:extLst>
              <a:ext uri="{FF2B5EF4-FFF2-40B4-BE49-F238E27FC236}">
                <a16:creationId xmlns:a16="http://schemas.microsoft.com/office/drawing/2014/main" id="{C99E2734-7694-BE5D-B5D7-2F39861193FB}"/>
              </a:ext>
            </a:extLst>
          </p:cNvPr>
          <p:cNvSpPr txBox="1">
            <a:spLocks noChangeArrowheads="1"/>
          </p:cNvSpPr>
          <p:nvPr/>
        </p:nvSpPr>
        <p:spPr bwMode="auto">
          <a:xfrm>
            <a:off x="9632950" y="7345363"/>
            <a:ext cx="2619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rPr>
              <a:t>4</a:t>
            </a:r>
          </a:p>
        </p:txBody>
      </p:sp>
      <p:sp>
        <p:nvSpPr>
          <p:cNvPr id="1206327" name="Text Box 55">
            <a:extLst>
              <a:ext uri="{FF2B5EF4-FFF2-40B4-BE49-F238E27FC236}">
                <a16:creationId xmlns:a16="http://schemas.microsoft.com/office/drawing/2014/main" id="{4F060AD9-B4E5-A9D4-C705-DA33B2200651}"/>
              </a:ext>
            </a:extLst>
          </p:cNvPr>
          <p:cNvSpPr txBox="1">
            <a:spLocks noChangeArrowheads="1"/>
          </p:cNvSpPr>
          <p:nvPr/>
        </p:nvSpPr>
        <p:spPr bwMode="auto">
          <a:xfrm>
            <a:off x="911225" y="212725"/>
            <a:ext cx="8093075" cy="584200"/>
          </a:xfrm>
          <a:prstGeom prst="rect">
            <a:avLst/>
          </a:prstGeom>
          <a:noFill/>
          <a:ln>
            <a:noFill/>
          </a:ln>
          <a:effectLst>
            <a:outerShdw dist="81320" dir="3080412"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a:solidFill>
                <a:srgbClr val="FFEA18"/>
              </a:solidFill>
            </a:endParaRPr>
          </a:p>
        </p:txBody>
      </p:sp>
      <p:sp>
        <p:nvSpPr>
          <p:cNvPr id="51223" name="Rectangle 57">
            <a:extLst>
              <a:ext uri="{FF2B5EF4-FFF2-40B4-BE49-F238E27FC236}">
                <a16:creationId xmlns:a16="http://schemas.microsoft.com/office/drawing/2014/main" id="{EF42265D-1A72-9A83-FC8A-602614CA2C68}"/>
              </a:ext>
            </a:extLst>
          </p:cNvPr>
          <p:cNvSpPr>
            <a:spLocks noChangeArrowheads="1"/>
          </p:cNvSpPr>
          <p:nvPr/>
        </p:nvSpPr>
        <p:spPr bwMode="auto">
          <a:xfrm>
            <a:off x="1422400" y="207963"/>
            <a:ext cx="7254875" cy="461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EA18"/>
                </a:solidFill>
                <a:latin typeface="Pyidaungsu" panose="020B0502040204020203" pitchFamily="34" charset="0"/>
                <a:cs typeface="Pyidaungsu" panose="020B0502040204020203" pitchFamily="34" charset="0"/>
              </a:rPr>
              <a:t>သတင်းစကား</a:t>
            </a:r>
            <a:r>
              <a:rPr lang="en-US" altLang="en-US" sz="2400" dirty="0">
                <a:solidFill>
                  <a:srgbClr val="FFEA18"/>
                </a:solidFill>
                <a:latin typeface="Pyidaungsu" panose="020B0502040204020203" pitchFamily="34" charset="0"/>
                <a:cs typeface="Pyidaungsu" panose="020B0502040204020203" pitchFamily="34" charset="0"/>
              </a:rPr>
              <a:t> </a:t>
            </a:r>
            <a:r>
              <a:rPr lang="en-US" altLang="en-US" sz="2400" dirty="0" err="1">
                <a:solidFill>
                  <a:srgbClr val="FFEA18"/>
                </a:solidFill>
                <a:latin typeface="Pyidaungsu" panose="020B0502040204020203" pitchFamily="34" charset="0"/>
                <a:cs typeface="Pyidaungsu" panose="020B0502040204020203" pitchFamily="34" charset="0"/>
              </a:rPr>
              <a:t>အတိုချုပ်လေ့လာခြင်း</a:t>
            </a:r>
            <a:endParaRPr lang="en-US" altLang="en-US" sz="2400" dirty="0">
              <a:solidFill>
                <a:srgbClr val="FFEA18"/>
              </a:solidFill>
              <a:latin typeface="Pyidaungsu" panose="020B0502040204020203" pitchFamily="34" charset="0"/>
              <a:cs typeface="Pyidaungsu" panose="020B0502040204020203" pitchFamily="34" charset="0"/>
            </a:endParaRPr>
          </a:p>
        </p:txBody>
      </p:sp>
      <p:sp>
        <p:nvSpPr>
          <p:cNvPr id="51224" name="Rectangle 58">
            <a:extLst>
              <a:ext uri="{FF2B5EF4-FFF2-40B4-BE49-F238E27FC236}">
                <a16:creationId xmlns:a16="http://schemas.microsoft.com/office/drawing/2014/main" id="{564D9DD5-A804-F3E0-BA91-6B89FD6E5A84}"/>
              </a:ext>
            </a:extLst>
          </p:cNvPr>
          <p:cNvSpPr>
            <a:spLocks noChangeArrowheads="1"/>
          </p:cNvSpPr>
          <p:nvPr/>
        </p:nvSpPr>
        <p:spPr bwMode="auto">
          <a:xfrm>
            <a:off x="4937125" y="3625850"/>
            <a:ext cx="184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2800"/>
          </a:p>
        </p:txBody>
      </p:sp>
      <p:sp>
        <p:nvSpPr>
          <p:cNvPr id="50" name="Rectangle 28">
            <a:extLst>
              <a:ext uri="{FF2B5EF4-FFF2-40B4-BE49-F238E27FC236}">
                <a16:creationId xmlns:a16="http://schemas.microsoft.com/office/drawing/2014/main" id="{0E7D57A9-9D5D-63BD-2924-786D6DAB53CF}"/>
              </a:ext>
            </a:extLst>
          </p:cNvPr>
          <p:cNvSpPr>
            <a:spLocks noChangeArrowheads="1"/>
          </p:cNvSpPr>
          <p:nvPr/>
        </p:nvSpPr>
        <p:spPr bwMode="auto">
          <a:xfrm>
            <a:off x="2563316" y="2255740"/>
            <a:ext cx="2099220" cy="76687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4400" dirty="0" err="1">
                <a:solidFill>
                  <a:srgbClr val="FFEA18"/>
                </a:solidFill>
                <a:latin typeface="Pyidaungsu" panose="020B0502040204020203" pitchFamily="34" charset="0"/>
                <a:cs typeface="Pyidaungsu" panose="020B0502040204020203" pitchFamily="34" charset="0"/>
              </a:rPr>
              <a:t>ဘုရင</a:t>
            </a:r>
            <a:r>
              <a:rPr lang="en-US" altLang="en-US" sz="4400" dirty="0">
                <a:solidFill>
                  <a:srgbClr val="FFEA18"/>
                </a:solidFill>
                <a:latin typeface="Pyidaungsu" panose="020B0502040204020203" pitchFamily="34" charset="0"/>
                <a:cs typeface="Pyidaungsu" panose="020B0502040204020203" pitchFamily="34" charset="0"/>
              </a:rPr>
              <a:t>်</a:t>
            </a:r>
          </a:p>
        </p:txBody>
      </p:sp>
      <p:sp>
        <p:nvSpPr>
          <p:cNvPr id="51" name="Rectangle 31">
            <a:extLst>
              <a:ext uri="{FF2B5EF4-FFF2-40B4-BE49-F238E27FC236}">
                <a16:creationId xmlns:a16="http://schemas.microsoft.com/office/drawing/2014/main" id="{B4B8A3E0-F8D8-0EB6-93F5-043275DC5713}"/>
              </a:ext>
            </a:extLst>
          </p:cNvPr>
          <p:cNvSpPr>
            <a:spLocks noChangeArrowheads="1"/>
          </p:cNvSpPr>
          <p:nvPr/>
        </p:nvSpPr>
        <p:spPr bwMode="auto">
          <a:xfrm>
            <a:off x="6139507" y="2373224"/>
            <a:ext cx="2590156" cy="76687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4400" dirty="0" err="1">
                <a:solidFill>
                  <a:srgbClr val="FFEA18"/>
                </a:solidFill>
                <a:latin typeface="Pyidaungsu" panose="020B0502040204020203" pitchFamily="34" charset="0"/>
                <a:cs typeface="Pyidaungsu" panose="020B0502040204020203" pitchFamily="34" charset="0"/>
              </a:rPr>
              <a:t>အစေခံ</a:t>
            </a:r>
            <a:endParaRPr lang="en-US" altLang="en-US" sz="4400" dirty="0">
              <a:solidFill>
                <a:srgbClr val="FFEA18"/>
              </a:solidFill>
              <a:latin typeface="Pyidaungsu" panose="020B0502040204020203" pitchFamily="34" charset="0"/>
              <a:cs typeface="Pyidaungsu" panose="020B0502040204020203" pitchFamily="34" charset="0"/>
            </a:endParaRPr>
          </a:p>
        </p:txBody>
      </p:sp>
      <p:sp>
        <p:nvSpPr>
          <p:cNvPr id="52" name="Rectangle 36">
            <a:extLst>
              <a:ext uri="{FF2B5EF4-FFF2-40B4-BE49-F238E27FC236}">
                <a16:creationId xmlns:a16="http://schemas.microsoft.com/office/drawing/2014/main" id="{93442430-1132-7BFE-F5EA-39E045CBD098}"/>
              </a:ext>
            </a:extLst>
          </p:cNvPr>
          <p:cNvSpPr>
            <a:spLocks noChangeArrowheads="1"/>
          </p:cNvSpPr>
          <p:nvPr/>
        </p:nvSpPr>
        <p:spPr bwMode="auto">
          <a:xfrm>
            <a:off x="2105048" y="5596395"/>
            <a:ext cx="2717776" cy="64376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3600" dirty="0" err="1">
                <a:solidFill>
                  <a:srgbClr val="FFEA18"/>
                </a:solidFill>
                <a:latin typeface="Pyidaungsu" panose="020B0502040204020203" pitchFamily="34" charset="0"/>
                <a:cs typeface="Pyidaungsu" panose="020B0502040204020203" pitchFamily="34" charset="0"/>
              </a:rPr>
              <a:t>လူသားစင်စစ</a:t>
            </a:r>
            <a:r>
              <a:rPr lang="en-US" altLang="en-US" sz="3600" dirty="0">
                <a:solidFill>
                  <a:srgbClr val="FFEA18"/>
                </a:solidFill>
                <a:latin typeface="Pyidaungsu" panose="020B0502040204020203" pitchFamily="34" charset="0"/>
                <a:cs typeface="Pyidaungsu" panose="020B0502040204020203" pitchFamily="34" charset="0"/>
              </a:rPr>
              <a:t>်</a:t>
            </a:r>
          </a:p>
        </p:txBody>
      </p:sp>
      <p:sp>
        <p:nvSpPr>
          <p:cNvPr id="53" name="Rectangle 36">
            <a:extLst>
              <a:ext uri="{FF2B5EF4-FFF2-40B4-BE49-F238E27FC236}">
                <a16:creationId xmlns:a16="http://schemas.microsoft.com/office/drawing/2014/main" id="{93442430-1132-7BFE-F5EA-39E045CBD098}"/>
              </a:ext>
            </a:extLst>
          </p:cNvPr>
          <p:cNvSpPr>
            <a:spLocks noChangeArrowheads="1"/>
          </p:cNvSpPr>
          <p:nvPr/>
        </p:nvSpPr>
        <p:spPr bwMode="auto">
          <a:xfrm>
            <a:off x="5441806" y="5822863"/>
            <a:ext cx="2963363" cy="705321"/>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4000" dirty="0" err="1">
                <a:solidFill>
                  <a:schemeClr val="accent1"/>
                </a:solidFill>
                <a:latin typeface="Pyidaungsu" panose="020B0502040204020203" pitchFamily="34" charset="0"/>
                <a:cs typeface="Pyidaungsu" panose="020B0502040204020203" pitchFamily="34" charset="0"/>
              </a:rPr>
              <a:t>ဘုရားစင်စစ</a:t>
            </a:r>
            <a:r>
              <a:rPr lang="en-US" altLang="en-US" sz="4000" dirty="0">
                <a:solidFill>
                  <a:schemeClr val="accent1"/>
                </a:solidFill>
                <a:latin typeface="Pyidaungsu" panose="020B0502040204020203" pitchFamily="34" charset="0"/>
                <a:cs typeface="Pyidaungsu" panose="020B0502040204020203" pitchFamily="34" charset="0"/>
              </a:rPr>
              <a:t>်</a:t>
            </a:r>
          </a:p>
        </p:txBody>
      </p:sp>
      <p:sp>
        <p:nvSpPr>
          <p:cNvPr id="54" name="Rectangle 29">
            <a:extLst>
              <a:ext uri="{FF2B5EF4-FFF2-40B4-BE49-F238E27FC236}">
                <a16:creationId xmlns:a16="http://schemas.microsoft.com/office/drawing/2014/main" id="{0A19C15E-59E3-E28D-77AD-014C637AC2CF}"/>
              </a:ext>
            </a:extLst>
          </p:cNvPr>
          <p:cNvSpPr>
            <a:spLocks noChangeArrowheads="1"/>
          </p:cNvSpPr>
          <p:nvPr/>
        </p:nvSpPr>
        <p:spPr bwMode="auto">
          <a:xfrm>
            <a:off x="2242053" y="3133725"/>
            <a:ext cx="2371222" cy="39754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rgbClr val="FFEA18"/>
                </a:solidFill>
                <a:latin typeface="Pyidaungsu" panose="020B0502040204020203" pitchFamily="34" charset="0"/>
                <a:cs typeface="Pyidaungsu" panose="020B0502040204020203" pitchFamily="34" charset="0"/>
              </a:rPr>
              <a:t>ယေရှုဘာပြောခဲ့သလဲ</a:t>
            </a:r>
            <a:endParaRPr lang="en-US" altLang="en-US" sz="1800" dirty="0">
              <a:solidFill>
                <a:srgbClr val="FFEA18"/>
              </a:solidFill>
              <a:latin typeface="Pyidaungsu" panose="020B0502040204020203" pitchFamily="34" charset="0"/>
              <a:cs typeface="Pyidaungsu" panose="020B0502040204020203" pitchFamily="34" charset="0"/>
            </a:endParaRPr>
          </a:p>
        </p:txBody>
      </p:sp>
      <p:sp>
        <p:nvSpPr>
          <p:cNvPr id="55" name="Rectangle 29">
            <a:extLst>
              <a:ext uri="{FF2B5EF4-FFF2-40B4-BE49-F238E27FC236}">
                <a16:creationId xmlns:a16="http://schemas.microsoft.com/office/drawing/2014/main" id="{0A19C15E-59E3-E28D-77AD-014C637AC2CF}"/>
              </a:ext>
            </a:extLst>
          </p:cNvPr>
          <p:cNvSpPr>
            <a:spLocks noChangeArrowheads="1"/>
          </p:cNvSpPr>
          <p:nvPr/>
        </p:nvSpPr>
        <p:spPr bwMode="auto">
          <a:xfrm>
            <a:off x="5685291" y="3249612"/>
            <a:ext cx="2510327" cy="39754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rgbClr val="FFEA18"/>
                </a:solidFill>
                <a:latin typeface="Pyidaungsu" panose="020B0502040204020203" pitchFamily="34" charset="0"/>
                <a:cs typeface="Pyidaungsu" panose="020B0502040204020203" pitchFamily="34" charset="0"/>
              </a:rPr>
              <a:t>ယေရှုဘာလုပ်ခဲ့သလဲ</a:t>
            </a:r>
            <a:endParaRPr lang="en-US" altLang="en-US" sz="1800" dirty="0">
              <a:solidFill>
                <a:srgbClr val="FFEA18"/>
              </a:solidFill>
              <a:latin typeface="Pyidaungsu" panose="020B0502040204020203" pitchFamily="34" charset="0"/>
              <a:cs typeface="Pyidaungsu" panose="020B0502040204020203" pitchFamily="34" charset="0"/>
            </a:endParaRPr>
          </a:p>
        </p:txBody>
      </p:sp>
      <p:sp>
        <p:nvSpPr>
          <p:cNvPr id="56" name="Rectangle 29">
            <a:extLst>
              <a:ext uri="{FF2B5EF4-FFF2-40B4-BE49-F238E27FC236}">
                <a16:creationId xmlns:a16="http://schemas.microsoft.com/office/drawing/2014/main" id="{0A19C15E-59E3-E28D-77AD-014C637AC2CF}"/>
              </a:ext>
            </a:extLst>
          </p:cNvPr>
          <p:cNvSpPr>
            <a:spLocks noChangeArrowheads="1"/>
          </p:cNvSpPr>
          <p:nvPr/>
        </p:nvSpPr>
        <p:spPr bwMode="auto">
          <a:xfrm>
            <a:off x="2177144" y="6383428"/>
            <a:ext cx="2921906" cy="39754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rgbClr val="FFEA18"/>
                </a:solidFill>
                <a:latin typeface="Pyidaungsu" panose="020B0502040204020203" pitchFamily="34" charset="0"/>
                <a:cs typeface="Pyidaungsu" panose="020B0502040204020203" pitchFamily="34" charset="0"/>
              </a:rPr>
              <a:t>ယေရှုဘယ်လိုခံစားခဲ့ရလဲ</a:t>
            </a:r>
            <a:endParaRPr lang="en-US" altLang="en-US" sz="1800" dirty="0">
              <a:solidFill>
                <a:srgbClr val="FFEA18"/>
              </a:solidFill>
              <a:latin typeface="Pyidaungsu" panose="020B0502040204020203" pitchFamily="34" charset="0"/>
              <a:cs typeface="Pyidaungsu" panose="020B0502040204020203" pitchFamily="34" charset="0"/>
            </a:endParaRPr>
          </a:p>
        </p:txBody>
      </p:sp>
      <p:sp>
        <p:nvSpPr>
          <p:cNvPr id="57" name="Rectangle 29">
            <a:extLst>
              <a:ext uri="{FF2B5EF4-FFF2-40B4-BE49-F238E27FC236}">
                <a16:creationId xmlns:a16="http://schemas.microsoft.com/office/drawing/2014/main" id="{0A19C15E-59E3-E28D-77AD-014C637AC2CF}"/>
              </a:ext>
            </a:extLst>
          </p:cNvPr>
          <p:cNvSpPr>
            <a:spLocks noChangeArrowheads="1"/>
          </p:cNvSpPr>
          <p:nvPr/>
        </p:nvSpPr>
        <p:spPr bwMode="auto">
          <a:xfrm>
            <a:off x="5611386" y="6445250"/>
            <a:ext cx="3569127" cy="39754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chemeClr val="accent1"/>
                </a:solidFill>
                <a:latin typeface="Pyidaungsu" panose="020B0502040204020203" pitchFamily="34" charset="0"/>
                <a:cs typeface="Pyidaungsu" panose="020B0502040204020203" pitchFamily="34" charset="0"/>
              </a:rPr>
              <a:t>ယေရှုဘာကိုဆိုလိုသလဲ</a:t>
            </a:r>
            <a:endParaRPr lang="en-US" altLang="en-US" sz="1800" dirty="0">
              <a:solidFill>
                <a:schemeClr val="accent1"/>
              </a:solidFill>
              <a:latin typeface="Pyidaungsu" panose="020B0502040204020203" pitchFamily="34" charset="0"/>
              <a:cs typeface="Pyidaungsu" panose="020B0502040204020203" pitchFamily="34" charset="0"/>
            </a:endParaRPr>
          </a:p>
        </p:txBody>
      </p:sp>
      <p:sp>
        <p:nvSpPr>
          <p:cNvPr id="58" name="Line 56">
            <a:extLst>
              <a:ext uri="{FF2B5EF4-FFF2-40B4-BE49-F238E27FC236}">
                <a16:creationId xmlns:a16="http://schemas.microsoft.com/office/drawing/2014/main" id="{6C2EF476-FC63-0AB3-D3C1-4D74335FD42B}"/>
              </a:ext>
            </a:extLst>
          </p:cNvPr>
          <p:cNvSpPr>
            <a:spLocks noChangeShapeType="1"/>
          </p:cNvSpPr>
          <p:nvPr/>
        </p:nvSpPr>
        <p:spPr bwMode="auto">
          <a:xfrm flipH="1">
            <a:off x="4343400" y="825500"/>
            <a:ext cx="661988" cy="3606800"/>
          </a:xfrm>
          <a:prstGeom prst="line">
            <a:avLst/>
          </a:prstGeom>
          <a:noFill/>
          <a:ln w="76200">
            <a:solidFill>
              <a:srgbClr val="FFFF00"/>
            </a:solidFill>
            <a:round/>
            <a:headEnd/>
            <a:tailEnd type="arrow" w="med" len="med"/>
          </a:ln>
          <a:effectLst>
            <a:outerShdw dist="89803"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59" name="Line 55">
            <a:extLst>
              <a:ext uri="{FF2B5EF4-FFF2-40B4-BE49-F238E27FC236}">
                <a16:creationId xmlns:a16="http://schemas.microsoft.com/office/drawing/2014/main" id="{C7838F5D-D1EE-0D34-AB7F-DA87D4CCFBE9}"/>
              </a:ext>
            </a:extLst>
          </p:cNvPr>
          <p:cNvSpPr>
            <a:spLocks noChangeShapeType="1"/>
          </p:cNvSpPr>
          <p:nvPr/>
        </p:nvSpPr>
        <p:spPr bwMode="auto">
          <a:xfrm flipH="1">
            <a:off x="4292600" y="825500"/>
            <a:ext cx="444500" cy="927100"/>
          </a:xfrm>
          <a:prstGeom prst="line">
            <a:avLst/>
          </a:prstGeom>
          <a:noFill/>
          <a:ln w="76200">
            <a:solidFill>
              <a:srgbClr val="FFFF00"/>
            </a:solidFill>
            <a:round/>
            <a:headEnd/>
            <a:tailEnd type="arrow" w="med" len="med"/>
          </a:ln>
          <a:effectLst>
            <a:outerShdw dist="89803"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60" name="Line 57">
            <a:extLst>
              <a:ext uri="{FF2B5EF4-FFF2-40B4-BE49-F238E27FC236}">
                <a16:creationId xmlns:a16="http://schemas.microsoft.com/office/drawing/2014/main" id="{524EF678-9737-C9BA-5F5A-22C1DB3AE921}"/>
              </a:ext>
            </a:extLst>
          </p:cNvPr>
          <p:cNvSpPr>
            <a:spLocks noChangeShapeType="1"/>
          </p:cNvSpPr>
          <p:nvPr/>
        </p:nvSpPr>
        <p:spPr bwMode="auto">
          <a:xfrm>
            <a:off x="5243513" y="838200"/>
            <a:ext cx="166687" cy="914400"/>
          </a:xfrm>
          <a:prstGeom prst="line">
            <a:avLst/>
          </a:prstGeom>
          <a:noFill/>
          <a:ln w="76200">
            <a:solidFill>
              <a:srgbClr val="FFFF00"/>
            </a:solidFill>
            <a:round/>
            <a:headEnd/>
            <a:tailEnd type="arrow" w="med" len="med"/>
          </a:ln>
          <a:effectLst>
            <a:outerShdw dist="89803"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61" name="Rectangle 48">
            <a:extLst>
              <a:ext uri="{FF2B5EF4-FFF2-40B4-BE49-F238E27FC236}">
                <a16:creationId xmlns:a16="http://schemas.microsoft.com/office/drawing/2014/main" id="{070460C8-A509-E5AD-8D68-04B822236BB8}"/>
              </a:ext>
            </a:extLst>
          </p:cNvPr>
          <p:cNvSpPr>
            <a:spLocks noChangeArrowheads="1"/>
          </p:cNvSpPr>
          <p:nvPr/>
        </p:nvSpPr>
        <p:spPr bwMode="auto">
          <a:xfrm>
            <a:off x="6227762" y="4482181"/>
            <a:ext cx="2879726" cy="23980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15000" dirty="0">
                <a:solidFill>
                  <a:srgbClr val="FFEA18"/>
                </a:solidFill>
              </a:rPr>
              <a:t>∑</a:t>
            </a:r>
          </a:p>
        </p:txBody>
      </p:sp>
    </p:spTree>
    <p:extLst>
      <p:ext uri="{BB962C8B-B14F-4D97-AF65-F5344CB8AC3E}">
        <p14:creationId xmlns:p14="http://schemas.microsoft.com/office/powerpoint/2010/main" val="1534480695"/>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afterEffect" nodePh="1">
                                  <p:stCondLst>
                                    <p:cond delay="0"/>
                                  </p:stCondLst>
                                  <p:endCondLst>
                                    <p:cond evt="begin" delay="0">
                                      <p:tn val="5"/>
                                    </p:cond>
                                  </p:endCondLst>
                                  <p:childTnLst>
                                    <p:set>
                                      <p:cBhvr>
                                        <p:cTn id="6" dur="1" fill="hold">
                                          <p:stCondLst>
                                            <p:cond delay="0"/>
                                          </p:stCondLst>
                                        </p:cTn>
                                        <p:tgtEl>
                                          <p:spTgt spid="1206327"/>
                                        </p:tgtEl>
                                        <p:attrNameLst>
                                          <p:attrName>style.visibility</p:attrName>
                                        </p:attrNameLst>
                                      </p:cBhvr>
                                      <p:to>
                                        <p:strVal val="visible"/>
                                      </p:to>
                                    </p:set>
                                    <p:animEffect transition="in" filter="barn(outVertical)">
                                      <p:cBhvr>
                                        <p:cTn id="7" dur="500"/>
                                        <p:tgtEl>
                                          <p:spTgt spid="12063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ppt_x</p:attrName>
                                        </p:attrNameLst>
                                      </p:cBhvr>
                                      <p:tavLst>
                                        <p:tav tm="0">
                                          <p:val>
                                            <p:fltVal val="0.5"/>
                                          </p:val>
                                        </p:tav>
                                        <p:tav tm="100000">
                                          <p:val>
                                            <p:strVal val="#ppt_x"/>
                                          </p:val>
                                        </p:tav>
                                      </p:tavLst>
                                    </p:anim>
                                    <p:anim calcmode="lin" valueType="num">
                                      <p:cBhvr>
                                        <p:cTn id="15"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 calcmode="lin" valueType="num">
                                      <p:cBhvr>
                                        <p:cTn id="22" dur="500" fill="hold"/>
                                        <p:tgtEl>
                                          <p:spTgt spid="5"/>
                                        </p:tgtEl>
                                        <p:attrNameLst>
                                          <p:attrName>ppt_x</p:attrName>
                                        </p:attrNameLst>
                                      </p:cBhvr>
                                      <p:tavLst>
                                        <p:tav tm="0">
                                          <p:val>
                                            <p:fltVal val="0.5"/>
                                          </p:val>
                                        </p:tav>
                                        <p:tav tm="100000">
                                          <p:val>
                                            <p:strVal val="#ppt_x"/>
                                          </p:val>
                                        </p:tav>
                                      </p:tavLst>
                                    </p:anim>
                                    <p:anim calcmode="lin" valueType="num">
                                      <p:cBhvr>
                                        <p:cTn id="23"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 calcmode="lin" valueType="num">
                                      <p:cBhvr>
                                        <p:cTn id="30" dur="500" fill="hold"/>
                                        <p:tgtEl>
                                          <p:spTgt spid="7"/>
                                        </p:tgtEl>
                                        <p:attrNameLst>
                                          <p:attrName>ppt_x</p:attrName>
                                        </p:attrNameLst>
                                      </p:cBhvr>
                                      <p:tavLst>
                                        <p:tav tm="0">
                                          <p:val>
                                            <p:fltVal val="0.5"/>
                                          </p:val>
                                        </p:tav>
                                        <p:tav tm="100000">
                                          <p:val>
                                            <p:strVal val="#ppt_x"/>
                                          </p:val>
                                        </p:tav>
                                      </p:tavLst>
                                    </p:anim>
                                    <p:anim calcmode="lin" valueType="num">
                                      <p:cBhvr>
                                        <p:cTn id="31" dur="500" fill="hold"/>
                                        <p:tgtEl>
                                          <p:spTgt spid="7"/>
                                        </p:tgtEl>
                                        <p:attrNameLst>
                                          <p:attrName>ppt_y</p:attrName>
                                        </p:attrNameLst>
                                      </p:cBhvr>
                                      <p:tavLst>
                                        <p:tav tm="0">
                                          <p:val>
                                            <p:fltVal val="0.5"/>
                                          </p:val>
                                        </p:tav>
                                        <p:tav tm="100000">
                                          <p:val>
                                            <p:strVal val="#ppt_y"/>
                                          </p:val>
                                        </p:tav>
                                      </p:tavLst>
                                    </p:anim>
                                  </p:childTnLst>
                                </p:cTn>
                              </p:par>
                            </p:childTnLst>
                          </p:cTn>
                        </p:par>
                        <p:par>
                          <p:cTn id="32" fill="hold">
                            <p:stCondLst>
                              <p:cond delay="500"/>
                            </p:stCondLst>
                            <p:childTnLst>
                              <p:par>
                                <p:cTn id="33" presetID="22" presetClass="entr" presetSubtype="1" fill="hold" nodeType="after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wipe(up)">
                                      <p:cBhvr>
                                        <p:cTn id="35" dur="500"/>
                                        <p:tgtEl>
                                          <p:spTgt spid="58"/>
                                        </p:tgtEl>
                                      </p:cBhvr>
                                    </p:animEffect>
                                  </p:childTnLst>
                                </p:cTn>
                              </p:par>
                            </p:childTnLst>
                          </p:cTn>
                        </p:par>
                        <p:par>
                          <p:cTn id="36" fill="hold">
                            <p:stCondLst>
                              <p:cond delay="1000"/>
                            </p:stCondLst>
                            <p:childTnLst>
                              <p:par>
                                <p:cTn id="37" presetID="22" presetClass="entr" presetSubtype="1" fill="hold" nodeType="after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wipe(up)">
                                      <p:cBhvr>
                                        <p:cTn id="39" dur="500"/>
                                        <p:tgtEl>
                                          <p:spTgt spid="59"/>
                                        </p:tgtEl>
                                      </p:cBhvr>
                                    </p:animEffect>
                                  </p:childTnLst>
                                </p:cTn>
                              </p:par>
                            </p:childTnLst>
                          </p:cTn>
                        </p:par>
                        <p:par>
                          <p:cTn id="40" fill="hold">
                            <p:stCondLst>
                              <p:cond delay="1500"/>
                            </p:stCondLst>
                            <p:childTnLst>
                              <p:par>
                                <p:cTn id="41" presetID="22" presetClass="entr" presetSubtype="1" fill="hold" nodeType="after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wipe(up)">
                                      <p:cBhvr>
                                        <p:cTn id="43"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6327"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1C20E6-F1B2-6786-DDB6-379C755A243A}"/>
              </a:ext>
            </a:extLst>
          </p:cNvPr>
          <p:cNvSpPr/>
          <p:nvPr/>
        </p:nvSpPr>
        <p:spPr bwMode="auto">
          <a:xfrm>
            <a:off x="1108710" y="-34290"/>
            <a:ext cx="2891790" cy="29718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Win Innwa" pitchFamily="2" charset="0"/>
            </a:endParaRPr>
          </a:p>
        </p:txBody>
      </p:sp>
      <p:pic>
        <p:nvPicPr>
          <p:cNvPr id="51201" name="Picture 2" descr="Purple mesh">
            <a:extLst>
              <a:ext uri="{FF2B5EF4-FFF2-40B4-BE49-F238E27FC236}">
                <a16:creationId xmlns:a16="http://schemas.microsoft.com/office/drawing/2014/main" id="{6572B308-A52C-A0A6-9BA0-9B787007C5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3" y="263525"/>
            <a:ext cx="9240837" cy="725487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51202" name="Rectangle 3">
            <a:extLst>
              <a:ext uri="{FF2B5EF4-FFF2-40B4-BE49-F238E27FC236}">
                <a16:creationId xmlns:a16="http://schemas.microsoft.com/office/drawing/2014/main" id="{8AD22B43-6D5F-D6F8-610F-60C9DE2F333F}"/>
              </a:ext>
            </a:extLst>
          </p:cNvPr>
          <p:cNvSpPr>
            <a:spLocks noChangeArrowheads="1"/>
          </p:cNvSpPr>
          <p:nvPr/>
        </p:nvSpPr>
        <p:spPr bwMode="auto">
          <a:xfrm>
            <a:off x="169863" y="7427913"/>
            <a:ext cx="1454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000" b="0"/>
          </a:p>
        </p:txBody>
      </p:sp>
      <p:sp>
        <p:nvSpPr>
          <p:cNvPr id="51203" name="Rectangle 4">
            <a:extLst>
              <a:ext uri="{FF2B5EF4-FFF2-40B4-BE49-F238E27FC236}">
                <a16:creationId xmlns:a16="http://schemas.microsoft.com/office/drawing/2014/main" id="{68A992E8-B2AF-5227-5E1F-B98B1882DE00}"/>
              </a:ext>
            </a:extLst>
          </p:cNvPr>
          <p:cNvSpPr>
            <a:spLocks noChangeArrowheads="1"/>
          </p:cNvSpPr>
          <p:nvPr/>
        </p:nvSpPr>
        <p:spPr bwMode="auto">
          <a:xfrm>
            <a:off x="1166813" y="849313"/>
            <a:ext cx="7481887" cy="6181725"/>
          </a:xfrm>
          <a:prstGeom prst="rect">
            <a:avLst/>
          </a:prstGeom>
          <a:gradFill rotWithShape="0">
            <a:gsLst>
              <a:gs pos="0">
                <a:srgbClr val="000000"/>
              </a:gs>
              <a:gs pos="50000">
                <a:srgbClr val="00279F"/>
              </a:gs>
              <a:gs pos="100000">
                <a:srgbClr val="000000"/>
              </a:gs>
            </a:gsLst>
            <a:lin ang="5400000" scaled="1"/>
          </a:gradFill>
          <a:ln w="12700">
            <a:solidFill>
              <a:schemeClr val="tx1"/>
            </a:solidFill>
            <a:miter lim="800000"/>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51204" name="AutoShape 5">
            <a:extLst>
              <a:ext uri="{FF2B5EF4-FFF2-40B4-BE49-F238E27FC236}">
                <a16:creationId xmlns:a16="http://schemas.microsoft.com/office/drawing/2014/main" id="{3600FA50-9E95-C955-7C51-3CA7039EC530}"/>
              </a:ext>
            </a:extLst>
          </p:cNvPr>
          <p:cNvSpPr>
            <a:spLocks noChangeArrowheads="1"/>
          </p:cNvSpPr>
          <p:nvPr/>
        </p:nvSpPr>
        <p:spPr bwMode="auto">
          <a:xfrm>
            <a:off x="5257800" y="1008062"/>
            <a:ext cx="3489325" cy="3067050"/>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a:effectLst>
            <a:outerShdw dist="161645"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a:solidFill>
                <a:srgbClr val="FFEA18"/>
              </a:solidFill>
            </a:endParaRPr>
          </a:p>
        </p:txBody>
      </p:sp>
      <p:sp>
        <p:nvSpPr>
          <p:cNvPr id="51205" name="AutoShape 6">
            <a:extLst>
              <a:ext uri="{FF2B5EF4-FFF2-40B4-BE49-F238E27FC236}">
                <a16:creationId xmlns:a16="http://schemas.microsoft.com/office/drawing/2014/main" id="{1351F9D1-6FE5-A87C-B9BB-5C9E9570D9E4}"/>
              </a:ext>
            </a:extLst>
          </p:cNvPr>
          <p:cNvSpPr>
            <a:spLocks noChangeArrowheads="1"/>
          </p:cNvSpPr>
          <p:nvPr/>
        </p:nvSpPr>
        <p:spPr bwMode="auto">
          <a:xfrm>
            <a:off x="1666250" y="4039664"/>
            <a:ext cx="3502650" cy="2806133"/>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a:effectLst>
            <a:outerShdw dist="161645"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a:solidFill>
                <a:srgbClr val="FFEA18"/>
              </a:solidFill>
            </a:endParaRPr>
          </a:p>
        </p:txBody>
      </p:sp>
      <p:sp>
        <p:nvSpPr>
          <p:cNvPr id="51206" name="AutoShape 7">
            <a:extLst>
              <a:ext uri="{FF2B5EF4-FFF2-40B4-BE49-F238E27FC236}">
                <a16:creationId xmlns:a16="http://schemas.microsoft.com/office/drawing/2014/main" id="{FDF97B15-4E1B-1C0E-DBF0-B89361033EB8}"/>
              </a:ext>
            </a:extLst>
          </p:cNvPr>
          <p:cNvSpPr>
            <a:spLocks noChangeArrowheads="1"/>
          </p:cNvSpPr>
          <p:nvPr/>
        </p:nvSpPr>
        <p:spPr bwMode="auto">
          <a:xfrm>
            <a:off x="5313789" y="4112971"/>
            <a:ext cx="3479800" cy="2838450"/>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FF0000"/>
            </a:solidFill>
            <a:round/>
            <a:headEnd/>
            <a:tailEnd/>
          </a:ln>
          <a:effectLst>
            <a:outerShdw dist="161645"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1200" b="0">
              <a:solidFill>
                <a:srgbClr val="063DE8"/>
              </a:solidFill>
            </a:endParaRPr>
          </a:p>
        </p:txBody>
      </p:sp>
      <p:sp>
        <p:nvSpPr>
          <p:cNvPr id="51207" name="AutoShape 8">
            <a:extLst>
              <a:ext uri="{FF2B5EF4-FFF2-40B4-BE49-F238E27FC236}">
                <a16:creationId xmlns:a16="http://schemas.microsoft.com/office/drawing/2014/main" id="{4C8F0C2A-AB90-4669-8D27-A7513BA94AF8}"/>
              </a:ext>
            </a:extLst>
          </p:cNvPr>
          <p:cNvSpPr>
            <a:spLocks noChangeArrowheads="1"/>
          </p:cNvSpPr>
          <p:nvPr/>
        </p:nvSpPr>
        <p:spPr bwMode="auto">
          <a:xfrm>
            <a:off x="1587053" y="888390"/>
            <a:ext cx="3589338" cy="3017837"/>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a:effectLst>
            <a:outerShdw dist="161645" dir="2700000" algn="ctr" rotWithShape="0">
              <a:schemeClr val="tx1"/>
            </a:outerShdw>
          </a:effectLst>
        </p:spPr>
        <p:txBody>
          <a:bodyPr wrap="none" lIns="91398" tIns="45699" rIns="91398" bIns="45699"/>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800" dirty="0" err="1">
                <a:solidFill>
                  <a:srgbClr val="00B0F0"/>
                </a:solidFill>
                <a:latin typeface="Pyidaungsu" panose="020B0502040204020203" pitchFamily="34" charset="0"/>
                <a:cs typeface="Pyidaungsu" panose="020B0502040204020203" pitchFamily="34" charset="0"/>
              </a:rPr>
              <a:t>ရှင်မဿဲခရစ်ဝင</a:t>
            </a:r>
            <a:r>
              <a:rPr lang="en-US" altLang="en-US" sz="2800" dirty="0">
                <a:solidFill>
                  <a:srgbClr val="66FF99"/>
                </a:solidFill>
                <a:latin typeface="Pyidaungsu" panose="020B0502040204020203" pitchFamily="34" charset="0"/>
                <a:cs typeface="Pyidaungsu" panose="020B0502040204020203" pitchFamily="34" charset="0"/>
              </a:rPr>
              <a:t>်</a:t>
            </a:r>
          </a:p>
        </p:txBody>
      </p:sp>
      <p:grpSp>
        <p:nvGrpSpPr>
          <p:cNvPr id="51208" name="Group 9">
            <a:extLst>
              <a:ext uri="{FF2B5EF4-FFF2-40B4-BE49-F238E27FC236}">
                <a16:creationId xmlns:a16="http://schemas.microsoft.com/office/drawing/2014/main" id="{541D4A1B-98BD-A9C8-C305-13AC395DA932}"/>
              </a:ext>
            </a:extLst>
          </p:cNvPr>
          <p:cNvGrpSpPr>
            <a:grpSpLocks/>
          </p:cNvGrpSpPr>
          <p:nvPr/>
        </p:nvGrpSpPr>
        <p:grpSpPr bwMode="auto">
          <a:xfrm>
            <a:off x="1727200" y="993775"/>
            <a:ext cx="4246563" cy="3635375"/>
            <a:chOff x="979" y="675"/>
            <a:chExt cx="2675" cy="2290"/>
          </a:xfrm>
        </p:grpSpPr>
        <p:sp>
          <p:nvSpPr>
            <p:cNvPr id="51245" name="Rectangle 10">
              <a:extLst>
                <a:ext uri="{FF2B5EF4-FFF2-40B4-BE49-F238E27FC236}">
                  <a16:creationId xmlns:a16="http://schemas.microsoft.com/office/drawing/2014/main" id="{6FB2C4E3-59A6-805A-CB7B-A794B6560612}"/>
                </a:ext>
              </a:extLst>
            </p:cNvPr>
            <p:cNvSpPr>
              <a:spLocks noChangeArrowheads="1"/>
            </p:cNvSpPr>
            <p:nvPr/>
          </p:nvSpPr>
          <p:spPr bwMode="auto">
            <a:xfrm>
              <a:off x="3336" y="675"/>
              <a:ext cx="286" cy="36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a:solidFill>
                    <a:srgbClr val="00B0F0"/>
                  </a:solidFill>
                  <a:latin typeface="Pyidaungsu" panose="020B0502040204020203" pitchFamily="34" charset="0"/>
                  <a:cs typeface="Pyidaungsu" panose="020B0502040204020203" pitchFamily="34" charset="0"/>
                </a:rPr>
                <a:t>၂</a:t>
              </a:r>
            </a:p>
          </p:txBody>
        </p:sp>
        <p:sp>
          <p:nvSpPr>
            <p:cNvPr id="51246" name="Rectangle 11">
              <a:extLst>
                <a:ext uri="{FF2B5EF4-FFF2-40B4-BE49-F238E27FC236}">
                  <a16:creationId xmlns:a16="http://schemas.microsoft.com/office/drawing/2014/main" id="{6CB4075A-26C3-26C2-ECAE-3DCBFA7CA885}"/>
                </a:ext>
              </a:extLst>
            </p:cNvPr>
            <p:cNvSpPr>
              <a:spLocks noChangeArrowheads="1"/>
            </p:cNvSpPr>
            <p:nvPr/>
          </p:nvSpPr>
          <p:spPr bwMode="auto">
            <a:xfrm>
              <a:off x="989" y="2598"/>
              <a:ext cx="286" cy="36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a:solidFill>
                    <a:srgbClr val="00B0F0"/>
                  </a:solidFill>
                  <a:latin typeface="Pyidaungsu" panose="020B0502040204020203" pitchFamily="34" charset="0"/>
                  <a:cs typeface="Pyidaungsu" panose="020B0502040204020203" pitchFamily="34" charset="0"/>
                </a:rPr>
                <a:t>၃</a:t>
              </a:r>
            </a:p>
          </p:txBody>
        </p:sp>
        <p:sp>
          <p:nvSpPr>
            <p:cNvPr id="51247" name="Rectangle 12">
              <a:extLst>
                <a:ext uri="{FF2B5EF4-FFF2-40B4-BE49-F238E27FC236}">
                  <a16:creationId xmlns:a16="http://schemas.microsoft.com/office/drawing/2014/main" id="{8CEA3CF0-C933-4797-1BC8-BBB779261A62}"/>
                </a:ext>
              </a:extLst>
            </p:cNvPr>
            <p:cNvSpPr>
              <a:spLocks noChangeArrowheads="1"/>
            </p:cNvSpPr>
            <p:nvPr/>
          </p:nvSpPr>
          <p:spPr bwMode="auto">
            <a:xfrm>
              <a:off x="3368" y="2587"/>
              <a:ext cx="286" cy="36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a:solidFill>
                    <a:srgbClr val="FFFF00"/>
                  </a:solidFill>
                  <a:latin typeface="Pyidaungsu" panose="020B0502040204020203" pitchFamily="34" charset="0"/>
                  <a:cs typeface="Pyidaungsu" panose="020B0502040204020203" pitchFamily="34" charset="0"/>
                </a:rPr>
                <a:t>၄</a:t>
              </a:r>
            </a:p>
          </p:txBody>
        </p:sp>
        <p:sp>
          <p:nvSpPr>
            <p:cNvPr id="51248" name="Rectangle 13">
              <a:extLst>
                <a:ext uri="{FF2B5EF4-FFF2-40B4-BE49-F238E27FC236}">
                  <a16:creationId xmlns:a16="http://schemas.microsoft.com/office/drawing/2014/main" id="{FDA2147C-CAE5-C659-3BAA-0F809FB7A167}"/>
                </a:ext>
              </a:extLst>
            </p:cNvPr>
            <p:cNvSpPr>
              <a:spLocks noChangeArrowheads="1"/>
            </p:cNvSpPr>
            <p:nvPr/>
          </p:nvSpPr>
          <p:spPr bwMode="auto">
            <a:xfrm>
              <a:off x="979" y="687"/>
              <a:ext cx="286" cy="367"/>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a:solidFill>
                    <a:srgbClr val="00B0F0"/>
                  </a:solidFill>
                  <a:latin typeface="Pyidaungsu" panose="020B0502040204020203" pitchFamily="34" charset="0"/>
                  <a:cs typeface="Pyidaungsu" panose="020B0502040204020203" pitchFamily="34" charset="0"/>
                </a:rPr>
                <a:t>၁</a:t>
              </a:r>
            </a:p>
          </p:txBody>
        </p:sp>
      </p:grpSp>
      <p:sp>
        <p:nvSpPr>
          <p:cNvPr id="51209" name="Rectangle 14">
            <a:extLst>
              <a:ext uri="{FF2B5EF4-FFF2-40B4-BE49-F238E27FC236}">
                <a16:creationId xmlns:a16="http://schemas.microsoft.com/office/drawing/2014/main" id="{0FC16C39-BCD4-6356-A35A-2FC37A5A250E}"/>
              </a:ext>
            </a:extLst>
          </p:cNvPr>
          <p:cNvSpPr>
            <a:spLocks noChangeArrowheads="1"/>
          </p:cNvSpPr>
          <p:nvPr/>
        </p:nvSpPr>
        <p:spPr bwMode="auto">
          <a:xfrm>
            <a:off x="1954213" y="4437063"/>
            <a:ext cx="2801937" cy="5206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err="1">
                <a:solidFill>
                  <a:srgbClr val="00B0F0"/>
                </a:solidFill>
                <a:latin typeface="Pyidaungsu" panose="020B0502040204020203" pitchFamily="34" charset="0"/>
                <a:cs typeface="Pyidaungsu" panose="020B0502040204020203" pitchFamily="34" charset="0"/>
              </a:rPr>
              <a:t>ရှင်လုကာခရစ်ဝင</a:t>
            </a:r>
            <a:r>
              <a:rPr lang="en-US" altLang="en-US" sz="2800" dirty="0">
                <a:solidFill>
                  <a:srgbClr val="00B0F0"/>
                </a:solidFill>
                <a:latin typeface="Pyidaungsu" panose="020B0502040204020203" pitchFamily="34" charset="0"/>
                <a:cs typeface="Pyidaungsu" panose="020B0502040204020203" pitchFamily="34" charset="0"/>
              </a:rPr>
              <a:t>်</a:t>
            </a:r>
          </a:p>
        </p:txBody>
      </p:sp>
      <p:sp>
        <p:nvSpPr>
          <p:cNvPr id="51210" name="Rectangle 15">
            <a:extLst>
              <a:ext uri="{FF2B5EF4-FFF2-40B4-BE49-F238E27FC236}">
                <a16:creationId xmlns:a16="http://schemas.microsoft.com/office/drawing/2014/main" id="{2FC5A76E-996D-C126-CA02-9FBA1E9C0BEF}"/>
              </a:ext>
            </a:extLst>
          </p:cNvPr>
          <p:cNvSpPr>
            <a:spLocks noChangeArrowheads="1"/>
          </p:cNvSpPr>
          <p:nvPr/>
        </p:nvSpPr>
        <p:spPr bwMode="auto">
          <a:xfrm>
            <a:off x="1671638" y="2782888"/>
            <a:ext cx="2590800" cy="64928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3600">
              <a:solidFill>
                <a:srgbClr val="66FF99"/>
              </a:solidFill>
            </a:endParaRPr>
          </a:p>
        </p:txBody>
      </p:sp>
      <p:sp>
        <p:nvSpPr>
          <p:cNvPr id="51211" name="Rectangle 16">
            <a:extLst>
              <a:ext uri="{FF2B5EF4-FFF2-40B4-BE49-F238E27FC236}">
                <a16:creationId xmlns:a16="http://schemas.microsoft.com/office/drawing/2014/main" id="{0B03A0FE-B2AF-378A-7C23-194F851A633F}"/>
              </a:ext>
            </a:extLst>
          </p:cNvPr>
          <p:cNvSpPr>
            <a:spLocks noChangeArrowheads="1"/>
          </p:cNvSpPr>
          <p:nvPr/>
        </p:nvSpPr>
        <p:spPr bwMode="auto">
          <a:xfrm>
            <a:off x="5768975" y="1162050"/>
            <a:ext cx="2835275" cy="5206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err="1">
                <a:solidFill>
                  <a:srgbClr val="00B0F0"/>
                </a:solidFill>
                <a:latin typeface="Pyidaungsu" panose="020B0502040204020203" pitchFamily="34" charset="0"/>
                <a:cs typeface="Pyidaungsu" panose="020B0502040204020203" pitchFamily="34" charset="0"/>
              </a:rPr>
              <a:t>ရှင်မာကုခရစ်ဝင</a:t>
            </a:r>
            <a:r>
              <a:rPr lang="en-US" altLang="en-US" sz="2800" dirty="0">
                <a:solidFill>
                  <a:srgbClr val="00B0F0"/>
                </a:solidFill>
                <a:latin typeface="Pyidaungsu" panose="020B0502040204020203" pitchFamily="34" charset="0"/>
                <a:cs typeface="Pyidaungsu" panose="020B0502040204020203" pitchFamily="34" charset="0"/>
              </a:rPr>
              <a:t>်</a:t>
            </a:r>
          </a:p>
        </p:txBody>
      </p:sp>
      <p:sp>
        <p:nvSpPr>
          <p:cNvPr id="51212" name="Rectangle 17">
            <a:extLst>
              <a:ext uri="{FF2B5EF4-FFF2-40B4-BE49-F238E27FC236}">
                <a16:creationId xmlns:a16="http://schemas.microsoft.com/office/drawing/2014/main" id="{6EC3E7AB-F2D3-8965-C0D9-4B9AEDFE7095}"/>
              </a:ext>
            </a:extLst>
          </p:cNvPr>
          <p:cNvSpPr>
            <a:spLocks noChangeArrowheads="1"/>
          </p:cNvSpPr>
          <p:nvPr/>
        </p:nvSpPr>
        <p:spPr bwMode="auto">
          <a:xfrm>
            <a:off x="5922963" y="4233861"/>
            <a:ext cx="3135858" cy="45905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400" dirty="0" err="1">
                <a:solidFill>
                  <a:schemeClr val="accent2">
                    <a:lumMod val="40000"/>
                    <a:lumOff val="60000"/>
                  </a:schemeClr>
                </a:solidFill>
                <a:latin typeface="Pyidaungsu" panose="020B0502040204020203" pitchFamily="34" charset="0"/>
                <a:cs typeface="Pyidaungsu" panose="020B0502040204020203" pitchFamily="34" charset="0"/>
              </a:rPr>
              <a:t>ရှင်ယောဟန်ခရစ်ဝင</a:t>
            </a:r>
            <a:r>
              <a:rPr lang="en-US" altLang="en-US" sz="2400" dirty="0">
                <a:solidFill>
                  <a:schemeClr val="accent2">
                    <a:lumMod val="40000"/>
                    <a:lumOff val="60000"/>
                  </a:schemeClr>
                </a:solidFill>
                <a:latin typeface="Pyidaungsu" panose="020B0502040204020203" pitchFamily="34" charset="0"/>
                <a:cs typeface="Pyidaungsu" panose="020B0502040204020203" pitchFamily="34" charset="0"/>
              </a:rPr>
              <a:t>်</a:t>
            </a:r>
          </a:p>
        </p:txBody>
      </p:sp>
      <p:grpSp>
        <p:nvGrpSpPr>
          <p:cNvPr id="3" name="Group 18">
            <a:extLst>
              <a:ext uri="{FF2B5EF4-FFF2-40B4-BE49-F238E27FC236}">
                <a16:creationId xmlns:a16="http://schemas.microsoft.com/office/drawing/2014/main" id="{04EE8DB2-2518-857F-92D2-A9A1CCDFD732}"/>
              </a:ext>
            </a:extLst>
          </p:cNvPr>
          <p:cNvGrpSpPr>
            <a:grpSpLocks/>
          </p:cNvGrpSpPr>
          <p:nvPr/>
        </p:nvGrpSpPr>
        <p:grpSpPr bwMode="auto">
          <a:xfrm>
            <a:off x="1600200" y="1596012"/>
            <a:ext cx="3287713" cy="2018727"/>
            <a:chOff x="1145" y="668"/>
            <a:chExt cx="1575" cy="1317"/>
          </a:xfrm>
        </p:grpSpPr>
        <p:grpSp>
          <p:nvGrpSpPr>
            <p:cNvPr id="51240" name="Group 19">
              <a:extLst>
                <a:ext uri="{FF2B5EF4-FFF2-40B4-BE49-F238E27FC236}">
                  <a16:creationId xmlns:a16="http://schemas.microsoft.com/office/drawing/2014/main" id="{91891E35-5C21-4ECD-5485-6254F58DBA6F}"/>
                </a:ext>
              </a:extLst>
            </p:cNvPr>
            <p:cNvGrpSpPr>
              <a:grpSpLocks/>
            </p:cNvGrpSpPr>
            <p:nvPr/>
          </p:nvGrpSpPr>
          <p:grpSpPr bwMode="auto">
            <a:xfrm>
              <a:off x="1145" y="1176"/>
              <a:ext cx="617" cy="809"/>
              <a:chOff x="1145" y="1176"/>
              <a:chExt cx="617" cy="809"/>
            </a:xfrm>
          </p:grpSpPr>
          <p:sp>
            <p:nvSpPr>
              <p:cNvPr id="51242" name="Rectangle 20">
                <a:extLst>
                  <a:ext uri="{FF2B5EF4-FFF2-40B4-BE49-F238E27FC236}">
                    <a16:creationId xmlns:a16="http://schemas.microsoft.com/office/drawing/2014/main" id="{3820A001-F9A9-0CE5-1AD8-2E01EF6ED667}"/>
                  </a:ext>
                </a:extLst>
              </p:cNvPr>
              <p:cNvSpPr>
                <a:spLocks noChangeArrowheads="1"/>
              </p:cNvSpPr>
              <p:nvPr/>
            </p:nvSpPr>
            <p:spPr bwMode="auto">
              <a:xfrm>
                <a:off x="1145" y="1176"/>
                <a:ext cx="587" cy="38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a:solidFill>
                    <a:srgbClr val="FFEA18"/>
                  </a:solidFill>
                </a:endParaRPr>
              </a:p>
            </p:txBody>
          </p:sp>
          <p:sp>
            <p:nvSpPr>
              <p:cNvPr id="51243" name="Rectangle 21">
                <a:extLst>
                  <a:ext uri="{FF2B5EF4-FFF2-40B4-BE49-F238E27FC236}">
                    <a16:creationId xmlns:a16="http://schemas.microsoft.com/office/drawing/2014/main" id="{C7B4DBED-A030-2DF2-3548-1689A9E19DA3}"/>
                  </a:ext>
                </a:extLst>
              </p:cNvPr>
              <p:cNvSpPr>
                <a:spLocks noChangeArrowheads="1"/>
              </p:cNvSpPr>
              <p:nvPr/>
            </p:nvSpPr>
            <p:spPr bwMode="auto">
              <a:xfrm>
                <a:off x="1145" y="1530"/>
                <a:ext cx="587" cy="25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2000">
                  <a:solidFill>
                    <a:srgbClr val="FFEA18"/>
                  </a:solidFill>
                </a:endParaRPr>
              </a:p>
            </p:txBody>
          </p:sp>
          <p:sp>
            <p:nvSpPr>
              <p:cNvPr id="51244" name="Rectangle 22">
                <a:extLst>
                  <a:ext uri="{FF2B5EF4-FFF2-40B4-BE49-F238E27FC236}">
                    <a16:creationId xmlns:a16="http://schemas.microsoft.com/office/drawing/2014/main" id="{C20863D3-41E5-42EF-4F71-4DC0D32ECF48}"/>
                  </a:ext>
                </a:extLst>
              </p:cNvPr>
              <p:cNvSpPr>
                <a:spLocks noChangeArrowheads="1"/>
              </p:cNvSpPr>
              <p:nvPr/>
            </p:nvSpPr>
            <p:spPr bwMode="auto">
              <a:xfrm>
                <a:off x="1145" y="1834"/>
                <a:ext cx="617" cy="151"/>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35000"/>
                  </a:lnSpc>
                  <a:spcBef>
                    <a:spcPct val="50000"/>
                  </a:spcBef>
                </a:pPr>
                <a:endParaRPr lang="my-MM" altLang="en-US" sz="2000">
                  <a:solidFill>
                    <a:srgbClr val="FFEA18"/>
                  </a:solidFill>
                </a:endParaRPr>
              </a:p>
            </p:txBody>
          </p:sp>
        </p:grpSp>
        <p:sp>
          <p:nvSpPr>
            <p:cNvPr id="51241" name="Rectangle 23">
              <a:extLst>
                <a:ext uri="{FF2B5EF4-FFF2-40B4-BE49-F238E27FC236}">
                  <a16:creationId xmlns:a16="http://schemas.microsoft.com/office/drawing/2014/main" id="{BCE976DF-7FFB-5F9D-7C10-CE38FAA63F0A}"/>
                </a:ext>
              </a:extLst>
            </p:cNvPr>
            <p:cNvSpPr>
              <a:spLocks noChangeArrowheads="1"/>
            </p:cNvSpPr>
            <p:nvPr/>
          </p:nvSpPr>
          <p:spPr bwMode="auto">
            <a:xfrm>
              <a:off x="1489" y="668"/>
              <a:ext cx="1231" cy="34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a:solidFill>
                    <a:srgbClr val="FFEA18"/>
                  </a:solidFill>
                </a:rPr>
                <a:t> </a:t>
              </a:r>
              <a:r>
                <a:rPr lang="en-US" altLang="en-US" sz="2000" dirty="0" err="1">
                  <a:solidFill>
                    <a:srgbClr val="00B0F0"/>
                  </a:solidFill>
                  <a:latin typeface="Pyidaungsu" panose="020B0502040204020203" pitchFamily="34" charset="0"/>
                  <a:cs typeface="Pyidaungsu" panose="020B0502040204020203" pitchFamily="34" charset="0"/>
                </a:rPr>
                <a:t>ဂျူးလူမျိုးများဆီသို</a:t>
              </a:r>
              <a:r>
                <a:rPr lang="en-US" altLang="en-US" sz="2000" dirty="0">
                  <a:solidFill>
                    <a:srgbClr val="00B0F0"/>
                  </a:solidFill>
                  <a:latin typeface="Pyidaungsu" panose="020B0502040204020203" pitchFamily="34" charset="0"/>
                  <a:cs typeface="Pyidaungsu" panose="020B0502040204020203" pitchFamily="34" charset="0"/>
                </a:rPr>
                <a:t>့</a:t>
              </a:r>
              <a:endParaRPr lang="en-US" altLang="en-US" sz="1200" dirty="0">
                <a:solidFill>
                  <a:srgbClr val="00B0F0"/>
                </a:solidFill>
                <a:latin typeface="Pyidaungsu" panose="020B0502040204020203" pitchFamily="34" charset="0"/>
                <a:cs typeface="Pyidaungsu" panose="020B0502040204020203" pitchFamily="34" charset="0"/>
              </a:endParaRPr>
            </a:p>
          </p:txBody>
        </p:sp>
      </p:grpSp>
      <p:grpSp>
        <p:nvGrpSpPr>
          <p:cNvPr id="5" name="Group 24">
            <a:extLst>
              <a:ext uri="{FF2B5EF4-FFF2-40B4-BE49-F238E27FC236}">
                <a16:creationId xmlns:a16="http://schemas.microsoft.com/office/drawing/2014/main" id="{35ECBB7B-A4CF-3365-9C49-4D489ABE9CB9}"/>
              </a:ext>
            </a:extLst>
          </p:cNvPr>
          <p:cNvGrpSpPr>
            <a:grpSpLocks/>
          </p:cNvGrpSpPr>
          <p:nvPr/>
        </p:nvGrpSpPr>
        <p:grpSpPr bwMode="auto">
          <a:xfrm>
            <a:off x="4054475" y="1893888"/>
            <a:ext cx="4495800" cy="1711325"/>
            <a:chOff x="3513" y="909"/>
            <a:chExt cx="1799" cy="1078"/>
          </a:xfrm>
        </p:grpSpPr>
        <p:grpSp>
          <p:nvGrpSpPr>
            <p:cNvPr id="51235" name="Group 25">
              <a:extLst>
                <a:ext uri="{FF2B5EF4-FFF2-40B4-BE49-F238E27FC236}">
                  <a16:creationId xmlns:a16="http://schemas.microsoft.com/office/drawing/2014/main" id="{49FD07DF-0A82-E38F-75B6-8DEE8BFCDD4D}"/>
                </a:ext>
              </a:extLst>
            </p:cNvPr>
            <p:cNvGrpSpPr>
              <a:grpSpLocks/>
            </p:cNvGrpSpPr>
            <p:nvPr/>
          </p:nvGrpSpPr>
          <p:grpSpPr bwMode="auto">
            <a:xfrm>
              <a:off x="3513" y="1184"/>
              <a:ext cx="617" cy="803"/>
              <a:chOff x="1145" y="1176"/>
              <a:chExt cx="617" cy="803"/>
            </a:xfrm>
          </p:grpSpPr>
          <p:sp>
            <p:nvSpPr>
              <p:cNvPr id="51237" name="Rectangle 26">
                <a:extLst>
                  <a:ext uri="{FF2B5EF4-FFF2-40B4-BE49-F238E27FC236}">
                    <a16:creationId xmlns:a16="http://schemas.microsoft.com/office/drawing/2014/main" id="{62862B33-BC04-B9CD-2344-C2F0C942D9DA}"/>
                  </a:ext>
                </a:extLst>
              </p:cNvPr>
              <p:cNvSpPr>
                <a:spLocks noChangeArrowheads="1"/>
              </p:cNvSpPr>
              <p:nvPr/>
            </p:nvSpPr>
            <p:spPr bwMode="auto">
              <a:xfrm>
                <a:off x="1145" y="1176"/>
                <a:ext cx="587" cy="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2000">
                  <a:solidFill>
                    <a:srgbClr val="FFEA18"/>
                  </a:solidFill>
                </a:endParaRPr>
              </a:p>
            </p:txBody>
          </p:sp>
          <p:sp>
            <p:nvSpPr>
              <p:cNvPr id="51238" name="Rectangle 27">
                <a:extLst>
                  <a:ext uri="{FF2B5EF4-FFF2-40B4-BE49-F238E27FC236}">
                    <a16:creationId xmlns:a16="http://schemas.microsoft.com/office/drawing/2014/main" id="{F8CF77D8-88E5-DD2E-2276-43A6E415B7CF}"/>
                  </a:ext>
                </a:extLst>
              </p:cNvPr>
              <p:cNvSpPr>
                <a:spLocks noChangeArrowheads="1"/>
              </p:cNvSpPr>
              <p:nvPr/>
            </p:nvSpPr>
            <p:spPr bwMode="auto">
              <a:xfrm>
                <a:off x="1145" y="1530"/>
                <a:ext cx="587" cy="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2000">
                  <a:solidFill>
                    <a:srgbClr val="FFEA18"/>
                  </a:solidFill>
                </a:endParaRPr>
              </a:p>
            </p:txBody>
          </p:sp>
          <p:sp>
            <p:nvSpPr>
              <p:cNvPr id="51239" name="Rectangle 28">
                <a:extLst>
                  <a:ext uri="{FF2B5EF4-FFF2-40B4-BE49-F238E27FC236}">
                    <a16:creationId xmlns:a16="http://schemas.microsoft.com/office/drawing/2014/main" id="{A512A63E-9EC3-0A63-94D3-CEF72884D8C2}"/>
                  </a:ext>
                </a:extLst>
              </p:cNvPr>
              <p:cNvSpPr>
                <a:spLocks noChangeArrowheads="1"/>
              </p:cNvSpPr>
              <p:nvPr/>
            </p:nvSpPr>
            <p:spPr bwMode="auto">
              <a:xfrm>
                <a:off x="1145" y="1834"/>
                <a:ext cx="617" cy="14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35000"/>
                  </a:lnSpc>
                  <a:spcBef>
                    <a:spcPct val="50000"/>
                  </a:spcBef>
                </a:pPr>
                <a:endParaRPr lang="my-MM" altLang="en-US" sz="2000">
                  <a:solidFill>
                    <a:srgbClr val="FFEA18"/>
                  </a:solidFill>
                </a:endParaRPr>
              </a:p>
            </p:txBody>
          </p:sp>
        </p:grpSp>
        <p:sp>
          <p:nvSpPr>
            <p:cNvPr id="51236" name="Rectangle 29">
              <a:extLst>
                <a:ext uri="{FF2B5EF4-FFF2-40B4-BE49-F238E27FC236}">
                  <a16:creationId xmlns:a16="http://schemas.microsoft.com/office/drawing/2014/main" id="{92184A94-AE34-F69B-A2A1-4498CFA3A16A}"/>
                </a:ext>
              </a:extLst>
            </p:cNvPr>
            <p:cNvSpPr>
              <a:spLocks noChangeArrowheads="1"/>
            </p:cNvSpPr>
            <p:nvPr/>
          </p:nvSpPr>
          <p:spPr bwMode="auto">
            <a:xfrm>
              <a:off x="4136" y="909"/>
              <a:ext cx="1176" cy="32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a:solidFill>
                    <a:srgbClr val="FFEA18"/>
                  </a:solidFill>
                </a:rPr>
                <a:t>  </a:t>
              </a:r>
              <a:r>
                <a:rPr lang="en-US" altLang="en-US" sz="2000" dirty="0" err="1">
                  <a:solidFill>
                    <a:srgbClr val="00B0F0"/>
                  </a:solidFill>
                  <a:latin typeface="Pyidaungsu" panose="020B0502040204020203" pitchFamily="34" charset="0"/>
                  <a:cs typeface="Pyidaungsu" panose="020B0502040204020203" pitchFamily="34" charset="0"/>
                </a:rPr>
                <a:t>ရောမလူမျိုးများဆီသို</a:t>
              </a:r>
              <a:r>
                <a:rPr lang="en-US" altLang="en-US" sz="2000" dirty="0">
                  <a:solidFill>
                    <a:srgbClr val="00B0F0"/>
                  </a:solidFill>
                  <a:latin typeface="Pyidaungsu" panose="020B0502040204020203" pitchFamily="34" charset="0"/>
                  <a:cs typeface="Pyidaungsu" panose="020B0502040204020203" pitchFamily="34" charset="0"/>
                </a:rPr>
                <a:t>့</a:t>
              </a:r>
            </a:p>
          </p:txBody>
        </p:sp>
      </p:grpSp>
      <p:grpSp>
        <p:nvGrpSpPr>
          <p:cNvPr id="7" name="Group 30">
            <a:extLst>
              <a:ext uri="{FF2B5EF4-FFF2-40B4-BE49-F238E27FC236}">
                <a16:creationId xmlns:a16="http://schemas.microsoft.com/office/drawing/2014/main" id="{7DC0E56D-71FC-D1DE-CA22-3D678C850632}"/>
              </a:ext>
            </a:extLst>
          </p:cNvPr>
          <p:cNvGrpSpPr>
            <a:grpSpLocks/>
          </p:cNvGrpSpPr>
          <p:nvPr/>
        </p:nvGrpSpPr>
        <p:grpSpPr bwMode="auto">
          <a:xfrm>
            <a:off x="828675" y="5091113"/>
            <a:ext cx="3846513" cy="1784350"/>
            <a:chOff x="1161" y="2767"/>
            <a:chExt cx="1769" cy="1124"/>
          </a:xfrm>
        </p:grpSpPr>
        <p:grpSp>
          <p:nvGrpSpPr>
            <p:cNvPr id="51230" name="Group 31">
              <a:extLst>
                <a:ext uri="{FF2B5EF4-FFF2-40B4-BE49-F238E27FC236}">
                  <a16:creationId xmlns:a16="http://schemas.microsoft.com/office/drawing/2014/main" id="{72A8945F-4347-2AD3-CFA1-719C441A26A1}"/>
                </a:ext>
              </a:extLst>
            </p:cNvPr>
            <p:cNvGrpSpPr>
              <a:grpSpLocks/>
            </p:cNvGrpSpPr>
            <p:nvPr/>
          </p:nvGrpSpPr>
          <p:grpSpPr bwMode="auto">
            <a:xfrm>
              <a:off x="1161" y="3088"/>
              <a:ext cx="617" cy="803"/>
              <a:chOff x="1145" y="1176"/>
              <a:chExt cx="617" cy="803"/>
            </a:xfrm>
          </p:grpSpPr>
          <p:sp>
            <p:nvSpPr>
              <p:cNvPr id="51232" name="Rectangle 32">
                <a:extLst>
                  <a:ext uri="{FF2B5EF4-FFF2-40B4-BE49-F238E27FC236}">
                    <a16:creationId xmlns:a16="http://schemas.microsoft.com/office/drawing/2014/main" id="{5DD64C10-6EA4-7457-42A5-084DA70D4C32}"/>
                  </a:ext>
                </a:extLst>
              </p:cNvPr>
              <p:cNvSpPr>
                <a:spLocks noChangeArrowheads="1"/>
              </p:cNvSpPr>
              <p:nvPr/>
            </p:nvSpPr>
            <p:spPr bwMode="auto">
              <a:xfrm>
                <a:off x="1145" y="1176"/>
                <a:ext cx="587" cy="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2000">
                  <a:solidFill>
                    <a:srgbClr val="FFEA18"/>
                  </a:solidFill>
                </a:endParaRPr>
              </a:p>
            </p:txBody>
          </p:sp>
          <p:sp>
            <p:nvSpPr>
              <p:cNvPr id="51233" name="Rectangle 33">
                <a:extLst>
                  <a:ext uri="{FF2B5EF4-FFF2-40B4-BE49-F238E27FC236}">
                    <a16:creationId xmlns:a16="http://schemas.microsoft.com/office/drawing/2014/main" id="{830BC8E4-2DD3-686B-7BF3-B275970CFEEC}"/>
                  </a:ext>
                </a:extLst>
              </p:cNvPr>
              <p:cNvSpPr>
                <a:spLocks noChangeArrowheads="1"/>
              </p:cNvSpPr>
              <p:nvPr/>
            </p:nvSpPr>
            <p:spPr bwMode="auto">
              <a:xfrm>
                <a:off x="1145" y="1530"/>
                <a:ext cx="587" cy="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2000">
                  <a:solidFill>
                    <a:srgbClr val="FFEA18"/>
                  </a:solidFill>
                </a:endParaRPr>
              </a:p>
            </p:txBody>
          </p:sp>
          <p:sp>
            <p:nvSpPr>
              <p:cNvPr id="51234" name="Rectangle 34">
                <a:extLst>
                  <a:ext uri="{FF2B5EF4-FFF2-40B4-BE49-F238E27FC236}">
                    <a16:creationId xmlns:a16="http://schemas.microsoft.com/office/drawing/2014/main" id="{E7A04193-8A23-3CAC-EE99-7B53D9F55580}"/>
                  </a:ext>
                </a:extLst>
              </p:cNvPr>
              <p:cNvSpPr>
                <a:spLocks noChangeArrowheads="1"/>
              </p:cNvSpPr>
              <p:nvPr/>
            </p:nvSpPr>
            <p:spPr bwMode="auto">
              <a:xfrm>
                <a:off x="1145" y="1834"/>
                <a:ext cx="617" cy="14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35000"/>
                  </a:lnSpc>
                  <a:spcBef>
                    <a:spcPct val="50000"/>
                  </a:spcBef>
                </a:pPr>
                <a:endParaRPr lang="my-MM" altLang="en-US" sz="2000">
                  <a:solidFill>
                    <a:srgbClr val="FFEA18"/>
                  </a:solidFill>
                </a:endParaRPr>
              </a:p>
            </p:txBody>
          </p:sp>
        </p:grpSp>
        <p:sp>
          <p:nvSpPr>
            <p:cNvPr id="51231" name="Rectangle 35">
              <a:extLst>
                <a:ext uri="{FF2B5EF4-FFF2-40B4-BE49-F238E27FC236}">
                  <a16:creationId xmlns:a16="http://schemas.microsoft.com/office/drawing/2014/main" id="{8A046BF1-5B27-BEAB-FA92-4245936A111C}"/>
                </a:ext>
              </a:extLst>
            </p:cNvPr>
            <p:cNvSpPr>
              <a:spLocks noChangeArrowheads="1"/>
            </p:cNvSpPr>
            <p:nvPr/>
          </p:nvSpPr>
          <p:spPr bwMode="auto">
            <a:xfrm>
              <a:off x="1735" y="2767"/>
              <a:ext cx="1195" cy="32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a:solidFill>
                    <a:srgbClr val="FFEA18"/>
                  </a:solidFill>
                </a:rPr>
                <a:t> </a:t>
              </a:r>
              <a:r>
                <a:rPr lang="en-US" altLang="en-US" sz="2000" dirty="0" err="1">
                  <a:solidFill>
                    <a:srgbClr val="00B0F0"/>
                  </a:solidFill>
                  <a:latin typeface="Pyidaungsu" panose="020B0502040204020203" pitchFamily="34" charset="0"/>
                  <a:cs typeface="Pyidaungsu" panose="020B0502040204020203" pitchFamily="34" charset="0"/>
                </a:rPr>
                <a:t>ဂရိလူမျိုးများဆီသို</a:t>
              </a:r>
              <a:r>
                <a:rPr lang="en-US" altLang="en-US" sz="2000" dirty="0">
                  <a:solidFill>
                    <a:srgbClr val="00B0F0"/>
                  </a:solidFill>
                  <a:latin typeface="Pyidaungsu" panose="020B0502040204020203" pitchFamily="34" charset="0"/>
                  <a:cs typeface="Pyidaungsu" panose="020B0502040204020203" pitchFamily="34" charset="0"/>
                </a:rPr>
                <a:t>့</a:t>
              </a:r>
            </a:p>
          </p:txBody>
        </p:sp>
      </p:grpSp>
      <p:grpSp>
        <p:nvGrpSpPr>
          <p:cNvPr id="9" name="Group 36">
            <a:extLst>
              <a:ext uri="{FF2B5EF4-FFF2-40B4-BE49-F238E27FC236}">
                <a16:creationId xmlns:a16="http://schemas.microsoft.com/office/drawing/2014/main" id="{79424B0D-7C7D-707F-24E8-A6C53FA3F70A}"/>
              </a:ext>
            </a:extLst>
          </p:cNvPr>
          <p:cNvGrpSpPr>
            <a:grpSpLocks/>
          </p:cNvGrpSpPr>
          <p:nvPr/>
        </p:nvGrpSpPr>
        <p:grpSpPr bwMode="auto">
          <a:xfrm>
            <a:off x="3736976" y="4892675"/>
            <a:ext cx="4723245" cy="2265363"/>
            <a:chOff x="3473" y="2464"/>
            <a:chExt cx="1910" cy="1427"/>
          </a:xfrm>
        </p:grpSpPr>
        <p:grpSp>
          <p:nvGrpSpPr>
            <p:cNvPr id="51225" name="Group 37">
              <a:extLst>
                <a:ext uri="{FF2B5EF4-FFF2-40B4-BE49-F238E27FC236}">
                  <a16:creationId xmlns:a16="http://schemas.microsoft.com/office/drawing/2014/main" id="{8A4DB776-30B5-4108-13D6-466E409C9775}"/>
                </a:ext>
              </a:extLst>
            </p:cNvPr>
            <p:cNvGrpSpPr>
              <a:grpSpLocks/>
            </p:cNvGrpSpPr>
            <p:nvPr/>
          </p:nvGrpSpPr>
          <p:grpSpPr bwMode="auto">
            <a:xfrm>
              <a:off x="3473" y="3088"/>
              <a:ext cx="617" cy="803"/>
              <a:chOff x="1145" y="1176"/>
              <a:chExt cx="617" cy="803"/>
            </a:xfrm>
          </p:grpSpPr>
          <p:sp>
            <p:nvSpPr>
              <p:cNvPr id="51227" name="Rectangle 38">
                <a:extLst>
                  <a:ext uri="{FF2B5EF4-FFF2-40B4-BE49-F238E27FC236}">
                    <a16:creationId xmlns:a16="http://schemas.microsoft.com/office/drawing/2014/main" id="{CA2DCDC8-E7B9-209E-A6D3-63106CBAE007}"/>
                  </a:ext>
                </a:extLst>
              </p:cNvPr>
              <p:cNvSpPr>
                <a:spLocks noChangeArrowheads="1"/>
              </p:cNvSpPr>
              <p:nvPr/>
            </p:nvSpPr>
            <p:spPr bwMode="auto">
              <a:xfrm>
                <a:off x="1145" y="1176"/>
                <a:ext cx="587" cy="36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a:solidFill>
                    <a:srgbClr val="FFEA18"/>
                  </a:solidFill>
                </a:endParaRPr>
              </a:p>
            </p:txBody>
          </p:sp>
          <p:sp>
            <p:nvSpPr>
              <p:cNvPr id="51228" name="Rectangle 39">
                <a:extLst>
                  <a:ext uri="{FF2B5EF4-FFF2-40B4-BE49-F238E27FC236}">
                    <a16:creationId xmlns:a16="http://schemas.microsoft.com/office/drawing/2014/main" id="{A28712B2-7AA5-B995-0285-EBFA0FE3C092}"/>
                  </a:ext>
                </a:extLst>
              </p:cNvPr>
              <p:cNvSpPr>
                <a:spLocks noChangeArrowheads="1"/>
              </p:cNvSpPr>
              <p:nvPr/>
            </p:nvSpPr>
            <p:spPr bwMode="auto">
              <a:xfrm>
                <a:off x="1145" y="1530"/>
                <a:ext cx="587" cy="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2000">
                  <a:solidFill>
                    <a:srgbClr val="FFEA18"/>
                  </a:solidFill>
                </a:endParaRPr>
              </a:p>
            </p:txBody>
          </p:sp>
          <p:sp>
            <p:nvSpPr>
              <p:cNvPr id="51229" name="Rectangle 40">
                <a:extLst>
                  <a:ext uri="{FF2B5EF4-FFF2-40B4-BE49-F238E27FC236}">
                    <a16:creationId xmlns:a16="http://schemas.microsoft.com/office/drawing/2014/main" id="{E4B96A3D-8430-4DBA-3816-75C4BAD06170}"/>
                  </a:ext>
                </a:extLst>
              </p:cNvPr>
              <p:cNvSpPr>
                <a:spLocks noChangeArrowheads="1"/>
              </p:cNvSpPr>
              <p:nvPr/>
            </p:nvSpPr>
            <p:spPr bwMode="auto">
              <a:xfrm>
                <a:off x="1145" y="1834"/>
                <a:ext cx="617" cy="14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35000"/>
                  </a:lnSpc>
                  <a:spcBef>
                    <a:spcPct val="50000"/>
                  </a:spcBef>
                </a:pPr>
                <a:endParaRPr lang="my-MM" altLang="en-US" sz="2000">
                  <a:solidFill>
                    <a:srgbClr val="FFEA18"/>
                  </a:solidFill>
                </a:endParaRPr>
              </a:p>
            </p:txBody>
          </p:sp>
        </p:grpSp>
        <p:sp>
          <p:nvSpPr>
            <p:cNvPr id="51226" name="Rectangle 41">
              <a:extLst>
                <a:ext uri="{FF2B5EF4-FFF2-40B4-BE49-F238E27FC236}">
                  <a16:creationId xmlns:a16="http://schemas.microsoft.com/office/drawing/2014/main" id="{2DE23E75-EA49-1884-BE8C-A31A2A85A80F}"/>
                </a:ext>
              </a:extLst>
            </p:cNvPr>
            <p:cNvSpPr>
              <a:spLocks noChangeArrowheads="1"/>
            </p:cNvSpPr>
            <p:nvPr/>
          </p:nvSpPr>
          <p:spPr bwMode="auto">
            <a:xfrm>
              <a:off x="4261" y="2464"/>
              <a:ext cx="1122" cy="32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a:solidFill>
                    <a:srgbClr val="FFEA18"/>
                  </a:solidFill>
                </a:rPr>
                <a:t>  </a:t>
              </a:r>
              <a:r>
                <a:rPr lang="en-US" altLang="en-US" sz="2000" dirty="0" err="1">
                  <a:solidFill>
                    <a:srgbClr val="FFFF00"/>
                  </a:solidFill>
                  <a:latin typeface="Pyidaungsu" panose="020B0502040204020203" pitchFamily="34" charset="0"/>
                  <a:cs typeface="Pyidaungsu" panose="020B0502040204020203" pitchFamily="34" charset="0"/>
                </a:rPr>
                <a:t>အသင်းတော်တိုင်းဆီသို</a:t>
              </a:r>
              <a:r>
                <a:rPr lang="en-US" altLang="en-US" sz="2000" dirty="0">
                  <a:solidFill>
                    <a:srgbClr val="FFFF00"/>
                  </a:solidFill>
                  <a:latin typeface="Pyidaungsu" panose="020B0502040204020203" pitchFamily="34" charset="0"/>
                  <a:cs typeface="Pyidaungsu" panose="020B0502040204020203" pitchFamily="34" charset="0"/>
                </a:rPr>
                <a:t>့</a:t>
              </a:r>
            </a:p>
          </p:txBody>
        </p:sp>
      </p:grpSp>
      <p:sp>
        <p:nvSpPr>
          <p:cNvPr id="51217" name="Text Box 42">
            <a:extLst>
              <a:ext uri="{FF2B5EF4-FFF2-40B4-BE49-F238E27FC236}">
                <a16:creationId xmlns:a16="http://schemas.microsoft.com/office/drawing/2014/main" id="{C2048391-7722-3D38-4586-96D015660139}"/>
              </a:ext>
            </a:extLst>
          </p:cNvPr>
          <p:cNvSpPr txBox="1">
            <a:spLocks noChangeArrowheads="1"/>
          </p:cNvSpPr>
          <p:nvPr/>
        </p:nvSpPr>
        <p:spPr bwMode="auto">
          <a:xfrm>
            <a:off x="9693275" y="-17463"/>
            <a:ext cx="185738"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51218" name="Text Box 47">
            <a:extLst>
              <a:ext uri="{FF2B5EF4-FFF2-40B4-BE49-F238E27FC236}">
                <a16:creationId xmlns:a16="http://schemas.microsoft.com/office/drawing/2014/main" id="{EDCB9C05-73BB-3EB6-EF23-EC2289D9CE4E}"/>
              </a:ext>
            </a:extLst>
          </p:cNvPr>
          <p:cNvSpPr txBox="1">
            <a:spLocks noChangeArrowheads="1"/>
          </p:cNvSpPr>
          <p:nvPr/>
        </p:nvSpPr>
        <p:spPr bwMode="auto">
          <a:xfrm>
            <a:off x="8821738" y="7399338"/>
            <a:ext cx="184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000">
              <a:solidFill>
                <a:srgbClr val="FFFFFF"/>
              </a:solidFill>
            </a:endParaRPr>
          </a:p>
        </p:txBody>
      </p:sp>
      <p:sp>
        <p:nvSpPr>
          <p:cNvPr id="51219" name="Text Box 52">
            <a:extLst>
              <a:ext uri="{FF2B5EF4-FFF2-40B4-BE49-F238E27FC236}">
                <a16:creationId xmlns:a16="http://schemas.microsoft.com/office/drawing/2014/main" id="{1E62248E-A98E-F47F-418D-9564F04F35A4}"/>
              </a:ext>
            </a:extLst>
          </p:cNvPr>
          <p:cNvSpPr txBox="1">
            <a:spLocks noChangeArrowheads="1"/>
          </p:cNvSpPr>
          <p:nvPr/>
        </p:nvSpPr>
        <p:spPr bwMode="auto">
          <a:xfrm>
            <a:off x="9517063" y="69183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51220" name="Text Box 53">
            <a:extLst>
              <a:ext uri="{FF2B5EF4-FFF2-40B4-BE49-F238E27FC236}">
                <a16:creationId xmlns:a16="http://schemas.microsoft.com/office/drawing/2014/main" id="{BE0A4496-39E3-E118-B9D8-A0AEE7ADF7B8}"/>
              </a:ext>
            </a:extLst>
          </p:cNvPr>
          <p:cNvSpPr txBox="1">
            <a:spLocks noChangeArrowheads="1"/>
          </p:cNvSpPr>
          <p:nvPr/>
        </p:nvSpPr>
        <p:spPr bwMode="auto">
          <a:xfrm>
            <a:off x="9180513" y="7399338"/>
            <a:ext cx="309562"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17</a:t>
            </a:r>
          </a:p>
        </p:txBody>
      </p:sp>
      <p:sp>
        <p:nvSpPr>
          <p:cNvPr id="51221" name="Text Box 54">
            <a:extLst>
              <a:ext uri="{FF2B5EF4-FFF2-40B4-BE49-F238E27FC236}">
                <a16:creationId xmlns:a16="http://schemas.microsoft.com/office/drawing/2014/main" id="{C99E2734-7694-BE5D-B5D7-2F39861193FB}"/>
              </a:ext>
            </a:extLst>
          </p:cNvPr>
          <p:cNvSpPr txBox="1">
            <a:spLocks noChangeArrowheads="1"/>
          </p:cNvSpPr>
          <p:nvPr/>
        </p:nvSpPr>
        <p:spPr bwMode="auto">
          <a:xfrm>
            <a:off x="9632950" y="7345363"/>
            <a:ext cx="2619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rPr>
              <a:t>4</a:t>
            </a:r>
          </a:p>
        </p:txBody>
      </p:sp>
      <p:sp>
        <p:nvSpPr>
          <p:cNvPr id="1206327" name="Text Box 55">
            <a:extLst>
              <a:ext uri="{FF2B5EF4-FFF2-40B4-BE49-F238E27FC236}">
                <a16:creationId xmlns:a16="http://schemas.microsoft.com/office/drawing/2014/main" id="{4F060AD9-B4E5-A9D4-C705-DA33B2200651}"/>
              </a:ext>
            </a:extLst>
          </p:cNvPr>
          <p:cNvSpPr txBox="1">
            <a:spLocks noChangeArrowheads="1"/>
          </p:cNvSpPr>
          <p:nvPr/>
        </p:nvSpPr>
        <p:spPr bwMode="auto">
          <a:xfrm>
            <a:off x="911225" y="212725"/>
            <a:ext cx="8093075" cy="584200"/>
          </a:xfrm>
          <a:prstGeom prst="rect">
            <a:avLst/>
          </a:prstGeom>
          <a:noFill/>
          <a:ln>
            <a:noFill/>
          </a:ln>
          <a:effectLst>
            <a:outerShdw dist="81320" dir="3080412"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a:solidFill>
                <a:srgbClr val="FFEA18"/>
              </a:solidFill>
            </a:endParaRPr>
          </a:p>
        </p:txBody>
      </p:sp>
      <p:sp>
        <p:nvSpPr>
          <p:cNvPr id="51223" name="Rectangle 57">
            <a:extLst>
              <a:ext uri="{FF2B5EF4-FFF2-40B4-BE49-F238E27FC236}">
                <a16:creationId xmlns:a16="http://schemas.microsoft.com/office/drawing/2014/main" id="{EF42265D-1A72-9A83-FC8A-602614CA2C68}"/>
              </a:ext>
            </a:extLst>
          </p:cNvPr>
          <p:cNvSpPr>
            <a:spLocks noChangeArrowheads="1"/>
          </p:cNvSpPr>
          <p:nvPr/>
        </p:nvSpPr>
        <p:spPr bwMode="auto">
          <a:xfrm>
            <a:off x="1422400" y="207963"/>
            <a:ext cx="7254875" cy="461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FF00"/>
                </a:solidFill>
                <a:latin typeface="Pyidaungsu" panose="020B0502040204020203" pitchFamily="34" charset="0"/>
                <a:cs typeface="Pyidaungsu" panose="020B0502040204020203" pitchFamily="34" charset="0"/>
              </a:rPr>
              <a:t>ရှင်ယောဟန</a:t>
            </a:r>
            <a:r>
              <a:rPr lang="en-US" altLang="en-US" sz="2400" dirty="0">
                <a:solidFill>
                  <a:srgbClr val="FFFF00"/>
                </a:solidFill>
                <a:latin typeface="Pyidaungsu" panose="020B0502040204020203" pitchFamily="34" charset="0"/>
                <a:cs typeface="Pyidaungsu" panose="020B0502040204020203" pitchFamily="34" charset="0"/>
              </a:rPr>
              <a:t>် : </a:t>
            </a:r>
            <a:r>
              <a:rPr lang="en-US" altLang="en-US" sz="2400" dirty="0" err="1">
                <a:solidFill>
                  <a:srgbClr val="FFFF00"/>
                </a:solidFill>
                <a:latin typeface="Pyidaungsu" panose="020B0502040204020203" pitchFamily="34" charset="0"/>
                <a:cs typeface="Pyidaungsu" panose="020B0502040204020203" pitchFamily="34" charset="0"/>
              </a:rPr>
              <a:t>အကြောင်းအရာ</a:t>
            </a:r>
            <a:r>
              <a:rPr lang="en-US" altLang="en-US" sz="2400" dirty="0">
                <a:solidFill>
                  <a:srgbClr val="FFFF00"/>
                </a:solidFill>
                <a:latin typeface="Pyidaungsu" panose="020B0502040204020203" pitchFamily="34" charset="0"/>
                <a:cs typeface="Pyidaungsu" panose="020B0502040204020203" pitchFamily="34" charset="0"/>
              </a:rPr>
              <a:t> </a:t>
            </a:r>
            <a:r>
              <a:rPr lang="en-US" altLang="en-US" sz="2400" dirty="0" err="1">
                <a:solidFill>
                  <a:srgbClr val="FFFF00"/>
                </a:solidFill>
                <a:latin typeface="Pyidaungsu" panose="020B0502040204020203" pitchFamily="34" charset="0"/>
                <a:cs typeface="Pyidaungsu" panose="020B0502040204020203" pitchFamily="34" charset="0"/>
              </a:rPr>
              <a:t>ခြုံငုံတင်ပြခြင်း</a:t>
            </a:r>
            <a:endParaRPr lang="en-US" altLang="en-US" sz="2400" dirty="0">
              <a:solidFill>
                <a:srgbClr val="FFFF00"/>
              </a:solidFill>
              <a:latin typeface="Pyidaungsu" panose="020B0502040204020203" pitchFamily="34" charset="0"/>
              <a:cs typeface="Pyidaungsu" panose="020B0502040204020203" pitchFamily="34" charset="0"/>
            </a:endParaRPr>
          </a:p>
        </p:txBody>
      </p:sp>
      <p:sp>
        <p:nvSpPr>
          <p:cNvPr id="51224" name="Rectangle 58">
            <a:extLst>
              <a:ext uri="{FF2B5EF4-FFF2-40B4-BE49-F238E27FC236}">
                <a16:creationId xmlns:a16="http://schemas.microsoft.com/office/drawing/2014/main" id="{564D9DD5-A804-F3E0-BA91-6B89FD6E5A84}"/>
              </a:ext>
            </a:extLst>
          </p:cNvPr>
          <p:cNvSpPr>
            <a:spLocks noChangeArrowheads="1"/>
          </p:cNvSpPr>
          <p:nvPr/>
        </p:nvSpPr>
        <p:spPr bwMode="auto">
          <a:xfrm>
            <a:off x="4937125" y="3625850"/>
            <a:ext cx="184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2800"/>
          </a:p>
        </p:txBody>
      </p:sp>
      <p:sp>
        <p:nvSpPr>
          <p:cNvPr id="50" name="Rectangle 28">
            <a:extLst>
              <a:ext uri="{FF2B5EF4-FFF2-40B4-BE49-F238E27FC236}">
                <a16:creationId xmlns:a16="http://schemas.microsoft.com/office/drawing/2014/main" id="{0E7D57A9-9D5D-63BD-2924-786D6DAB53CF}"/>
              </a:ext>
            </a:extLst>
          </p:cNvPr>
          <p:cNvSpPr>
            <a:spLocks noChangeArrowheads="1"/>
          </p:cNvSpPr>
          <p:nvPr/>
        </p:nvSpPr>
        <p:spPr bwMode="auto">
          <a:xfrm>
            <a:off x="2563316" y="2255740"/>
            <a:ext cx="2099220" cy="76687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4400" dirty="0" err="1">
                <a:solidFill>
                  <a:srgbClr val="00B0F0"/>
                </a:solidFill>
                <a:latin typeface="Pyidaungsu" panose="020B0502040204020203" pitchFamily="34" charset="0"/>
                <a:cs typeface="Pyidaungsu" panose="020B0502040204020203" pitchFamily="34" charset="0"/>
              </a:rPr>
              <a:t>ဘုရင</a:t>
            </a:r>
            <a:r>
              <a:rPr lang="en-US" altLang="en-US" sz="4400" dirty="0">
                <a:solidFill>
                  <a:srgbClr val="00B0F0"/>
                </a:solidFill>
                <a:latin typeface="Pyidaungsu" panose="020B0502040204020203" pitchFamily="34" charset="0"/>
                <a:cs typeface="Pyidaungsu" panose="020B0502040204020203" pitchFamily="34" charset="0"/>
              </a:rPr>
              <a:t>်</a:t>
            </a:r>
          </a:p>
        </p:txBody>
      </p:sp>
      <p:sp>
        <p:nvSpPr>
          <p:cNvPr id="51" name="Rectangle 31">
            <a:extLst>
              <a:ext uri="{FF2B5EF4-FFF2-40B4-BE49-F238E27FC236}">
                <a16:creationId xmlns:a16="http://schemas.microsoft.com/office/drawing/2014/main" id="{B4B8A3E0-F8D8-0EB6-93F5-043275DC5713}"/>
              </a:ext>
            </a:extLst>
          </p:cNvPr>
          <p:cNvSpPr>
            <a:spLocks noChangeArrowheads="1"/>
          </p:cNvSpPr>
          <p:nvPr/>
        </p:nvSpPr>
        <p:spPr bwMode="auto">
          <a:xfrm>
            <a:off x="6139507" y="2373224"/>
            <a:ext cx="2590156" cy="76687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4400" dirty="0" err="1">
                <a:solidFill>
                  <a:srgbClr val="00B0F0"/>
                </a:solidFill>
                <a:latin typeface="Pyidaungsu" panose="020B0502040204020203" pitchFamily="34" charset="0"/>
                <a:cs typeface="Pyidaungsu" panose="020B0502040204020203" pitchFamily="34" charset="0"/>
              </a:rPr>
              <a:t>အစေခံ</a:t>
            </a:r>
            <a:endParaRPr lang="en-US" altLang="en-US" sz="4400" dirty="0">
              <a:solidFill>
                <a:srgbClr val="00B0F0"/>
              </a:solidFill>
              <a:latin typeface="Pyidaungsu" panose="020B0502040204020203" pitchFamily="34" charset="0"/>
              <a:cs typeface="Pyidaungsu" panose="020B0502040204020203" pitchFamily="34" charset="0"/>
            </a:endParaRPr>
          </a:p>
        </p:txBody>
      </p:sp>
      <p:sp>
        <p:nvSpPr>
          <p:cNvPr id="52" name="Rectangle 36">
            <a:extLst>
              <a:ext uri="{FF2B5EF4-FFF2-40B4-BE49-F238E27FC236}">
                <a16:creationId xmlns:a16="http://schemas.microsoft.com/office/drawing/2014/main" id="{93442430-1132-7BFE-F5EA-39E045CBD098}"/>
              </a:ext>
            </a:extLst>
          </p:cNvPr>
          <p:cNvSpPr>
            <a:spLocks noChangeArrowheads="1"/>
          </p:cNvSpPr>
          <p:nvPr/>
        </p:nvSpPr>
        <p:spPr bwMode="auto">
          <a:xfrm>
            <a:off x="2105048" y="5596395"/>
            <a:ext cx="2717776" cy="64376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3600" dirty="0" err="1">
                <a:solidFill>
                  <a:srgbClr val="00B0F0"/>
                </a:solidFill>
                <a:latin typeface="Pyidaungsu" panose="020B0502040204020203" pitchFamily="34" charset="0"/>
                <a:cs typeface="Pyidaungsu" panose="020B0502040204020203" pitchFamily="34" charset="0"/>
              </a:rPr>
              <a:t>လူသားစင်စစ</a:t>
            </a:r>
            <a:r>
              <a:rPr lang="en-US" altLang="en-US" sz="3600" dirty="0">
                <a:solidFill>
                  <a:srgbClr val="00B0F0"/>
                </a:solidFill>
                <a:latin typeface="Pyidaungsu" panose="020B0502040204020203" pitchFamily="34" charset="0"/>
                <a:cs typeface="Pyidaungsu" panose="020B0502040204020203" pitchFamily="34" charset="0"/>
              </a:rPr>
              <a:t>်</a:t>
            </a:r>
          </a:p>
        </p:txBody>
      </p:sp>
      <p:sp>
        <p:nvSpPr>
          <p:cNvPr id="53" name="Rectangle 36">
            <a:extLst>
              <a:ext uri="{FF2B5EF4-FFF2-40B4-BE49-F238E27FC236}">
                <a16:creationId xmlns:a16="http://schemas.microsoft.com/office/drawing/2014/main" id="{93442430-1132-7BFE-F5EA-39E045CBD098}"/>
              </a:ext>
            </a:extLst>
          </p:cNvPr>
          <p:cNvSpPr>
            <a:spLocks noChangeArrowheads="1"/>
          </p:cNvSpPr>
          <p:nvPr/>
        </p:nvSpPr>
        <p:spPr bwMode="auto">
          <a:xfrm>
            <a:off x="5768975" y="5474121"/>
            <a:ext cx="2781300" cy="705321"/>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4000" dirty="0" err="1">
                <a:solidFill>
                  <a:srgbClr val="FFFF00"/>
                </a:solidFill>
                <a:latin typeface="Pyidaungsu" panose="020B0502040204020203" pitchFamily="34" charset="0"/>
                <a:cs typeface="Pyidaungsu" panose="020B0502040204020203" pitchFamily="34" charset="0"/>
              </a:rPr>
              <a:t>ဘုရားစင်စစ</a:t>
            </a:r>
            <a:r>
              <a:rPr lang="en-US" altLang="en-US" sz="4000" dirty="0">
                <a:solidFill>
                  <a:srgbClr val="FFFF00"/>
                </a:solidFill>
                <a:latin typeface="Pyidaungsu" panose="020B0502040204020203" pitchFamily="34" charset="0"/>
                <a:cs typeface="Pyidaungsu" panose="020B0502040204020203" pitchFamily="34" charset="0"/>
              </a:rPr>
              <a:t>်</a:t>
            </a:r>
          </a:p>
        </p:txBody>
      </p:sp>
      <p:sp>
        <p:nvSpPr>
          <p:cNvPr id="54" name="Rectangle 29">
            <a:extLst>
              <a:ext uri="{FF2B5EF4-FFF2-40B4-BE49-F238E27FC236}">
                <a16:creationId xmlns:a16="http://schemas.microsoft.com/office/drawing/2014/main" id="{0A19C15E-59E3-E28D-77AD-014C637AC2CF}"/>
              </a:ext>
            </a:extLst>
          </p:cNvPr>
          <p:cNvSpPr>
            <a:spLocks noChangeArrowheads="1"/>
          </p:cNvSpPr>
          <p:nvPr/>
        </p:nvSpPr>
        <p:spPr bwMode="auto">
          <a:xfrm>
            <a:off x="2242053" y="3133725"/>
            <a:ext cx="2371222" cy="39754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rgbClr val="00B0F0"/>
                </a:solidFill>
                <a:latin typeface="Pyidaungsu" panose="020B0502040204020203" pitchFamily="34" charset="0"/>
                <a:cs typeface="Pyidaungsu" panose="020B0502040204020203" pitchFamily="34" charset="0"/>
              </a:rPr>
              <a:t>ယေရှုဘာပြောခဲ့သလဲ</a:t>
            </a:r>
            <a:endParaRPr lang="en-US" altLang="en-US" sz="1800" dirty="0">
              <a:solidFill>
                <a:srgbClr val="00B0F0"/>
              </a:solidFill>
              <a:latin typeface="Pyidaungsu" panose="020B0502040204020203" pitchFamily="34" charset="0"/>
              <a:cs typeface="Pyidaungsu" panose="020B0502040204020203" pitchFamily="34" charset="0"/>
            </a:endParaRPr>
          </a:p>
        </p:txBody>
      </p:sp>
      <p:sp>
        <p:nvSpPr>
          <p:cNvPr id="55" name="Rectangle 29">
            <a:extLst>
              <a:ext uri="{FF2B5EF4-FFF2-40B4-BE49-F238E27FC236}">
                <a16:creationId xmlns:a16="http://schemas.microsoft.com/office/drawing/2014/main" id="{0A19C15E-59E3-E28D-77AD-014C637AC2CF}"/>
              </a:ext>
            </a:extLst>
          </p:cNvPr>
          <p:cNvSpPr>
            <a:spLocks noChangeArrowheads="1"/>
          </p:cNvSpPr>
          <p:nvPr/>
        </p:nvSpPr>
        <p:spPr bwMode="auto">
          <a:xfrm>
            <a:off x="5685291" y="3249612"/>
            <a:ext cx="2510327" cy="39754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rgbClr val="00B0F0"/>
                </a:solidFill>
                <a:latin typeface="Pyidaungsu" panose="020B0502040204020203" pitchFamily="34" charset="0"/>
                <a:cs typeface="Pyidaungsu" panose="020B0502040204020203" pitchFamily="34" charset="0"/>
              </a:rPr>
              <a:t>ယေရှုဘာလုပ်ခဲ့သလဲ</a:t>
            </a:r>
            <a:endParaRPr lang="en-US" altLang="en-US" sz="1800" dirty="0">
              <a:solidFill>
                <a:srgbClr val="00B0F0"/>
              </a:solidFill>
              <a:latin typeface="Pyidaungsu" panose="020B0502040204020203" pitchFamily="34" charset="0"/>
              <a:cs typeface="Pyidaungsu" panose="020B0502040204020203" pitchFamily="34" charset="0"/>
            </a:endParaRPr>
          </a:p>
        </p:txBody>
      </p:sp>
      <p:sp>
        <p:nvSpPr>
          <p:cNvPr id="56" name="Rectangle 29">
            <a:extLst>
              <a:ext uri="{FF2B5EF4-FFF2-40B4-BE49-F238E27FC236}">
                <a16:creationId xmlns:a16="http://schemas.microsoft.com/office/drawing/2014/main" id="{0A19C15E-59E3-E28D-77AD-014C637AC2CF}"/>
              </a:ext>
            </a:extLst>
          </p:cNvPr>
          <p:cNvSpPr>
            <a:spLocks noChangeArrowheads="1"/>
          </p:cNvSpPr>
          <p:nvPr/>
        </p:nvSpPr>
        <p:spPr bwMode="auto">
          <a:xfrm>
            <a:off x="2209800" y="6383428"/>
            <a:ext cx="2889249" cy="39754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rgbClr val="00B0F0"/>
                </a:solidFill>
                <a:latin typeface="Pyidaungsu" panose="020B0502040204020203" pitchFamily="34" charset="0"/>
                <a:cs typeface="Pyidaungsu" panose="020B0502040204020203" pitchFamily="34" charset="0"/>
              </a:rPr>
              <a:t>ယေရှုဘယ်လိုခံစားခဲ့ရလဲ  </a:t>
            </a:r>
          </a:p>
        </p:txBody>
      </p:sp>
      <p:sp>
        <p:nvSpPr>
          <p:cNvPr id="57" name="Rectangle 29">
            <a:extLst>
              <a:ext uri="{FF2B5EF4-FFF2-40B4-BE49-F238E27FC236}">
                <a16:creationId xmlns:a16="http://schemas.microsoft.com/office/drawing/2014/main" id="{0A19C15E-59E3-E28D-77AD-014C637AC2CF}"/>
              </a:ext>
            </a:extLst>
          </p:cNvPr>
          <p:cNvSpPr>
            <a:spLocks noChangeArrowheads="1"/>
          </p:cNvSpPr>
          <p:nvPr/>
        </p:nvSpPr>
        <p:spPr bwMode="auto">
          <a:xfrm>
            <a:off x="5768975" y="6162676"/>
            <a:ext cx="3411538" cy="39754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rgbClr val="FFFF00"/>
                </a:solidFill>
                <a:latin typeface="Pyidaungsu" panose="020B0502040204020203" pitchFamily="34" charset="0"/>
                <a:cs typeface="Pyidaungsu" panose="020B0502040204020203" pitchFamily="34" charset="0"/>
              </a:rPr>
              <a:t>ယေရှုဘာကိုဆိုလိုသလဲ</a:t>
            </a:r>
            <a:endParaRPr lang="en-US" altLang="en-US" sz="1800" dirty="0">
              <a:solidFill>
                <a:srgbClr val="FFFF00"/>
              </a:solidFill>
              <a:latin typeface="Pyidaungsu" panose="020B0502040204020203" pitchFamily="34" charset="0"/>
              <a:cs typeface="Pyidaungsu" panose="020B0502040204020203" pitchFamily="34" charset="0"/>
            </a:endParaRPr>
          </a:p>
        </p:txBody>
      </p:sp>
      <p:sp>
        <p:nvSpPr>
          <p:cNvPr id="61" name="Rectangle 48">
            <a:extLst>
              <a:ext uri="{FF2B5EF4-FFF2-40B4-BE49-F238E27FC236}">
                <a16:creationId xmlns:a16="http://schemas.microsoft.com/office/drawing/2014/main" id="{070460C8-A509-E5AD-8D68-04B822236BB8}"/>
              </a:ext>
            </a:extLst>
          </p:cNvPr>
          <p:cNvSpPr>
            <a:spLocks noChangeArrowheads="1"/>
          </p:cNvSpPr>
          <p:nvPr/>
        </p:nvSpPr>
        <p:spPr bwMode="auto">
          <a:xfrm>
            <a:off x="4537620" y="3036887"/>
            <a:ext cx="2796221" cy="20133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12500" dirty="0">
                <a:solidFill>
                  <a:srgbClr val="FFEA18"/>
                </a:solidFill>
              </a:rPr>
              <a:t>∑</a:t>
            </a:r>
          </a:p>
        </p:txBody>
      </p:sp>
    </p:spTree>
    <p:extLst>
      <p:ext uri="{BB962C8B-B14F-4D97-AF65-F5344CB8AC3E}">
        <p14:creationId xmlns:p14="http://schemas.microsoft.com/office/powerpoint/2010/main" val="2456455532"/>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afterEffect" nodePh="1">
                                  <p:stCondLst>
                                    <p:cond delay="0"/>
                                  </p:stCondLst>
                                  <p:endCondLst>
                                    <p:cond evt="begin" delay="0">
                                      <p:tn val="5"/>
                                    </p:cond>
                                  </p:endCondLst>
                                  <p:childTnLst>
                                    <p:set>
                                      <p:cBhvr>
                                        <p:cTn id="6" dur="1" fill="hold">
                                          <p:stCondLst>
                                            <p:cond delay="0"/>
                                          </p:stCondLst>
                                        </p:cTn>
                                        <p:tgtEl>
                                          <p:spTgt spid="1206327"/>
                                        </p:tgtEl>
                                        <p:attrNameLst>
                                          <p:attrName>style.visibility</p:attrName>
                                        </p:attrNameLst>
                                      </p:cBhvr>
                                      <p:to>
                                        <p:strVal val="visible"/>
                                      </p:to>
                                    </p:set>
                                    <p:animEffect transition="in" filter="barn(outVertical)">
                                      <p:cBhvr>
                                        <p:cTn id="7" dur="500"/>
                                        <p:tgtEl>
                                          <p:spTgt spid="12063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 calcmode="lin" valueType="num">
                                      <p:cBhvr>
                                        <p:cTn id="14" dur="500" fill="hold"/>
                                        <p:tgtEl>
                                          <p:spTgt spid="9"/>
                                        </p:tgtEl>
                                        <p:attrNameLst>
                                          <p:attrName>ppt_x</p:attrName>
                                        </p:attrNameLst>
                                      </p:cBhvr>
                                      <p:tavLst>
                                        <p:tav tm="0">
                                          <p:val>
                                            <p:fltVal val="0.5"/>
                                          </p:val>
                                        </p:tav>
                                        <p:tav tm="100000">
                                          <p:val>
                                            <p:strVal val="#ppt_x"/>
                                          </p:val>
                                        </p:tav>
                                      </p:tavLst>
                                    </p:anim>
                                    <p:anim calcmode="lin" valueType="num">
                                      <p:cBhvr>
                                        <p:cTn id="15"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6327"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6DDB78-E647-BCB7-92CA-D59B7E712F5E}"/>
              </a:ext>
            </a:extLst>
          </p:cNvPr>
          <p:cNvSpPr/>
          <p:nvPr/>
        </p:nvSpPr>
        <p:spPr bwMode="auto">
          <a:xfrm>
            <a:off x="1108710" y="-11430"/>
            <a:ext cx="2891790" cy="29718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Win Innwa" pitchFamily="2" charset="0"/>
            </a:endParaRPr>
          </a:p>
        </p:txBody>
      </p:sp>
      <p:pic>
        <p:nvPicPr>
          <p:cNvPr id="63489" name="Picture 2" descr="Purple mesh">
            <a:extLst>
              <a:ext uri="{FF2B5EF4-FFF2-40B4-BE49-F238E27FC236}">
                <a16:creationId xmlns:a16="http://schemas.microsoft.com/office/drawing/2014/main" id="{24054E70-45E9-F9C3-8DB6-24E5D11FC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825" y="277813"/>
            <a:ext cx="9240838" cy="725487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63490" name="Rectangle 3">
            <a:extLst>
              <a:ext uri="{FF2B5EF4-FFF2-40B4-BE49-F238E27FC236}">
                <a16:creationId xmlns:a16="http://schemas.microsoft.com/office/drawing/2014/main" id="{FD1AB4DB-5EB4-B3D2-A61F-6D5200CDC477}"/>
              </a:ext>
            </a:extLst>
          </p:cNvPr>
          <p:cNvSpPr>
            <a:spLocks noChangeArrowheads="1"/>
          </p:cNvSpPr>
          <p:nvPr/>
        </p:nvSpPr>
        <p:spPr bwMode="auto">
          <a:xfrm>
            <a:off x="3889375" y="7546975"/>
            <a:ext cx="1454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000" b="0"/>
          </a:p>
        </p:txBody>
      </p:sp>
      <p:sp>
        <p:nvSpPr>
          <p:cNvPr id="63491" name="Rectangle 4">
            <a:extLst>
              <a:ext uri="{FF2B5EF4-FFF2-40B4-BE49-F238E27FC236}">
                <a16:creationId xmlns:a16="http://schemas.microsoft.com/office/drawing/2014/main" id="{4EE77B67-455A-2F7A-9875-5F1AC198AB0E}"/>
              </a:ext>
            </a:extLst>
          </p:cNvPr>
          <p:cNvSpPr>
            <a:spLocks noChangeArrowheads="1"/>
          </p:cNvSpPr>
          <p:nvPr/>
        </p:nvSpPr>
        <p:spPr bwMode="auto">
          <a:xfrm>
            <a:off x="1427163" y="957263"/>
            <a:ext cx="7481887" cy="6181725"/>
          </a:xfrm>
          <a:prstGeom prst="rect">
            <a:avLst/>
          </a:prstGeom>
          <a:gradFill rotWithShape="0">
            <a:gsLst>
              <a:gs pos="0">
                <a:srgbClr val="000000"/>
              </a:gs>
              <a:gs pos="50000">
                <a:srgbClr val="00279F"/>
              </a:gs>
              <a:gs pos="100000">
                <a:srgbClr val="000000"/>
              </a:gs>
            </a:gsLst>
            <a:lin ang="5400000" scaled="1"/>
          </a:gradFill>
          <a:ln w="12700">
            <a:solidFill>
              <a:schemeClr val="tx1"/>
            </a:solidFill>
            <a:miter lim="800000"/>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1200"/>
          </a:p>
        </p:txBody>
      </p:sp>
      <p:sp>
        <p:nvSpPr>
          <p:cNvPr id="63492" name="Text Box 7">
            <a:extLst>
              <a:ext uri="{FF2B5EF4-FFF2-40B4-BE49-F238E27FC236}">
                <a16:creationId xmlns:a16="http://schemas.microsoft.com/office/drawing/2014/main" id="{5D946889-0A67-503B-90C2-BA1ABD00DF5A}"/>
              </a:ext>
            </a:extLst>
          </p:cNvPr>
          <p:cNvSpPr txBox="1">
            <a:spLocks noChangeArrowheads="1"/>
          </p:cNvSpPr>
          <p:nvPr/>
        </p:nvSpPr>
        <p:spPr bwMode="auto">
          <a:xfrm>
            <a:off x="9693275" y="-1588"/>
            <a:ext cx="185738"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63493" name="Text Box 8">
            <a:extLst>
              <a:ext uri="{FF2B5EF4-FFF2-40B4-BE49-F238E27FC236}">
                <a16:creationId xmlns:a16="http://schemas.microsoft.com/office/drawing/2014/main" id="{43DD5AB3-0F5D-01E9-E7E8-808EDEF070F0}"/>
              </a:ext>
            </a:extLst>
          </p:cNvPr>
          <p:cNvSpPr txBox="1">
            <a:spLocks noChangeArrowheads="1"/>
          </p:cNvSpPr>
          <p:nvPr/>
        </p:nvSpPr>
        <p:spPr bwMode="auto">
          <a:xfrm>
            <a:off x="1420813" y="1693863"/>
            <a:ext cx="63658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200"/>
          </a:p>
        </p:txBody>
      </p:sp>
      <p:sp>
        <p:nvSpPr>
          <p:cNvPr id="63494" name="Text Box 9">
            <a:extLst>
              <a:ext uri="{FF2B5EF4-FFF2-40B4-BE49-F238E27FC236}">
                <a16:creationId xmlns:a16="http://schemas.microsoft.com/office/drawing/2014/main" id="{A117817B-3AA2-3E34-05D8-B4D3770B6393}"/>
              </a:ext>
            </a:extLst>
          </p:cNvPr>
          <p:cNvSpPr txBox="1">
            <a:spLocks noChangeArrowheads="1"/>
          </p:cNvSpPr>
          <p:nvPr/>
        </p:nvSpPr>
        <p:spPr bwMode="auto">
          <a:xfrm>
            <a:off x="407988" y="1028700"/>
            <a:ext cx="9650412" cy="400067"/>
          </a:xfrm>
          <a:prstGeom prst="rect">
            <a:avLst/>
          </a:prstGeom>
          <a:noFill/>
          <a:ln>
            <a:noFill/>
          </a:ln>
          <a:effectLst>
            <a:outerShdw dist="35921" dir="2700000" algn="ctr" rotWithShape="0">
              <a:srgbClr val="040404"/>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dirty="0" err="1">
                <a:solidFill>
                  <a:srgbClr val="FFFF00"/>
                </a:solidFill>
                <a:latin typeface="Pyidaungsu" panose="020B0502040204020203" pitchFamily="34" charset="0"/>
                <a:cs typeface="Pyidaungsu" panose="020B0502040204020203" pitchFamily="34" charset="0"/>
              </a:rPr>
              <a:t>အခန်း</a:t>
            </a:r>
            <a:r>
              <a:rPr lang="en-US" altLang="en-US" sz="2000" b="0" dirty="0">
                <a:solidFill>
                  <a:srgbClr val="FFFF00"/>
                </a:solidFill>
                <a:latin typeface="Pyidaungsu" panose="020B0502040204020203" pitchFamily="34" charset="0"/>
                <a:cs typeface="Pyidaungsu" panose="020B0502040204020203" pitchFamily="34" charset="0"/>
              </a:rPr>
              <a:t> (၁) : </a:t>
            </a:r>
            <a:r>
              <a:rPr lang="en-US" altLang="en-US" sz="2000" b="0" dirty="0" err="1">
                <a:solidFill>
                  <a:srgbClr val="FFFF00"/>
                </a:solidFill>
                <a:latin typeface="Pyidaungsu" panose="020B0502040204020203" pitchFamily="34" charset="0"/>
                <a:cs typeface="Pyidaungsu" panose="020B0502040204020203" pitchFamily="34" charset="0"/>
              </a:rPr>
              <a:t>ယေရှုခရစ်တော</a:t>
            </a:r>
            <a:r>
              <a:rPr lang="en-US" altLang="en-US" sz="2000" b="0" dirty="0">
                <a:solidFill>
                  <a:srgbClr val="FFFF00"/>
                </a:solidFill>
                <a:latin typeface="Pyidaungsu" panose="020B0502040204020203" pitchFamily="34" charset="0"/>
                <a:cs typeface="Pyidaungsu" panose="020B0502040204020203" pitchFamily="34" charset="0"/>
              </a:rPr>
              <a:t>်၏ </a:t>
            </a:r>
            <a:r>
              <a:rPr lang="en-US" altLang="en-US" sz="2000" b="0" dirty="0" err="1">
                <a:solidFill>
                  <a:srgbClr val="FFFF00"/>
                </a:solidFill>
                <a:latin typeface="Pyidaungsu" panose="020B0502040204020203" pitchFamily="34" charset="0"/>
                <a:cs typeface="Pyidaungsu" panose="020B0502040204020203" pitchFamily="34" charset="0"/>
              </a:rPr>
              <a:t>မဟာစစ်မှန်သည</a:t>
            </a:r>
            <a:r>
              <a:rPr lang="en-US" altLang="en-US" sz="2000" b="0" dirty="0">
                <a:solidFill>
                  <a:srgbClr val="FFFF00"/>
                </a:solidFill>
                <a:latin typeface="Pyidaungsu" panose="020B0502040204020203" pitchFamily="34" charset="0"/>
                <a:cs typeface="Pyidaungsu" panose="020B0502040204020203" pitchFamily="34" charset="0"/>
              </a:rPr>
              <a:t>့် </a:t>
            </a:r>
            <a:r>
              <a:rPr lang="en-US" altLang="en-US" sz="2000" b="0" dirty="0" err="1">
                <a:solidFill>
                  <a:srgbClr val="FFFF00"/>
                </a:solidFill>
                <a:latin typeface="Pyidaungsu" panose="020B0502040204020203" pitchFamily="34" charset="0"/>
                <a:cs typeface="Pyidaungsu" panose="020B0502040204020203" pitchFamily="34" charset="0"/>
              </a:rPr>
              <a:t>အရည်အသွေး</a:t>
            </a:r>
            <a:r>
              <a:rPr lang="en-US" altLang="en-US" sz="2000" b="0" dirty="0">
                <a:solidFill>
                  <a:srgbClr val="FFFF00"/>
                </a:solidFill>
                <a:latin typeface="Pyidaungsu" panose="020B0502040204020203" pitchFamily="34" charset="0"/>
                <a:cs typeface="Pyidaungsu" panose="020B0502040204020203" pitchFamily="34" charset="0"/>
              </a:rPr>
              <a:t> (၆) </a:t>
            </a:r>
            <a:r>
              <a:rPr lang="en-US" altLang="en-US" sz="2000" b="0" dirty="0" err="1">
                <a:solidFill>
                  <a:srgbClr val="FFFF00"/>
                </a:solidFill>
                <a:latin typeface="Pyidaungsu" panose="020B0502040204020203" pitchFamily="34" charset="0"/>
                <a:cs typeface="Pyidaungsu" panose="020B0502040204020203" pitchFamily="34" charset="0"/>
              </a:rPr>
              <a:t>ချက</a:t>
            </a:r>
            <a:r>
              <a:rPr lang="en-US" altLang="en-US" sz="2000" b="0" dirty="0">
                <a:solidFill>
                  <a:srgbClr val="FFFF00"/>
                </a:solidFill>
                <a:latin typeface="Pyidaungsu" panose="020B0502040204020203" pitchFamily="34" charset="0"/>
                <a:cs typeface="Pyidaungsu" panose="020B0502040204020203" pitchFamily="34" charset="0"/>
              </a:rPr>
              <a:t>်</a:t>
            </a:r>
            <a:endParaRPr lang="en-US" altLang="en-US" sz="2500" b="0" dirty="0">
              <a:solidFill>
                <a:srgbClr val="FFFF00"/>
              </a:solidFill>
            </a:endParaRPr>
          </a:p>
        </p:txBody>
      </p:sp>
      <p:sp>
        <p:nvSpPr>
          <p:cNvPr id="63495" name="Text Box 10">
            <a:extLst>
              <a:ext uri="{FF2B5EF4-FFF2-40B4-BE49-F238E27FC236}">
                <a16:creationId xmlns:a16="http://schemas.microsoft.com/office/drawing/2014/main" id="{5EFC008C-CC9D-CC2F-40B7-A102910AC4B4}"/>
              </a:ext>
            </a:extLst>
          </p:cNvPr>
          <p:cNvSpPr txBox="1">
            <a:spLocks noChangeArrowheads="1"/>
          </p:cNvSpPr>
          <p:nvPr/>
        </p:nvSpPr>
        <p:spPr bwMode="auto">
          <a:xfrm>
            <a:off x="5202238" y="2693988"/>
            <a:ext cx="3556000" cy="769399"/>
          </a:xfrm>
          <a:prstGeom prst="rect">
            <a:avLst/>
          </a:prstGeom>
          <a:noFill/>
          <a:ln>
            <a:noFill/>
          </a:ln>
          <a:effectLst>
            <a:outerShdw dist="35921" dir="2700000" algn="ctr" rotWithShape="0">
              <a:srgbClr val="040404"/>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4400" i="1" dirty="0" err="1">
                <a:solidFill>
                  <a:srgbClr val="FFFF00"/>
                </a:solidFill>
                <a:latin typeface="Pyidaungsu" panose="020B0502040204020203" pitchFamily="34" charset="0"/>
                <a:cs typeface="Pyidaungsu" panose="020B0502040204020203" pitchFamily="34" charset="0"/>
              </a:rPr>
              <a:t>ယေရှုဘုရား</a:t>
            </a:r>
            <a:endParaRPr lang="en-US" altLang="en-US" sz="4400" i="1" dirty="0">
              <a:solidFill>
                <a:srgbClr val="FFFF00"/>
              </a:solidFill>
              <a:latin typeface="Pyidaungsu" panose="020B0502040204020203" pitchFamily="34" charset="0"/>
              <a:cs typeface="Pyidaungsu" panose="020B0502040204020203" pitchFamily="34" charset="0"/>
            </a:endParaRPr>
          </a:p>
        </p:txBody>
      </p:sp>
      <p:sp>
        <p:nvSpPr>
          <p:cNvPr id="1235979" name="Text Box 11">
            <a:extLst>
              <a:ext uri="{FF2B5EF4-FFF2-40B4-BE49-F238E27FC236}">
                <a16:creationId xmlns:a16="http://schemas.microsoft.com/office/drawing/2014/main" id="{603805C2-141A-07FE-1A4B-2E77D3A0C6FE}"/>
              </a:ext>
            </a:extLst>
          </p:cNvPr>
          <p:cNvSpPr txBox="1">
            <a:spLocks noChangeArrowheads="1"/>
          </p:cNvSpPr>
          <p:nvPr/>
        </p:nvSpPr>
        <p:spPr bwMode="auto">
          <a:xfrm>
            <a:off x="1246188" y="1827213"/>
            <a:ext cx="4108450" cy="2135157"/>
          </a:xfrm>
          <a:prstGeom prst="rect">
            <a:avLst/>
          </a:prstGeom>
          <a:noFill/>
          <a:ln>
            <a:noFill/>
          </a:ln>
          <a:effectLst>
            <a:outerShdw dist="45791" dir="3378596" algn="ctr" rotWithShape="0">
              <a:srgbClr val="040404"/>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150000"/>
              </a:lnSpc>
              <a:spcBef>
                <a:spcPct val="50000"/>
              </a:spcBef>
            </a:pPr>
            <a:r>
              <a:rPr lang="en-US" altLang="en-US" sz="1800" dirty="0" err="1">
                <a:solidFill>
                  <a:srgbClr val="FFFF00"/>
                </a:solidFill>
                <a:latin typeface="Pyidaungsu" panose="020B0502040204020203" pitchFamily="34" charset="0"/>
                <a:cs typeface="Pyidaungsu" panose="020B0502040204020203" pitchFamily="34" charset="0"/>
              </a:rPr>
              <a:t>အခန်း</a:t>
            </a:r>
            <a:r>
              <a:rPr lang="en-US" altLang="en-US" sz="1800" dirty="0">
                <a:solidFill>
                  <a:srgbClr val="FFFF00"/>
                </a:solidFill>
                <a:latin typeface="Pyidaungsu" panose="020B0502040204020203" pitchFamily="34" charset="0"/>
                <a:cs typeface="Pyidaungsu" panose="020B0502040204020203" pitchFamily="34" charset="0"/>
              </a:rPr>
              <a:t> (၁) </a:t>
            </a:r>
          </a:p>
          <a:p>
            <a:pPr>
              <a:lnSpc>
                <a:spcPct val="150000"/>
              </a:lnSpc>
              <a:spcBef>
                <a:spcPct val="50000"/>
              </a:spcBef>
            </a:pPr>
            <a:r>
              <a:rPr lang="en-US" altLang="en-US" sz="1800" dirty="0" err="1">
                <a:solidFill>
                  <a:srgbClr val="FFFF00"/>
                </a:solidFill>
                <a:latin typeface="Pyidaungsu" panose="020B0502040204020203" pitchFamily="34" charset="0"/>
                <a:cs typeface="Pyidaungsu" panose="020B0502040204020203" pitchFamily="34" charset="0"/>
              </a:rPr>
              <a:t>အစအဦး</a:t>
            </a:r>
            <a:r>
              <a:rPr lang="my-MM" altLang="en-US" sz="1800" dirty="0">
                <a:solidFill>
                  <a:srgbClr val="FFFF00"/>
                </a:solidFill>
                <a:latin typeface="Pyidaungsu" panose="020B0502040204020203" pitchFamily="34" charset="0"/>
                <a:cs typeface="Pyidaungsu" panose="020B0502040204020203" pitchFamily="34" charset="0"/>
              </a:rPr>
              <a:t>၌</a:t>
            </a:r>
            <a:r>
              <a:rPr lang="en-US" altLang="en-US" sz="1800" dirty="0" err="1">
                <a:solidFill>
                  <a:srgbClr val="FFFF00"/>
                </a:solidFill>
                <a:latin typeface="Pyidaungsu" panose="020B0502040204020203" pitchFamily="34" charset="0"/>
                <a:cs typeface="Pyidaungsu" panose="020B0502040204020203" pitchFamily="34" charset="0"/>
              </a:rPr>
              <a:t>တည်ရှိခြင်း</a:t>
            </a:r>
            <a:r>
              <a:rPr lang="en-US" altLang="en-US" sz="1800" dirty="0">
                <a:solidFill>
                  <a:srgbClr val="FFFF00"/>
                </a:solidFill>
                <a:latin typeface="Pyidaungsu" panose="020B0502040204020203" pitchFamily="34" charset="0"/>
                <a:cs typeface="Pyidaungsu" panose="020B0502040204020203" pitchFamily="34" charset="0"/>
              </a:rPr>
              <a:t> </a:t>
            </a:r>
          </a:p>
          <a:p>
            <a:pPr>
              <a:lnSpc>
                <a:spcPct val="150000"/>
              </a:lnSpc>
              <a:spcBef>
                <a:spcPct val="50000"/>
              </a:spcBef>
            </a:pPr>
            <a:r>
              <a:rPr lang="en-US" altLang="en-US" sz="1800" dirty="0" err="1">
                <a:solidFill>
                  <a:srgbClr val="FFFF00"/>
                </a:solidFill>
                <a:latin typeface="Pyidaungsu" panose="020B0502040204020203" pitchFamily="34" charset="0"/>
                <a:cs typeface="Pyidaungsu" panose="020B0502040204020203" pitchFamily="34" charset="0"/>
              </a:rPr>
              <a:t>ထင်ရှားသောလူဖြစ်ခြင်း</a:t>
            </a:r>
            <a:r>
              <a:rPr lang="en-US" altLang="en-US" sz="1800" dirty="0">
                <a:solidFill>
                  <a:srgbClr val="FFFF00"/>
                </a:solidFill>
                <a:latin typeface="Pyidaungsu" panose="020B0502040204020203" pitchFamily="34" charset="0"/>
                <a:cs typeface="Pyidaungsu" panose="020B0502040204020203" pitchFamily="34" charset="0"/>
              </a:rPr>
              <a:t>/ </a:t>
            </a:r>
            <a:r>
              <a:rPr lang="en-US" altLang="en-US" sz="1800" dirty="0" err="1">
                <a:solidFill>
                  <a:srgbClr val="FFFF00"/>
                </a:solidFill>
                <a:latin typeface="Pyidaungsu" panose="020B0502040204020203" pitchFamily="34" charset="0"/>
                <a:cs typeface="Pyidaungsu" panose="020B0502040204020203" pitchFamily="34" charset="0"/>
              </a:rPr>
              <a:t>ထူးခြားခြင်း</a:t>
            </a:r>
            <a:endParaRPr lang="en-US" altLang="en-US" sz="1800" dirty="0">
              <a:solidFill>
                <a:srgbClr val="FFFF00"/>
              </a:solidFill>
              <a:latin typeface="Pyidaungsu" panose="020B0502040204020203" pitchFamily="34" charset="0"/>
              <a:cs typeface="Pyidaungsu" panose="020B0502040204020203" pitchFamily="34" charset="0"/>
            </a:endParaRPr>
          </a:p>
          <a:p>
            <a:pPr>
              <a:lnSpc>
                <a:spcPct val="150000"/>
              </a:lnSpc>
              <a:spcBef>
                <a:spcPct val="50000"/>
              </a:spcBef>
            </a:pPr>
            <a:r>
              <a:rPr lang="en-US" altLang="en-US" sz="1800" dirty="0" err="1">
                <a:solidFill>
                  <a:srgbClr val="FFFF00"/>
                </a:solidFill>
                <a:latin typeface="Pyidaungsu" panose="020B0502040204020203" pitchFamily="34" charset="0"/>
                <a:cs typeface="Pyidaungsu" panose="020B0502040204020203" pitchFamily="34" charset="0"/>
              </a:rPr>
              <a:t>ဘုရားဖြစ်ခဲ့ခြင်းနှင</a:t>
            </a:r>
            <a:r>
              <a:rPr lang="en-US" altLang="en-US" sz="1800" dirty="0">
                <a:solidFill>
                  <a:srgbClr val="FFFF00"/>
                </a:solidFill>
                <a:latin typeface="Pyidaungsu" panose="020B0502040204020203" pitchFamily="34" charset="0"/>
                <a:cs typeface="Pyidaungsu" panose="020B0502040204020203" pitchFamily="34" charset="0"/>
              </a:rPr>
              <a:t>့် </a:t>
            </a:r>
            <a:r>
              <a:rPr lang="en-US" altLang="en-US" sz="1800" dirty="0" err="1">
                <a:solidFill>
                  <a:srgbClr val="FFFF00"/>
                </a:solidFill>
                <a:latin typeface="Pyidaungsu" panose="020B0502040204020203" pitchFamily="34" charset="0"/>
                <a:cs typeface="Pyidaungsu" panose="020B0502040204020203" pitchFamily="34" charset="0"/>
              </a:rPr>
              <a:t>ဖြစ်နေခြင်း</a:t>
            </a:r>
            <a:endParaRPr lang="en-US" altLang="en-US" sz="2500" dirty="0">
              <a:solidFill>
                <a:srgbClr val="FFFF00"/>
              </a:solidFill>
              <a:latin typeface="Pyidaungsu" panose="020B0502040204020203" pitchFamily="34" charset="0"/>
              <a:cs typeface="Pyidaungsu" panose="020B0502040204020203" pitchFamily="34" charset="0"/>
            </a:endParaRPr>
          </a:p>
        </p:txBody>
      </p:sp>
      <p:sp>
        <p:nvSpPr>
          <p:cNvPr id="1235995" name="Oval 27">
            <a:extLst>
              <a:ext uri="{FF2B5EF4-FFF2-40B4-BE49-F238E27FC236}">
                <a16:creationId xmlns:a16="http://schemas.microsoft.com/office/drawing/2014/main" id="{B0AC1C50-07B7-37A4-5AFA-42B69B1F1D23}"/>
              </a:ext>
            </a:extLst>
          </p:cNvPr>
          <p:cNvSpPr>
            <a:spLocks noChangeArrowheads="1"/>
          </p:cNvSpPr>
          <p:nvPr/>
        </p:nvSpPr>
        <p:spPr bwMode="auto">
          <a:xfrm>
            <a:off x="4868863" y="898525"/>
            <a:ext cx="4084637" cy="688975"/>
          </a:xfrm>
          <a:prstGeom prst="ellipse">
            <a:avLst/>
          </a:prstGeom>
          <a:noFill/>
          <a:ln w="76200">
            <a:solidFill>
              <a:schemeClr val="bg1"/>
            </a:solidFill>
            <a:round/>
            <a:headEnd/>
            <a:tailEnd/>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63498" name="Text Box 36">
            <a:extLst>
              <a:ext uri="{FF2B5EF4-FFF2-40B4-BE49-F238E27FC236}">
                <a16:creationId xmlns:a16="http://schemas.microsoft.com/office/drawing/2014/main" id="{8B81DFA8-80EF-8343-F72F-AF4D4B1B2AB4}"/>
              </a:ext>
            </a:extLst>
          </p:cNvPr>
          <p:cNvSpPr txBox="1">
            <a:spLocks noChangeArrowheads="1"/>
          </p:cNvSpPr>
          <p:nvPr/>
        </p:nvSpPr>
        <p:spPr bwMode="auto">
          <a:xfrm>
            <a:off x="9177338" y="73088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63499" name="AutoShape 38">
            <a:extLst>
              <a:ext uri="{FF2B5EF4-FFF2-40B4-BE49-F238E27FC236}">
                <a16:creationId xmlns:a16="http://schemas.microsoft.com/office/drawing/2014/main" id="{FDC4F7E5-F114-745C-066B-A35D5B098C28}"/>
              </a:ext>
            </a:extLst>
          </p:cNvPr>
          <p:cNvSpPr>
            <a:spLocks noChangeArrowheads="1"/>
          </p:cNvSpPr>
          <p:nvPr/>
        </p:nvSpPr>
        <p:spPr bwMode="auto">
          <a:xfrm>
            <a:off x="5227638" y="4032250"/>
            <a:ext cx="3492500" cy="2817813"/>
          </a:xfrm>
          <a:prstGeom prst="roundRect">
            <a:avLst>
              <a:gd name="adj" fmla="val 16667"/>
            </a:avLst>
          </a:prstGeom>
          <a:gradFill rotWithShape="0">
            <a:gsLst>
              <a:gs pos="0">
                <a:srgbClr val="0000FF"/>
              </a:gs>
              <a:gs pos="50000">
                <a:srgbClr val="000000"/>
              </a:gs>
              <a:gs pos="100000">
                <a:srgbClr val="0000FF"/>
              </a:gs>
            </a:gsLst>
            <a:lin ang="18900000" scaled="1"/>
          </a:gradFill>
          <a:ln w="76200">
            <a:solidFill>
              <a:schemeClr val="hlink"/>
            </a:solidFill>
            <a:round/>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1200" b="0">
              <a:solidFill>
                <a:schemeClr val="hlink"/>
              </a:solidFill>
            </a:endParaRPr>
          </a:p>
        </p:txBody>
      </p:sp>
      <p:sp>
        <p:nvSpPr>
          <p:cNvPr id="1235997" name="Text Box 29">
            <a:extLst>
              <a:ext uri="{FF2B5EF4-FFF2-40B4-BE49-F238E27FC236}">
                <a16:creationId xmlns:a16="http://schemas.microsoft.com/office/drawing/2014/main" id="{38216AC4-17FB-98FF-A972-BB0F341D835B}"/>
              </a:ext>
            </a:extLst>
          </p:cNvPr>
          <p:cNvSpPr txBox="1">
            <a:spLocks noChangeArrowheads="1"/>
          </p:cNvSpPr>
          <p:nvPr/>
        </p:nvSpPr>
        <p:spPr bwMode="auto">
          <a:xfrm>
            <a:off x="5194300" y="4332288"/>
            <a:ext cx="3519488" cy="1938950"/>
          </a:xfrm>
          <a:prstGeom prst="rect">
            <a:avLst/>
          </a:prstGeom>
          <a:noFill/>
          <a:ln>
            <a:noFill/>
          </a:ln>
          <a:effectLst>
            <a:outerShdw dist="71842" dir="2700000" algn="ctr" rotWithShape="0">
              <a:srgbClr val="040404"/>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chemeClr val="bg1"/>
                </a:solidFill>
                <a:latin typeface="Pyidaungsu" panose="020B0502040204020203" pitchFamily="34" charset="0"/>
                <a:cs typeface="Pyidaungsu" panose="020B0502040204020203" pitchFamily="34" charset="0"/>
              </a:rPr>
              <a:t>အစအဦး</a:t>
            </a:r>
            <a:r>
              <a:rPr lang="my-MM" altLang="en-US" sz="2400" dirty="0">
                <a:solidFill>
                  <a:schemeClr val="bg1"/>
                </a:solidFill>
                <a:latin typeface="Pyidaungsu" panose="020B0502040204020203" pitchFamily="34" charset="0"/>
                <a:cs typeface="Pyidaungsu" panose="020B0502040204020203" pitchFamily="34" charset="0"/>
              </a:rPr>
              <a:t>၌</a:t>
            </a:r>
            <a:r>
              <a:rPr lang="en-US" altLang="en-US" sz="2400" dirty="0">
                <a:solidFill>
                  <a:schemeClr val="bg1"/>
                </a:solidFill>
                <a:latin typeface="Pyidaungsu" panose="020B0502040204020203" pitchFamily="34" charset="0"/>
                <a:cs typeface="Pyidaungsu" panose="020B0502040204020203" pitchFamily="34" charset="0"/>
              </a:rPr>
              <a:t> </a:t>
            </a:r>
            <a:r>
              <a:rPr lang="en-US" altLang="en-US" sz="2400" dirty="0" err="1">
                <a:solidFill>
                  <a:schemeClr val="bg1"/>
                </a:solidFill>
                <a:latin typeface="Pyidaungsu" panose="020B0502040204020203" pitchFamily="34" charset="0"/>
                <a:cs typeface="Pyidaungsu" panose="020B0502040204020203" pitchFamily="34" charset="0"/>
              </a:rPr>
              <a:t>နှုတ်ကပတ်တော်ရှိခဲ့သည</a:t>
            </a:r>
            <a:r>
              <a:rPr lang="en-US" altLang="en-US" sz="2400" dirty="0">
                <a:solidFill>
                  <a:schemeClr val="bg1"/>
                </a:solidFill>
                <a:latin typeface="Pyidaungsu" panose="020B0502040204020203" pitchFamily="34" charset="0"/>
                <a:cs typeface="Pyidaungsu" panose="020B0502040204020203" pitchFamily="34" charset="0"/>
              </a:rPr>
              <a:t>်။ </a:t>
            </a:r>
            <a:r>
              <a:rPr lang="en-US" altLang="en-US" sz="2400" dirty="0" err="1">
                <a:solidFill>
                  <a:schemeClr val="bg1"/>
                </a:solidFill>
                <a:latin typeface="Pyidaungsu" panose="020B0502040204020203" pitchFamily="34" charset="0"/>
                <a:cs typeface="Pyidaungsu" panose="020B0502040204020203" pitchFamily="34" charset="0"/>
              </a:rPr>
              <a:t>ထိုနှုတ်ကပတ်တော်သည</a:t>
            </a:r>
            <a:r>
              <a:rPr lang="en-US" altLang="en-US" sz="2400" dirty="0">
                <a:solidFill>
                  <a:schemeClr val="bg1"/>
                </a:solidFill>
                <a:latin typeface="Pyidaungsu" panose="020B0502040204020203" pitchFamily="34" charset="0"/>
                <a:cs typeface="Pyidaungsu" panose="020B0502040204020203" pitchFamily="34" charset="0"/>
              </a:rPr>
              <a:t>် </a:t>
            </a:r>
            <a:r>
              <a:rPr lang="en-US" altLang="en-US" sz="2400" dirty="0" err="1">
                <a:solidFill>
                  <a:schemeClr val="bg1"/>
                </a:solidFill>
                <a:latin typeface="Pyidaungsu" panose="020B0502040204020203" pitchFamily="34" charset="0"/>
                <a:cs typeface="Pyidaungsu" panose="020B0502040204020203" pitchFamily="34" charset="0"/>
              </a:rPr>
              <a:t>ဘုရားသခင်နှင</a:t>
            </a:r>
            <a:r>
              <a:rPr lang="en-US" altLang="en-US" sz="2400" dirty="0">
                <a:solidFill>
                  <a:schemeClr val="bg1"/>
                </a:solidFill>
                <a:latin typeface="Pyidaungsu" panose="020B0502040204020203" pitchFamily="34" charset="0"/>
                <a:cs typeface="Pyidaungsu" panose="020B0502040204020203" pitchFamily="34" charset="0"/>
              </a:rPr>
              <a:t>့်</a:t>
            </a:r>
            <a:r>
              <a:rPr lang="en-US" altLang="en-US" sz="2400" dirty="0" err="1">
                <a:solidFill>
                  <a:schemeClr val="bg1"/>
                </a:solidFill>
                <a:latin typeface="Pyidaungsu" panose="020B0502040204020203" pitchFamily="34" charset="0"/>
                <a:cs typeface="Pyidaungsu" panose="020B0502040204020203" pitchFamily="34" charset="0"/>
              </a:rPr>
              <a:t>အတူ</a:t>
            </a:r>
            <a:r>
              <a:rPr lang="en-US" altLang="en-US" sz="2400" dirty="0">
                <a:solidFill>
                  <a:schemeClr val="bg1"/>
                </a:solidFill>
                <a:latin typeface="Pyidaungsu" panose="020B0502040204020203" pitchFamily="34" charset="0"/>
                <a:cs typeface="Pyidaungsu" panose="020B0502040204020203" pitchFamily="34" charset="0"/>
              </a:rPr>
              <a:t> </a:t>
            </a:r>
            <a:r>
              <a:rPr lang="en-US" altLang="en-US" sz="2400" dirty="0" err="1">
                <a:solidFill>
                  <a:schemeClr val="bg1"/>
                </a:solidFill>
                <a:latin typeface="Pyidaungsu" panose="020B0502040204020203" pitchFamily="34" charset="0"/>
                <a:cs typeface="Pyidaungsu" panose="020B0502040204020203" pitchFamily="34" charset="0"/>
              </a:rPr>
              <a:t>ယခုအချိန်ထိ</a:t>
            </a:r>
            <a:r>
              <a:rPr lang="en-US" altLang="en-US" sz="2400" dirty="0">
                <a:solidFill>
                  <a:schemeClr val="bg1"/>
                </a:solidFill>
                <a:latin typeface="Pyidaungsu" panose="020B0502040204020203" pitchFamily="34" charset="0"/>
                <a:cs typeface="Pyidaungsu" panose="020B0502040204020203" pitchFamily="34" charset="0"/>
              </a:rPr>
              <a:t> </a:t>
            </a:r>
            <a:r>
              <a:rPr lang="en-US" altLang="en-US" sz="2400" dirty="0" err="1">
                <a:solidFill>
                  <a:schemeClr val="bg1"/>
                </a:solidFill>
                <a:latin typeface="Pyidaungsu" panose="020B0502040204020203" pitchFamily="34" charset="0"/>
                <a:cs typeface="Pyidaungsu" panose="020B0502040204020203" pitchFamily="34" charset="0"/>
              </a:rPr>
              <a:t>ရှိသည</a:t>
            </a:r>
            <a:r>
              <a:rPr lang="en-US" altLang="en-US" sz="2400" dirty="0">
                <a:solidFill>
                  <a:schemeClr val="bg1"/>
                </a:solidFill>
                <a:latin typeface="Pyidaungsu" panose="020B0502040204020203" pitchFamily="34" charset="0"/>
                <a:cs typeface="Pyidaungsu" panose="020B0502040204020203" pitchFamily="34" charset="0"/>
              </a:rPr>
              <a:t>်။</a:t>
            </a:r>
            <a:endParaRPr lang="en-US" altLang="en-US" sz="3600" dirty="0">
              <a:solidFill>
                <a:schemeClr val="bg1"/>
              </a:solidFill>
              <a:latin typeface="Pyidaungsu" panose="020B0502040204020203" pitchFamily="34" charset="0"/>
              <a:cs typeface="Pyidaungsu" panose="020B0502040204020203" pitchFamily="34" charset="0"/>
            </a:endParaRPr>
          </a:p>
        </p:txBody>
      </p:sp>
      <p:sp>
        <p:nvSpPr>
          <p:cNvPr id="63501" name="Text Box 40">
            <a:extLst>
              <a:ext uri="{FF2B5EF4-FFF2-40B4-BE49-F238E27FC236}">
                <a16:creationId xmlns:a16="http://schemas.microsoft.com/office/drawing/2014/main" id="{727CF761-05F8-B321-6D97-BE351171AF4A}"/>
              </a:ext>
            </a:extLst>
          </p:cNvPr>
          <p:cNvSpPr txBox="1">
            <a:spLocks noChangeArrowheads="1"/>
          </p:cNvSpPr>
          <p:nvPr/>
        </p:nvSpPr>
        <p:spPr bwMode="auto">
          <a:xfrm>
            <a:off x="9593263" y="7089775"/>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63502" name="Text Box 41">
            <a:extLst>
              <a:ext uri="{FF2B5EF4-FFF2-40B4-BE49-F238E27FC236}">
                <a16:creationId xmlns:a16="http://schemas.microsoft.com/office/drawing/2014/main" id="{16B824EC-BAA9-8F12-2F87-01CD20017552}"/>
              </a:ext>
            </a:extLst>
          </p:cNvPr>
          <p:cNvSpPr txBox="1">
            <a:spLocks noChangeArrowheads="1"/>
          </p:cNvSpPr>
          <p:nvPr/>
        </p:nvSpPr>
        <p:spPr bwMode="auto">
          <a:xfrm>
            <a:off x="9188450" y="7418388"/>
            <a:ext cx="2873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23</a:t>
            </a:r>
          </a:p>
        </p:txBody>
      </p:sp>
      <p:sp>
        <p:nvSpPr>
          <p:cNvPr id="63503" name="Text Box 42">
            <a:extLst>
              <a:ext uri="{FF2B5EF4-FFF2-40B4-BE49-F238E27FC236}">
                <a16:creationId xmlns:a16="http://schemas.microsoft.com/office/drawing/2014/main" id="{CCAC18EF-E06D-CB51-0EB3-B7A59EE9FFA4}"/>
              </a:ext>
            </a:extLst>
          </p:cNvPr>
          <p:cNvSpPr txBox="1">
            <a:spLocks noChangeArrowheads="1"/>
          </p:cNvSpPr>
          <p:nvPr/>
        </p:nvSpPr>
        <p:spPr bwMode="auto">
          <a:xfrm>
            <a:off x="9628188" y="7361238"/>
            <a:ext cx="27146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rPr>
              <a:t>3</a:t>
            </a:r>
          </a:p>
        </p:txBody>
      </p:sp>
      <p:sp>
        <p:nvSpPr>
          <p:cNvPr id="63504" name="Text Box 43">
            <a:extLst>
              <a:ext uri="{FF2B5EF4-FFF2-40B4-BE49-F238E27FC236}">
                <a16:creationId xmlns:a16="http://schemas.microsoft.com/office/drawing/2014/main" id="{CFE150DB-9F8C-CA9C-4327-FEA4B61B3B25}"/>
              </a:ext>
            </a:extLst>
          </p:cNvPr>
          <p:cNvSpPr txBox="1">
            <a:spLocks noChangeArrowheads="1"/>
          </p:cNvSpPr>
          <p:nvPr/>
        </p:nvSpPr>
        <p:spPr bwMode="auto">
          <a:xfrm rot="5284">
            <a:off x="1140326" y="141060"/>
            <a:ext cx="8048550" cy="1200286"/>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AFD00"/>
                </a:solidFill>
                <a:latin typeface="Pyidaungsu" panose="020B0502040204020203" pitchFamily="34" charset="0"/>
                <a:cs typeface="Pyidaungsu" panose="020B0502040204020203" pitchFamily="34" charset="0"/>
              </a:rPr>
              <a:t>ရှင်ယောဟန</a:t>
            </a:r>
            <a:r>
              <a:rPr lang="en-US" altLang="en-US" sz="2400" dirty="0">
                <a:solidFill>
                  <a:srgbClr val="FAFD00"/>
                </a:solidFill>
                <a:latin typeface="Pyidaungsu" panose="020B0502040204020203" pitchFamily="34" charset="0"/>
                <a:cs typeface="Pyidaungsu" panose="020B0502040204020203" pitchFamily="34" charset="0"/>
              </a:rPr>
              <a:t>်: </a:t>
            </a:r>
            <a:r>
              <a:rPr lang="en-US" altLang="en-US" sz="2400" dirty="0" err="1">
                <a:solidFill>
                  <a:srgbClr val="FAFD00"/>
                </a:solidFill>
                <a:latin typeface="Pyidaungsu" panose="020B0502040204020203" pitchFamily="34" charset="0"/>
                <a:cs typeface="Pyidaungsu" panose="020B0502040204020203" pitchFamily="34" charset="0"/>
              </a:rPr>
              <a:t>အကြောင်းအရာကို</a:t>
            </a:r>
            <a:r>
              <a:rPr lang="en-US" altLang="en-US" sz="2400" dirty="0">
                <a:solidFill>
                  <a:srgbClr val="FAFD00"/>
                </a:solidFill>
                <a:latin typeface="Pyidaungsu" panose="020B0502040204020203" pitchFamily="34" charset="0"/>
                <a:cs typeface="Pyidaungsu" panose="020B0502040204020203" pitchFamily="34" charset="0"/>
              </a:rPr>
              <a:t> </a:t>
            </a:r>
            <a:r>
              <a:rPr lang="en-US" altLang="en-US" sz="2400" dirty="0" err="1">
                <a:solidFill>
                  <a:srgbClr val="FAFD00"/>
                </a:solidFill>
                <a:latin typeface="Pyidaungsu" panose="020B0502040204020203" pitchFamily="34" charset="0"/>
                <a:cs typeface="Pyidaungsu" panose="020B0502040204020203" pitchFamily="34" charset="0"/>
              </a:rPr>
              <a:t>ခြုံငုံတင်ပြခြင်း</a:t>
            </a:r>
            <a:endParaRPr lang="en-US" altLang="en-US" sz="2400" dirty="0">
              <a:solidFill>
                <a:srgbClr val="FAFD00"/>
              </a:solidFill>
              <a:latin typeface="Pyidaungsu" panose="020B0502040204020203" pitchFamily="34" charset="0"/>
              <a:cs typeface="Pyidaungsu" panose="020B0502040204020203" pitchFamily="34" charset="0"/>
            </a:endParaRPr>
          </a:p>
          <a:p>
            <a:pPr>
              <a:spcBef>
                <a:spcPct val="50000"/>
              </a:spcBef>
            </a:pPr>
            <a:endParaRPr lang="en-US" altLang="en-US" dirty="0">
              <a:solidFill>
                <a:srgbClr val="FAFD00"/>
              </a:solidFill>
            </a:endParaRPr>
          </a:p>
        </p:txBody>
      </p:sp>
      <p:sp>
        <p:nvSpPr>
          <p:cNvPr id="1235983" name="Text Box 15">
            <a:extLst>
              <a:ext uri="{FF2B5EF4-FFF2-40B4-BE49-F238E27FC236}">
                <a16:creationId xmlns:a16="http://schemas.microsoft.com/office/drawing/2014/main" id="{D22D5548-AB5F-4AE8-83F6-9518F2A93385}"/>
              </a:ext>
            </a:extLst>
          </p:cNvPr>
          <p:cNvSpPr txBox="1">
            <a:spLocks noChangeArrowheads="1"/>
          </p:cNvSpPr>
          <p:nvPr/>
        </p:nvSpPr>
        <p:spPr bwMode="auto">
          <a:xfrm>
            <a:off x="1260475" y="6073775"/>
            <a:ext cx="2246313" cy="400067"/>
          </a:xfrm>
          <a:prstGeom prst="rect">
            <a:avLst/>
          </a:prstGeom>
          <a:solidFill>
            <a:srgbClr val="1822CD"/>
          </a:solidFill>
          <a:ln w="38100">
            <a:solidFill>
              <a:srgbClr val="FFFF00"/>
            </a:solidFill>
            <a:miter lim="800000"/>
            <a:headEnd/>
            <a:tailEnd/>
          </a:ln>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err="1">
                <a:solidFill>
                  <a:srgbClr val="FFFF00"/>
                </a:solidFill>
                <a:latin typeface="Pyidaungsu" panose="020B0502040204020203" pitchFamily="34" charset="0"/>
                <a:cs typeface="Pyidaungsu" panose="020B0502040204020203" pitchFamily="34" charset="0"/>
              </a:rPr>
              <a:t>သင်ထောက်ကူ</a:t>
            </a:r>
            <a:r>
              <a:rPr lang="en-US" altLang="en-US" sz="2000" dirty="0">
                <a:solidFill>
                  <a:srgbClr val="FFFF00"/>
                </a:solidFill>
                <a:latin typeface="Pyidaungsu" panose="020B0502040204020203" pitchFamily="34" charset="0"/>
                <a:cs typeface="Pyidaungsu" panose="020B0502040204020203" pitchFamily="34" charset="0"/>
              </a:rPr>
              <a:t> ၂၂</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35983"/>
                                        </p:tgtEl>
                                        <p:attrNameLst>
                                          <p:attrName>style.visibility</p:attrName>
                                        </p:attrNameLst>
                                      </p:cBhvr>
                                      <p:to>
                                        <p:strVal val="visible"/>
                                      </p:to>
                                    </p:set>
                                    <p:anim calcmode="lin" valueType="num">
                                      <p:cBhvr additive="base">
                                        <p:cTn id="7" dur="500" fill="hold"/>
                                        <p:tgtEl>
                                          <p:spTgt spid="1235983"/>
                                        </p:tgtEl>
                                        <p:attrNameLst>
                                          <p:attrName>ppt_x</p:attrName>
                                        </p:attrNameLst>
                                      </p:cBhvr>
                                      <p:tavLst>
                                        <p:tav tm="0">
                                          <p:val>
                                            <p:strVal val="#ppt_x"/>
                                          </p:val>
                                        </p:tav>
                                        <p:tav tm="100000">
                                          <p:val>
                                            <p:strVal val="#ppt_x"/>
                                          </p:val>
                                        </p:tav>
                                      </p:tavLst>
                                    </p:anim>
                                    <p:anim calcmode="lin" valueType="num">
                                      <p:cBhvr additive="base">
                                        <p:cTn id="8" dur="500" fill="hold"/>
                                        <p:tgtEl>
                                          <p:spTgt spid="123598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235995"/>
                                        </p:tgtEl>
                                        <p:attrNameLst>
                                          <p:attrName>style.visibility</p:attrName>
                                        </p:attrNameLst>
                                      </p:cBhvr>
                                      <p:to>
                                        <p:strVal val="visible"/>
                                      </p:to>
                                    </p:set>
                                    <p:animEffect transition="in" filter="dissolve">
                                      <p:cBhvr>
                                        <p:cTn id="13" dur="500"/>
                                        <p:tgtEl>
                                          <p:spTgt spid="123599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235979"/>
                                        </p:tgtEl>
                                        <p:attrNameLst>
                                          <p:attrName>style.visibility</p:attrName>
                                        </p:attrNameLst>
                                      </p:cBhvr>
                                      <p:to>
                                        <p:strVal val="visible"/>
                                      </p:to>
                                    </p:set>
                                    <p:animEffect transition="in" filter="dissolve">
                                      <p:cBhvr>
                                        <p:cTn id="18" dur="500"/>
                                        <p:tgtEl>
                                          <p:spTgt spid="123597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235997"/>
                                        </p:tgtEl>
                                        <p:attrNameLst>
                                          <p:attrName>style.visibility</p:attrName>
                                        </p:attrNameLst>
                                      </p:cBhvr>
                                      <p:to>
                                        <p:strVal val="visible"/>
                                      </p:to>
                                    </p:set>
                                    <p:animEffect transition="in" filter="dissolve">
                                      <p:cBhvr>
                                        <p:cTn id="23" dur="500"/>
                                        <p:tgtEl>
                                          <p:spTgt spid="1235997"/>
                                        </p:tgtEl>
                                      </p:cBhvr>
                                    </p:animEffect>
                                  </p:childTnLst>
                                  <p:subTnLst>
                                    <p:set>
                                      <p:cBhvr override="childStyle">
                                        <p:cTn dur="1" fill="hold" display="0" masterRel="nextClick" afterEffect="1"/>
                                        <p:tgtEl>
                                          <p:spTgt spid="123599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5979" grpId="0" autoUpdateAnimBg="0"/>
      <p:bldP spid="1235995" grpId="0" animBg="1"/>
      <p:bldP spid="1235997" grpId="0" autoUpdateAnimBg="0"/>
      <p:bldP spid="1235983"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417D3F-F080-F789-2C49-26347B55FA75}"/>
              </a:ext>
            </a:extLst>
          </p:cNvPr>
          <p:cNvSpPr/>
          <p:nvPr/>
        </p:nvSpPr>
        <p:spPr bwMode="auto">
          <a:xfrm>
            <a:off x="1108710" y="-11430"/>
            <a:ext cx="2891790" cy="29718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Win Innwa" pitchFamily="2" charset="0"/>
            </a:endParaRPr>
          </a:p>
        </p:txBody>
      </p:sp>
      <p:pic>
        <p:nvPicPr>
          <p:cNvPr id="63489" name="Picture 2" descr="Purple mesh">
            <a:extLst>
              <a:ext uri="{FF2B5EF4-FFF2-40B4-BE49-F238E27FC236}">
                <a16:creationId xmlns:a16="http://schemas.microsoft.com/office/drawing/2014/main" id="{24054E70-45E9-F9C3-8DB6-24E5D11FC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825" y="277813"/>
            <a:ext cx="9240838" cy="725487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63490" name="Rectangle 3">
            <a:extLst>
              <a:ext uri="{FF2B5EF4-FFF2-40B4-BE49-F238E27FC236}">
                <a16:creationId xmlns:a16="http://schemas.microsoft.com/office/drawing/2014/main" id="{FD1AB4DB-5EB4-B3D2-A61F-6D5200CDC477}"/>
              </a:ext>
            </a:extLst>
          </p:cNvPr>
          <p:cNvSpPr>
            <a:spLocks noChangeArrowheads="1"/>
          </p:cNvSpPr>
          <p:nvPr/>
        </p:nvSpPr>
        <p:spPr bwMode="auto">
          <a:xfrm>
            <a:off x="3889375" y="7546975"/>
            <a:ext cx="1454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000" b="0"/>
          </a:p>
        </p:txBody>
      </p:sp>
      <p:sp>
        <p:nvSpPr>
          <p:cNvPr id="63491" name="Rectangle 4">
            <a:extLst>
              <a:ext uri="{FF2B5EF4-FFF2-40B4-BE49-F238E27FC236}">
                <a16:creationId xmlns:a16="http://schemas.microsoft.com/office/drawing/2014/main" id="{4EE77B67-455A-2F7A-9875-5F1AC198AB0E}"/>
              </a:ext>
            </a:extLst>
          </p:cNvPr>
          <p:cNvSpPr>
            <a:spLocks noChangeArrowheads="1"/>
          </p:cNvSpPr>
          <p:nvPr/>
        </p:nvSpPr>
        <p:spPr bwMode="auto">
          <a:xfrm>
            <a:off x="1427163" y="957263"/>
            <a:ext cx="7481887" cy="6181725"/>
          </a:xfrm>
          <a:prstGeom prst="rect">
            <a:avLst/>
          </a:prstGeom>
          <a:gradFill rotWithShape="0">
            <a:gsLst>
              <a:gs pos="0">
                <a:srgbClr val="000000"/>
              </a:gs>
              <a:gs pos="50000">
                <a:srgbClr val="00279F"/>
              </a:gs>
              <a:gs pos="100000">
                <a:srgbClr val="000000"/>
              </a:gs>
            </a:gsLst>
            <a:lin ang="5400000" scaled="1"/>
          </a:gradFill>
          <a:ln w="12700">
            <a:solidFill>
              <a:schemeClr val="tx1"/>
            </a:solidFill>
            <a:miter lim="800000"/>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1200"/>
          </a:p>
        </p:txBody>
      </p:sp>
      <p:sp>
        <p:nvSpPr>
          <p:cNvPr id="63492" name="Text Box 7">
            <a:extLst>
              <a:ext uri="{FF2B5EF4-FFF2-40B4-BE49-F238E27FC236}">
                <a16:creationId xmlns:a16="http://schemas.microsoft.com/office/drawing/2014/main" id="{5D946889-0A67-503B-90C2-BA1ABD00DF5A}"/>
              </a:ext>
            </a:extLst>
          </p:cNvPr>
          <p:cNvSpPr txBox="1">
            <a:spLocks noChangeArrowheads="1"/>
          </p:cNvSpPr>
          <p:nvPr/>
        </p:nvSpPr>
        <p:spPr bwMode="auto">
          <a:xfrm>
            <a:off x="9693275" y="-1588"/>
            <a:ext cx="185738"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63493" name="Text Box 8">
            <a:extLst>
              <a:ext uri="{FF2B5EF4-FFF2-40B4-BE49-F238E27FC236}">
                <a16:creationId xmlns:a16="http://schemas.microsoft.com/office/drawing/2014/main" id="{43DD5AB3-0F5D-01E9-E7E8-808EDEF070F0}"/>
              </a:ext>
            </a:extLst>
          </p:cNvPr>
          <p:cNvSpPr txBox="1">
            <a:spLocks noChangeArrowheads="1"/>
          </p:cNvSpPr>
          <p:nvPr/>
        </p:nvSpPr>
        <p:spPr bwMode="auto">
          <a:xfrm>
            <a:off x="1420813" y="1693863"/>
            <a:ext cx="63658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200"/>
          </a:p>
        </p:txBody>
      </p:sp>
      <p:sp>
        <p:nvSpPr>
          <p:cNvPr id="63494" name="Text Box 9">
            <a:extLst>
              <a:ext uri="{FF2B5EF4-FFF2-40B4-BE49-F238E27FC236}">
                <a16:creationId xmlns:a16="http://schemas.microsoft.com/office/drawing/2014/main" id="{A117817B-3AA2-3E34-05D8-B4D3770B6393}"/>
              </a:ext>
            </a:extLst>
          </p:cNvPr>
          <p:cNvSpPr txBox="1">
            <a:spLocks noChangeArrowheads="1"/>
          </p:cNvSpPr>
          <p:nvPr/>
        </p:nvSpPr>
        <p:spPr bwMode="auto">
          <a:xfrm>
            <a:off x="407988" y="1028700"/>
            <a:ext cx="9650412" cy="400067"/>
          </a:xfrm>
          <a:prstGeom prst="rect">
            <a:avLst/>
          </a:prstGeom>
          <a:noFill/>
          <a:ln>
            <a:noFill/>
          </a:ln>
          <a:effectLst>
            <a:outerShdw dist="35921" dir="2700000" algn="ctr" rotWithShape="0">
              <a:srgbClr val="040404"/>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dirty="0" err="1">
                <a:solidFill>
                  <a:srgbClr val="FFFF00"/>
                </a:solidFill>
                <a:latin typeface="Pyidaungsu" panose="020B0502040204020203" pitchFamily="34" charset="0"/>
                <a:cs typeface="Pyidaungsu" panose="020B0502040204020203" pitchFamily="34" charset="0"/>
              </a:rPr>
              <a:t>အခန်း</a:t>
            </a:r>
            <a:r>
              <a:rPr lang="en-US" altLang="en-US" sz="2000" b="0" dirty="0">
                <a:solidFill>
                  <a:srgbClr val="FFFF00"/>
                </a:solidFill>
                <a:latin typeface="Pyidaungsu" panose="020B0502040204020203" pitchFamily="34" charset="0"/>
                <a:cs typeface="Pyidaungsu" panose="020B0502040204020203" pitchFamily="34" charset="0"/>
              </a:rPr>
              <a:t> (၁) : </a:t>
            </a:r>
            <a:r>
              <a:rPr lang="en-US" altLang="en-US" sz="2000" b="0" dirty="0" err="1">
                <a:solidFill>
                  <a:srgbClr val="FFFF00"/>
                </a:solidFill>
                <a:latin typeface="Pyidaungsu" panose="020B0502040204020203" pitchFamily="34" charset="0"/>
                <a:cs typeface="Pyidaungsu" panose="020B0502040204020203" pitchFamily="34" charset="0"/>
              </a:rPr>
              <a:t>ယေရှုခရစ်တော</a:t>
            </a:r>
            <a:r>
              <a:rPr lang="en-US" altLang="en-US" sz="2000" b="0" dirty="0">
                <a:solidFill>
                  <a:srgbClr val="FFFF00"/>
                </a:solidFill>
                <a:latin typeface="Pyidaungsu" panose="020B0502040204020203" pitchFamily="34" charset="0"/>
                <a:cs typeface="Pyidaungsu" panose="020B0502040204020203" pitchFamily="34" charset="0"/>
              </a:rPr>
              <a:t>်၏ </a:t>
            </a:r>
            <a:r>
              <a:rPr lang="en-US" altLang="en-US" sz="2000" b="0" dirty="0" err="1">
                <a:solidFill>
                  <a:srgbClr val="FFFF00"/>
                </a:solidFill>
                <a:latin typeface="Pyidaungsu" panose="020B0502040204020203" pitchFamily="34" charset="0"/>
                <a:cs typeface="Pyidaungsu" panose="020B0502040204020203" pitchFamily="34" charset="0"/>
              </a:rPr>
              <a:t>မဟာစစ်မှန်သည</a:t>
            </a:r>
            <a:r>
              <a:rPr lang="en-US" altLang="en-US" sz="2000" b="0" dirty="0">
                <a:solidFill>
                  <a:srgbClr val="FFFF00"/>
                </a:solidFill>
                <a:latin typeface="Pyidaungsu" panose="020B0502040204020203" pitchFamily="34" charset="0"/>
                <a:cs typeface="Pyidaungsu" panose="020B0502040204020203" pitchFamily="34" charset="0"/>
              </a:rPr>
              <a:t>့် </a:t>
            </a:r>
            <a:r>
              <a:rPr lang="en-US" altLang="en-US" sz="2000" b="0" dirty="0" err="1">
                <a:solidFill>
                  <a:srgbClr val="FFFF00"/>
                </a:solidFill>
                <a:latin typeface="Pyidaungsu" panose="020B0502040204020203" pitchFamily="34" charset="0"/>
                <a:cs typeface="Pyidaungsu" panose="020B0502040204020203" pitchFamily="34" charset="0"/>
              </a:rPr>
              <a:t>အရည်အသွေး</a:t>
            </a:r>
            <a:r>
              <a:rPr lang="en-US" altLang="en-US" sz="2000" b="0" dirty="0">
                <a:solidFill>
                  <a:srgbClr val="FFFF00"/>
                </a:solidFill>
                <a:latin typeface="Pyidaungsu" panose="020B0502040204020203" pitchFamily="34" charset="0"/>
                <a:cs typeface="Pyidaungsu" panose="020B0502040204020203" pitchFamily="34" charset="0"/>
              </a:rPr>
              <a:t> (၆) </a:t>
            </a:r>
            <a:r>
              <a:rPr lang="en-US" altLang="en-US" sz="2000" b="0" dirty="0" err="1">
                <a:solidFill>
                  <a:srgbClr val="FFFF00"/>
                </a:solidFill>
                <a:latin typeface="Pyidaungsu" panose="020B0502040204020203" pitchFamily="34" charset="0"/>
                <a:cs typeface="Pyidaungsu" panose="020B0502040204020203" pitchFamily="34" charset="0"/>
              </a:rPr>
              <a:t>ချက</a:t>
            </a:r>
            <a:r>
              <a:rPr lang="en-US" altLang="en-US" sz="2000" b="0" dirty="0">
                <a:solidFill>
                  <a:srgbClr val="FFFF00"/>
                </a:solidFill>
                <a:latin typeface="Pyidaungsu" panose="020B0502040204020203" pitchFamily="34" charset="0"/>
                <a:cs typeface="Pyidaungsu" panose="020B0502040204020203" pitchFamily="34" charset="0"/>
              </a:rPr>
              <a:t>်</a:t>
            </a:r>
            <a:endParaRPr lang="en-US" altLang="en-US" sz="2500" b="0" dirty="0">
              <a:solidFill>
                <a:srgbClr val="FFFF00"/>
              </a:solidFill>
            </a:endParaRPr>
          </a:p>
        </p:txBody>
      </p:sp>
      <p:sp>
        <p:nvSpPr>
          <p:cNvPr id="63495" name="Text Box 10">
            <a:extLst>
              <a:ext uri="{FF2B5EF4-FFF2-40B4-BE49-F238E27FC236}">
                <a16:creationId xmlns:a16="http://schemas.microsoft.com/office/drawing/2014/main" id="{5EFC008C-CC9D-CC2F-40B7-A102910AC4B4}"/>
              </a:ext>
            </a:extLst>
          </p:cNvPr>
          <p:cNvSpPr txBox="1">
            <a:spLocks noChangeArrowheads="1"/>
          </p:cNvSpPr>
          <p:nvPr/>
        </p:nvSpPr>
        <p:spPr bwMode="auto">
          <a:xfrm>
            <a:off x="5202238" y="2693988"/>
            <a:ext cx="3556000" cy="769399"/>
          </a:xfrm>
          <a:prstGeom prst="rect">
            <a:avLst/>
          </a:prstGeom>
          <a:noFill/>
          <a:ln>
            <a:noFill/>
          </a:ln>
          <a:effectLst>
            <a:outerShdw dist="35921" dir="2700000" algn="ctr" rotWithShape="0">
              <a:srgbClr val="040404"/>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4400" i="1" dirty="0" err="1">
                <a:solidFill>
                  <a:srgbClr val="FFFF00"/>
                </a:solidFill>
                <a:latin typeface="Pyidaungsu" panose="020B0502040204020203" pitchFamily="34" charset="0"/>
                <a:cs typeface="Pyidaungsu" panose="020B0502040204020203" pitchFamily="34" charset="0"/>
              </a:rPr>
              <a:t>ယေရှုဘုရား</a:t>
            </a:r>
            <a:endParaRPr lang="en-US" altLang="en-US" sz="4400" i="1" dirty="0">
              <a:solidFill>
                <a:srgbClr val="FFFF00"/>
              </a:solidFill>
              <a:latin typeface="Pyidaungsu" panose="020B0502040204020203" pitchFamily="34" charset="0"/>
              <a:cs typeface="Pyidaungsu" panose="020B0502040204020203" pitchFamily="34" charset="0"/>
            </a:endParaRPr>
          </a:p>
        </p:txBody>
      </p:sp>
      <p:sp>
        <p:nvSpPr>
          <p:cNvPr id="1235979" name="Text Box 11">
            <a:extLst>
              <a:ext uri="{FF2B5EF4-FFF2-40B4-BE49-F238E27FC236}">
                <a16:creationId xmlns:a16="http://schemas.microsoft.com/office/drawing/2014/main" id="{603805C2-141A-07FE-1A4B-2E77D3A0C6FE}"/>
              </a:ext>
            </a:extLst>
          </p:cNvPr>
          <p:cNvSpPr txBox="1">
            <a:spLocks noChangeArrowheads="1"/>
          </p:cNvSpPr>
          <p:nvPr/>
        </p:nvSpPr>
        <p:spPr bwMode="auto">
          <a:xfrm>
            <a:off x="1246188" y="1827213"/>
            <a:ext cx="4108450" cy="4047219"/>
          </a:xfrm>
          <a:prstGeom prst="rect">
            <a:avLst/>
          </a:prstGeom>
          <a:noFill/>
          <a:ln>
            <a:noFill/>
          </a:ln>
          <a:effectLst>
            <a:outerShdw dist="45791" dir="3378596" algn="ctr" rotWithShape="0">
              <a:srgbClr val="040404"/>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150000"/>
              </a:lnSpc>
              <a:spcBef>
                <a:spcPct val="50000"/>
              </a:spcBef>
            </a:pPr>
            <a:r>
              <a:rPr lang="en-US" altLang="en-US" sz="1800" dirty="0" err="1">
                <a:solidFill>
                  <a:srgbClr val="FFFF00"/>
                </a:solidFill>
                <a:latin typeface="Pyidaungsu" panose="020B0502040204020203" pitchFamily="34" charset="0"/>
                <a:cs typeface="Pyidaungsu" panose="020B0502040204020203" pitchFamily="34" charset="0"/>
              </a:rPr>
              <a:t>အခန်း</a:t>
            </a:r>
            <a:r>
              <a:rPr lang="en-US" altLang="en-US" sz="1800" dirty="0">
                <a:solidFill>
                  <a:srgbClr val="FFFF00"/>
                </a:solidFill>
                <a:latin typeface="Pyidaungsu" panose="020B0502040204020203" pitchFamily="34" charset="0"/>
                <a:cs typeface="Pyidaungsu" panose="020B0502040204020203" pitchFamily="34" charset="0"/>
              </a:rPr>
              <a:t> (၁) </a:t>
            </a:r>
          </a:p>
          <a:p>
            <a:pPr>
              <a:lnSpc>
                <a:spcPct val="150000"/>
              </a:lnSpc>
              <a:spcBef>
                <a:spcPct val="50000"/>
              </a:spcBef>
            </a:pPr>
            <a:r>
              <a:rPr lang="en-US" altLang="en-US" sz="1800" dirty="0" err="1">
                <a:solidFill>
                  <a:srgbClr val="FFFF00"/>
                </a:solidFill>
                <a:latin typeface="Pyidaungsu" panose="020B0502040204020203" pitchFamily="34" charset="0"/>
                <a:cs typeface="Pyidaungsu" panose="020B0502040204020203" pitchFamily="34" charset="0"/>
              </a:rPr>
              <a:t>အစအဦး</a:t>
            </a:r>
            <a:r>
              <a:rPr lang="my-MM" altLang="en-US" sz="1800" dirty="0">
                <a:solidFill>
                  <a:srgbClr val="FFFF00"/>
                </a:solidFill>
                <a:latin typeface="Pyidaungsu" panose="020B0502040204020203" pitchFamily="34" charset="0"/>
                <a:cs typeface="Pyidaungsu" panose="020B0502040204020203" pitchFamily="34" charset="0"/>
              </a:rPr>
              <a:t>၌</a:t>
            </a:r>
            <a:r>
              <a:rPr lang="en-US" altLang="en-US" sz="1800" dirty="0" err="1">
                <a:solidFill>
                  <a:srgbClr val="FFFF00"/>
                </a:solidFill>
                <a:latin typeface="Pyidaungsu" panose="020B0502040204020203" pitchFamily="34" charset="0"/>
                <a:cs typeface="Pyidaungsu" panose="020B0502040204020203" pitchFamily="34" charset="0"/>
              </a:rPr>
              <a:t>တည်ရှိခြင်း</a:t>
            </a:r>
            <a:r>
              <a:rPr lang="en-US" altLang="en-US" sz="1800" dirty="0">
                <a:solidFill>
                  <a:srgbClr val="FFFF00"/>
                </a:solidFill>
                <a:latin typeface="Pyidaungsu" panose="020B0502040204020203" pitchFamily="34" charset="0"/>
                <a:cs typeface="Pyidaungsu" panose="020B0502040204020203" pitchFamily="34" charset="0"/>
              </a:rPr>
              <a:t> </a:t>
            </a:r>
          </a:p>
          <a:p>
            <a:pPr>
              <a:lnSpc>
                <a:spcPct val="150000"/>
              </a:lnSpc>
              <a:spcBef>
                <a:spcPct val="50000"/>
              </a:spcBef>
            </a:pPr>
            <a:r>
              <a:rPr lang="en-US" altLang="en-US" sz="1800" dirty="0" err="1">
                <a:solidFill>
                  <a:srgbClr val="FFFF00"/>
                </a:solidFill>
                <a:latin typeface="Pyidaungsu" panose="020B0502040204020203" pitchFamily="34" charset="0"/>
                <a:cs typeface="Pyidaungsu" panose="020B0502040204020203" pitchFamily="34" charset="0"/>
              </a:rPr>
              <a:t>ထင်ရှားသောလူဖြစ်ခြင်း</a:t>
            </a:r>
            <a:r>
              <a:rPr lang="en-US" altLang="en-US" sz="1800" dirty="0">
                <a:solidFill>
                  <a:srgbClr val="FFFF00"/>
                </a:solidFill>
                <a:latin typeface="Pyidaungsu" panose="020B0502040204020203" pitchFamily="34" charset="0"/>
                <a:cs typeface="Pyidaungsu" panose="020B0502040204020203" pitchFamily="34" charset="0"/>
              </a:rPr>
              <a:t>/ </a:t>
            </a:r>
            <a:r>
              <a:rPr lang="en-US" altLang="en-US" sz="1800" dirty="0" err="1">
                <a:solidFill>
                  <a:srgbClr val="FFFF00"/>
                </a:solidFill>
                <a:latin typeface="Pyidaungsu" panose="020B0502040204020203" pitchFamily="34" charset="0"/>
                <a:cs typeface="Pyidaungsu" panose="020B0502040204020203" pitchFamily="34" charset="0"/>
              </a:rPr>
              <a:t>ထူးခြားခြင်း</a:t>
            </a:r>
            <a:endParaRPr lang="en-US" altLang="en-US" sz="1800" dirty="0">
              <a:solidFill>
                <a:srgbClr val="FFFF00"/>
              </a:solidFill>
              <a:latin typeface="Pyidaungsu" panose="020B0502040204020203" pitchFamily="34" charset="0"/>
              <a:cs typeface="Pyidaungsu" panose="020B0502040204020203" pitchFamily="34" charset="0"/>
            </a:endParaRPr>
          </a:p>
          <a:p>
            <a:pPr>
              <a:lnSpc>
                <a:spcPct val="150000"/>
              </a:lnSpc>
              <a:spcBef>
                <a:spcPct val="50000"/>
              </a:spcBef>
            </a:pPr>
            <a:r>
              <a:rPr lang="en-US" altLang="en-US" sz="1800" dirty="0" err="1">
                <a:solidFill>
                  <a:srgbClr val="FFFF00"/>
                </a:solidFill>
                <a:latin typeface="Pyidaungsu" panose="020B0502040204020203" pitchFamily="34" charset="0"/>
                <a:cs typeface="Pyidaungsu" panose="020B0502040204020203" pitchFamily="34" charset="0"/>
              </a:rPr>
              <a:t>ဘုရားဖြစ်ခဲ့ခြင်းနှင</a:t>
            </a:r>
            <a:r>
              <a:rPr lang="en-US" altLang="en-US" sz="1800" dirty="0">
                <a:solidFill>
                  <a:srgbClr val="FFFF00"/>
                </a:solidFill>
                <a:latin typeface="Pyidaungsu" panose="020B0502040204020203" pitchFamily="34" charset="0"/>
                <a:cs typeface="Pyidaungsu" panose="020B0502040204020203" pitchFamily="34" charset="0"/>
              </a:rPr>
              <a:t>့် </a:t>
            </a:r>
            <a:r>
              <a:rPr lang="en-US" altLang="en-US" sz="1800" dirty="0" err="1">
                <a:solidFill>
                  <a:srgbClr val="FFFF00"/>
                </a:solidFill>
                <a:latin typeface="Pyidaungsu" panose="020B0502040204020203" pitchFamily="34" charset="0"/>
                <a:cs typeface="Pyidaungsu" panose="020B0502040204020203" pitchFamily="34" charset="0"/>
              </a:rPr>
              <a:t>ဖြစ်နေခြင်း</a:t>
            </a:r>
            <a:endParaRPr lang="en-US" altLang="en-US" sz="1800" dirty="0">
              <a:solidFill>
                <a:srgbClr val="FFFF00"/>
              </a:solidFill>
              <a:latin typeface="Pyidaungsu" panose="020B0502040204020203" pitchFamily="34" charset="0"/>
              <a:cs typeface="Pyidaungsu" panose="020B0502040204020203" pitchFamily="34" charset="0"/>
            </a:endParaRPr>
          </a:p>
          <a:p>
            <a:pPr>
              <a:lnSpc>
                <a:spcPct val="150000"/>
              </a:lnSpc>
              <a:spcBef>
                <a:spcPct val="50000"/>
              </a:spcBef>
            </a:pPr>
            <a:r>
              <a:rPr lang="en-US" altLang="en-US" sz="1800" dirty="0" err="1">
                <a:solidFill>
                  <a:srgbClr val="FFFF00"/>
                </a:solidFill>
                <a:latin typeface="Pyidaungsu" panose="020B0502040204020203" pitchFamily="34" charset="0"/>
                <a:cs typeface="Pyidaungsu" panose="020B0502040204020203" pitchFamily="34" charset="0"/>
              </a:rPr>
              <a:t>အခန်းငယ</a:t>
            </a:r>
            <a:r>
              <a:rPr lang="en-US" altLang="en-US" sz="1800" dirty="0">
                <a:solidFill>
                  <a:srgbClr val="FFFF00"/>
                </a:solidFill>
                <a:latin typeface="Pyidaungsu" panose="020B0502040204020203" pitchFamily="34" charset="0"/>
                <a:cs typeface="Pyidaungsu" panose="020B0502040204020203" pitchFamily="34" charset="0"/>
              </a:rPr>
              <a:t>် (၂)</a:t>
            </a:r>
          </a:p>
          <a:p>
            <a:pPr>
              <a:lnSpc>
                <a:spcPct val="150000"/>
              </a:lnSpc>
              <a:spcBef>
                <a:spcPct val="50000"/>
              </a:spcBef>
            </a:pPr>
            <a:r>
              <a:rPr lang="en-US" altLang="en-US" sz="1800" dirty="0" err="1">
                <a:solidFill>
                  <a:srgbClr val="FFFF00"/>
                </a:solidFill>
                <a:latin typeface="Pyidaungsu" panose="020B0502040204020203" pitchFamily="34" charset="0"/>
                <a:cs typeface="Pyidaungsu" panose="020B0502040204020203" pitchFamily="34" charset="0"/>
              </a:rPr>
              <a:t>အစဉ်အမြဲတည်ရှိခြင်း</a:t>
            </a:r>
            <a:endParaRPr lang="en-US" altLang="en-US" sz="1800" dirty="0">
              <a:solidFill>
                <a:srgbClr val="FFFF00"/>
              </a:solidFill>
              <a:latin typeface="Pyidaungsu" panose="020B0502040204020203" pitchFamily="34" charset="0"/>
              <a:cs typeface="Pyidaungsu" panose="020B0502040204020203" pitchFamily="34" charset="0"/>
            </a:endParaRPr>
          </a:p>
          <a:p>
            <a:pPr>
              <a:lnSpc>
                <a:spcPct val="150000"/>
              </a:lnSpc>
              <a:spcBef>
                <a:spcPct val="50000"/>
              </a:spcBef>
            </a:pPr>
            <a:endParaRPr lang="en-US" altLang="en-US" sz="2500" dirty="0">
              <a:solidFill>
                <a:srgbClr val="FFFF00"/>
              </a:solidFill>
              <a:latin typeface="Pyidaungsu" panose="020B0502040204020203" pitchFamily="34" charset="0"/>
              <a:cs typeface="Pyidaungsu" panose="020B0502040204020203" pitchFamily="34" charset="0"/>
            </a:endParaRPr>
          </a:p>
        </p:txBody>
      </p:sp>
      <p:sp>
        <p:nvSpPr>
          <p:cNvPr id="63498" name="Text Box 36">
            <a:extLst>
              <a:ext uri="{FF2B5EF4-FFF2-40B4-BE49-F238E27FC236}">
                <a16:creationId xmlns:a16="http://schemas.microsoft.com/office/drawing/2014/main" id="{8B81DFA8-80EF-8343-F72F-AF4D4B1B2AB4}"/>
              </a:ext>
            </a:extLst>
          </p:cNvPr>
          <p:cNvSpPr txBox="1">
            <a:spLocks noChangeArrowheads="1"/>
          </p:cNvSpPr>
          <p:nvPr/>
        </p:nvSpPr>
        <p:spPr bwMode="auto">
          <a:xfrm>
            <a:off x="9177338" y="73088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63499" name="AutoShape 38">
            <a:extLst>
              <a:ext uri="{FF2B5EF4-FFF2-40B4-BE49-F238E27FC236}">
                <a16:creationId xmlns:a16="http://schemas.microsoft.com/office/drawing/2014/main" id="{FDC4F7E5-F114-745C-066B-A35D5B098C28}"/>
              </a:ext>
            </a:extLst>
          </p:cNvPr>
          <p:cNvSpPr>
            <a:spLocks noChangeArrowheads="1"/>
          </p:cNvSpPr>
          <p:nvPr/>
        </p:nvSpPr>
        <p:spPr bwMode="auto">
          <a:xfrm>
            <a:off x="5227638" y="4032250"/>
            <a:ext cx="3492500" cy="2817813"/>
          </a:xfrm>
          <a:prstGeom prst="roundRect">
            <a:avLst>
              <a:gd name="adj" fmla="val 16667"/>
            </a:avLst>
          </a:prstGeom>
          <a:gradFill rotWithShape="0">
            <a:gsLst>
              <a:gs pos="0">
                <a:srgbClr val="0000FF"/>
              </a:gs>
              <a:gs pos="50000">
                <a:srgbClr val="000000"/>
              </a:gs>
              <a:gs pos="100000">
                <a:srgbClr val="0000FF"/>
              </a:gs>
            </a:gsLst>
            <a:lin ang="18900000" scaled="1"/>
          </a:gradFill>
          <a:ln w="76200">
            <a:solidFill>
              <a:schemeClr val="hlink"/>
            </a:solidFill>
            <a:round/>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1200" b="0">
              <a:solidFill>
                <a:schemeClr val="hlink"/>
              </a:solidFill>
            </a:endParaRPr>
          </a:p>
        </p:txBody>
      </p:sp>
      <p:sp>
        <p:nvSpPr>
          <p:cNvPr id="1235997" name="Text Box 29">
            <a:extLst>
              <a:ext uri="{FF2B5EF4-FFF2-40B4-BE49-F238E27FC236}">
                <a16:creationId xmlns:a16="http://schemas.microsoft.com/office/drawing/2014/main" id="{38216AC4-17FB-98FF-A972-BB0F341D835B}"/>
              </a:ext>
            </a:extLst>
          </p:cNvPr>
          <p:cNvSpPr txBox="1">
            <a:spLocks noChangeArrowheads="1"/>
          </p:cNvSpPr>
          <p:nvPr/>
        </p:nvSpPr>
        <p:spPr bwMode="auto">
          <a:xfrm>
            <a:off x="5164601" y="4728608"/>
            <a:ext cx="3519488" cy="1569618"/>
          </a:xfrm>
          <a:prstGeom prst="rect">
            <a:avLst/>
          </a:prstGeom>
          <a:noFill/>
          <a:ln>
            <a:noFill/>
          </a:ln>
          <a:effectLst>
            <a:outerShdw dist="71842" dir="2700000" algn="ctr" rotWithShape="0">
              <a:srgbClr val="040404"/>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chemeClr val="bg1"/>
                </a:solidFill>
                <a:latin typeface="Pyidaungsu" panose="020B0502040204020203" pitchFamily="34" charset="0"/>
                <a:cs typeface="Pyidaungsu" panose="020B0502040204020203" pitchFamily="34" charset="0"/>
              </a:rPr>
              <a:t>အစအဦး</a:t>
            </a:r>
            <a:r>
              <a:rPr lang="my-MM" altLang="en-US" sz="2400" dirty="0">
                <a:solidFill>
                  <a:schemeClr val="bg1"/>
                </a:solidFill>
                <a:latin typeface="Pyidaungsu" panose="020B0502040204020203" pitchFamily="34" charset="0"/>
                <a:cs typeface="Pyidaungsu" panose="020B0502040204020203" pitchFamily="34" charset="0"/>
              </a:rPr>
              <a:t>၌</a:t>
            </a:r>
            <a:r>
              <a:rPr lang="en-US" altLang="en-US" sz="2400" dirty="0">
                <a:solidFill>
                  <a:schemeClr val="bg1"/>
                </a:solidFill>
                <a:latin typeface="Pyidaungsu" panose="020B0502040204020203" pitchFamily="34" charset="0"/>
                <a:cs typeface="Pyidaungsu" panose="020B0502040204020203" pitchFamily="34" charset="0"/>
              </a:rPr>
              <a:t> </a:t>
            </a:r>
          </a:p>
          <a:p>
            <a:pPr>
              <a:spcBef>
                <a:spcPct val="50000"/>
              </a:spcBef>
            </a:pPr>
            <a:r>
              <a:rPr lang="en-US" altLang="en-US" sz="2400" dirty="0" err="1">
                <a:solidFill>
                  <a:schemeClr val="bg1"/>
                </a:solidFill>
                <a:latin typeface="Pyidaungsu" panose="020B0502040204020203" pitchFamily="34" charset="0"/>
                <a:cs typeface="Pyidaungsu" panose="020B0502040204020203" pitchFamily="34" charset="0"/>
              </a:rPr>
              <a:t>ဘုရားသခင်နှင</a:t>
            </a:r>
            <a:r>
              <a:rPr lang="en-US" altLang="en-US" sz="2400" dirty="0">
                <a:solidFill>
                  <a:schemeClr val="bg1"/>
                </a:solidFill>
                <a:latin typeface="Pyidaungsu" panose="020B0502040204020203" pitchFamily="34" charset="0"/>
                <a:cs typeface="Pyidaungsu" panose="020B0502040204020203" pitchFamily="34" charset="0"/>
              </a:rPr>
              <a:t>့်</a:t>
            </a:r>
            <a:r>
              <a:rPr lang="en-US" altLang="en-US" sz="2400" dirty="0" err="1">
                <a:solidFill>
                  <a:schemeClr val="bg1"/>
                </a:solidFill>
                <a:latin typeface="Pyidaungsu" panose="020B0502040204020203" pitchFamily="34" charset="0"/>
                <a:cs typeface="Pyidaungsu" panose="020B0502040204020203" pitchFamily="34" charset="0"/>
              </a:rPr>
              <a:t>အတူ</a:t>
            </a:r>
            <a:r>
              <a:rPr lang="en-US" altLang="en-US" sz="2400" dirty="0">
                <a:solidFill>
                  <a:schemeClr val="bg1"/>
                </a:solidFill>
                <a:latin typeface="Pyidaungsu" panose="020B0502040204020203" pitchFamily="34" charset="0"/>
                <a:cs typeface="Pyidaungsu" panose="020B0502040204020203" pitchFamily="34" charset="0"/>
              </a:rPr>
              <a:t> </a:t>
            </a:r>
          </a:p>
          <a:p>
            <a:pPr>
              <a:spcBef>
                <a:spcPct val="50000"/>
              </a:spcBef>
            </a:pPr>
            <a:r>
              <a:rPr lang="en-US" altLang="en-US" sz="2400" dirty="0" err="1">
                <a:solidFill>
                  <a:schemeClr val="bg1"/>
                </a:solidFill>
                <a:latin typeface="Pyidaungsu" panose="020B0502040204020203" pitchFamily="34" charset="0"/>
                <a:cs typeface="Pyidaungsu" panose="020B0502040204020203" pitchFamily="34" charset="0"/>
              </a:rPr>
              <a:t>ရှိသည</a:t>
            </a:r>
            <a:r>
              <a:rPr lang="en-US" altLang="en-US" sz="2400" dirty="0">
                <a:solidFill>
                  <a:schemeClr val="bg1"/>
                </a:solidFill>
                <a:latin typeface="Pyidaungsu" panose="020B0502040204020203" pitchFamily="34" charset="0"/>
                <a:cs typeface="Pyidaungsu" panose="020B0502040204020203" pitchFamily="34" charset="0"/>
              </a:rPr>
              <a:t>်။</a:t>
            </a:r>
            <a:endParaRPr lang="en-US" altLang="en-US" sz="3600" dirty="0">
              <a:solidFill>
                <a:schemeClr val="bg1"/>
              </a:solidFill>
              <a:latin typeface="Pyidaungsu" panose="020B0502040204020203" pitchFamily="34" charset="0"/>
              <a:cs typeface="Pyidaungsu" panose="020B0502040204020203" pitchFamily="34" charset="0"/>
            </a:endParaRPr>
          </a:p>
        </p:txBody>
      </p:sp>
      <p:sp>
        <p:nvSpPr>
          <p:cNvPr id="63501" name="Text Box 40">
            <a:extLst>
              <a:ext uri="{FF2B5EF4-FFF2-40B4-BE49-F238E27FC236}">
                <a16:creationId xmlns:a16="http://schemas.microsoft.com/office/drawing/2014/main" id="{727CF761-05F8-B321-6D97-BE351171AF4A}"/>
              </a:ext>
            </a:extLst>
          </p:cNvPr>
          <p:cNvSpPr txBox="1">
            <a:spLocks noChangeArrowheads="1"/>
          </p:cNvSpPr>
          <p:nvPr/>
        </p:nvSpPr>
        <p:spPr bwMode="auto">
          <a:xfrm>
            <a:off x="9593263" y="7089775"/>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63502" name="Text Box 41">
            <a:extLst>
              <a:ext uri="{FF2B5EF4-FFF2-40B4-BE49-F238E27FC236}">
                <a16:creationId xmlns:a16="http://schemas.microsoft.com/office/drawing/2014/main" id="{16B824EC-BAA9-8F12-2F87-01CD20017552}"/>
              </a:ext>
            </a:extLst>
          </p:cNvPr>
          <p:cNvSpPr txBox="1">
            <a:spLocks noChangeArrowheads="1"/>
          </p:cNvSpPr>
          <p:nvPr/>
        </p:nvSpPr>
        <p:spPr bwMode="auto">
          <a:xfrm>
            <a:off x="9188450" y="7418388"/>
            <a:ext cx="2873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23</a:t>
            </a:r>
          </a:p>
        </p:txBody>
      </p:sp>
      <p:sp>
        <p:nvSpPr>
          <p:cNvPr id="63503" name="Text Box 42">
            <a:extLst>
              <a:ext uri="{FF2B5EF4-FFF2-40B4-BE49-F238E27FC236}">
                <a16:creationId xmlns:a16="http://schemas.microsoft.com/office/drawing/2014/main" id="{CCAC18EF-E06D-CB51-0EB3-B7A59EE9FFA4}"/>
              </a:ext>
            </a:extLst>
          </p:cNvPr>
          <p:cNvSpPr txBox="1">
            <a:spLocks noChangeArrowheads="1"/>
          </p:cNvSpPr>
          <p:nvPr/>
        </p:nvSpPr>
        <p:spPr bwMode="auto">
          <a:xfrm>
            <a:off x="9628188" y="7361238"/>
            <a:ext cx="27146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rPr>
              <a:t>3</a:t>
            </a:r>
          </a:p>
        </p:txBody>
      </p:sp>
      <p:sp>
        <p:nvSpPr>
          <p:cNvPr id="63504" name="Text Box 43">
            <a:extLst>
              <a:ext uri="{FF2B5EF4-FFF2-40B4-BE49-F238E27FC236}">
                <a16:creationId xmlns:a16="http://schemas.microsoft.com/office/drawing/2014/main" id="{CFE150DB-9F8C-CA9C-4327-FEA4B61B3B25}"/>
              </a:ext>
            </a:extLst>
          </p:cNvPr>
          <p:cNvSpPr txBox="1">
            <a:spLocks noChangeArrowheads="1"/>
          </p:cNvSpPr>
          <p:nvPr/>
        </p:nvSpPr>
        <p:spPr bwMode="auto">
          <a:xfrm rot="5284">
            <a:off x="1140326" y="106770"/>
            <a:ext cx="8048550" cy="1200286"/>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AFD00"/>
                </a:solidFill>
                <a:latin typeface="Pyidaungsu" panose="020B0502040204020203" pitchFamily="34" charset="0"/>
                <a:cs typeface="Pyidaungsu" panose="020B0502040204020203" pitchFamily="34" charset="0"/>
              </a:rPr>
              <a:t>ရှင်ယောဟန</a:t>
            </a:r>
            <a:r>
              <a:rPr lang="en-US" altLang="en-US" sz="2400" dirty="0">
                <a:solidFill>
                  <a:srgbClr val="FAFD00"/>
                </a:solidFill>
                <a:latin typeface="Pyidaungsu" panose="020B0502040204020203" pitchFamily="34" charset="0"/>
                <a:cs typeface="Pyidaungsu" panose="020B0502040204020203" pitchFamily="34" charset="0"/>
              </a:rPr>
              <a:t>်: </a:t>
            </a:r>
            <a:r>
              <a:rPr lang="en-US" altLang="en-US" sz="2400" dirty="0" err="1">
                <a:solidFill>
                  <a:srgbClr val="FAFD00"/>
                </a:solidFill>
                <a:latin typeface="Pyidaungsu" panose="020B0502040204020203" pitchFamily="34" charset="0"/>
                <a:cs typeface="Pyidaungsu" panose="020B0502040204020203" pitchFamily="34" charset="0"/>
              </a:rPr>
              <a:t>အကြောင်းအရာကို</a:t>
            </a:r>
            <a:r>
              <a:rPr lang="en-US" altLang="en-US" sz="2400" dirty="0">
                <a:solidFill>
                  <a:srgbClr val="FAFD00"/>
                </a:solidFill>
                <a:latin typeface="Pyidaungsu" panose="020B0502040204020203" pitchFamily="34" charset="0"/>
                <a:cs typeface="Pyidaungsu" panose="020B0502040204020203" pitchFamily="34" charset="0"/>
              </a:rPr>
              <a:t> </a:t>
            </a:r>
            <a:r>
              <a:rPr lang="en-US" altLang="en-US" sz="2400" dirty="0" err="1">
                <a:solidFill>
                  <a:srgbClr val="FAFD00"/>
                </a:solidFill>
                <a:latin typeface="Pyidaungsu" panose="020B0502040204020203" pitchFamily="34" charset="0"/>
                <a:cs typeface="Pyidaungsu" panose="020B0502040204020203" pitchFamily="34" charset="0"/>
              </a:rPr>
              <a:t>ခြုံငုံတင်ပြခြင်း</a:t>
            </a:r>
            <a:endParaRPr lang="en-US" altLang="en-US" sz="2400" dirty="0">
              <a:solidFill>
                <a:srgbClr val="FAFD00"/>
              </a:solidFill>
              <a:latin typeface="Pyidaungsu" panose="020B0502040204020203" pitchFamily="34" charset="0"/>
              <a:cs typeface="Pyidaungsu" panose="020B0502040204020203" pitchFamily="34" charset="0"/>
            </a:endParaRPr>
          </a:p>
          <a:p>
            <a:pPr>
              <a:spcBef>
                <a:spcPct val="50000"/>
              </a:spcBef>
            </a:pPr>
            <a:endParaRPr lang="en-US" altLang="en-US" dirty="0">
              <a:solidFill>
                <a:srgbClr val="FAFD00"/>
              </a:solidFill>
            </a:endParaRPr>
          </a:p>
        </p:txBody>
      </p:sp>
      <p:sp>
        <p:nvSpPr>
          <p:cNvPr id="1235983" name="Text Box 15">
            <a:extLst>
              <a:ext uri="{FF2B5EF4-FFF2-40B4-BE49-F238E27FC236}">
                <a16:creationId xmlns:a16="http://schemas.microsoft.com/office/drawing/2014/main" id="{D22D5548-AB5F-4AE8-83F6-9518F2A93385}"/>
              </a:ext>
            </a:extLst>
          </p:cNvPr>
          <p:cNvSpPr txBox="1">
            <a:spLocks noChangeArrowheads="1"/>
          </p:cNvSpPr>
          <p:nvPr/>
        </p:nvSpPr>
        <p:spPr bwMode="auto">
          <a:xfrm>
            <a:off x="1260475" y="6073775"/>
            <a:ext cx="2246313" cy="400067"/>
          </a:xfrm>
          <a:prstGeom prst="rect">
            <a:avLst/>
          </a:prstGeom>
          <a:solidFill>
            <a:srgbClr val="1822CD"/>
          </a:solidFill>
          <a:ln w="38100">
            <a:solidFill>
              <a:srgbClr val="FFFF00"/>
            </a:solidFill>
            <a:miter lim="800000"/>
            <a:headEnd/>
            <a:tailEnd/>
          </a:ln>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err="1">
                <a:solidFill>
                  <a:srgbClr val="FFFF00"/>
                </a:solidFill>
                <a:latin typeface="Pyidaungsu" panose="020B0502040204020203" pitchFamily="34" charset="0"/>
                <a:cs typeface="Pyidaungsu" panose="020B0502040204020203" pitchFamily="34" charset="0"/>
              </a:rPr>
              <a:t>သင်ထောက်ကူ</a:t>
            </a:r>
            <a:r>
              <a:rPr lang="en-US" altLang="en-US" sz="2000" dirty="0">
                <a:solidFill>
                  <a:srgbClr val="FFFF00"/>
                </a:solidFill>
                <a:latin typeface="Pyidaungsu" panose="020B0502040204020203" pitchFamily="34" charset="0"/>
                <a:cs typeface="Pyidaungsu" panose="020B0502040204020203" pitchFamily="34" charset="0"/>
              </a:rPr>
              <a:t> ၂၂</a:t>
            </a:r>
          </a:p>
        </p:txBody>
      </p:sp>
    </p:spTree>
    <p:extLst>
      <p:ext uri="{BB962C8B-B14F-4D97-AF65-F5344CB8AC3E}">
        <p14:creationId xmlns:p14="http://schemas.microsoft.com/office/powerpoint/2010/main" val="2098367674"/>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35983"/>
                                        </p:tgtEl>
                                        <p:attrNameLst>
                                          <p:attrName>style.visibility</p:attrName>
                                        </p:attrNameLst>
                                      </p:cBhvr>
                                      <p:to>
                                        <p:strVal val="visible"/>
                                      </p:to>
                                    </p:set>
                                    <p:anim calcmode="lin" valueType="num">
                                      <p:cBhvr additive="base">
                                        <p:cTn id="7" dur="500" fill="hold"/>
                                        <p:tgtEl>
                                          <p:spTgt spid="1235983"/>
                                        </p:tgtEl>
                                        <p:attrNameLst>
                                          <p:attrName>ppt_x</p:attrName>
                                        </p:attrNameLst>
                                      </p:cBhvr>
                                      <p:tavLst>
                                        <p:tav tm="0">
                                          <p:val>
                                            <p:strVal val="#ppt_x"/>
                                          </p:val>
                                        </p:tav>
                                        <p:tav tm="100000">
                                          <p:val>
                                            <p:strVal val="#ppt_x"/>
                                          </p:val>
                                        </p:tav>
                                      </p:tavLst>
                                    </p:anim>
                                    <p:anim calcmode="lin" valueType="num">
                                      <p:cBhvr additive="base">
                                        <p:cTn id="8" dur="500" fill="hold"/>
                                        <p:tgtEl>
                                          <p:spTgt spid="123598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235979"/>
                                        </p:tgtEl>
                                        <p:attrNameLst>
                                          <p:attrName>style.visibility</p:attrName>
                                        </p:attrNameLst>
                                      </p:cBhvr>
                                      <p:to>
                                        <p:strVal val="visible"/>
                                      </p:to>
                                    </p:set>
                                    <p:animEffect transition="in" filter="dissolve">
                                      <p:cBhvr>
                                        <p:cTn id="13" dur="500"/>
                                        <p:tgtEl>
                                          <p:spTgt spid="123597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235997"/>
                                        </p:tgtEl>
                                        <p:attrNameLst>
                                          <p:attrName>style.visibility</p:attrName>
                                        </p:attrNameLst>
                                      </p:cBhvr>
                                      <p:to>
                                        <p:strVal val="visible"/>
                                      </p:to>
                                    </p:set>
                                    <p:animEffect transition="in" filter="dissolve">
                                      <p:cBhvr>
                                        <p:cTn id="18" dur="500"/>
                                        <p:tgtEl>
                                          <p:spTgt spid="1235997"/>
                                        </p:tgtEl>
                                      </p:cBhvr>
                                    </p:animEffect>
                                  </p:childTnLst>
                                  <p:subTnLst>
                                    <p:set>
                                      <p:cBhvr override="childStyle">
                                        <p:cTn dur="1" fill="hold" display="0" masterRel="nextClick" afterEffect="1"/>
                                        <p:tgtEl>
                                          <p:spTgt spid="123599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5979" grpId="0" autoUpdateAnimBg="0"/>
      <p:bldP spid="1235997" grpId="0" autoUpdateAnimBg="0"/>
      <p:bldP spid="1235983"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3C2D2E-708F-56E4-4AD1-25397F5E6D1D}"/>
              </a:ext>
            </a:extLst>
          </p:cNvPr>
          <p:cNvSpPr/>
          <p:nvPr/>
        </p:nvSpPr>
        <p:spPr bwMode="auto">
          <a:xfrm>
            <a:off x="1108710" y="-11430"/>
            <a:ext cx="2891790" cy="29718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Win Innwa" pitchFamily="2" charset="0"/>
            </a:endParaRPr>
          </a:p>
        </p:txBody>
      </p:sp>
      <p:pic>
        <p:nvPicPr>
          <p:cNvPr id="63489" name="Picture 2" descr="Purple mesh">
            <a:extLst>
              <a:ext uri="{FF2B5EF4-FFF2-40B4-BE49-F238E27FC236}">
                <a16:creationId xmlns:a16="http://schemas.microsoft.com/office/drawing/2014/main" id="{24054E70-45E9-F9C3-8DB6-24E5D11FC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825" y="277813"/>
            <a:ext cx="9240838" cy="725487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63490" name="Rectangle 3">
            <a:extLst>
              <a:ext uri="{FF2B5EF4-FFF2-40B4-BE49-F238E27FC236}">
                <a16:creationId xmlns:a16="http://schemas.microsoft.com/office/drawing/2014/main" id="{FD1AB4DB-5EB4-B3D2-A61F-6D5200CDC477}"/>
              </a:ext>
            </a:extLst>
          </p:cNvPr>
          <p:cNvSpPr>
            <a:spLocks noChangeArrowheads="1"/>
          </p:cNvSpPr>
          <p:nvPr/>
        </p:nvSpPr>
        <p:spPr bwMode="auto">
          <a:xfrm>
            <a:off x="3889375" y="7546975"/>
            <a:ext cx="1454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000" b="0"/>
          </a:p>
        </p:txBody>
      </p:sp>
      <p:sp>
        <p:nvSpPr>
          <p:cNvPr id="63491" name="Rectangle 4">
            <a:extLst>
              <a:ext uri="{FF2B5EF4-FFF2-40B4-BE49-F238E27FC236}">
                <a16:creationId xmlns:a16="http://schemas.microsoft.com/office/drawing/2014/main" id="{4EE77B67-455A-2F7A-9875-5F1AC198AB0E}"/>
              </a:ext>
            </a:extLst>
          </p:cNvPr>
          <p:cNvSpPr>
            <a:spLocks noChangeArrowheads="1"/>
          </p:cNvSpPr>
          <p:nvPr/>
        </p:nvSpPr>
        <p:spPr bwMode="auto">
          <a:xfrm>
            <a:off x="1427163" y="957263"/>
            <a:ext cx="7481887" cy="6181725"/>
          </a:xfrm>
          <a:prstGeom prst="rect">
            <a:avLst/>
          </a:prstGeom>
          <a:gradFill rotWithShape="0">
            <a:gsLst>
              <a:gs pos="0">
                <a:srgbClr val="000000"/>
              </a:gs>
              <a:gs pos="50000">
                <a:srgbClr val="00279F"/>
              </a:gs>
              <a:gs pos="100000">
                <a:srgbClr val="000000"/>
              </a:gs>
            </a:gsLst>
            <a:lin ang="5400000" scaled="1"/>
          </a:gradFill>
          <a:ln w="12700">
            <a:solidFill>
              <a:schemeClr val="tx1"/>
            </a:solidFill>
            <a:miter lim="800000"/>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1200"/>
          </a:p>
        </p:txBody>
      </p:sp>
      <p:sp>
        <p:nvSpPr>
          <p:cNvPr id="63492" name="Text Box 7">
            <a:extLst>
              <a:ext uri="{FF2B5EF4-FFF2-40B4-BE49-F238E27FC236}">
                <a16:creationId xmlns:a16="http://schemas.microsoft.com/office/drawing/2014/main" id="{5D946889-0A67-503B-90C2-BA1ABD00DF5A}"/>
              </a:ext>
            </a:extLst>
          </p:cNvPr>
          <p:cNvSpPr txBox="1">
            <a:spLocks noChangeArrowheads="1"/>
          </p:cNvSpPr>
          <p:nvPr/>
        </p:nvSpPr>
        <p:spPr bwMode="auto">
          <a:xfrm>
            <a:off x="9693275" y="-1588"/>
            <a:ext cx="185738"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63493" name="Text Box 8">
            <a:extLst>
              <a:ext uri="{FF2B5EF4-FFF2-40B4-BE49-F238E27FC236}">
                <a16:creationId xmlns:a16="http://schemas.microsoft.com/office/drawing/2014/main" id="{43DD5AB3-0F5D-01E9-E7E8-808EDEF070F0}"/>
              </a:ext>
            </a:extLst>
          </p:cNvPr>
          <p:cNvSpPr txBox="1">
            <a:spLocks noChangeArrowheads="1"/>
          </p:cNvSpPr>
          <p:nvPr/>
        </p:nvSpPr>
        <p:spPr bwMode="auto">
          <a:xfrm>
            <a:off x="1420813" y="1693863"/>
            <a:ext cx="63658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200"/>
          </a:p>
        </p:txBody>
      </p:sp>
      <p:sp>
        <p:nvSpPr>
          <p:cNvPr id="63494" name="Text Box 9">
            <a:extLst>
              <a:ext uri="{FF2B5EF4-FFF2-40B4-BE49-F238E27FC236}">
                <a16:creationId xmlns:a16="http://schemas.microsoft.com/office/drawing/2014/main" id="{A117817B-3AA2-3E34-05D8-B4D3770B6393}"/>
              </a:ext>
            </a:extLst>
          </p:cNvPr>
          <p:cNvSpPr txBox="1">
            <a:spLocks noChangeArrowheads="1"/>
          </p:cNvSpPr>
          <p:nvPr/>
        </p:nvSpPr>
        <p:spPr bwMode="auto">
          <a:xfrm>
            <a:off x="407988" y="1028700"/>
            <a:ext cx="9650412" cy="400067"/>
          </a:xfrm>
          <a:prstGeom prst="rect">
            <a:avLst/>
          </a:prstGeom>
          <a:noFill/>
          <a:ln>
            <a:noFill/>
          </a:ln>
          <a:effectLst>
            <a:outerShdw dist="35921" dir="2700000" algn="ctr" rotWithShape="0">
              <a:srgbClr val="040404"/>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dirty="0" err="1">
                <a:solidFill>
                  <a:srgbClr val="FFFF00"/>
                </a:solidFill>
                <a:latin typeface="Pyidaungsu" panose="020B0502040204020203" pitchFamily="34" charset="0"/>
                <a:cs typeface="Pyidaungsu" panose="020B0502040204020203" pitchFamily="34" charset="0"/>
              </a:rPr>
              <a:t>အခန်း</a:t>
            </a:r>
            <a:r>
              <a:rPr lang="en-US" altLang="en-US" sz="2000" b="0" dirty="0">
                <a:solidFill>
                  <a:srgbClr val="FFFF00"/>
                </a:solidFill>
                <a:latin typeface="Pyidaungsu" panose="020B0502040204020203" pitchFamily="34" charset="0"/>
                <a:cs typeface="Pyidaungsu" panose="020B0502040204020203" pitchFamily="34" charset="0"/>
              </a:rPr>
              <a:t> (၁) : </a:t>
            </a:r>
            <a:r>
              <a:rPr lang="en-US" altLang="en-US" sz="2000" b="0" dirty="0" err="1">
                <a:solidFill>
                  <a:srgbClr val="FFFF00"/>
                </a:solidFill>
                <a:latin typeface="Pyidaungsu" panose="020B0502040204020203" pitchFamily="34" charset="0"/>
                <a:cs typeface="Pyidaungsu" panose="020B0502040204020203" pitchFamily="34" charset="0"/>
              </a:rPr>
              <a:t>ယေရှုခရစ်တော</a:t>
            </a:r>
            <a:r>
              <a:rPr lang="en-US" altLang="en-US" sz="2000" b="0" dirty="0">
                <a:solidFill>
                  <a:srgbClr val="FFFF00"/>
                </a:solidFill>
                <a:latin typeface="Pyidaungsu" panose="020B0502040204020203" pitchFamily="34" charset="0"/>
                <a:cs typeface="Pyidaungsu" panose="020B0502040204020203" pitchFamily="34" charset="0"/>
              </a:rPr>
              <a:t>်၏ </a:t>
            </a:r>
            <a:r>
              <a:rPr lang="en-US" altLang="en-US" sz="2000" b="0" dirty="0" err="1">
                <a:solidFill>
                  <a:srgbClr val="FFFF00"/>
                </a:solidFill>
                <a:latin typeface="Pyidaungsu" panose="020B0502040204020203" pitchFamily="34" charset="0"/>
                <a:cs typeface="Pyidaungsu" panose="020B0502040204020203" pitchFamily="34" charset="0"/>
              </a:rPr>
              <a:t>မဟာစစ်မှန်သည</a:t>
            </a:r>
            <a:r>
              <a:rPr lang="en-US" altLang="en-US" sz="2000" b="0" dirty="0">
                <a:solidFill>
                  <a:srgbClr val="FFFF00"/>
                </a:solidFill>
                <a:latin typeface="Pyidaungsu" panose="020B0502040204020203" pitchFamily="34" charset="0"/>
                <a:cs typeface="Pyidaungsu" panose="020B0502040204020203" pitchFamily="34" charset="0"/>
              </a:rPr>
              <a:t>့် </a:t>
            </a:r>
            <a:r>
              <a:rPr lang="en-US" altLang="en-US" sz="2000" b="0" dirty="0" err="1">
                <a:solidFill>
                  <a:srgbClr val="FFFF00"/>
                </a:solidFill>
                <a:latin typeface="Pyidaungsu" panose="020B0502040204020203" pitchFamily="34" charset="0"/>
                <a:cs typeface="Pyidaungsu" panose="020B0502040204020203" pitchFamily="34" charset="0"/>
              </a:rPr>
              <a:t>အရည်အသွေး</a:t>
            </a:r>
            <a:r>
              <a:rPr lang="en-US" altLang="en-US" sz="2000" b="0" dirty="0">
                <a:solidFill>
                  <a:srgbClr val="FFFF00"/>
                </a:solidFill>
                <a:latin typeface="Pyidaungsu" panose="020B0502040204020203" pitchFamily="34" charset="0"/>
                <a:cs typeface="Pyidaungsu" panose="020B0502040204020203" pitchFamily="34" charset="0"/>
              </a:rPr>
              <a:t> (၆) </a:t>
            </a:r>
            <a:r>
              <a:rPr lang="en-US" altLang="en-US" sz="2000" b="0" dirty="0" err="1">
                <a:solidFill>
                  <a:srgbClr val="FFFF00"/>
                </a:solidFill>
                <a:latin typeface="Pyidaungsu" panose="020B0502040204020203" pitchFamily="34" charset="0"/>
                <a:cs typeface="Pyidaungsu" panose="020B0502040204020203" pitchFamily="34" charset="0"/>
              </a:rPr>
              <a:t>ချက</a:t>
            </a:r>
            <a:r>
              <a:rPr lang="en-US" altLang="en-US" sz="2000" b="0" dirty="0">
                <a:solidFill>
                  <a:srgbClr val="FFFF00"/>
                </a:solidFill>
                <a:latin typeface="Pyidaungsu" panose="020B0502040204020203" pitchFamily="34" charset="0"/>
                <a:cs typeface="Pyidaungsu" panose="020B0502040204020203" pitchFamily="34" charset="0"/>
              </a:rPr>
              <a:t>်</a:t>
            </a:r>
            <a:endParaRPr lang="en-US" altLang="en-US" sz="2500" b="0" dirty="0">
              <a:solidFill>
                <a:srgbClr val="FFFF00"/>
              </a:solidFill>
            </a:endParaRPr>
          </a:p>
        </p:txBody>
      </p:sp>
      <p:sp>
        <p:nvSpPr>
          <p:cNvPr id="63495" name="Text Box 10">
            <a:extLst>
              <a:ext uri="{FF2B5EF4-FFF2-40B4-BE49-F238E27FC236}">
                <a16:creationId xmlns:a16="http://schemas.microsoft.com/office/drawing/2014/main" id="{5EFC008C-CC9D-CC2F-40B7-A102910AC4B4}"/>
              </a:ext>
            </a:extLst>
          </p:cNvPr>
          <p:cNvSpPr txBox="1">
            <a:spLocks noChangeArrowheads="1"/>
          </p:cNvSpPr>
          <p:nvPr/>
        </p:nvSpPr>
        <p:spPr bwMode="auto">
          <a:xfrm>
            <a:off x="5202238" y="2693988"/>
            <a:ext cx="3556000" cy="769399"/>
          </a:xfrm>
          <a:prstGeom prst="rect">
            <a:avLst/>
          </a:prstGeom>
          <a:noFill/>
          <a:ln>
            <a:noFill/>
          </a:ln>
          <a:effectLst>
            <a:outerShdw dist="35921" dir="2700000" algn="ctr" rotWithShape="0">
              <a:srgbClr val="040404"/>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4400" i="1" dirty="0" err="1">
                <a:solidFill>
                  <a:srgbClr val="FFFF00"/>
                </a:solidFill>
                <a:latin typeface="Pyidaungsu" panose="020B0502040204020203" pitchFamily="34" charset="0"/>
                <a:cs typeface="Pyidaungsu" panose="020B0502040204020203" pitchFamily="34" charset="0"/>
              </a:rPr>
              <a:t>ယေရှုဘုရား</a:t>
            </a:r>
            <a:endParaRPr lang="en-US" altLang="en-US" sz="4400" i="1" dirty="0">
              <a:solidFill>
                <a:srgbClr val="FFFF00"/>
              </a:solidFill>
              <a:latin typeface="Pyidaungsu" panose="020B0502040204020203" pitchFamily="34" charset="0"/>
              <a:cs typeface="Pyidaungsu" panose="020B0502040204020203" pitchFamily="34" charset="0"/>
            </a:endParaRPr>
          </a:p>
        </p:txBody>
      </p:sp>
      <p:sp>
        <p:nvSpPr>
          <p:cNvPr id="1235979" name="Text Box 11">
            <a:extLst>
              <a:ext uri="{FF2B5EF4-FFF2-40B4-BE49-F238E27FC236}">
                <a16:creationId xmlns:a16="http://schemas.microsoft.com/office/drawing/2014/main" id="{603805C2-141A-07FE-1A4B-2E77D3A0C6FE}"/>
              </a:ext>
            </a:extLst>
          </p:cNvPr>
          <p:cNvSpPr txBox="1">
            <a:spLocks noChangeArrowheads="1"/>
          </p:cNvSpPr>
          <p:nvPr/>
        </p:nvSpPr>
        <p:spPr bwMode="auto">
          <a:xfrm>
            <a:off x="1246188" y="1827213"/>
            <a:ext cx="4108450" cy="5155215"/>
          </a:xfrm>
          <a:prstGeom prst="rect">
            <a:avLst/>
          </a:prstGeom>
          <a:noFill/>
          <a:ln>
            <a:noFill/>
          </a:ln>
          <a:effectLst>
            <a:outerShdw dist="45791" dir="3378596" algn="ctr" rotWithShape="0">
              <a:srgbClr val="040404"/>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150000"/>
              </a:lnSpc>
              <a:spcBef>
                <a:spcPct val="50000"/>
              </a:spcBef>
            </a:pPr>
            <a:r>
              <a:rPr lang="en-US" altLang="en-US" sz="1800" dirty="0" err="1">
                <a:solidFill>
                  <a:srgbClr val="FFFF00"/>
                </a:solidFill>
                <a:latin typeface="Pyidaungsu" panose="020B0502040204020203" pitchFamily="34" charset="0"/>
                <a:cs typeface="Pyidaungsu" panose="020B0502040204020203" pitchFamily="34" charset="0"/>
              </a:rPr>
              <a:t>အခန်း</a:t>
            </a:r>
            <a:r>
              <a:rPr lang="en-US" altLang="en-US" sz="1800" dirty="0">
                <a:solidFill>
                  <a:srgbClr val="FFFF00"/>
                </a:solidFill>
                <a:latin typeface="Pyidaungsu" panose="020B0502040204020203" pitchFamily="34" charset="0"/>
                <a:cs typeface="Pyidaungsu" panose="020B0502040204020203" pitchFamily="34" charset="0"/>
              </a:rPr>
              <a:t> (၁) </a:t>
            </a:r>
          </a:p>
          <a:p>
            <a:pPr>
              <a:lnSpc>
                <a:spcPct val="150000"/>
              </a:lnSpc>
              <a:spcBef>
                <a:spcPct val="50000"/>
              </a:spcBef>
            </a:pPr>
            <a:r>
              <a:rPr lang="en-US" altLang="en-US" sz="1800" dirty="0" err="1">
                <a:solidFill>
                  <a:srgbClr val="FFFF00"/>
                </a:solidFill>
                <a:latin typeface="Pyidaungsu" panose="020B0502040204020203" pitchFamily="34" charset="0"/>
                <a:cs typeface="Pyidaungsu" panose="020B0502040204020203" pitchFamily="34" charset="0"/>
              </a:rPr>
              <a:t>အစအဦး</a:t>
            </a:r>
            <a:r>
              <a:rPr lang="my-MM" altLang="en-US" sz="1800" dirty="0">
                <a:solidFill>
                  <a:srgbClr val="FFFF00"/>
                </a:solidFill>
                <a:latin typeface="Pyidaungsu" panose="020B0502040204020203" pitchFamily="34" charset="0"/>
                <a:cs typeface="Pyidaungsu" panose="020B0502040204020203" pitchFamily="34" charset="0"/>
              </a:rPr>
              <a:t>၌</a:t>
            </a:r>
            <a:r>
              <a:rPr lang="en-US" altLang="en-US" sz="1800" dirty="0" err="1">
                <a:solidFill>
                  <a:srgbClr val="FFFF00"/>
                </a:solidFill>
                <a:latin typeface="Pyidaungsu" panose="020B0502040204020203" pitchFamily="34" charset="0"/>
                <a:cs typeface="Pyidaungsu" panose="020B0502040204020203" pitchFamily="34" charset="0"/>
              </a:rPr>
              <a:t>တည်ရှိခြင်း</a:t>
            </a:r>
            <a:r>
              <a:rPr lang="en-US" altLang="en-US" sz="1800" dirty="0">
                <a:solidFill>
                  <a:srgbClr val="FFFF00"/>
                </a:solidFill>
                <a:latin typeface="Pyidaungsu" panose="020B0502040204020203" pitchFamily="34" charset="0"/>
                <a:cs typeface="Pyidaungsu" panose="020B0502040204020203" pitchFamily="34" charset="0"/>
              </a:rPr>
              <a:t> </a:t>
            </a:r>
          </a:p>
          <a:p>
            <a:pPr>
              <a:lnSpc>
                <a:spcPct val="150000"/>
              </a:lnSpc>
              <a:spcBef>
                <a:spcPct val="50000"/>
              </a:spcBef>
            </a:pPr>
            <a:r>
              <a:rPr lang="en-US" altLang="en-US" sz="1800" dirty="0" err="1">
                <a:solidFill>
                  <a:srgbClr val="FFFF00"/>
                </a:solidFill>
                <a:latin typeface="Pyidaungsu" panose="020B0502040204020203" pitchFamily="34" charset="0"/>
                <a:cs typeface="Pyidaungsu" panose="020B0502040204020203" pitchFamily="34" charset="0"/>
              </a:rPr>
              <a:t>ထင်ရှားသောလူဖြစ်ခြင်း</a:t>
            </a:r>
            <a:r>
              <a:rPr lang="en-US" altLang="en-US" sz="1800" dirty="0">
                <a:solidFill>
                  <a:srgbClr val="FFFF00"/>
                </a:solidFill>
                <a:latin typeface="Pyidaungsu" panose="020B0502040204020203" pitchFamily="34" charset="0"/>
                <a:cs typeface="Pyidaungsu" panose="020B0502040204020203" pitchFamily="34" charset="0"/>
              </a:rPr>
              <a:t>/ </a:t>
            </a:r>
            <a:r>
              <a:rPr lang="en-US" altLang="en-US" sz="1800" dirty="0" err="1">
                <a:solidFill>
                  <a:srgbClr val="FFFF00"/>
                </a:solidFill>
                <a:latin typeface="Pyidaungsu" panose="020B0502040204020203" pitchFamily="34" charset="0"/>
                <a:cs typeface="Pyidaungsu" panose="020B0502040204020203" pitchFamily="34" charset="0"/>
              </a:rPr>
              <a:t>ထူးခြားခြင်း</a:t>
            </a:r>
            <a:endParaRPr lang="en-US" altLang="en-US" sz="1800" dirty="0">
              <a:solidFill>
                <a:srgbClr val="FFFF00"/>
              </a:solidFill>
              <a:latin typeface="Pyidaungsu" panose="020B0502040204020203" pitchFamily="34" charset="0"/>
              <a:cs typeface="Pyidaungsu" panose="020B0502040204020203" pitchFamily="34" charset="0"/>
            </a:endParaRPr>
          </a:p>
          <a:p>
            <a:pPr>
              <a:lnSpc>
                <a:spcPct val="150000"/>
              </a:lnSpc>
              <a:spcBef>
                <a:spcPct val="50000"/>
              </a:spcBef>
            </a:pPr>
            <a:r>
              <a:rPr lang="en-US" altLang="en-US" sz="1800" dirty="0" err="1">
                <a:solidFill>
                  <a:srgbClr val="FFFF00"/>
                </a:solidFill>
                <a:latin typeface="Pyidaungsu" panose="020B0502040204020203" pitchFamily="34" charset="0"/>
                <a:cs typeface="Pyidaungsu" panose="020B0502040204020203" pitchFamily="34" charset="0"/>
              </a:rPr>
              <a:t>ဘုရားဖြစ်ခဲ့ခြင်းနှင</a:t>
            </a:r>
            <a:r>
              <a:rPr lang="en-US" altLang="en-US" sz="1800" dirty="0">
                <a:solidFill>
                  <a:srgbClr val="FFFF00"/>
                </a:solidFill>
                <a:latin typeface="Pyidaungsu" panose="020B0502040204020203" pitchFamily="34" charset="0"/>
                <a:cs typeface="Pyidaungsu" panose="020B0502040204020203" pitchFamily="34" charset="0"/>
              </a:rPr>
              <a:t>့် </a:t>
            </a:r>
            <a:r>
              <a:rPr lang="en-US" altLang="en-US" sz="1800" dirty="0" err="1">
                <a:solidFill>
                  <a:srgbClr val="FFFF00"/>
                </a:solidFill>
                <a:latin typeface="Pyidaungsu" panose="020B0502040204020203" pitchFamily="34" charset="0"/>
                <a:cs typeface="Pyidaungsu" panose="020B0502040204020203" pitchFamily="34" charset="0"/>
              </a:rPr>
              <a:t>ဖြစ်နေခြင်း</a:t>
            </a:r>
            <a:endParaRPr lang="en-US" altLang="en-US" sz="1800" dirty="0">
              <a:solidFill>
                <a:srgbClr val="FFFF00"/>
              </a:solidFill>
              <a:latin typeface="Pyidaungsu" panose="020B0502040204020203" pitchFamily="34" charset="0"/>
              <a:cs typeface="Pyidaungsu" panose="020B0502040204020203" pitchFamily="34" charset="0"/>
            </a:endParaRPr>
          </a:p>
          <a:p>
            <a:pPr>
              <a:lnSpc>
                <a:spcPct val="150000"/>
              </a:lnSpc>
              <a:spcBef>
                <a:spcPct val="50000"/>
              </a:spcBef>
            </a:pPr>
            <a:r>
              <a:rPr lang="en-US" altLang="en-US" sz="1800" dirty="0" err="1">
                <a:solidFill>
                  <a:srgbClr val="FFFF00"/>
                </a:solidFill>
                <a:latin typeface="Pyidaungsu" panose="020B0502040204020203" pitchFamily="34" charset="0"/>
                <a:cs typeface="Pyidaungsu" panose="020B0502040204020203" pitchFamily="34" charset="0"/>
              </a:rPr>
              <a:t>အခန်းငယ</a:t>
            </a:r>
            <a:r>
              <a:rPr lang="en-US" altLang="en-US" sz="1800" dirty="0">
                <a:solidFill>
                  <a:srgbClr val="FFFF00"/>
                </a:solidFill>
                <a:latin typeface="Pyidaungsu" panose="020B0502040204020203" pitchFamily="34" charset="0"/>
                <a:cs typeface="Pyidaungsu" panose="020B0502040204020203" pitchFamily="34" charset="0"/>
              </a:rPr>
              <a:t>် (၂)</a:t>
            </a:r>
          </a:p>
          <a:p>
            <a:pPr>
              <a:lnSpc>
                <a:spcPct val="150000"/>
              </a:lnSpc>
              <a:spcBef>
                <a:spcPct val="50000"/>
              </a:spcBef>
            </a:pPr>
            <a:r>
              <a:rPr lang="en-US" altLang="en-US" sz="1800" dirty="0" err="1">
                <a:solidFill>
                  <a:srgbClr val="FFFF00"/>
                </a:solidFill>
                <a:latin typeface="Pyidaungsu" panose="020B0502040204020203" pitchFamily="34" charset="0"/>
                <a:cs typeface="Pyidaungsu" panose="020B0502040204020203" pitchFamily="34" charset="0"/>
              </a:rPr>
              <a:t>အစဉ်အမြဲတည်ရှိခြင်း</a:t>
            </a:r>
            <a:endParaRPr lang="en-US" altLang="en-US" sz="1800" dirty="0">
              <a:solidFill>
                <a:srgbClr val="FFFF00"/>
              </a:solidFill>
              <a:latin typeface="Pyidaungsu" panose="020B0502040204020203" pitchFamily="34" charset="0"/>
              <a:cs typeface="Pyidaungsu" panose="020B0502040204020203" pitchFamily="34" charset="0"/>
            </a:endParaRPr>
          </a:p>
          <a:p>
            <a:pPr>
              <a:lnSpc>
                <a:spcPct val="150000"/>
              </a:lnSpc>
              <a:spcBef>
                <a:spcPct val="50000"/>
              </a:spcBef>
            </a:pPr>
            <a:r>
              <a:rPr lang="my-MM" altLang="en-US" sz="1800" dirty="0">
                <a:solidFill>
                  <a:srgbClr val="FFFF00"/>
                </a:solidFill>
                <a:latin typeface="Pyidaungsu" panose="020B0502040204020203" pitchFamily="34" charset="0"/>
                <a:cs typeface="Pyidaungsu" panose="020B0502040204020203" pitchFamily="34" charset="0"/>
              </a:rPr>
              <a:t>အခန်းငယ်(၃)</a:t>
            </a:r>
          </a:p>
          <a:p>
            <a:pPr>
              <a:lnSpc>
                <a:spcPct val="150000"/>
              </a:lnSpc>
              <a:spcBef>
                <a:spcPct val="50000"/>
              </a:spcBef>
            </a:pPr>
            <a:r>
              <a:rPr lang="my-MM" altLang="en-US" sz="1800" dirty="0">
                <a:solidFill>
                  <a:srgbClr val="FFFF00"/>
                </a:solidFill>
                <a:latin typeface="Pyidaungsu" panose="020B0502040204020203" pitchFamily="34" charset="0"/>
                <a:cs typeface="Pyidaungsu" panose="020B0502040204020203" pitchFamily="34" charset="0"/>
              </a:rPr>
              <a:t>စကြဝဋ္ဌာ ကို ဖန်ဆင်းရှင်</a:t>
            </a:r>
            <a:endParaRPr lang="en-US" altLang="en-US" sz="1800" dirty="0">
              <a:solidFill>
                <a:srgbClr val="FFFF00"/>
              </a:solidFill>
              <a:latin typeface="Pyidaungsu" panose="020B0502040204020203" pitchFamily="34" charset="0"/>
              <a:cs typeface="Pyidaungsu" panose="020B0502040204020203" pitchFamily="34" charset="0"/>
            </a:endParaRPr>
          </a:p>
          <a:p>
            <a:pPr>
              <a:lnSpc>
                <a:spcPct val="150000"/>
              </a:lnSpc>
              <a:spcBef>
                <a:spcPct val="50000"/>
              </a:spcBef>
            </a:pPr>
            <a:endParaRPr lang="en-US" altLang="en-US" sz="2500" dirty="0">
              <a:solidFill>
                <a:srgbClr val="FFFF00"/>
              </a:solidFill>
              <a:latin typeface="Pyidaungsu" panose="020B0502040204020203" pitchFamily="34" charset="0"/>
              <a:cs typeface="Pyidaungsu" panose="020B0502040204020203" pitchFamily="34" charset="0"/>
            </a:endParaRPr>
          </a:p>
        </p:txBody>
      </p:sp>
      <p:sp>
        <p:nvSpPr>
          <p:cNvPr id="63498" name="Text Box 36">
            <a:extLst>
              <a:ext uri="{FF2B5EF4-FFF2-40B4-BE49-F238E27FC236}">
                <a16:creationId xmlns:a16="http://schemas.microsoft.com/office/drawing/2014/main" id="{8B81DFA8-80EF-8343-F72F-AF4D4B1B2AB4}"/>
              </a:ext>
            </a:extLst>
          </p:cNvPr>
          <p:cNvSpPr txBox="1">
            <a:spLocks noChangeArrowheads="1"/>
          </p:cNvSpPr>
          <p:nvPr/>
        </p:nvSpPr>
        <p:spPr bwMode="auto">
          <a:xfrm>
            <a:off x="9177338" y="73088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63499" name="AutoShape 38">
            <a:extLst>
              <a:ext uri="{FF2B5EF4-FFF2-40B4-BE49-F238E27FC236}">
                <a16:creationId xmlns:a16="http://schemas.microsoft.com/office/drawing/2014/main" id="{FDC4F7E5-F114-745C-066B-A35D5B098C28}"/>
              </a:ext>
            </a:extLst>
          </p:cNvPr>
          <p:cNvSpPr>
            <a:spLocks noChangeArrowheads="1"/>
          </p:cNvSpPr>
          <p:nvPr/>
        </p:nvSpPr>
        <p:spPr bwMode="auto">
          <a:xfrm>
            <a:off x="5227638" y="4032250"/>
            <a:ext cx="3492500" cy="2817813"/>
          </a:xfrm>
          <a:prstGeom prst="roundRect">
            <a:avLst>
              <a:gd name="adj" fmla="val 16667"/>
            </a:avLst>
          </a:prstGeom>
          <a:gradFill rotWithShape="0">
            <a:gsLst>
              <a:gs pos="0">
                <a:srgbClr val="0000FF"/>
              </a:gs>
              <a:gs pos="50000">
                <a:srgbClr val="000000"/>
              </a:gs>
              <a:gs pos="100000">
                <a:srgbClr val="0000FF"/>
              </a:gs>
            </a:gsLst>
            <a:lin ang="18900000" scaled="1"/>
          </a:gradFill>
          <a:ln w="76200">
            <a:solidFill>
              <a:schemeClr val="hlink"/>
            </a:solidFill>
            <a:round/>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1200" b="0">
              <a:solidFill>
                <a:schemeClr val="hlink"/>
              </a:solidFill>
            </a:endParaRPr>
          </a:p>
        </p:txBody>
      </p:sp>
      <p:sp>
        <p:nvSpPr>
          <p:cNvPr id="1235997" name="Text Box 29">
            <a:extLst>
              <a:ext uri="{FF2B5EF4-FFF2-40B4-BE49-F238E27FC236}">
                <a16:creationId xmlns:a16="http://schemas.microsoft.com/office/drawing/2014/main" id="{38216AC4-17FB-98FF-A972-BB0F341D835B}"/>
              </a:ext>
            </a:extLst>
          </p:cNvPr>
          <p:cNvSpPr txBox="1">
            <a:spLocks noChangeArrowheads="1"/>
          </p:cNvSpPr>
          <p:nvPr/>
        </p:nvSpPr>
        <p:spPr bwMode="auto">
          <a:xfrm>
            <a:off x="5164601" y="4728608"/>
            <a:ext cx="3519488" cy="1569618"/>
          </a:xfrm>
          <a:prstGeom prst="rect">
            <a:avLst/>
          </a:prstGeom>
          <a:noFill/>
          <a:ln>
            <a:noFill/>
          </a:ln>
          <a:effectLst>
            <a:outerShdw dist="71842" dir="2700000" algn="ctr" rotWithShape="0">
              <a:srgbClr val="040404"/>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my-MM" altLang="en-US" sz="2400" dirty="0">
                <a:solidFill>
                  <a:schemeClr val="bg1"/>
                </a:solidFill>
                <a:latin typeface="Pyidaungsu" panose="020B0502040204020203" pitchFamily="34" charset="0"/>
                <a:cs typeface="Pyidaungsu" panose="020B0502040204020203" pitchFamily="34" charset="0"/>
              </a:rPr>
              <a:t>ဖန်ဆင်းတော်မူခြင်း နှင့် ကင်းလွတ်လျက် ဖြစ်သောအရာတစ်စုံ တစ်ခုမျှမရှိ</a:t>
            </a:r>
            <a:endParaRPr lang="en-US" altLang="en-US" sz="3600" dirty="0">
              <a:solidFill>
                <a:schemeClr val="bg1"/>
              </a:solidFill>
              <a:latin typeface="Pyidaungsu" panose="020B0502040204020203" pitchFamily="34" charset="0"/>
              <a:cs typeface="Pyidaungsu" panose="020B0502040204020203" pitchFamily="34" charset="0"/>
            </a:endParaRPr>
          </a:p>
        </p:txBody>
      </p:sp>
      <p:sp>
        <p:nvSpPr>
          <p:cNvPr id="63501" name="Text Box 40">
            <a:extLst>
              <a:ext uri="{FF2B5EF4-FFF2-40B4-BE49-F238E27FC236}">
                <a16:creationId xmlns:a16="http://schemas.microsoft.com/office/drawing/2014/main" id="{727CF761-05F8-B321-6D97-BE351171AF4A}"/>
              </a:ext>
            </a:extLst>
          </p:cNvPr>
          <p:cNvSpPr txBox="1">
            <a:spLocks noChangeArrowheads="1"/>
          </p:cNvSpPr>
          <p:nvPr/>
        </p:nvSpPr>
        <p:spPr bwMode="auto">
          <a:xfrm>
            <a:off x="9593263" y="7089775"/>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63502" name="Text Box 41">
            <a:extLst>
              <a:ext uri="{FF2B5EF4-FFF2-40B4-BE49-F238E27FC236}">
                <a16:creationId xmlns:a16="http://schemas.microsoft.com/office/drawing/2014/main" id="{16B824EC-BAA9-8F12-2F87-01CD20017552}"/>
              </a:ext>
            </a:extLst>
          </p:cNvPr>
          <p:cNvSpPr txBox="1">
            <a:spLocks noChangeArrowheads="1"/>
          </p:cNvSpPr>
          <p:nvPr/>
        </p:nvSpPr>
        <p:spPr bwMode="auto">
          <a:xfrm>
            <a:off x="9188450" y="7418388"/>
            <a:ext cx="2873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23</a:t>
            </a:r>
          </a:p>
        </p:txBody>
      </p:sp>
      <p:sp>
        <p:nvSpPr>
          <p:cNvPr id="63503" name="Text Box 42">
            <a:extLst>
              <a:ext uri="{FF2B5EF4-FFF2-40B4-BE49-F238E27FC236}">
                <a16:creationId xmlns:a16="http://schemas.microsoft.com/office/drawing/2014/main" id="{CCAC18EF-E06D-CB51-0EB3-B7A59EE9FFA4}"/>
              </a:ext>
            </a:extLst>
          </p:cNvPr>
          <p:cNvSpPr txBox="1">
            <a:spLocks noChangeArrowheads="1"/>
          </p:cNvSpPr>
          <p:nvPr/>
        </p:nvSpPr>
        <p:spPr bwMode="auto">
          <a:xfrm>
            <a:off x="9628188" y="7361238"/>
            <a:ext cx="27146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rPr>
              <a:t>3</a:t>
            </a:r>
          </a:p>
        </p:txBody>
      </p:sp>
      <p:sp>
        <p:nvSpPr>
          <p:cNvPr id="63504" name="Text Box 43">
            <a:extLst>
              <a:ext uri="{FF2B5EF4-FFF2-40B4-BE49-F238E27FC236}">
                <a16:creationId xmlns:a16="http://schemas.microsoft.com/office/drawing/2014/main" id="{CFE150DB-9F8C-CA9C-4327-FEA4B61B3B25}"/>
              </a:ext>
            </a:extLst>
          </p:cNvPr>
          <p:cNvSpPr txBox="1">
            <a:spLocks noChangeArrowheads="1"/>
          </p:cNvSpPr>
          <p:nvPr/>
        </p:nvSpPr>
        <p:spPr bwMode="auto">
          <a:xfrm rot="5284">
            <a:off x="1140326" y="152490"/>
            <a:ext cx="8048550" cy="1200286"/>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AFD00"/>
                </a:solidFill>
                <a:latin typeface="Pyidaungsu" panose="020B0502040204020203" pitchFamily="34" charset="0"/>
                <a:cs typeface="Pyidaungsu" panose="020B0502040204020203" pitchFamily="34" charset="0"/>
              </a:rPr>
              <a:t>ရှင်ယောဟန</a:t>
            </a:r>
            <a:r>
              <a:rPr lang="en-US" altLang="en-US" sz="2400" dirty="0">
                <a:solidFill>
                  <a:srgbClr val="FAFD00"/>
                </a:solidFill>
                <a:latin typeface="Pyidaungsu" panose="020B0502040204020203" pitchFamily="34" charset="0"/>
                <a:cs typeface="Pyidaungsu" panose="020B0502040204020203" pitchFamily="34" charset="0"/>
              </a:rPr>
              <a:t>်: </a:t>
            </a:r>
            <a:r>
              <a:rPr lang="en-US" altLang="en-US" sz="2400" dirty="0" err="1">
                <a:solidFill>
                  <a:srgbClr val="FAFD00"/>
                </a:solidFill>
                <a:latin typeface="Pyidaungsu" panose="020B0502040204020203" pitchFamily="34" charset="0"/>
                <a:cs typeface="Pyidaungsu" panose="020B0502040204020203" pitchFamily="34" charset="0"/>
              </a:rPr>
              <a:t>အကြောင်းအရာကို</a:t>
            </a:r>
            <a:r>
              <a:rPr lang="en-US" altLang="en-US" sz="2400" dirty="0">
                <a:solidFill>
                  <a:srgbClr val="FAFD00"/>
                </a:solidFill>
                <a:latin typeface="Pyidaungsu" panose="020B0502040204020203" pitchFamily="34" charset="0"/>
                <a:cs typeface="Pyidaungsu" panose="020B0502040204020203" pitchFamily="34" charset="0"/>
              </a:rPr>
              <a:t> </a:t>
            </a:r>
            <a:r>
              <a:rPr lang="en-US" altLang="en-US" sz="2400" dirty="0" err="1">
                <a:solidFill>
                  <a:srgbClr val="FAFD00"/>
                </a:solidFill>
                <a:latin typeface="Pyidaungsu" panose="020B0502040204020203" pitchFamily="34" charset="0"/>
                <a:cs typeface="Pyidaungsu" panose="020B0502040204020203" pitchFamily="34" charset="0"/>
              </a:rPr>
              <a:t>ခြုံငုံတင်ပြခြင်း</a:t>
            </a:r>
            <a:endParaRPr lang="en-US" altLang="en-US" sz="2400" dirty="0">
              <a:solidFill>
                <a:srgbClr val="FAFD00"/>
              </a:solidFill>
              <a:latin typeface="Pyidaungsu" panose="020B0502040204020203" pitchFamily="34" charset="0"/>
              <a:cs typeface="Pyidaungsu" panose="020B0502040204020203" pitchFamily="34" charset="0"/>
            </a:endParaRPr>
          </a:p>
          <a:p>
            <a:pPr>
              <a:spcBef>
                <a:spcPct val="50000"/>
              </a:spcBef>
            </a:pPr>
            <a:endParaRPr lang="en-US" altLang="en-US" dirty="0">
              <a:solidFill>
                <a:srgbClr val="FAFD00"/>
              </a:solidFill>
            </a:endParaRPr>
          </a:p>
        </p:txBody>
      </p:sp>
    </p:spTree>
    <p:extLst>
      <p:ext uri="{BB962C8B-B14F-4D97-AF65-F5344CB8AC3E}">
        <p14:creationId xmlns:p14="http://schemas.microsoft.com/office/powerpoint/2010/main" val="1923240007"/>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35979"/>
                                        </p:tgtEl>
                                        <p:attrNameLst>
                                          <p:attrName>style.visibility</p:attrName>
                                        </p:attrNameLst>
                                      </p:cBhvr>
                                      <p:to>
                                        <p:strVal val="visible"/>
                                      </p:to>
                                    </p:set>
                                    <p:animEffect transition="in" filter="dissolve">
                                      <p:cBhvr>
                                        <p:cTn id="7" dur="500"/>
                                        <p:tgtEl>
                                          <p:spTgt spid="12359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35997"/>
                                        </p:tgtEl>
                                        <p:attrNameLst>
                                          <p:attrName>style.visibility</p:attrName>
                                        </p:attrNameLst>
                                      </p:cBhvr>
                                      <p:to>
                                        <p:strVal val="visible"/>
                                      </p:to>
                                    </p:set>
                                    <p:animEffect transition="in" filter="dissolve">
                                      <p:cBhvr>
                                        <p:cTn id="12" dur="500"/>
                                        <p:tgtEl>
                                          <p:spTgt spid="1235997"/>
                                        </p:tgtEl>
                                      </p:cBhvr>
                                    </p:animEffect>
                                  </p:childTnLst>
                                  <p:subTnLst>
                                    <p:set>
                                      <p:cBhvr override="childStyle">
                                        <p:cTn dur="1" fill="hold" display="0" masterRel="nextClick" afterEffect="1"/>
                                        <p:tgtEl>
                                          <p:spTgt spid="123599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5979" grpId="0" autoUpdateAnimBg="0"/>
      <p:bldP spid="1235997"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607CEE-6DA0-C9BB-01E9-3A0B72227661}"/>
              </a:ext>
            </a:extLst>
          </p:cNvPr>
          <p:cNvSpPr/>
          <p:nvPr/>
        </p:nvSpPr>
        <p:spPr bwMode="auto">
          <a:xfrm>
            <a:off x="1108710" y="-22860"/>
            <a:ext cx="2891790" cy="29718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Win Innwa" pitchFamily="2" charset="0"/>
            </a:endParaRPr>
          </a:p>
        </p:txBody>
      </p:sp>
      <p:pic>
        <p:nvPicPr>
          <p:cNvPr id="63489" name="Picture 2" descr="Purple mesh">
            <a:extLst>
              <a:ext uri="{FF2B5EF4-FFF2-40B4-BE49-F238E27FC236}">
                <a16:creationId xmlns:a16="http://schemas.microsoft.com/office/drawing/2014/main" id="{24054E70-45E9-F9C3-8DB6-24E5D11FC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825" y="277813"/>
            <a:ext cx="9240838" cy="725487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63490" name="Rectangle 3">
            <a:extLst>
              <a:ext uri="{FF2B5EF4-FFF2-40B4-BE49-F238E27FC236}">
                <a16:creationId xmlns:a16="http://schemas.microsoft.com/office/drawing/2014/main" id="{FD1AB4DB-5EB4-B3D2-A61F-6D5200CDC477}"/>
              </a:ext>
            </a:extLst>
          </p:cNvPr>
          <p:cNvSpPr>
            <a:spLocks noChangeArrowheads="1"/>
          </p:cNvSpPr>
          <p:nvPr/>
        </p:nvSpPr>
        <p:spPr bwMode="auto">
          <a:xfrm>
            <a:off x="3889375" y="7546975"/>
            <a:ext cx="1454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000" b="0"/>
          </a:p>
        </p:txBody>
      </p:sp>
      <p:sp>
        <p:nvSpPr>
          <p:cNvPr id="63491" name="Rectangle 4">
            <a:extLst>
              <a:ext uri="{FF2B5EF4-FFF2-40B4-BE49-F238E27FC236}">
                <a16:creationId xmlns:a16="http://schemas.microsoft.com/office/drawing/2014/main" id="{4EE77B67-455A-2F7A-9875-5F1AC198AB0E}"/>
              </a:ext>
            </a:extLst>
          </p:cNvPr>
          <p:cNvSpPr>
            <a:spLocks noChangeArrowheads="1"/>
          </p:cNvSpPr>
          <p:nvPr/>
        </p:nvSpPr>
        <p:spPr bwMode="auto">
          <a:xfrm>
            <a:off x="1427163" y="957263"/>
            <a:ext cx="7481887" cy="6181725"/>
          </a:xfrm>
          <a:prstGeom prst="rect">
            <a:avLst/>
          </a:prstGeom>
          <a:gradFill rotWithShape="0">
            <a:gsLst>
              <a:gs pos="0">
                <a:srgbClr val="000000"/>
              </a:gs>
              <a:gs pos="50000">
                <a:srgbClr val="00279F"/>
              </a:gs>
              <a:gs pos="100000">
                <a:srgbClr val="000000"/>
              </a:gs>
            </a:gsLst>
            <a:lin ang="5400000" scaled="1"/>
          </a:gradFill>
          <a:ln w="12700">
            <a:solidFill>
              <a:schemeClr val="tx1"/>
            </a:solidFill>
            <a:miter lim="800000"/>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1200"/>
          </a:p>
        </p:txBody>
      </p:sp>
      <p:sp>
        <p:nvSpPr>
          <p:cNvPr id="63492" name="Text Box 7">
            <a:extLst>
              <a:ext uri="{FF2B5EF4-FFF2-40B4-BE49-F238E27FC236}">
                <a16:creationId xmlns:a16="http://schemas.microsoft.com/office/drawing/2014/main" id="{5D946889-0A67-503B-90C2-BA1ABD00DF5A}"/>
              </a:ext>
            </a:extLst>
          </p:cNvPr>
          <p:cNvSpPr txBox="1">
            <a:spLocks noChangeArrowheads="1"/>
          </p:cNvSpPr>
          <p:nvPr/>
        </p:nvSpPr>
        <p:spPr bwMode="auto">
          <a:xfrm>
            <a:off x="9693275" y="-1588"/>
            <a:ext cx="185738"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63493" name="Text Box 8">
            <a:extLst>
              <a:ext uri="{FF2B5EF4-FFF2-40B4-BE49-F238E27FC236}">
                <a16:creationId xmlns:a16="http://schemas.microsoft.com/office/drawing/2014/main" id="{43DD5AB3-0F5D-01E9-E7E8-808EDEF070F0}"/>
              </a:ext>
            </a:extLst>
          </p:cNvPr>
          <p:cNvSpPr txBox="1">
            <a:spLocks noChangeArrowheads="1"/>
          </p:cNvSpPr>
          <p:nvPr/>
        </p:nvSpPr>
        <p:spPr bwMode="auto">
          <a:xfrm>
            <a:off x="1420813" y="1693863"/>
            <a:ext cx="63658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200"/>
          </a:p>
        </p:txBody>
      </p:sp>
      <p:sp>
        <p:nvSpPr>
          <p:cNvPr id="63494" name="Text Box 9">
            <a:extLst>
              <a:ext uri="{FF2B5EF4-FFF2-40B4-BE49-F238E27FC236}">
                <a16:creationId xmlns:a16="http://schemas.microsoft.com/office/drawing/2014/main" id="{A117817B-3AA2-3E34-05D8-B4D3770B6393}"/>
              </a:ext>
            </a:extLst>
          </p:cNvPr>
          <p:cNvSpPr txBox="1">
            <a:spLocks noChangeArrowheads="1"/>
          </p:cNvSpPr>
          <p:nvPr/>
        </p:nvSpPr>
        <p:spPr bwMode="auto">
          <a:xfrm>
            <a:off x="407988" y="1028700"/>
            <a:ext cx="9650412" cy="400067"/>
          </a:xfrm>
          <a:prstGeom prst="rect">
            <a:avLst/>
          </a:prstGeom>
          <a:noFill/>
          <a:ln>
            <a:noFill/>
          </a:ln>
          <a:effectLst>
            <a:outerShdw dist="35921" dir="2700000" algn="ctr" rotWithShape="0">
              <a:srgbClr val="040404"/>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dirty="0" err="1">
                <a:solidFill>
                  <a:srgbClr val="FFFF00"/>
                </a:solidFill>
                <a:latin typeface="Pyidaungsu" panose="020B0502040204020203" pitchFamily="34" charset="0"/>
                <a:cs typeface="Pyidaungsu" panose="020B0502040204020203" pitchFamily="34" charset="0"/>
              </a:rPr>
              <a:t>အခန်း</a:t>
            </a:r>
            <a:r>
              <a:rPr lang="en-US" altLang="en-US" sz="2000" b="0" dirty="0">
                <a:solidFill>
                  <a:srgbClr val="FFFF00"/>
                </a:solidFill>
                <a:latin typeface="Pyidaungsu" panose="020B0502040204020203" pitchFamily="34" charset="0"/>
                <a:cs typeface="Pyidaungsu" panose="020B0502040204020203" pitchFamily="34" charset="0"/>
              </a:rPr>
              <a:t> (၁) : </a:t>
            </a:r>
            <a:r>
              <a:rPr lang="en-US" altLang="en-US" sz="2000" b="0" dirty="0" err="1">
                <a:solidFill>
                  <a:srgbClr val="FFFF00"/>
                </a:solidFill>
                <a:latin typeface="Pyidaungsu" panose="020B0502040204020203" pitchFamily="34" charset="0"/>
                <a:cs typeface="Pyidaungsu" panose="020B0502040204020203" pitchFamily="34" charset="0"/>
              </a:rPr>
              <a:t>ယေရှုခရစ်တော</a:t>
            </a:r>
            <a:r>
              <a:rPr lang="en-US" altLang="en-US" sz="2000" b="0" dirty="0">
                <a:solidFill>
                  <a:srgbClr val="FFFF00"/>
                </a:solidFill>
                <a:latin typeface="Pyidaungsu" panose="020B0502040204020203" pitchFamily="34" charset="0"/>
                <a:cs typeface="Pyidaungsu" panose="020B0502040204020203" pitchFamily="34" charset="0"/>
              </a:rPr>
              <a:t>်၏ </a:t>
            </a:r>
            <a:r>
              <a:rPr lang="en-US" altLang="en-US" sz="2000" b="0" dirty="0" err="1">
                <a:solidFill>
                  <a:srgbClr val="FFFF00"/>
                </a:solidFill>
                <a:latin typeface="Pyidaungsu" panose="020B0502040204020203" pitchFamily="34" charset="0"/>
                <a:cs typeface="Pyidaungsu" panose="020B0502040204020203" pitchFamily="34" charset="0"/>
              </a:rPr>
              <a:t>မဟာစစ်မှန်သည</a:t>
            </a:r>
            <a:r>
              <a:rPr lang="en-US" altLang="en-US" sz="2000" b="0" dirty="0">
                <a:solidFill>
                  <a:srgbClr val="FFFF00"/>
                </a:solidFill>
                <a:latin typeface="Pyidaungsu" panose="020B0502040204020203" pitchFamily="34" charset="0"/>
                <a:cs typeface="Pyidaungsu" panose="020B0502040204020203" pitchFamily="34" charset="0"/>
              </a:rPr>
              <a:t>့် </a:t>
            </a:r>
            <a:r>
              <a:rPr lang="en-US" altLang="en-US" sz="2000" b="0" dirty="0" err="1">
                <a:solidFill>
                  <a:srgbClr val="FFFF00"/>
                </a:solidFill>
                <a:latin typeface="Pyidaungsu" panose="020B0502040204020203" pitchFamily="34" charset="0"/>
                <a:cs typeface="Pyidaungsu" panose="020B0502040204020203" pitchFamily="34" charset="0"/>
              </a:rPr>
              <a:t>အရည်အသွေး</a:t>
            </a:r>
            <a:r>
              <a:rPr lang="en-US" altLang="en-US" sz="2000" b="0" dirty="0">
                <a:solidFill>
                  <a:srgbClr val="FFFF00"/>
                </a:solidFill>
                <a:latin typeface="Pyidaungsu" panose="020B0502040204020203" pitchFamily="34" charset="0"/>
                <a:cs typeface="Pyidaungsu" panose="020B0502040204020203" pitchFamily="34" charset="0"/>
              </a:rPr>
              <a:t> (၆) </a:t>
            </a:r>
            <a:r>
              <a:rPr lang="en-US" altLang="en-US" sz="2000" b="0" dirty="0" err="1">
                <a:solidFill>
                  <a:srgbClr val="FFFF00"/>
                </a:solidFill>
                <a:latin typeface="Pyidaungsu" panose="020B0502040204020203" pitchFamily="34" charset="0"/>
                <a:cs typeface="Pyidaungsu" panose="020B0502040204020203" pitchFamily="34" charset="0"/>
              </a:rPr>
              <a:t>ချက</a:t>
            </a:r>
            <a:r>
              <a:rPr lang="en-US" altLang="en-US" sz="2000" b="0" dirty="0">
                <a:solidFill>
                  <a:srgbClr val="FFFF00"/>
                </a:solidFill>
                <a:latin typeface="Pyidaungsu" panose="020B0502040204020203" pitchFamily="34" charset="0"/>
                <a:cs typeface="Pyidaungsu" panose="020B0502040204020203" pitchFamily="34" charset="0"/>
              </a:rPr>
              <a:t>်</a:t>
            </a:r>
            <a:endParaRPr lang="en-US" altLang="en-US" sz="2500" b="0" dirty="0">
              <a:solidFill>
                <a:srgbClr val="FFFF00"/>
              </a:solidFill>
            </a:endParaRPr>
          </a:p>
        </p:txBody>
      </p:sp>
      <p:sp>
        <p:nvSpPr>
          <p:cNvPr id="63495" name="Text Box 10">
            <a:extLst>
              <a:ext uri="{FF2B5EF4-FFF2-40B4-BE49-F238E27FC236}">
                <a16:creationId xmlns:a16="http://schemas.microsoft.com/office/drawing/2014/main" id="{5EFC008C-CC9D-CC2F-40B7-A102910AC4B4}"/>
              </a:ext>
            </a:extLst>
          </p:cNvPr>
          <p:cNvSpPr txBox="1">
            <a:spLocks noChangeArrowheads="1"/>
          </p:cNvSpPr>
          <p:nvPr/>
        </p:nvSpPr>
        <p:spPr bwMode="auto">
          <a:xfrm>
            <a:off x="5202238" y="2693988"/>
            <a:ext cx="3556000" cy="769399"/>
          </a:xfrm>
          <a:prstGeom prst="rect">
            <a:avLst/>
          </a:prstGeom>
          <a:noFill/>
          <a:ln>
            <a:noFill/>
          </a:ln>
          <a:effectLst>
            <a:outerShdw dist="35921" dir="2700000" algn="ctr" rotWithShape="0">
              <a:srgbClr val="040404"/>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4400" i="1" dirty="0" err="1">
                <a:solidFill>
                  <a:srgbClr val="FFFF00"/>
                </a:solidFill>
                <a:latin typeface="Pyidaungsu" panose="020B0502040204020203" pitchFamily="34" charset="0"/>
                <a:cs typeface="Pyidaungsu" panose="020B0502040204020203" pitchFamily="34" charset="0"/>
              </a:rPr>
              <a:t>ယေရှုဘုရား</a:t>
            </a:r>
            <a:endParaRPr lang="en-US" altLang="en-US" sz="4400" i="1" dirty="0">
              <a:solidFill>
                <a:srgbClr val="FFFF00"/>
              </a:solidFill>
              <a:latin typeface="Pyidaungsu" panose="020B0502040204020203" pitchFamily="34" charset="0"/>
              <a:cs typeface="Pyidaungsu" panose="020B0502040204020203" pitchFamily="34" charset="0"/>
            </a:endParaRPr>
          </a:p>
        </p:txBody>
      </p:sp>
      <p:sp>
        <p:nvSpPr>
          <p:cNvPr id="1235979" name="Text Box 11">
            <a:extLst>
              <a:ext uri="{FF2B5EF4-FFF2-40B4-BE49-F238E27FC236}">
                <a16:creationId xmlns:a16="http://schemas.microsoft.com/office/drawing/2014/main" id="{603805C2-141A-07FE-1A4B-2E77D3A0C6FE}"/>
              </a:ext>
            </a:extLst>
          </p:cNvPr>
          <p:cNvSpPr txBox="1">
            <a:spLocks noChangeArrowheads="1"/>
          </p:cNvSpPr>
          <p:nvPr/>
        </p:nvSpPr>
        <p:spPr bwMode="auto">
          <a:xfrm>
            <a:off x="1246188" y="1827213"/>
            <a:ext cx="4108450" cy="6263211"/>
          </a:xfrm>
          <a:prstGeom prst="rect">
            <a:avLst/>
          </a:prstGeom>
          <a:noFill/>
          <a:ln>
            <a:noFill/>
          </a:ln>
          <a:effectLst>
            <a:outerShdw dist="45791" dir="3378596" algn="ctr" rotWithShape="0">
              <a:srgbClr val="040404"/>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150000"/>
              </a:lnSpc>
              <a:spcBef>
                <a:spcPct val="50000"/>
              </a:spcBef>
            </a:pPr>
            <a:r>
              <a:rPr lang="en-US" altLang="en-US" sz="1800" dirty="0" err="1">
                <a:solidFill>
                  <a:srgbClr val="FFFF00"/>
                </a:solidFill>
                <a:latin typeface="Pyidaungsu" panose="020B0502040204020203" pitchFamily="34" charset="0"/>
                <a:cs typeface="Pyidaungsu" panose="020B0502040204020203" pitchFamily="34" charset="0"/>
              </a:rPr>
              <a:t>အခန်း</a:t>
            </a:r>
            <a:r>
              <a:rPr lang="en-US" altLang="en-US" sz="1800" dirty="0">
                <a:solidFill>
                  <a:srgbClr val="FFFF00"/>
                </a:solidFill>
                <a:latin typeface="Pyidaungsu" panose="020B0502040204020203" pitchFamily="34" charset="0"/>
                <a:cs typeface="Pyidaungsu" panose="020B0502040204020203" pitchFamily="34" charset="0"/>
              </a:rPr>
              <a:t> (၁) </a:t>
            </a:r>
          </a:p>
          <a:p>
            <a:pPr>
              <a:lnSpc>
                <a:spcPct val="150000"/>
              </a:lnSpc>
              <a:spcBef>
                <a:spcPct val="50000"/>
              </a:spcBef>
            </a:pPr>
            <a:r>
              <a:rPr lang="en-US" altLang="en-US" sz="1800" dirty="0" err="1">
                <a:solidFill>
                  <a:srgbClr val="FFFF00"/>
                </a:solidFill>
                <a:latin typeface="Pyidaungsu" panose="020B0502040204020203" pitchFamily="34" charset="0"/>
                <a:cs typeface="Pyidaungsu" panose="020B0502040204020203" pitchFamily="34" charset="0"/>
              </a:rPr>
              <a:t>အစအဦး</a:t>
            </a:r>
            <a:r>
              <a:rPr lang="my-MM" altLang="en-US" sz="1800" dirty="0">
                <a:solidFill>
                  <a:srgbClr val="FFFF00"/>
                </a:solidFill>
                <a:latin typeface="Pyidaungsu" panose="020B0502040204020203" pitchFamily="34" charset="0"/>
                <a:cs typeface="Pyidaungsu" panose="020B0502040204020203" pitchFamily="34" charset="0"/>
              </a:rPr>
              <a:t>၌</a:t>
            </a:r>
            <a:r>
              <a:rPr lang="en-US" altLang="en-US" sz="1800" dirty="0" err="1">
                <a:solidFill>
                  <a:srgbClr val="FFFF00"/>
                </a:solidFill>
                <a:latin typeface="Pyidaungsu" panose="020B0502040204020203" pitchFamily="34" charset="0"/>
                <a:cs typeface="Pyidaungsu" panose="020B0502040204020203" pitchFamily="34" charset="0"/>
              </a:rPr>
              <a:t>တည်ရှိခြင်း</a:t>
            </a:r>
            <a:r>
              <a:rPr lang="en-US" altLang="en-US" sz="1800" dirty="0">
                <a:solidFill>
                  <a:srgbClr val="FFFF00"/>
                </a:solidFill>
                <a:latin typeface="Pyidaungsu" panose="020B0502040204020203" pitchFamily="34" charset="0"/>
                <a:cs typeface="Pyidaungsu" panose="020B0502040204020203" pitchFamily="34" charset="0"/>
              </a:rPr>
              <a:t> </a:t>
            </a:r>
          </a:p>
          <a:p>
            <a:pPr>
              <a:lnSpc>
                <a:spcPct val="150000"/>
              </a:lnSpc>
              <a:spcBef>
                <a:spcPct val="50000"/>
              </a:spcBef>
            </a:pPr>
            <a:r>
              <a:rPr lang="en-US" altLang="en-US" sz="1800" dirty="0" err="1">
                <a:solidFill>
                  <a:srgbClr val="FFFF00"/>
                </a:solidFill>
                <a:latin typeface="Pyidaungsu" panose="020B0502040204020203" pitchFamily="34" charset="0"/>
                <a:cs typeface="Pyidaungsu" panose="020B0502040204020203" pitchFamily="34" charset="0"/>
              </a:rPr>
              <a:t>ထင်ရှားသောလူဖြစ်ခြင်း</a:t>
            </a:r>
            <a:r>
              <a:rPr lang="en-US" altLang="en-US" sz="1800" dirty="0">
                <a:solidFill>
                  <a:srgbClr val="FFFF00"/>
                </a:solidFill>
                <a:latin typeface="Pyidaungsu" panose="020B0502040204020203" pitchFamily="34" charset="0"/>
                <a:cs typeface="Pyidaungsu" panose="020B0502040204020203" pitchFamily="34" charset="0"/>
              </a:rPr>
              <a:t>/ </a:t>
            </a:r>
            <a:r>
              <a:rPr lang="en-US" altLang="en-US" sz="1800" dirty="0" err="1">
                <a:solidFill>
                  <a:srgbClr val="FFFF00"/>
                </a:solidFill>
                <a:latin typeface="Pyidaungsu" panose="020B0502040204020203" pitchFamily="34" charset="0"/>
                <a:cs typeface="Pyidaungsu" panose="020B0502040204020203" pitchFamily="34" charset="0"/>
              </a:rPr>
              <a:t>ထူးခြားခြင်း</a:t>
            </a:r>
            <a:endParaRPr lang="en-US" altLang="en-US" sz="1800" dirty="0">
              <a:solidFill>
                <a:srgbClr val="FFFF00"/>
              </a:solidFill>
              <a:latin typeface="Pyidaungsu" panose="020B0502040204020203" pitchFamily="34" charset="0"/>
              <a:cs typeface="Pyidaungsu" panose="020B0502040204020203" pitchFamily="34" charset="0"/>
            </a:endParaRPr>
          </a:p>
          <a:p>
            <a:pPr>
              <a:lnSpc>
                <a:spcPct val="150000"/>
              </a:lnSpc>
              <a:spcBef>
                <a:spcPct val="50000"/>
              </a:spcBef>
            </a:pPr>
            <a:r>
              <a:rPr lang="en-US" altLang="en-US" sz="1800" dirty="0" err="1">
                <a:solidFill>
                  <a:srgbClr val="FFFF00"/>
                </a:solidFill>
                <a:latin typeface="Pyidaungsu" panose="020B0502040204020203" pitchFamily="34" charset="0"/>
                <a:cs typeface="Pyidaungsu" panose="020B0502040204020203" pitchFamily="34" charset="0"/>
              </a:rPr>
              <a:t>ဘုရားဖြစ်ခဲ့ခြင်းနှင</a:t>
            </a:r>
            <a:r>
              <a:rPr lang="en-US" altLang="en-US" sz="1800" dirty="0">
                <a:solidFill>
                  <a:srgbClr val="FFFF00"/>
                </a:solidFill>
                <a:latin typeface="Pyidaungsu" panose="020B0502040204020203" pitchFamily="34" charset="0"/>
                <a:cs typeface="Pyidaungsu" panose="020B0502040204020203" pitchFamily="34" charset="0"/>
              </a:rPr>
              <a:t>့် </a:t>
            </a:r>
            <a:r>
              <a:rPr lang="en-US" altLang="en-US" sz="1800" dirty="0" err="1">
                <a:solidFill>
                  <a:srgbClr val="FFFF00"/>
                </a:solidFill>
                <a:latin typeface="Pyidaungsu" panose="020B0502040204020203" pitchFamily="34" charset="0"/>
                <a:cs typeface="Pyidaungsu" panose="020B0502040204020203" pitchFamily="34" charset="0"/>
              </a:rPr>
              <a:t>ဖြစ်နေခြင်း</a:t>
            </a:r>
            <a:endParaRPr lang="en-US" altLang="en-US" sz="1800" dirty="0">
              <a:solidFill>
                <a:srgbClr val="FFFF00"/>
              </a:solidFill>
              <a:latin typeface="Pyidaungsu" panose="020B0502040204020203" pitchFamily="34" charset="0"/>
              <a:cs typeface="Pyidaungsu" panose="020B0502040204020203" pitchFamily="34" charset="0"/>
            </a:endParaRPr>
          </a:p>
          <a:p>
            <a:pPr>
              <a:lnSpc>
                <a:spcPct val="150000"/>
              </a:lnSpc>
              <a:spcBef>
                <a:spcPct val="50000"/>
              </a:spcBef>
            </a:pPr>
            <a:r>
              <a:rPr lang="en-US" altLang="en-US" sz="1800" dirty="0" err="1">
                <a:solidFill>
                  <a:srgbClr val="FFFF00"/>
                </a:solidFill>
                <a:latin typeface="Pyidaungsu" panose="020B0502040204020203" pitchFamily="34" charset="0"/>
                <a:cs typeface="Pyidaungsu" panose="020B0502040204020203" pitchFamily="34" charset="0"/>
              </a:rPr>
              <a:t>အခန်းငယ</a:t>
            </a:r>
            <a:r>
              <a:rPr lang="en-US" altLang="en-US" sz="1800" dirty="0">
                <a:solidFill>
                  <a:srgbClr val="FFFF00"/>
                </a:solidFill>
                <a:latin typeface="Pyidaungsu" panose="020B0502040204020203" pitchFamily="34" charset="0"/>
                <a:cs typeface="Pyidaungsu" panose="020B0502040204020203" pitchFamily="34" charset="0"/>
              </a:rPr>
              <a:t>် (၂)</a:t>
            </a:r>
          </a:p>
          <a:p>
            <a:pPr>
              <a:lnSpc>
                <a:spcPct val="150000"/>
              </a:lnSpc>
              <a:spcBef>
                <a:spcPct val="50000"/>
              </a:spcBef>
            </a:pPr>
            <a:r>
              <a:rPr lang="en-US" altLang="en-US" sz="1800" dirty="0" err="1">
                <a:solidFill>
                  <a:srgbClr val="FFFF00"/>
                </a:solidFill>
                <a:latin typeface="Pyidaungsu" panose="020B0502040204020203" pitchFamily="34" charset="0"/>
                <a:cs typeface="Pyidaungsu" panose="020B0502040204020203" pitchFamily="34" charset="0"/>
              </a:rPr>
              <a:t>အစဉ်အမြဲတည်ရှိခြင်း</a:t>
            </a:r>
            <a:endParaRPr lang="en-US" altLang="en-US" sz="1800" dirty="0">
              <a:solidFill>
                <a:srgbClr val="FFFF00"/>
              </a:solidFill>
              <a:latin typeface="Pyidaungsu" panose="020B0502040204020203" pitchFamily="34" charset="0"/>
              <a:cs typeface="Pyidaungsu" panose="020B0502040204020203" pitchFamily="34" charset="0"/>
            </a:endParaRPr>
          </a:p>
          <a:p>
            <a:pPr>
              <a:lnSpc>
                <a:spcPct val="150000"/>
              </a:lnSpc>
              <a:spcBef>
                <a:spcPct val="50000"/>
              </a:spcBef>
            </a:pPr>
            <a:r>
              <a:rPr lang="my-MM" altLang="en-US" sz="1800" dirty="0">
                <a:solidFill>
                  <a:srgbClr val="FFFF00"/>
                </a:solidFill>
                <a:latin typeface="Pyidaungsu" panose="020B0502040204020203" pitchFamily="34" charset="0"/>
                <a:cs typeface="Pyidaungsu" panose="020B0502040204020203" pitchFamily="34" charset="0"/>
              </a:rPr>
              <a:t>အခန်းငယ်(၃)</a:t>
            </a:r>
          </a:p>
          <a:p>
            <a:pPr>
              <a:lnSpc>
                <a:spcPct val="150000"/>
              </a:lnSpc>
              <a:spcBef>
                <a:spcPct val="50000"/>
              </a:spcBef>
            </a:pPr>
            <a:r>
              <a:rPr lang="my-MM" altLang="en-US" sz="1800" dirty="0">
                <a:solidFill>
                  <a:srgbClr val="FFFF00"/>
                </a:solidFill>
                <a:latin typeface="Pyidaungsu" panose="020B0502040204020203" pitchFamily="34" charset="0"/>
                <a:cs typeface="Pyidaungsu" panose="020B0502040204020203" pitchFamily="34" charset="0"/>
              </a:rPr>
              <a:t>စကြဝဋ္ဌာ ကို ဖန်ဆင်းရှင်</a:t>
            </a:r>
            <a:endParaRPr lang="en-US" altLang="en-US" sz="1800" dirty="0">
              <a:solidFill>
                <a:srgbClr val="FFFF00"/>
              </a:solidFill>
              <a:latin typeface="Pyidaungsu" panose="020B0502040204020203" pitchFamily="34" charset="0"/>
              <a:cs typeface="Pyidaungsu" panose="020B0502040204020203" pitchFamily="34" charset="0"/>
            </a:endParaRPr>
          </a:p>
          <a:p>
            <a:pPr>
              <a:lnSpc>
                <a:spcPct val="150000"/>
              </a:lnSpc>
              <a:spcBef>
                <a:spcPct val="50000"/>
              </a:spcBef>
            </a:pPr>
            <a:r>
              <a:rPr lang="my-MM" altLang="en-US" sz="1800" dirty="0">
                <a:solidFill>
                  <a:srgbClr val="FFFF00"/>
                </a:solidFill>
                <a:latin typeface="Pyidaungsu" panose="020B0502040204020203" pitchFamily="34" charset="0"/>
                <a:cs typeface="Pyidaungsu" panose="020B0502040204020203" pitchFamily="34" charset="0"/>
              </a:rPr>
              <a:t>အခန်းငယ်(၄/၅/၉)</a:t>
            </a:r>
          </a:p>
          <a:p>
            <a:pPr>
              <a:lnSpc>
                <a:spcPct val="150000"/>
              </a:lnSpc>
              <a:spcBef>
                <a:spcPct val="50000"/>
              </a:spcBef>
            </a:pPr>
            <a:r>
              <a:rPr lang="my-MM" altLang="en-US" sz="1800" dirty="0">
                <a:solidFill>
                  <a:srgbClr val="FFFF00"/>
                </a:solidFill>
                <a:latin typeface="Pyidaungsu" panose="020B0502040204020203" pitchFamily="34" charset="0"/>
                <a:cs typeface="Pyidaungsu" panose="020B0502040204020203" pitchFamily="34" charset="0"/>
              </a:rPr>
              <a:t>အသက် နှင့်အလင်း ၏ အရှင်</a:t>
            </a:r>
            <a:endParaRPr lang="en-US" altLang="en-US" sz="1800" dirty="0">
              <a:solidFill>
                <a:srgbClr val="FFFF00"/>
              </a:solidFill>
              <a:latin typeface="Pyidaungsu" panose="020B0502040204020203" pitchFamily="34" charset="0"/>
              <a:cs typeface="Pyidaungsu" panose="020B0502040204020203" pitchFamily="34" charset="0"/>
            </a:endParaRPr>
          </a:p>
          <a:p>
            <a:pPr>
              <a:lnSpc>
                <a:spcPct val="150000"/>
              </a:lnSpc>
              <a:spcBef>
                <a:spcPct val="50000"/>
              </a:spcBef>
            </a:pPr>
            <a:endParaRPr lang="en-US" altLang="en-US" sz="2500" dirty="0">
              <a:solidFill>
                <a:srgbClr val="FFFF00"/>
              </a:solidFill>
              <a:latin typeface="Pyidaungsu" panose="020B0502040204020203" pitchFamily="34" charset="0"/>
              <a:cs typeface="Pyidaungsu" panose="020B0502040204020203" pitchFamily="34" charset="0"/>
            </a:endParaRPr>
          </a:p>
        </p:txBody>
      </p:sp>
      <p:sp>
        <p:nvSpPr>
          <p:cNvPr id="63498" name="Text Box 36">
            <a:extLst>
              <a:ext uri="{FF2B5EF4-FFF2-40B4-BE49-F238E27FC236}">
                <a16:creationId xmlns:a16="http://schemas.microsoft.com/office/drawing/2014/main" id="{8B81DFA8-80EF-8343-F72F-AF4D4B1B2AB4}"/>
              </a:ext>
            </a:extLst>
          </p:cNvPr>
          <p:cNvSpPr txBox="1">
            <a:spLocks noChangeArrowheads="1"/>
          </p:cNvSpPr>
          <p:nvPr/>
        </p:nvSpPr>
        <p:spPr bwMode="auto">
          <a:xfrm>
            <a:off x="9177338" y="73088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63499" name="AutoShape 38">
            <a:extLst>
              <a:ext uri="{FF2B5EF4-FFF2-40B4-BE49-F238E27FC236}">
                <a16:creationId xmlns:a16="http://schemas.microsoft.com/office/drawing/2014/main" id="{FDC4F7E5-F114-745C-066B-A35D5B098C28}"/>
              </a:ext>
            </a:extLst>
          </p:cNvPr>
          <p:cNvSpPr>
            <a:spLocks noChangeArrowheads="1"/>
          </p:cNvSpPr>
          <p:nvPr/>
        </p:nvSpPr>
        <p:spPr bwMode="auto">
          <a:xfrm>
            <a:off x="5227638" y="4032250"/>
            <a:ext cx="3492500" cy="2817813"/>
          </a:xfrm>
          <a:prstGeom prst="roundRect">
            <a:avLst>
              <a:gd name="adj" fmla="val 16667"/>
            </a:avLst>
          </a:prstGeom>
          <a:gradFill rotWithShape="0">
            <a:gsLst>
              <a:gs pos="0">
                <a:srgbClr val="0000FF"/>
              </a:gs>
              <a:gs pos="50000">
                <a:srgbClr val="000000"/>
              </a:gs>
              <a:gs pos="100000">
                <a:srgbClr val="0000FF"/>
              </a:gs>
            </a:gsLst>
            <a:lin ang="18900000" scaled="1"/>
          </a:gradFill>
          <a:ln w="76200">
            <a:solidFill>
              <a:schemeClr val="hlink"/>
            </a:solidFill>
            <a:round/>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1200" b="0">
              <a:solidFill>
                <a:schemeClr val="hlink"/>
              </a:solidFill>
            </a:endParaRPr>
          </a:p>
        </p:txBody>
      </p:sp>
      <p:sp>
        <p:nvSpPr>
          <p:cNvPr id="1235997" name="Text Box 29">
            <a:extLst>
              <a:ext uri="{FF2B5EF4-FFF2-40B4-BE49-F238E27FC236}">
                <a16:creationId xmlns:a16="http://schemas.microsoft.com/office/drawing/2014/main" id="{38216AC4-17FB-98FF-A972-BB0F341D835B}"/>
              </a:ext>
            </a:extLst>
          </p:cNvPr>
          <p:cNvSpPr txBox="1">
            <a:spLocks noChangeArrowheads="1"/>
          </p:cNvSpPr>
          <p:nvPr/>
        </p:nvSpPr>
        <p:spPr bwMode="auto">
          <a:xfrm>
            <a:off x="5164601" y="4728608"/>
            <a:ext cx="3519488" cy="1569618"/>
          </a:xfrm>
          <a:prstGeom prst="rect">
            <a:avLst/>
          </a:prstGeom>
          <a:noFill/>
          <a:ln>
            <a:noFill/>
          </a:ln>
          <a:effectLst>
            <a:outerShdw dist="71842" dir="2700000" algn="ctr" rotWithShape="0">
              <a:srgbClr val="040404"/>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chemeClr val="bg1"/>
                </a:solidFill>
                <a:latin typeface="Pyidaungsu" panose="020B0502040204020203" pitchFamily="34" charset="0"/>
                <a:cs typeface="Pyidaungsu" panose="020B0502040204020203" pitchFamily="34" charset="0"/>
              </a:rPr>
              <a:t>ခပ်သိမ်းသော</a:t>
            </a:r>
            <a:r>
              <a:rPr lang="en-US" altLang="en-US" sz="2400" dirty="0">
                <a:solidFill>
                  <a:schemeClr val="bg1"/>
                </a:solidFill>
                <a:latin typeface="Pyidaungsu" panose="020B0502040204020203" pitchFamily="34" charset="0"/>
                <a:cs typeface="Pyidaungsu" panose="020B0502040204020203" pitchFamily="34" charset="0"/>
              </a:rPr>
              <a:t> </a:t>
            </a:r>
            <a:r>
              <a:rPr lang="en-US" altLang="en-US" sz="2400" dirty="0" err="1">
                <a:solidFill>
                  <a:schemeClr val="bg1"/>
                </a:solidFill>
                <a:latin typeface="Pyidaungsu" panose="020B0502040204020203" pitchFamily="34" charset="0"/>
                <a:cs typeface="Pyidaungsu" panose="020B0502040204020203" pitchFamily="34" charset="0"/>
              </a:rPr>
              <a:t>လူအပေါင်းတို့အား</a:t>
            </a:r>
            <a:r>
              <a:rPr lang="en-US" altLang="en-US" sz="2400" dirty="0">
                <a:solidFill>
                  <a:schemeClr val="bg1"/>
                </a:solidFill>
                <a:latin typeface="Pyidaungsu" panose="020B0502040204020203" pitchFamily="34" charset="0"/>
                <a:cs typeface="Pyidaungsu" panose="020B0502040204020203" pitchFamily="34" charset="0"/>
              </a:rPr>
              <a:t> </a:t>
            </a:r>
            <a:r>
              <a:rPr lang="en-US" altLang="en-US" sz="2400" dirty="0" err="1">
                <a:solidFill>
                  <a:schemeClr val="bg1"/>
                </a:solidFill>
                <a:latin typeface="Pyidaungsu" panose="020B0502040204020203" pitchFamily="34" charset="0"/>
                <a:cs typeface="Pyidaungsu" panose="020B0502040204020203" pitchFamily="34" charset="0"/>
              </a:rPr>
              <a:t>အလင်းကို</a:t>
            </a:r>
            <a:r>
              <a:rPr lang="en-US" altLang="en-US" sz="2400" dirty="0">
                <a:solidFill>
                  <a:schemeClr val="bg1"/>
                </a:solidFill>
                <a:latin typeface="Pyidaungsu" panose="020B0502040204020203" pitchFamily="34" charset="0"/>
                <a:cs typeface="Pyidaungsu" panose="020B0502040204020203" pitchFamily="34" charset="0"/>
              </a:rPr>
              <a:t> </a:t>
            </a:r>
            <a:r>
              <a:rPr lang="en-US" altLang="en-US" sz="2400" dirty="0" err="1">
                <a:solidFill>
                  <a:schemeClr val="bg1"/>
                </a:solidFill>
                <a:latin typeface="Pyidaungsu" panose="020B0502040204020203" pitchFamily="34" charset="0"/>
                <a:cs typeface="Pyidaungsu" panose="020B0502040204020203" pitchFamily="34" charset="0"/>
              </a:rPr>
              <a:t>ပေးသောသူ</a:t>
            </a:r>
            <a:r>
              <a:rPr lang="en-US" altLang="en-US" sz="2400" dirty="0">
                <a:solidFill>
                  <a:schemeClr val="bg1"/>
                </a:solidFill>
                <a:latin typeface="Pyidaungsu" panose="020B0502040204020203" pitchFamily="34" charset="0"/>
                <a:cs typeface="Pyidaungsu" panose="020B0502040204020203" pitchFamily="34" charset="0"/>
              </a:rPr>
              <a:t> </a:t>
            </a:r>
            <a:r>
              <a:rPr lang="en-US" altLang="en-US" sz="2400" dirty="0" err="1">
                <a:solidFill>
                  <a:schemeClr val="bg1"/>
                </a:solidFill>
                <a:latin typeface="Pyidaungsu" panose="020B0502040204020203" pitchFamily="34" charset="0"/>
                <a:cs typeface="Pyidaungsu" panose="020B0502040204020203" pitchFamily="34" charset="0"/>
              </a:rPr>
              <a:t>ဖြစ</a:t>
            </a:r>
            <a:r>
              <a:rPr lang="en-US" altLang="en-US" sz="2400" dirty="0">
                <a:solidFill>
                  <a:schemeClr val="bg1"/>
                </a:solidFill>
                <a:latin typeface="Pyidaungsu" panose="020B0502040204020203" pitchFamily="34" charset="0"/>
                <a:cs typeface="Pyidaungsu" panose="020B0502040204020203" pitchFamily="34" charset="0"/>
              </a:rPr>
              <a:t>်၏။</a:t>
            </a:r>
            <a:endParaRPr lang="en-US" altLang="en-US" sz="3600" dirty="0">
              <a:solidFill>
                <a:schemeClr val="bg1"/>
              </a:solidFill>
              <a:latin typeface="Pyidaungsu" panose="020B0502040204020203" pitchFamily="34" charset="0"/>
              <a:cs typeface="Pyidaungsu" panose="020B0502040204020203" pitchFamily="34" charset="0"/>
            </a:endParaRPr>
          </a:p>
        </p:txBody>
      </p:sp>
      <p:sp>
        <p:nvSpPr>
          <p:cNvPr id="63501" name="Text Box 40">
            <a:extLst>
              <a:ext uri="{FF2B5EF4-FFF2-40B4-BE49-F238E27FC236}">
                <a16:creationId xmlns:a16="http://schemas.microsoft.com/office/drawing/2014/main" id="{727CF761-05F8-B321-6D97-BE351171AF4A}"/>
              </a:ext>
            </a:extLst>
          </p:cNvPr>
          <p:cNvSpPr txBox="1">
            <a:spLocks noChangeArrowheads="1"/>
          </p:cNvSpPr>
          <p:nvPr/>
        </p:nvSpPr>
        <p:spPr bwMode="auto">
          <a:xfrm>
            <a:off x="9593263" y="7089775"/>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63502" name="Text Box 41">
            <a:extLst>
              <a:ext uri="{FF2B5EF4-FFF2-40B4-BE49-F238E27FC236}">
                <a16:creationId xmlns:a16="http://schemas.microsoft.com/office/drawing/2014/main" id="{16B824EC-BAA9-8F12-2F87-01CD20017552}"/>
              </a:ext>
            </a:extLst>
          </p:cNvPr>
          <p:cNvSpPr txBox="1">
            <a:spLocks noChangeArrowheads="1"/>
          </p:cNvSpPr>
          <p:nvPr/>
        </p:nvSpPr>
        <p:spPr bwMode="auto">
          <a:xfrm>
            <a:off x="9188450" y="7418388"/>
            <a:ext cx="2873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23</a:t>
            </a:r>
          </a:p>
        </p:txBody>
      </p:sp>
      <p:sp>
        <p:nvSpPr>
          <p:cNvPr id="63503" name="Text Box 42">
            <a:extLst>
              <a:ext uri="{FF2B5EF4-FFF2-40B4-BE49-F238E27FC236}">
                <a16:creationId xmlns:a16="http://schemas.microsoft.com/office/drawing/2014/main" id="{CCAC18EF-E06D-CB51-0EB3-B7A59EE9FFA4}"/>
              </a:ext>
            </a:extLst>
          </p:cNvPr>
          <p:cNvSpPr txBox="1">
            <a:spLocks noChangeArrowheads="1"/>
          </p:cNvSpPr>
          <p:nvPr/>
        </p:nvSpPr>
        <p:spPr bwMode="auto">
          <a:xfrm>
            <a:off x="9628188" y="7361238"/>
            <a:ext cx="27146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rPr>
              <a:t>3</a:t>
            </a:r>
          </a:p>
        </p:txBody>
      </p:sp>
      <p:sp>
        <p:nvSpPr>
          <p:cNvPr id="63504" name="Text Box 43">
            <a:extLst>
              <a:ext uri="{FF2B5EF4-FFF2-40B4-BE49-F238E27FC236}">
                <a16:creationId xmlns:a16="http://schemas.microsoft.com/office/drawing/2014/main" id="{CFE150DB-9F8C-CA9C-4327-FEA4B61B3B25}"/>
              </a:ext>
            </a:extLst>
          </p:cNvPr>
          <p:cNvSpPr txBox="1">
            <a:spLocks noChangeArrowheads="1"/>
          </p:cNvSpPr>
          <p:nvPr/>
        </p:nvSpPr>
        <p:spPr bwMode="auto">
          <a:xfrm rot="5284">
            <a:off x="1140326" y="72480"/>
            <a:ext cx="8048550" cy="1200286"/>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AFD00"/>
                </a:solidFill>
                <a:latin typeface="Pyidaungsu" panose="020B0502040204020203" pitchFamily="34" charset="0"/>
                <a:cs typeface="Pyidaungsu" panose="020B0502040204020203" pitchFamily="34" charset="0"/>
              </a:rPr>
              <a:t>ရှင်ယောဟန</a:t>
            </a:r>
            <a:r>
              <a:rPr lang="en-US" altLang="en-US" sz="2400" dirty="0">
                <a:solidFill>
                  <a:srgbClr val="FAFD00"/>
                </a:solidFill>
                <a:latin typeface="Pyidaungsu" panose="020B0502040204020203" pitchFamily="34" charset="0"/>
                <a:cs typeface="Pyidaungsu" panose="020B0502040204020203" pitchFamily="34" charset="0"/>
              </a:rPr>
              <a:t>်: </a:t>
            </a:r>
            <a:r>
              <a:rPr lang="en-US" altLang="en-US" sz="2400" dirty="0" err="1">
                <a:solidFill>
                  <a:srgbClr val="FAFD00"/>
                </a:solidFill>
                <a:latin typeface="Pyidaungsu" panose="020B0502040204020203" pitchFamily="34" charset="0"/>
                <a:cs typeface="Pyidaungsu" panose="020B0502040204020203" pitchFamily="34" charset="0"/>
              </a:rPr>
              <a:t>အကြောင်းအရာကို</a:t>
            </a:r>
            <a:r>
              <a:rPr lang="en-US" altLang="en-US" sz="2400" dirty="0">
                <a:solidFill>
                  <a:srgbClr val="FAFD00"/>
                </a:solidFill>
                <a:latin typeface="Pyidaungsu" panose="020B0502040204020203" pitchFamily="34" charset="0"/>
                <a:cs typeface="Pyidaungsu" panose="020B0502040204020203" pitchFamily="34" charset="0"/>
              </a:rPr>
              <a:t> </a:t>
            </a:r>
            <a:r>
              <a:rPr lang="en-US" altLang="en-US" sz="2400" dirty="0" err="1">
                <a:solidFill>
                  <a:srgbClr val="FAFD00"/>
                </a:solidFill>
                <a:latin typeface="Pyidaungsu" panose="020B0502040204020203" pitchFamily="34" charset="0"/>
                <a:cs typeface="Pyidaungsu" panose="020B0502040204020203" pitchFamily="34" charset="0"/>
              </a:rPr>
              <a:t>ခြုံငုံတင်ပြခြင်း</a:t>
            </a:r>
            <a:endParaRPr lang="en-US" altLang="en-US" sz="2400" dirty="0">
              <a:solidFill>
                <a:srgbClr val="FAFD00"/>
              </a:solidFill>
              <a:latin typeface="Pyidaungsu" panose="020B0502040204020203" pitchFamily="34" charset="0"/>
              <a:cs typeface="Pyidaungsu" panose="020B0502040204020203" pitchFamily="34" charset="0"/>
            </a:endParaRPr>
          </a:p>
          <a:p>
            <a:pPr>
              <a:spcBef>
                <a:spcPct val="50000"/>
              </a:spcBef>
            </a:pPr>
            <a:endParaRPr lang="en-US" altLang="en-US" dirty="0">
              <a:solidFill>
                <a:srgbClr val="FAFD00"/>
              </a:solidFill>
            </a:endParaRPr>
          </a:p>
        </p:txBody>
      </p:sp>
    </p:spTree>
    <p:extLst>
      <p:ext uri="{BB962C8B-B14F-4D97-AF65-F5344CB8AC3E}">
        <p14:creationId xmlns:p14="http://schemas.microsoft.com/office/powerpoint/2010/main" val="821936337"/>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35979"/>
                                        </p:tgtEl>
                                        <p:attrNameLst>
                                          <p:attrName>style.visibility</p:attrName>
                                        </p:attrNameLst>
                                      </p:cBhvr>
                                      <p:to>
                                        <p:strVal val="visible"/>
                                      </p:to>
                                    </p:set>
                                    <p:animEffect transition="in" filter="dissolve">
                                      <p:cBhvr>
                                        <p:cTn id="7" dur="500"/>
                                        <p:tgtEl>
                                          <p:spTgt spid="12359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35997"/>
                                        </p:tgtEl>
                                        <p:attrNameLst>
                                          <p:attrName>style.visibility</p:attrName>
                                        </p:attrNameLst>
                                      </p:cBhvr>
                                      <p:to>
                                        <p:strVal val="visible"/>
                                      </p:to>
                                    </p:set>
                                    <p:animEffect transition="in" filter="dissolve">
                                      <p:cBhvr>
                                        <p:cTn id="12" dur="500"/>
                                        <p:tgtEl>
                                          <p:spTgt spid="1235997"/>
                                        </p:tgtEl>
                                      </p:cBhvr>
                                    </p:animEffect>
                                  </p:childTnLst>
                                  <p:subTnLst>
                                    <p:set>
                                      <p:cBhvr override="childStyle">
                                        <p:cTn dur="1" fill="hold" display="0" masterRel="nextClick" afterEffect="1"/>
                                        <p:tgtEl>
                                          <p:spTgt spid="123599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5979" grpId="0" autoUpdateAnimBg="0"/>
      <p:bldP spid="1235997"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Purple mesh">
            <a:extLst>
              <a:ext uri="{FF2B5EF4-FFF2-40B4-BE49-F238E27FC236}">
                <a16:creationId xmlns:a16="http://schemas.microsoft.com/office/drawing/2014/main" id="{B608F87F-829B-7013-8574-5EA0479BB9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3" y="263525"/>
            <a:ext cx="9240837" cy="725487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71682" name="Rectangle 3">
            <a:extLst>
              <a:ext uri="{FF2B5EF4-FFF2-40B4-BE49-F238E27FC236}">
                <a16:creationId xmlns:a16="http://schemas.microsoft.com/office/drawing/2014/main" id="{E1424A63-5C20-FAE8-1D11-88092EB475C2}"/>
              </a:ext>
            </a:extLst>
          </p:cNvPr>
          <p:cNvSpPr>
            <a:spLocks noChangeArrowheads="1"/>
          </p:cNvSpPr>
          <p:nvPr/>
        </p:nvSpPr>
        <p:spPr bwMode="auto">
          <a:xfrm>
            <a:off x="169863" y="7427913"/>
            <a:ext cx="1454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000" b="0"/>
          </a:p>
        </p:txBody>
      </p:sp>
      <p:sp>
        <p:nvSpPr>
          <p:cNvPr id="71683" name="Rectangle 4">
            <a:extLst>
              <a:ext uri="{FF2B5EF4-FFF2-40B4-BE49-F238E27FC236}">
                <a16:creationId xmlns:a16="http://schemas.microsoft.com/office/drawing/2014/main" id="{8893777E-9619-999B-0732-25BD51046ED6}"/>
              </a:ext>
            </a:extLst>
          </p:cNvPr>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700">
            <a:solidFill>
              <a:schemeClr val="tx1"/>
            </a:solidFill>
            <a:miter lim="800000"/>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71684" name="AutoShape 5">
            <a:extLst>
              <a:ext uri="{FF2B5EF4-FFF2-40B4-BE49-F238E27FC236}">
                <a16:creationId xmlns:a16="http://schemas.microsoft.com/office/drawing/2014/main" id="{C8327168-538C-49C1-C8A9-7DD7ED1462E8}"/>
              </a:ext>
            </a:extLst>
          </p:cNvPr>
          <p:cNvSpPr>
            <a:spLocks noChangeArrowheads="1"/>
          </p:cNvSpPr>
          <p:nvPr/>
        </p:nvSpPr>
        <p:spPr bwMode="auto">
          <a:xfrm>
            <a:off x="5199063" y="1008063"/>
            <a:ext cx="3303587" cy="2817812"/>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a:effectLst>
            <a:outerShdw dist="161645"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71685" name="AutoShape 6">
            <a:extLst>
              <a:ext uri="{FF2B5EF4-FFF2-40B4-BE49-F238E27FC236}">
                <a16:creationId xmlns:a16="http://schemas.microsoft.com/office/drawing/2014/main" id="{EC682D52-89EB-ED3B-5C99-C153862A2181}"/>
              </a:ext>
            </a:extLst>
          </p:cNvPr>
          <p:cNvSpPr>
            <a:spLocks noChangeArrowheads="1"/>
          </p:cNvSpPr>
          <p:nvPr/>
        </p:nvSpPr>
        <p:spPr bwMode="auto">
          <a:xfrm>
            <a:off x="1477892" y="4055269"/>
            <a:ext cx="3303587" cy="2817812"/>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a:effectLst>
            <a:outerShdw dist="161645"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71686" name="AutoShape 7">
            <a:extLst>
              <a:ext uri="{FF2B5EF4-FFF2-40B4-BE49-F238E27FC236}">
                <a16:creationId xmlns:a16="http://schemas.microsoft.com/office/drawing/2014/main" id="{CEB8DEA5-C51A-71A8-5DE1-17852D536237}"/>
              </a:ext>
            </a:extLst>
          </p:cNvPr>
          <p:cNvSpPr>
            <a:spLocks noChangeArrowheads="1"/>
          </p:cNvSpPr>
          <p:nvPr/>
        </p:nvSpPr>
        <p:spPr bwMode="auto">
          <a:xfrm>
            <a:off x="1471613" y="1000125"/>
            <a:ext cx="3303587" cy="2817813"/>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a:effectLst>
            <a:outerShdw dist="161645"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71687" name="Rectangle 8">
            <a:extLst>
              <a:ext uri="{FF2B5EF4-FFF2-40B4-BE49-F238E27FC236}">
                <a16:creationId xmlns:a16="http://schemas.microsoft.com/office/drawing/2014/main" id="{960AEFBB-60CE-F1DA-6B35-70C080F112C2}"/>
              </a:ext>
            </a:extLst>
          </p:cNvPr>
          <p:cNvSpPr>
            <a:spLocks noChangeArrowheads="1"/>
          </p:cNvSpPr>
          <p:nvPr/>
        </p:nvSpPr>
        <p:spPr bwMode="auto">
          <a:xfrm>
            <a:off x="2516188" y="4184650"/>
            <a:ext cx="2239962" cy="5206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err="1">
                <a:solidFill>
                  <a:srgbClr val="66FF99"/>
                </a:solidFill>
                <a:latin typeface="Pyidaungsu" panose="020B0502040204020203" pitchFamily="34" charset="0"/>
                <a:cs typeface="Pyidaungsu" panose="020B0502040204020203" pitchFamily="34" charset="0"/>
              </a:rPr>
              <a:t>ရှင်လုကာ</a:t>
            </a:r>
            <a:endParaRPr lang="en-US" altLang="en-US" sz="2800" dirty="0">
              <a:solidFill>
                <a:srgbClr val="66FF99"/>
              </a:solidFill>
              <a:latin typeface="Pyidaungsu" panose="020B0502040204020203" pitchFamily="34" charset="0"/>
              <a:cs typeface="Pyidaungsu" panose="020B0502040204020203" pitchFamily="34" charset="0"/>
            </a:endParaRPr>
          </a:p>
        </p:txBody>
      </p:sp>
      <p:sp>
        <p:nvSpPr>
          <p:cNvPr id="71688" name="Rectangle 9">
            <a:extLst>
              <a:ext uri="{FF2B5EF4-FFF2-40B4-BE49-F238E27FC236}">
                <a16:creationId xmlns:a16="http://schemas.microsoft.com/office/drawing/2014/main" id="{8EB98548-F55D-CACA-9BC2-213CD6DDC72C}"/>
              </a:ext>
            </a:extLst>
          </p:cNvPr>
          <p:cNvSpPr>
            <a:spLocks noChangeArrowheads="1"/>
          </p:cNvSpPr>
          <p:nvPr/>
        </p:nvSpPr>
        <p:spPr bwMode="auto">
          <a:xfrm>
            <a:off x="1933575" y="1138238"/>
            <a:ext cx="2590800" cy="5206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err="1">
                <a:solidFill>
                  <a:srgbClr val="66FF99"/>
                </a:solidFill>
                <a:latin typeface="Pyidaungsu" panose="020B0502040204020203" pitchFamily="34" charset="0"/>
                <a:cs typeface="Pyidaungsu" panose="020B0502040204020203" pitchFamily="34" charset="0"/>
              </a:rPr>
              <a:t>ရှင်မဿဲ</a:t>
            </a:r>
            <a:endParaRPr lang="en-US" altLang="en-US" sz="2800" dirty="0">
              <a:solidFill>
                <a:srgbClr val="66FF99"/>
              </a:solidFill>
              <a:latin typeface="Pyidaungsu" panose="020B0502040204020203" pitchFamily="34" charset="0"/>
              <a:cs typeface="Pyidaungsu" panose="020B0502040204020203" pitchFamily="34" charset="0"/>
            </a:endParaRPr>
          </a:p>
        </p:txBody>
      </p:sp>
      <p:sp>
        <p:nvSpPr>
          <p:cNvPr id="71689" name="Rectangle 10">
            <a:extLst>
              <a:ext uri="{FF2B5EF4-FFF2-40B4-BE49-F238E27FC236}">
                <a16:creationId xmlns:a16="http://schemas.microsoft.com/office/drawing/2014/main" id="{AE054CFC-2155-26A7-BEF0-610E926278F2}"/>
              </a:ext>
            </a:extLst>
          </p:cNvPr>
          <p:cNvSpPr>
            <a:spLocks noChangeArrowheads="1"/>
          </p:cNvSpPr>
          <p:nvPr/>
        </p:nvSpPr>
        <p:spPr bwMode="auto">
          <a:xfrm>
            <a:off x="6146800" y="1162050"/>
            <a:ext cx="2239963" cy="5206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err="1">
                <a:solidFill>
                  <a:srgbClr val="66FF99"/>
                </a:solidFill>
                <a:latin typeface="Pyidaungsu" panose="020B0502040204020203" pitchFamily="34" charset="0"/>
                <a:cs typeface="Pyidaungsu" panose="020B0502040204020203" pitchFamily="34" charset="0"/>
              </a:rPr>
              <a:t>ရှင်မာကု</a:t>
            </a:r>
            <a:endParaRPr lang="en-US" altLang="en-US" sz="2800" dirty="0">
              <a:solidFill>
                <a:srgbClr val="66FF99"/>
              </a:solidFill>
              <a:latin typeface="Pyidaungsu" panose="020B0502040204020203" pitchFamily="34" charset="0"/>
              <a:cs typeface="Pyidaungsu" panose="020B0502040204020203" pitchFamily="34" charset="0"/>
            </a:endParaRPr>
          </a:p>
        </p:txBody>
      </p:sp>
      <p:sp>
        <p:nvSpPr>
          <p:cNvPr id="71694" name="Rectangle 15">
            <a:extLst>
              <a:ext uri="{FF2B5EF4-FFF2-40B4-BE49-F238E27FC236}">
                <a16:creationId xmlns:a16="http://schemas.microsoft.com/office/drawing/2014/main" id="{6E0B54D6-77AE-004F-1586-04DC76E8E4B2}"/>
              </a:ext>
            </a:extLst>
          </p:cNvPr>
          <p:cNvSpPr>
            <a:spLocks noChangeArrowheads="1"/>
          </p:cNvSpPr>
          <p:nvPr/>
        </p:nvSpPr>
        <p:spPr bwMode="auto">
          <a:xfrm>
            <a:off x="1817688" y="2911475"/>
            <a:ext cx="979487" cy="2349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35000"/>
              </a:lnSpc>
              <a:spcBef>
                <a:spcPct val="50000"/>
              </a:spcBef>
            </a:pPr>
            <a:endParaRPr lang="my-MM" altLang="en-US" sz="2000">
              <a:solidFill>
                <a:srgbClr val="FAFD00"/>
              </a:solidFill>
            </a:endParaRPr>
          </a:p>
        </p:txBody>
      </p:sp>
      <p:sp>
        <p:nvSpPr>
          <p:cNvPr id="71696" name="Rectangle 17">
            <a:extLst>
              <a:ext uri="{FF2B5EF4-FFF2-40B4-BE49-F238E27FC236}">
                <a16:creationId xmlns:a16="http://schemas.microsoft.com/office/drawing/2014/main" id="{3B8DAEF8-C75A-8026-2904-FB6BD6F92488}"/>
              </a:ext>
            </a:extLst>
          </p:cNvPr>
          <p:cNvSpPr>
            <a:spLocks noChangeArrowheads="1"/>
          </p:cNvSpPr>
          <p:nvPr/>
        </p:nvSpPr>
        <p:spPr bwMode="auto">
          <a:xfrm>
            <a:off x="5576888" y="2924175"/>
            <a:ext cx="979487"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35000"/>
              </a:lnSpc>
              <a:spcBef>
                <a:spcPct val="50000"/>
              </a:spcBef>
            </a:pPr>
            <a:endParaRPr lang="my-MM" altLang="en-US" sz="2000">
              <a:solidFill>
                <a:srgbClr val="0033CC"/>
              </a:solidFill>
            </a:endParaRPr>
          </a:p>
        </p:txBody>
      </p:sp>
      <p:sp>
        <p:nvSpPr>
          <p:cNvPr id="71700" name="Rectangle 25">
            <a:extLst>
              <a:ext uri="{FF2B5EF4-FFF2-40B4-BE49-F238E27FC236}">
                <a16:creationId xmlns:a16="http://schemas.microsoft.com/office/drawing/2014/main" id="{752A5CE7-4070-FB28-D5F2-C82A1532691E}"/>
              </a:ext>
            </a:extLst>
          </p:cNvPr>
          <p:cNvSpPr>
            <a:spLocks noChangeArrowheads="1"/>
          </p:cNvSpPr>
          <p:nvPr/>
        </p:nvSpPr>
        <p:spPr bwMode="auto">
          <a:xfrm>
            <a:off x="1843088" y="5946775"/>
            <a:ext cx="979487"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35000"/>
              </a:lnSpc>
              <a:spcBef>
                <a:spcPct val="50000"/>
              </a:spcBef>
            </a:pPr>
            <a:endParaRPr lang="my-MM" altLang="en-US" sz="2000">
              <a:solidFill>
                <a:srgbClr val="0033CC"/>
              </a:solidFill>
            </a:endParaRPr>
          </a:p>
        </p:txBody>
      </p:sp>
      <p:sp>
        <p:nvSpPr>
          <p:cNvPr id="71702" name="Rectangle 29">
            <a:extLst>
              <a:ext uri="{FF2B5EF4-FFF2-40B4-BE49-F238E27FC236}">
                <a16:creationId xmlns:a16="http://schemas.microsoft.com/office/drawing/2014/main" id="{2061E502-053A-5E7E-B2F3-1CBA9F70C17D}"/>
              </a:ext>
            </a:extLst>
          </p:cNvPr>
          <p:cNvSpPr>
            <a:spLocks noChangeArrowheads="1"/>
          </p:cNvSpPr>
          <p:nvPr/>
        </p:nvSpPr>
        <p:spPr bwMode="auto">
          <a:xfrm>
            <a:off x="5513388" y="5946775"/>
            <a:ext cx="979487"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35000"/>
              </a:lnSpc>
              <a:spcBef>
                <a:spcPct val="50000"/>
              </a:spcBef>
            </a:pPr>
            <a:endParaRPr lang="my-MM" altLang="en-US" sz="2000">
              <a:solidFill>
                <a:srgbClr val="0033CC"/>
              </a:solidFill>
            </a:endParaRPr>
          </a:p>
        </p:txBody>
      </p:sp>
      <p:sp>
        <p:nvSpPr>
          <p:cNvPr id="71706" name="AutoShape 39">
            <a:extLst>
              <a:ext uri="{FF2B5EF4-FFF2-40B4-BE49-F238E27FC236}">
                <a16:creationId xmlns:a16="http://schemas.microsoft.com/office/drawing/2014/main" id="{9540A5FB-20C9-5E3E-F24C-6BEE30F8F386}"/>
              </a:ext>
            </a:extLst>
          </p:cNvPr>
          <p:cNvSpPr>
            <a:spLocks noChangeArrowheads="1"/>
          </p:cNvSpPr>
          <p:nvPr/>
        </p:nvSpPr>
        <p:spPr bwMode="auto">
          <a:xfrm>
            <a:off x="5197475" y="4017963"/>
            <a:ext cx="3303588" cy="2817812"/>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a:effectLst>
            <a:outerShdw dist="161645"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1200" b="0">
              <a:solidFill>
                <a:srgbClr val="063DE8"/>
              </a:solidFill>
            </a:endParaRPr>
          </a:p>
        </p:txBody>
      </p:sp>
      <p:grpSp>
        <p:nvGrpSpPr>
          <p:cNvPr id="71707" name="Group 40">
            <a:extLst>
              <a:ext uri="{FF2B5EF4-FFF2-40B4-BE49-F238E27FC236}">
                <a16:creationId xmlns:a16="http://schemas.microsoft.com/office/drawing/2014/main" id="{EF9A6F02-0F3C-B81B-23FE-76F0EB89902A}"/>
              </a:ext>
            </a:extLst>
          </p:cNvPr>
          <p:cNvGrpSpPr>
            <a:grpSpLocks/>
          </p:cNvGrpSpPr>
          <p:nvPr/>
        </p:nvGrpSpPr>
        <p:grpSpPr bwMode="auto">
          <a:xfrm>
            <a:off x="1554163" y="1071563"/>
            <a:ext cx="4246562" cy="3765550"/>
            <a:chOff x="979" y="675"/>
            <a:chExt cx="2675" cy="2372"/>
          </a:xfrm>
        </p:grpSpPr>
        <p:sp>
          <p:nvSpPr>
            <p:cNvPr id="71727" name="Rectangle 41">
              <a:extLst>
                <a:ext uri="{FF2B5EF4-FFF2-40B4-BE49-F238E27FC236}">
                  <a16:creationId xmlns:a16="http://schemas.microsoft.com/office/drawing/2014/main" id="{B0648B59-9C89-DE0C-1249-FA1C507139C6}"/>
                </a:ext>
              </a:extLst>
            </p:cNvPr>
            <p:cNvSpPr>
              <a:spLocks noChangeArrowheads="1"/>
            </p:cNvSpPr>
            <p:nvPr/>
          </p:nvSpPr>
          <p:spPr bwMode="auto">
            <a:xfrm>
              <a:off x="3336" y="675"/>
              <a:ext cx="286" cy="36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a:solidFill>
                    <a:srgbClr val="FAFD00"/>
                  </a:solidFill>
                  <a:latin typeface="Pyidaungsu" panose="020B0502040204020203" pitchFamily="34" charset="0"/>
                  <a:cs typeface="Pyidaungsu" panose="020B0502040204020203" pitchFamily="34" charset="0"/>
                </a:rPr>
                <a:t>၂</a:t>
              </a:r>
            </a:p>
          </p:txBody>
        </p:sp>
        <p:sp>
          <p:nvSpPr>
            <p:cNvPr id="71728" name="Rectangle 42">
              <a:extLst>
                <a:ext uri="{FF2B5EF4-FFF2-40B4-BE49-F238E27FC236}">
                  <a16:creationId xmlns:a16="http://schemas.microsoft.com/office/drawing/2014/main" id="{2C9A651E-AEDF-C28E-719E-0631EEAE1800}"/>
                </a:ext>
              </a:extLst>
            </p:cNvPr>
            <p:cNvSpPr>
              <a:spLocks noChangeArrowheads="1"/>
            </p:cNvSpPr>
            <p:nvPr/>
          </p:nvSpPr>
          <p:spPr bwMode="auto">
            <a:xfrm>
              <a:off x="989" y="2598"/>
              <a:ext cx="286" cy="36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a:solidFill>
                    <a:srgbClr val="FAFD00"/>
                  </a:solidFill>
                  <a:latin typeface="Pyidaungsu" panose="020B0502040204020203" pitchFamily="34" charset="0"/>
                  <a:cs typeface="Pyidaungsu" panose="020B0502040204020203" pitchFamily="34" charset="0"/>
                </a:rPr>
                <a:t>၃</a:t>
              </a:r>
            </a:p>
          </p:txBody>
        </p:sp>
        <p:sp>
          <p:nvSpPr>
            <p:cNvPr id="71729" name="Rectangle 43">
              <a:extLst>
                <a:ext uri="{FF2B5EF4-FFF2-40B4-BE49-F238E27FC236}">
                  <a16:creationId xmlns:a16="http://schemas.microsoft.com/office/drawing/2014/main" id="{E8DB7D06-6624-54A8-F78F-AC4852EC3AFE}"/>
                </a:ext>
              </a:extLst>
            </p:cNvPr>
            <p:cNvSpPr>
              <a:spLocks noChangeArrowheads="1"/>
            </p:cNvSpPr>
            <p:nvPr/>
          </p:nvSpPr>
          <p:spPr bwMode="auto">
            <a:xfrm>
              <a:off x="3368" y="2587"/>
              <a:ext cx="286" cy="46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4000">
                  <a:solidFill>
                    <a:srgbClr val="FAFD00"/>
                  </a:solidFill>
                </a:rPr>
                <a:t>4</a:t>
              </a:r>
            </a:p>
          </p:txBody>
        </p:sp>
        <p:sp>
          <p:nvSpPr>
            <p:cNvPr id="71730" name="Rectangle 44">
              <a:extLst>
                <a:ext uri="{FF2B5EF4-FFF2-40B4-BE49-F238E27FC236}">
                  <a16:creationId xmlns:a16="http://schemas.microsoft.com/office/drawing/2014/main" id="{6CF46292-7EB3-DD13-6980-4236FB37FC0F}"/>
                </a:ext>
              </a:extLst>
            </p:cNvPr>
            <p:cNvSpPr>
              <a:spLocks noChangeArrowheads="1"/>
            </p:cNvSpPr>
            <p:nvPr/>
          </p:nvSpPr>
          <p:spPr bwMode="auto">
            <a:xfrm>
              <a:off x="979" y="687"/>
              <a:ext cx="286" cy="328"/>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a:solidFill>
                    <a:srgbClr val="FAFD00"/>
                  </a:solidFill>
                  <a:latin typeface="Pyidaungsu" panose="020B0502040204020203" pitchFamily="34" charset="0"/>
                  <a:cs typeface="Pyidaungsu" panose="020B0502040204020203" pitchFamily="34" charset="0"/>
                </a:rPr>
                <a:t>၁</a:t>
              </a:r>
            </a:p>
          </p:txBody>
        </p:sp>
      </p:grpSp>
      <p:sp>
        <p:nvSpPr>
          <p:cNvPr id="71708" name="Rectangle 45">
            <a:extLst>
              <a:ext uri="{FF2B5EF4-FFF2-40B4-BE49-F238E27FC236}">
                <a16:creationId xmlns:a16="http://schemas.microsoft.com/office/drawing/2014/main" id="{6CA7431C-A9ED-5586-7E9A-C6102E780615}"/>
              </a:ext>
            </a:extLst>
          </p:cNvPr>
          <p:cNvSpPr>
            <a:spLocks noChangeArrowheads="1"/>
          </p:cNvSpPr>
          <p:nvPr/>
        </p:nvSpPr>
        <p:spPr bwMode="auto">
          <a:xfrm>
            <a:off x="6335713" y="4176713"/>
            <a:ext cx="2159000" cy="64928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3600">
                <a:solidFill>
                  <a:srgbClr val="66FF99"/>
                </a:solidFill>
              </a:rPr>
              <a:t>&amp;Sifa,m[ef</a:t>
            </a:r>
          </a:p>
        </p:txBody>
      </p:sp>
      <p:sp>
        <p:nvSpPr>
          <p:cNvPr id="71713" name="Text Box 55">
            <a:extLst>
              <a:ext uri="{FF2B5EF4-FFF2-40B4-BE49-F238E27FC236}">
                <a16:creationId xmlns:a16="http://schemas.microsoft.com/office/drawing/2014/main" id="{78888143-EFF7-0C79-FC6F-EE127A869A03}"/>
              </a:ext>
            </a:extLst>
          </p:cNvPr>
          <p:cNvSpPr txBox="1">
            <a:spLocks noChangeArrowheads="1"/>
          </p:cNvSpPr>
          <p:nvPr/>
        </p:nvSpPr>
        <p:spPr bwMode="auto">
          <a:xfrm>
            <a:off x="9693275" y="-17463"/>
            <a:ext cx="185738"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1229883" name="Text Box 59">
            <a:extLst>
              <a:ext uri="{FF2B5EF4-FFF2-40B4-BE49-F238E27FC236}">
                <a16:creationId xmlns:a16="http://schemas.microsoft.com/office/drawing/2014/main" id="{F73E3509-3BBA-CDED-0A8A-68C26C18F912}"/>
              </a:ext>
            </a:extLst>
          </p:cNvPr>
          <p:cNvSpPr txBox="1">
            <a:spLocks noChangeArrowheads="1"/>
          </p:cNvSpPr>
          <p:nvPr/>
        </p:nvSpPr>
        <p:spPr bwMode="auto">
          <a:xfrm>
            <a:off x="1768475" y="4654550"/>
            <a:ext cx="2847975" cy="461622"/>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EA18"/>
                </a:solidFill>
                <a:latin typeface="Pyidaungsu" panose="020B0502040204020203" pitchFamily="34" charset="0"/>
                <a:cs typeface="Pyidaungsu" panose="020B0502040204020203" pitchFamily="34" charset="0"/>
              </a:rPr>
              <a:t>အေဒီ</a:t>
            </a:r>
            <a:r>
              <a:rPr lang="en-US" altLang="en-US" sz="2400" dirty="0">
                <a:solidFill>
                  <a:srgbClr val="FFEA18"/>
                </a:solidFill>
                <a:latin typeface="Pyidaungsu" panose="020B0502040204020203" pitchFamily="34" charset="0"/>
                <a:cs typeface="Pyidaungsu" panose="020B0502040204020203" pitchFamily="34" charset="0"/>
              </a:rPr>
              <a:t> ၅၇-၅၉ </a:t>
            </a:r>
            <a:r>
              <a:rPr lang="en-US" altLang="en-US" sz="2400" dirty="0" err="1">
                <a:solidFill>
                  <a:srgbClr val="FFEA18"/>
                </a:solidFill>
                <a:latin typeface="Pyidaungsu" panose="020B0502040204020203" pitchFamily="34" charset="0"/>
                <a:cs typeface="Pyidaungsu" panose="020B0502040204020203" pitchFamily="34" charset="0"/>
              </a:rPr>
              <a:t>ကြား</a:t>
            </a:r>
            <a:endParaRPr lang="en-US" altLang="en-US" sz="2400" dirty="0">
              <a:solidFill>
                <a:srgbClr val="FFEA18"/>
              </a:solidFill>
              <a:latin typeface="Pyidaungsu" panose="020B0502040204020203" pitchFamily="34" charset="0"/>
              <a:cs typeface="Pyidaungsu" panose="020B0502040204020203" pitchFamily="34" charset="0"/>
            </a:endParaRPr>
          </a:p>
        </p:txBody>
      </p:sp>
      <p:sp>
        <p:nvSpPr>
          <p:cNvPr id="71718" name="Text Box 65">
            <a:extLst>
              <a:ext uri="{FF2B5EF4-FFF2-40B4-BE49-F238E27FC236}">
                <a16:creationId xmlns:a16="http://schemas.microsoft.com/office/drawing/2014/main" id="{87631EE8-F04C-1ADF-15CD-44ABB013EFD1}"/>
              </a:ext>
            </a:extLst>
          </p:cNvPr>
          <p:cNvSpPr txBox="1">
            <a:spLocks noChangeArrowheads="1"/>
          </p:cNvSpPr>
          <p:nvPr/>
        </p:nvSpPr>
        <p:spPr bwMode="auto">
          <a:xfrm>
            <a:off x="8821738" y="7399338"/>
            <a:ext cx="184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000">
              <a:solidFill>
                <a:srgbClr val="FFFFFF"/>
              </a:solidFill>
            </a:endParaRPr>
          </a:p>
        </p:txBody>
      </p:sp>
      <p:sp>
        <p:nvSpPr>
          <p:cNvPr id="1229890" name="Text Box 66">
            <a:extLst>
              <a:ext uri="{FF2B5EF4-FFF2-40B4-BE49-F238E27FC236}">
                <a16:creationId xmlns:a16="http://schemas.microsoft.com/office/drawing/2014/main" id="{6D262D0F-FC84-4D63-54E6-B49CA1E35766}"/>
              </a:ext>
            </a:extLst>
          </p:cNvPr>
          <p:cNvSpPr txBox="1">
            <a:spLocks noChangeArrowheads="1"/>
          </p:cNvSpPr>
          <p:nvPr/>
        </p:nvSpPr>
        <p:spPr bwMode="auto">
          <a:xfrm>
            <a:off x="911225" y="212725"/>
            <a:ext cx="8093075" cy="523178"/>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800" dirty="0" err="1">
                <a:solidFill>
                  <a:srgbClr val="FFEA18"/>
                </a:solidFill>
                <a:latin typeface="Pyidaungsu" panose="020B0502040204020203" pitchFamily="34" charset="0"/>
                <a:cs typeface="Pyidaungsu" panose="020B0502040204020203" pitchFamily="34" charset="0"/>
              </a:rPr>
              <a:t>ရေးသားထားသော</a:t>
            </a:r>
            <a:r>
              <a:rPr lang="en-US" altLang="en-US" sz="2800" dirty="0">
                <a:solidFill>
                  <a:srgbClr val="FFEA18"/>
                </a:solidFill>
                <a:latin typeface="Pyidaungsu" panose="020B0502040204020203" pitchFamily="34" charset="0"/>
                <a:cs typeface="Pyidaungsu" panose="020B0502040204020203" pitchFamily="34" charset="0"/>
              </a:rPr>
              <a:t> </a:t>
            </a:r>
            <a:r>
              <a:rPr lang="en-US" altLang="en-US" sz="2800" dirty="0" err="1">
                <a:solidFill>
                  <a:srgbClr val="FFEA18"/>
                </a:solidFill>
                <a:latin typeface="Pyidaungsu" panose="020B0502040204020203" pitchFamily="34" charset="0"/>
                <a:cs typeface="Pyidaungsu" panose="020B0502040204020203" pitchFamily="34" charset="0"/>
              </a:rPr>
              <a:t>နေ့စွဲများ</a:t>
            </a:r>
            <a:endParaRPr lang="en-US" altLang="en-US" sz="2800" dirty="0">
              <a:solidFill>
                <a:srgbClr val="FFEA18"/>
              </a:solidFill>
              <a:latin typeface="Pyidaungsu" panose="020B0502040204020203" pitchFamily="34" charset="0"/>
              <a:cs typeface="Pyidaungsu" panose="020B0502040204020203" pitchFamily="34" charset="0"/>
            </a:endParaRPr>
          </a:p>
        </p:txBody>
      </p:sp>
      <p:sp>
        <p:nvSpPr>
          <p:cNvPr id="71720" name="Text Box 67">
            <a:extLst>
              <a:ext uri="{FF2B5EF4-FFF2-40B4-BE49-F238E27FC236}">
                <a16:creationId xmlns:a16="http://schemas.microsoft.com/office/drawing/2014/main" id="{7C23B68C-B63B-F09D-F4B5-D10581FF499B}"/>
              </a:ext>
            </a:extLst>
          </p:cNvPr>
          <p:cNvSpPr txBox="1">
            <a:spLocks noChangeArrowheads="1"/>
          </p:cNvSpPr>
          <p:nvPr/>
        </p:nvSpPr>
        <p:spPr bwMode="auto">
          <a:xfrm>
            <a:off x="9431338" y="69310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71721" name="Text Box 68">
            <a:extLst>
              <a:ext uri="{FF2B5EF4-FFF2-40B4-BE49-F238E27FC236}">
                <a16:creationId xmlns:a16="http://schemas.microsoft.com/office/drawing/2014/main" id="{2E3ED789-E138-3849-F5F2-4B49D497654B}"/>
              </a:ext>
            </a:extLst>
          </p:cNvPr>
          <p:cNvSpPr txBox="1">
            <a:spLocks noChangeArrowheads="1"/>
          </p:cNvSpPr>
          <p:nvPr/>
        </p:nvSpPr>
        <p:spPr bwMode="auto">
          <a:xfrm>
            <a:off x="9190038" y="7402513"/>
            <a:ext cx="2873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27</a:t>
            </a:r>
          </a:p>
        </p:txBody>
      </p:sp>
      <p:sp>
        <p:nvSpPr>
          <p:cNvPr id="71722" name="Text Box 69">
            <a:extLst>
              <a:ext uri="{FF2B5EF4-FFF2-40B4-BE49-F238E27FC236}">
                <a16:creationId xmlns:a16="http://schemas.microsoft.com/office/drawing/2014/main" id="{6F28F5B5-1B58-5BDE-9D4C-49D979B610C5}"/>
              </a:ext>
            </a:extLst>
          </p:cNvPr>
          <p:cNvSpPr txBox="1">
            <a:spLocks noChangeArrowheads="1"/>
          </p:cNvSpPr>
          <p:nvPr/>
        </p:nvSpPr>
        <p:spPr bwMode="auto">
          <a:xfrm>
            <a:off x="9632950" y="7345363"/>
            <a:ext cx="2619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rPr>
              <a:t>4</a:t>
            </a:r>
          </a:p>
        </p:txBody>
      </p:sp>
      <p:grpSp>
        <p:nvGrpSpPr>
          <p:cNvPr id="29" name="Group 18">
            <a:extLst>
              <a:ext uri="{FF2B5EF4-FFF2-40B4-BE49-F238E27FC236}">
                <a16:creationId xmlns:a16="http://schemas.microsoft.com/office/drawing/2014/main" id="{88F131A4-9EFF-6558-9004-BF2D4CE33C0B}"/>
              </a:ext>
            </a:extLst>
          </p:cNvPr>
          <p:cNvGrpSpPr>
            <a:grpSpLocks/>
          </p:cNvGrpSpPr>
          <p:nvPr/>
        </p:nvGrpSpPr>
        <p:grpSpPr bwMode="auto">
          <a:xfrm>
            <a:off x="1273628" y="1585126"/>
            <a:ext cx="3287713" cy="2018727"/>
            <a:chOff x="1145" y="668"/>
            <a:chExt cx="1575" cy="1317"/>
          </a:xfrm>
        </p:grpSpPr>
        <p:grpSp>
          <p:nvGrpSpPr>
            <p:cNvPr id="30" name="Group 19">
              <a:extLst>
                <a:ext uri="{FF2B5EF4-FFF2-40B4-BE49-F238E27FC236}">
                  <a16:creationId xmlns:a16="http://schemas.microsoft.com/office/drawing/2014/main" id="{D4AECF5A-1763-1427-15B7-59209A2AC9C9}"/>
                </a:ext>
              </a:extLst>
            </p:cNvPr>
            <p:cNvGrpSpPr>
              <a:grpSpLocks/>
            </p:cNvGrpSpPr>
            <p:nvPr/>
          </p:nvGrpSpPr>
          <p:grpSpPr bwMode="auto">
            <a:xfrm>
              <a:off x="1145" y="1176"/>
              <a:ext cx="617" cy="809"/>
              <a:chOff x="1145" y="1176"/>
              <a:chExt cx="617" cy="809"/>
            </a:xfrm>
          </p:grpSpPr>
          <p:sp>
            <p:nvSpPr>
              <p:cNvPr id="32" name="Rectangle 20">
                <a:extLst>
                  <a:ext uri="{FF2B5EF4-FFF2-40B4-BE49-F238E27FC236}">
                    <a16:creationId xmlns:a16="http://schemas.microsoft.com/office/drawing/2014/main" id="{5304E78F-C28F-CD12-36ED-8AFD07B6DA4D}"/>
                  </a:ext>
                </a:extLst>
              </p:cNvPr>
              <p:cNvSpPr>
                <a:spLocks noChangeArrowheads="1"/>
              </p:cNvSpPr>
              <p:nvPr/>
            </p:nvSpPr>
            <p:spPr bwMode="auto">
              <a:xfrm>
                <a:off x="1145" y="1176"/>
                <a:ext cx="587" cy="38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a:solidFill>
                    <a:srgbClr val="FFEA18"/>
                  </a:solidFill>
                </a:endParaRPr>
              </a:p>
            </p:txBody>
          </p:sp>
          <p:sp>
            <p:nvSpPr>
              <p:cNvPr id="33" name="Rectangle 21">
                <a:extLst>
                  <a:ext uri="{FF2B5EF4-FFF2-40B4-BE49-F238E27FC236}">
                    <a16:creationId xmlns:a16="http://schemas.microsoft.com/office/drawing/2014/main" id="{612DDB14-8E61-8055-539F-086EFA70A906}"/>
                  </a:ext>
                </a:extLst>
              </p:cNvPr>
              <p:cNvSpPr>
                <a:spLocks noChangeArrowheads="1"/>
              </p:cNvSpPr>
              <p:nvPr/>
            </p:nvSpPr>
            <p:spPr bwMode="auto">
              <a:xfrm>
                <a:off x="1145" y="1530"/>
                <a:ext cx="587" cy="25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2000">
                  <a:solidFill>
                    <a:srgbClr val="FFEA18"/>
                  </a:solidFill>
                </a:endParaRPr>
              </a:p>
            </p:txBody>
          </p:sp>
          <p:sp>
            <p:nvSpPr>
              <p:cNvPr id="34" name="Rectangle 22">
                <a:extLst>
                  <a:ext uri="{FF2B5EF4-FFF2-40B4-BE49-F238E27FC236}">
                    <a16:creationId xmlns:a16="http://schemas.microsoft.com/office/drawing/2014/main" id="{C6AD1697-50B1-9731-D734-4653C8A0B539}"/>
                  </a:ext>
                </a:extLst>
              </p:cNvPr>
              <p:cNvSpPr>
                <a:spLocks noChangeArrowheads="1"/>
              </p:cNvSpPr>
              <p:nvPr/>
            </p:nvSpPr>
            <p:spPr bwMode="auto">
              <a:xfrm>
                <a:off x="1145" y="1834"/>
                <a:ext cx="617" cy="151"/>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35000"/>
                  </a:lnSpc>
                  <a:spcBef>
                    <a:spcPct val="50000"/>
                  </a:spcBef>
                </a:pPr>
                <a:endParaRPr lang="my-MM" altLang="en-US" sz="2000">
                  <a:solidFill>
                    <a:srgbClr val="FFEA18"/>
                  </a:solidFill>
                </a:endParaRPr>
              </a:p>
            </p:txBody>
          </p:sp>
        </p:grpSp>
        <p:sp>
          <p:nvSpPr>
            <p:cNvPr id="31" name="Rectangle 23">
              <a:extLst>
                <a:ext uri="{FF2B5EF4-FFF2-40B4-BE49-F238E27FC236}">
                  <a16:creationId xmlns:a16="http://schemas.microsoft.com/office/drawing/2014/main" id="{74F637AE-6268-6988-454E-0DC4282F5E0A}"/>
                </a:ext>
              </a:extLst>
            </p:cNvPr>
            <p:cNvSpPr>
              <a:spLocks noChangeArrowheads="1"/>
            </p:cNvSpPr>
            <p:nvPr/>
          </p:nvSpPr>
          <p:spPr bwMode="auto">
            <a:xfrm>
              <a:off x="1489" y="668"/>
              <a:ext cx="1231" cy="34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a:solidFill>
                    <a:srgbClr val="FFEA18"/>
                  </a:solidFill>
                </a:rPr>
                <a:t> </a:t>
              </a:r>
              <a:r>
                <a:rPr lang="en-US" altLang="en-US" sz="2000" dirty="0" err="1">
                  <a:solidFill>
                    <a:srgbClr val="00B0F0"/>
                  </a:solidFill>
                  <a:latin typeface="Pyidaungsu" panose="020B0502040204020203" pitchFamily="34" charset="0"/>
                  <a:cs typeface="Pyidaungsu" panose="020B0502040204020203" pitchFamily="34" charset="0"/>
                </a:rPr>
                <a:t>ဂျူးလူမျိုးများဆီသို</a:t>
              </a:r>
              <a:r>
                <a:rPr lang="en-US" altLang="en-US" sz="2000" dirty="0">
                  <a:solidFill>
                    <a:srgbClr val="00B0F0"/>
                  </a:solidFill>
                  <a:latin typeface="Pyidaungsu" panose="020B0502040204020203" pitchFamily="34" charset="0"/>
                  <a:cs typeface="Pyidaungsu" panose="020B0502040204020203" pitchFamily="34" charset="0"/>
                </a:rPr>
                <a:t>့</a:t>
              </a:r>
              <a:endParaRPr lang="en-US" altLang="en-US" sz="1200" dirty="0">
                <a:solidFill>
                  <a:srgbClr val="00B0F0"/>
                </a:solidFill>
                <a:latin typeface="Pyidaungsu" panose="020B0502040204020203" pitchFamily="34" charset="0"/>
                <a:cs typeface="Pyidaungsu" panose="020B0502040204020203" pitchFamily="34" charset="0"/>
              </a:endParaRPr>
            </a:p>
          </p:txBody>
        </p:sp>
      </p:grpSp>
      <p:grpSp>
        <p:nvGrpSpPr>
          <p:cNvPr id="35" name="Group 24">
            <a:extLst>
              <a:ext uri="{FF2B5EF4-FFF2-40B4-BE49-F238E27FC236}">
                <a16:creationId xmlns:a16="http://schemas.microsoft.com/office/drawing/2014/main" id="{8804F0D9-B7AA-B72D-26C6-275C9B7EE03D}"/>
              </a:ext>
            </a:extLst>
          </p:cNvPr>
          <p:cNvGrpSpPr>
            <a:grpSpLocks/>
          </p:cNvGrpSpPr>
          <p:nvPr/>
        </p:nvGrpSpPr>
        <p:grpSpPr bwMode="auto">
          <a:xfrm>
            <a:off x="3727903" y="1883002"/>
            <a:ext cx="4495800" cy="1711325"/>
            <a:chOff x="3513" y="909"/>
            <a:chExt cx="1799" cy="1078"/>
          </a:xfrm>
        </p:grpSpPr>
        <p:grpSp>
          <p:nvGrpSpPr>
            <p:cNvPr id="36" name="Group 25">
              <a:extLst>
                <a:ext uri="{FF2B5EF4-FFF2-40B4-BE49-F238E27FC236}">
                  <a16:creationId xmlns:a16="http://schemas.microsoft.com/office/drawing/2014/main" id="{3FC29788-B403-360A-2DC0-376EF5C53829}"/>
                </a:ext>
              </a:extLst>
            </p:cNvPr>
            <p:cNvGrpSpPr>
              <a:grpSpLocks/>
            </p:cNvGrpSpPr>
            <p:nvPr/>
          </p:nvGrpSpPr>
          <p:grpSpPr bwMode="auto">
            <a:xfrm>
              <a:off x="3513" y="1184"/>
              <a:ext cx="617" cy="803"/>
              <a:chOff x="1145" y="1176"/>
              <a:chExt cx="617" cy="803"/>
            </a:xfrm>
          </p:grpSpPr>
          <p:sp>
            <p:nvSpPr>
              <p:cNvPr id="38" name="Rectangle 26">
                <a:extLst>
                  <a:ext uri="{FF2B5EF4-FFF2-40B4-BE49-F238E27FC236}">
                    <a16:creationId xmlns:a16="http://schemas.microsoft.com/office/drawing/2014/main" id="{723A6338-038E-1FE1-AB49-BD928AD98526}"/>
                  </a:ext>
                </a:extLst>
              </p:cNvPr>
              <p:cNvSpPr>
                <a:spLocks noChangeArrowheads="1"/>
              </p:cNvSpPr>
              <p:nvPr/>
            </p:nvSpPr>
            <p:spPr bwMode="auto">
              <a:xfrm>
                <a:off x="1145" y="1176"/>
                <a:ext cx="587" cy="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2000">
                  <a:solidFill>
                    <a:srgbClr val="FFEA18"/>
                  </a:solidFill>
                </a:endParaRPr>
              </a:p>
            </p:txBody>
          </p:sp>
          <p:sp>
            <p:nvSpPr>
              <p:cNvPr id="39" name="Rectangle 27">
                <a:extLst>
                  <a:ext uri="{FF2B5EF4-FFF2-40B4-BE49-F238E27FC236}">
                    <a16:creationId xmlns:a16="http://schemas.microsoft.com/office/drawing/2014/main" id="{BCE49B20-FB0F-6B05-A112-1D88B76C7465}"/>
                  </a:ext>
                </a:extLst>
              </p:cNvPr>
              <p:cNvSpPr>
                <a:spLocks noChangeArrowheads="1"/>
              </p:cNvSpPr>
              <p:nvPr/>
            </p:nvSpPr>
            <p:spPr bwMode="auto">
              <a:xfrm>
                <a:off x="1145" y="1530"/>
                <a:ext cx="587" cy="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2000">
                  <a:solidFill>
                    <a:srgbClr val="FFEA18"/>
                  </a:solidFill>
                </a:endParaRPr>
              </a:p>
            </p:txBody>
          </p:sp>
          <p:sp>
            <p:nvSpPr>
              <p:cNvPr id="40" name="Rectangle 28">
                <a:extLst>
                  <a:ext uri="{FF2B5EF4-FFF2-40B4-BE49-F238E27FC236}">
                    <a16:creationId xmlns:a16="http://schemas.microsoft.com/office/drawing/2014/main" id="{F63B5367-E881-C362-9184-713AD52869A2}"/>
                  </a:ext>
                </a:extLst>
              </p:cNvPr>
              <p:cNvSpPr>
                <a:spLocks noChangeArrowheads="1"/>
              </p:cNvSpPr>
              <p:nvPr/>
            </p:nvSpPr>
            <p:spPr bwMode="auto">
              <a:xfrm>
                <a:off x="1145" y="1834"/>
                <a:ext cx="617" cy="14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35000"/>
                  </a:lnSpc>
                  <a:spcBef>
                    <a:spcPct val="50000"/>
                  </a:spcBef>
                </a:pPr>
                <a:endParaRPr lang="my-MM" altLang="en-US" sz="2000">
                  <a:solidFill>
                    <a:srgbClr val="FFEA18"/>
                  </a:solidFill>
                </a:endParaRPr>
              </a:p>
            </p:txBody>
          </p:sp>
        </p:grpSp>
        <p:sp>
          <p:nvSpPr>
            <p:cNvPr id="37" name="Rectangle 29">
              <a:extLst>
                <a:ext uri="{FF2B5EF4-FFF2-40B4-BE49-F238E27FC236}">
                  <a16:creationId xmlns:a16="http://schemas.microsoft.com/office/drawing/2014/main" id="{5C79A3A9-67FB-7848-3D34-F86FBF986751}"/>
                </a:ext>
              </a:extLst>
            </p:cNvPr>
            <p:cNvSpPr>
              <a:spLocks noChangeArrowheads="1"/>
            </p:cNvSpPr>
            <p:nvPr/>
          </p:nvSpPr>
          <p:spPr bwMode="auto">
            <a:xfrm>
              <a:off x="4136" y="909"/>
              <a:ext cx="1176" cy="32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a:solidFill>
                    <a:srgbClr val="FFEA18"/>
                  </a:solidFill>
                </a:rPr>
                <a:t>  </a:t>
              </a:r>
              <a:r>
                <a:rPr lang="en-US" altLang="en-US" sz="2000" dirty="0" err="1">
                  <a:solidFill>
                    <a:srgbClr val="00B0F0"/>
                  </a:solidFill>
                  <a:latin typeface="Pyidaungsu" panose="020B0502040204020203" pitchFamily="34" charset="0"/>
                  <a:cs typeface="Pyidaungsu" panose="020B0502040204020203" pitchFamily="34" charset="0"/>
                </a:rPr>
                <a:t>ရောမလူမျိုးများဆီသို</a:t>
              </a:r>
              <a:r>
                <a:rPr lang="en-US" altLang="en-US" sz="2000" dirty="0">
                  <a:solidFill>
                    <a:srgbClr val="00B0F0"/>
                  </a:solidFill>
                  <a:latin typeface="Pyidaungsu" panose="020B0502040204020203" pitchFamily="34" charset="0"/>
                  <a:cs typeface="Pyidaungsu" panose="020B0502040204020203" pitchFamily="34" charset="0"/>
                </a:rPr>
                <a:t>့</a:t>
              </a:r>
            </a:p>
          </p:txBody>
        </p:sp>
      </p:grpSp>
      <p:grpSp>
        <p:nvGrpSpPr>
          <p:cNvPr id="41" name="Group 30">
            <a:extLst>
              <a:ext uri="{FF2B5EF4-FFF2-40B4-BE49-F238E27FC236}">
                <a16:creationId xmlns:a16="http://schemas.microsoft.com/office/drawing/2014/main" id="{17D72002-DE58-1380-1471-2375C9E8BD76}"/>
              </a:ext>
            </a:extLst>
          </p:cNvPr>
          <p:cNvGrpSpPr>
            <a:grpSpLocks/>
          </p:cNvGrpSpPr>
          <p:nvPr/>
        </p:nvGrpSpPr>
        <p:grpSpPr bwMode="auto">
          <a:xfrm>
            <a:off x="502103" y="5080227"/>
            <a:ext cx="3846513" cy="1784350"/>
            <a:chOff x="1161" y="2767"/>
            <a:chExt cx="1769" cy="1124"/>
          </a:xfrm>
          <a:effectLst/>
        </p:grpSpPr>
        <p:grpSp>
          <p:nvGrpSpPr>
            <p:cNvPr id="42" name="Group 31">
              <a:extLst>
                <a:ext uri="{FF2B5EF4-FFF2-40B4-BE49-F238E27FC236}">
                  <a16:creationId xmlns:a16="http://schemas.microsoft.com/office/drawing/2014/main" id="{AFAB7A66-F4A6-DD72-F74D-29F37B51C71C}"/>
                </a:ext>
              </a:extLst>
            </p:cNvPr>
            <p:cNvGrpSpPr>
              <a:grpSpLocks/>
            </p:cNvGrpSpPr>
            <p:nvPr/>
          </p:nvGrpSpPr>
          <p:grpSpPr bwMode="auto">
            <a:xfrm>
              <a:off x="1161" y="3088"/>
              <a:ext cx="617" cy="803"/>
              <a:chOff x="1145" y="1176"/>
              <a:chExt cx="617" cy="803"/>
            </a:xfrm>
          </p:grpSpPr>
          <p:sp>
            <p:nvSpPr>
              <p:cNvPr id="44" name="Rectangle 32">
                <a:extLst>
                  <a:ext uri="{FF2B5EF4-FFF2-40B4-BE49-F238E27FC236}">
                    <a16:creationId xmlns:a16="http://schemas.microsoft.com/office/drawing/2014/main" id="{B37025A1-8F60-ADEC-D398-27BC1D6977D6}"/>
                  </a:ext>
                </a:extLst>
              </p:cNvPr>
              <p:cNvSpPr>
                <a:spLocks noChangeArrowheads="1"/>
              </p:cNvSpPr>
              <p:nvPr/>
            </p:nvSpPr>
            <p:spPr bwMode="auto">
              <a:xfrm>
                <a:off x="1145" y="1176"/>
                <a:ext cx="587" cy="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2000">
                  <a:solidFill>
                    <a:srgbClr val="FFEA18"/>
                  </a:solidFill>
                </a:endParaRPr>
              </a:p>
            </p:txBody>
          </p:sp>
          <p:sp>
            <p:nvSpPr>
              <p:cNvPr id="45" name="Rectangle 33">
                <a:extLst>
                  <a:ext uri="{FF2B5EF4-FFF2-40B4-BE49-F238E27FC236}">
                    <a16:creationId xmlns:a16="http://schemas.microsoft.com/office/drawing/2014/main" id="{E1B87CFE-8447-6202-DD92-0DCB010634A9}"/>
                  </a:ext>
                </a:extLst>
              </p:cNvPr>
              <p:cNvSpPr>
                <a:spLocks noChangeArrowheads="1"/>
              </p:cNvSpPr>
              <p:nvPr/>
            </p:nvSpPr>
            <p:spPr bwMode="auto">
              <a:xfrm>
                <a:off x="1145" y="1530"/>
                <a:ext cx="587" cy="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2000">
                  <a:solidFill>
                    <a:srgbClr val="FFEA18"/>
                  </a:solidFill>
                </a:endParaRPr>
              </a:p>
            </p:txBody>
          </p:sp>
          <p:sp>
            <p:nvSpPr>
              <p:cNvPr id="46" name="Rectangle 34">
                <a:extLst>
                  <a:ext uri="{FF2B5EF4-FFF2-40B4-BE49-F238E27FC236}">
                    <a16:creationId xmlns:a16="http://schemas.microsoft.com/office/drawing/2014/main" id="{2DC84B6C-EFD3-E91F-B2B0-0F099F51921B}"/>
                  </a:ext>
                </a:extLst>
              </p:cNvPr>
              <p:cNvSpPr>
                <a:spLocks noChangeArrowheads="1"/>
              </p:cNvSpPr>
              <p:nvPr/>
            </p:nvSpPr>
            <p:spPr bwMode="auto">
              <a:xfrm>
                <a:off x="1145" y="1834"/>
                <a:ext cx="617" cy="14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35000"/>
                  </a:lnSpc>
                  <a:spcBef>
                    <a:spcPct val="50000"/>
                  </a:spcBef>
                </a:pPr>
                <a:endParaRPr lang="my-MM" altLang="en-US" sz="2000">
                  <a:solidFill>
                    <a:srgbClr val="FFEA18"/>
                  </a:solidFill>
                </a:endParaRPr>
              </a:p>
            </p:txBody>
          </p:sp>
        </p:grpSp>
        <p:sp>
          <p:nvSpPr>
            <p:cNvPr id="43" name="Rectangle 35">
              <a:extLst>
                <a:ext uri="{FF2B5EF4-FFF2-40B4-BE49-F238E27FC236}">
                  <a16:creationId xmlns:a16="http://schemas.microsoft.com/office/drawing/2014/main" id="{EA55BE85-4BF4-A0DE-02FB-F7EBBCCF36C6}"/>
                </a:ext>
              </a:extLst>
            </p:cNvPr>
            <p:cNvSpPr>
              <a:spLocks noChangeArrowheads="1"/>
            </p:cNvSpPr>
            <p:nvPr/>
          </p:nvSpPr>
          <p:spPr bwMode="auto">
            <a:xfrm>
              <a:off x="1735" y="2767"/>
              <a:ext cx="1195" cy="3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a:solidFill>
                    <a:srgbClr val="FFEA18"/>
                  </a:solidFill>
                </a:rPr>
                <a:t> </a:t>
              </a:r>
              <a:r>
                <a:rPr lang="en-US" altLang="en-US" sz="2000" dirty="0" err="1">
                  <a:solidFill>
                    <a:srgbClr val="00B0F0"/>
                  </a:solidFill>
                  <a:latin typeface="Pyidaungsu" panose="020B0502040204020203" pitchFamily="34" charset="0"/>
                  <a:cs typeface="Pyidaungsu" panose="020B0502040204020203" pitchFamily="34" charset="0"/>
                </a:rPr>
                <a:t>ဂရိလူမျိုးများဆီသို</a:t>
              </a:r>
              <a:r>
                <a:rPr lang="en-US" altLang="en-US" sz="2000" dirty="0">
                  <a:solidFill>
                    <a:srgbClr val="00B0F0"/>
                  </a:solidFill>
                  <a:latin typeface="Pyidaungsu" panose="020B0502040204020203" pitchFamily="34" charset="0"/>
                  <a:cs typeface="Pyidaungsu" panose="020B0502040204020203" pitchFamily="34" charset="0"/>
                </a:rPr>
                <a:t>့</a:t>
              </a:r>
            </a:p>
          </p:txBody>
        </p:sp>
      </p:grpSp>
      <p:sp>
        <p:nvSpPr>
          <p:cNvPr id="47" name="Rectangle 28">
            <a:extLst>
              <a:ext uri="{FF2B5EF4-FFF2-40B4-BE49-F238E27FC236}">
                <a16:creationId xmlns:a16="http://schemas.microsoft.com/office/drawing/2014/main" id="{C39430EA-4C3C-8AC4-C665-22A3EEB2B544}"/>
              </a:ext>
            </a:extLst>
          </p:cNvPr>
          <p:cNvSpPr>
            <a:spLocks noChangeArrowheads="1"/>
          </p:cNvSpPr>
          <p:nvPr/>
        </p:nvSpPr>
        <p:spPr bwMode="auto">
          <a:xfrm>
            <a:off x="2236744" y="2244854"/>
            <a:ext cx="2099220" cy="76687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4400" dirty="0" err="1">
                <a:solidFill>
                  <a:srgbClr val="00B0F0"/>
                </a:solidFill>
                <a:latin typeface="Pyidaungsu" panose="020B0502040204020203" pitchFamily="34" charset="0"/>
                <a:cs typeface="Pyidaungsu" panose="020B0502040204020203" pitchFamily="34" charset="0"/>
              </a:rPr>
              <a:t>ဘုရင</a:t>
            </a:r>
            <a:r>
              <a:rPr lang="en-US" altLang="en-US" sz="4400" dirty="0">
                <a:solidFill>
                  <a:srgbClr val="00B0F0"/>
                </a:solidFill>
                <a:latin typeface="Pyidaungsu" panose="020B0502040204020203" pitchFamily="34" charset="0"/>
                <a:cs typeface="Pyidaungsu" panose="020B0502040204020203" pitchFamily="34" charset="0"/>
              </a:rPr>
              <a:t>်</a:t>
            </a:r>
          </a:p>
        </p:txBody>
      </p:sp>
      <p:sp>
        <p:nvSpPr>
          <p:cNvPr id="48" name="Rectangle 31">
            <a:extLst>
              <a:ext uri="{FF2B5EF4-FFF2-40B4-BE49-F238E27FC236}">
                <a16:creationId xmlns:a16="http://schemas.microsoft.com/office/drawing/2014/main" id="{64E55FB2-D2CF-65AD-F122-5F2999DA2BDC}"/>
              </a:ext>
            </a:extLst>
          </p:cNvPr>
          <p:cNvSpPr>
            <a:spLocks noChangeArrowheads="1"/>
          </p:cNvSpPr>
          <p:nvPr/>
        </p:nvSpPr>
        <p:spPr bwMode="auto">
          <a:xfrm>
            <a:off x="5812935" y="2362338"/>
            <a:ext cx="2590156" cy="76687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4400" dirty="0" err="1">
                <a:solidFill>
                  <a:srgbClr val="00B0F0"/>
                </a:solidFill>
                <a:latin typeface="Pyidaungsu" panose="020B0502040204020203" pitchFamily="34" charset="0"/>
                <a:cs typeface="Pyidaungsu" panose="020B0502040204020203" pitchFamily="34" charset="0"/>
              </a:rPr>
              <a:t>အစေခံ</a:t>
            </a:r>
            <a:endParaRPr lang="en-US" altLang="en-US" sz="4400" dirty="0">
              <a:solidFill>
                <a:srgbClr val="00B0F0"/>
              </a:solidFill>
              <a:latin typeface="Pyidaungsu" panose="020B0502040204020203" pitchFamily="34" charset="0"/>
              <a:cs typeface="Pyidaungsu" panose="020B0502040204020203" pitchFamily="34" charset="0"/>
            </a:endParaRPr>
          </a:p>
        </p:txBody>
      </p:sp>
      <p:sp>
        <p:nvSpPr>
          <p:cNvPr id="49" name="Rectangle 36">
            <a:extLst>
              <a:ext uri="{FF2B5EF4-FFF2-40B4-BE49-F238E27FC236}">
                <a16:creationId xmlns:a16="http://schemas.microsoft.com/office/drawing/2014/main" id="{C5F5D0DF-81C6-6678-A547-06DD58DE4DC9}"/>
              </a:ext>
            </a:extLst>
          </p:cNvPr>
          <p:cNvSpPr>
            <a:spLocks noChangeArrowheads="1"/>
          </p:cNvSpPr>
          <p:nvPr/>
        </p:nvSpPr>
        <p:spPr bwMode="auto">
          <a:xfrm>
            <a:off x="1778476" y="5585509"/>
            <a:ext cx="2717776" cy="6437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3600" dirty="0" err="1">
                <a:solidFill>
                  <a:srgbClr val="00B0F0"/>
                </a:solidFill>
                <a:latin typeface="Pyidaungsu" panose="020B0502040204020203" pitchFamily="34" charset="0"/>
                <a:cs typeface="Pyidaungsu" panose="020B0502040204020203" pitchFamily="34" charset="0"/>
              </a:rPr>
              <a:t>လူသားစင်စစ</a:t>
            </a:r>
            <a:r>
              <a:rPr lang="en-US" altLang="en-US" sz="3600" dirty="0">
                <a:solidFill>
                  <a:srgbClr val="00B0F0"/>
                </a:solidFill>
                <a:latin typeface="Pyidaungsu" panose="020B0502040204020203" pitchFamily="34" charset="0"/>
                <a:cs typeface="Pyidaungsu" panose="020B0502040204020203" pitchFamily="34" charset="0"/>
              </a:rPr>
              <a:t>်</a:t>
            </a:r>
          </a:p>
        </p:txBody>
      </p:sp>
      <p:sp>
        <p:nvSpPr>
          <p:cNvPr id="50" name="Rectangle 29">
            <a:extLst>
              <a:ext uri="{FF2B5EF4-FFF2-40B4-BE49-F238E27FC236}">
                <a16:creationId xmlns:a16="http://schemas.microsoft.com/office/drawing/2014/main" id="{B0DE9B3E-9C95-09EE-04D1-4698454CF644}"/>
              </a:ext>
            </a:extLst>
          </p:cNvPr>
          <p:cNvSpPr>
            <a:spLocks noChangeArrowheads="1"/>
          </p:cNvSpPr>
          <p:nvPr/>
        </p:nvSpPr>
        <p:spPr bwMode="auto">
          <a:xfrm>
            <a:off x="1915481" y="3122839"/>
            <a:ext cx="2371222" cy="39754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rgbClr val="00B0F0"/>
                </a:solidFill>
                <a:latin typeface="Pyidaungsu" panose="020B0502040204020203" pitchFamily="34" charset="0"/>
                <a:cs typeface="Pyidaungsu" panose="020B0502040204020203" pitchFamily="34" charset="0"/>
              </a:rPr>
              <a:t>ယေရှုဘာပြောခဲ့သလဲ</a:t>
            </a:r>
            <a:endParaRPr lang="en-US" altLang="en-US" sz="1800" dirty="0">
              <a:solidFill>
                <a:srgbClr val="00B0F0"/>
              </a:solidFill>
              <a:latin typeface="Pyidaungsu" panose="020B0502040204020203" pitchFamily="34" charset="0"/>
              <a:cs typeface="Pyidaungsu" panose="020B0502040204020203" pitchFamily="34" charset="0"/>
            </a:endParaRPr>
          </a:p>
        </p:txBody>
      </p:sp>
      <p:sp>
        <p:nvSpPr>
          <p:cNvPr id="51" name="Rectangle 29">
            <a:extLst>
              <a:ext uri="{FF2B5EF4-FFF2-40B4-BE49-F238E27FC236}">
                <a16:creationId xmlns:a16="http://schemas.microsoft.com/office/drawing/2014/main" id="{F924B139-1C8D-0C84-BD5D-FE46E83A2B9D}"/>
              </a:ext>
            </a:extLst>
          </p:cNvPr>
          <p:cNvSpPr>
            <a:spLocks noChangeArrowheads="1"/>
          </p:cNvSpPr>
          <p:nvPr/>
        </p:nvSpPr>
        <p:spPr bwMode="auto">
          <a:xfrm>
            <a:off x="5358719" y="3238726"/>
            <a:ext cx="2510327" cy="39754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rgbClr val="00B0F0"/>
                </a:solidFill>
                <a:latin typeface="Pyidaungsu" panose="020B0502040204020203" pitchFamily="34" charset="0"/>
                <a:cs typeface="Pyidaungsu" panose="020B0502040204020203" pitchFamily="34" charset="0"/>
              </a:rPr>
              <a:t>ယေရှုဘာလုပ်ခဲ့သလဲ</a:t>
            </a:r>
            <a:endParaRPr lang="en-US" altLang="en-US" sz="1800" dirty="0">
              <a:solidFill>
                <a:srgbClr val="00B0F0"/>
              </a:solidFill>
              <a:latin typeface="Pyidaungsu" panose="020B0502040204020203" pitchFamily="34" charset="0"/>
              <a:cs typeface="Pyidaungsu" panose="020B0502040204020203" pitchFamily="34" charset="0"/>
            </a:endParaRPr>
          </a:p>
        </p:txBody>
      </p:sp>
      <p:sp>
        <p:nvSpPr>
          <p:cNvPr id="52" name="Rectangle 29">
            <a:extLst>
              <a:ext uri="{FF2B5EF4-FFF2-40B4-BE49-F238E27FC236}">
                <a16:creationId xmlns:a16="http://schemas.microsoft.com/office/drawing/2014/main" id="{265953A7-2761-160F-AD3A-3582172BA82F}"/>
              </a:ext>
            </a:extLst>
          </p:cNvPr>
          <p:cNvSpPr>
            <a:spLocks noChangeArrowheads="1"/>
          </p:cNvSpPr>
          <p:nvPr/>
        </p:nvSpPr>
        <p:spPr bwMode="auto">
          <a:xfrm>
            <a:off x="1883228" y="6372542"/>
            <a:ext cx="2889249" cy="3975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rgbClr val="00B0F0"/>
                </a:solidFill>
                <a:latin typeface="Pyidaungsu" panose="020B0502040204020203" pitchFamily="34" charset="0"/>
                <a:cs typeface="Pyidaungsu" panose="020B0502040204020203" pitchFamily="34" charset="0"/>
              </a:rPr>
              <a:t>ယေရှုဘယ်လိုခံစားခဲ့ရလဲ  </a:t>
            </a:r>
          </a:p>
        </p:txBody>
      </p:sp>
      <p:sp>
        <p:nvSpPr>
          <p:cNvPr id="1229881" name="Text Box 57">
            <a:extLst>
              <a:ext uri="{FF2B5EF4-FFF2-40B4-BE49-F238E27FC236}">
                <a16:creationId xmlns:a16="http://schemas.microsoft.com/office/drawing/2014/main" id="{FCF524EB-47B6-3DE7-325B-2F110CF66FBA}"/>
              </a:ext>
            </a:extLst>
          </p:cNvPr>
          <p:cNvSpPr txBox="1">
            <a:spLocks noChangeArrowheads="1"/>
          </p:cNvSpPr>
          <p:nvPr/>
        </p:nvSpPr>
        <p:spPr bwMode="auto">
          <a:xfrm>
            <a:off x="5666696" y="1767568"/>
            <a:ext cx="2784475" cy="461622"/>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EA18"/>
                </a:solidFill>
                <a:effectLst>
                  <a:glow rad="177800">
                    <a:schemeClr val="accent4">
                      <a:satMod val="175000"/>
                      <a:alpha val="40000"/>
                    </a:schemeClr>
                  </a:glow>
                </a:effectLst>
                <a:latin typeface="Pyidaungsu" panose="020B0502040204020203" pitchFamily="34" charset="0"/>
                <a:cs typeface="Pyidaungsu" panose="020B0502040204020203" pitchFamily="34" charset="0"/>
              </a:rPr>
              <a:t>အေဒီ</a:t>
            </a:r>
            <a:r>
              <a:rPr lang="en-US" altLang="en-US" sz="2400" dirty="0">
                <a:solidFill>
                  <a:srgbClr val="FFEA18"/>
                </a:solidFill>
                <a:effectLst>
                  <a:glow rad="177800">
                    <a:schemeClr val="accent4">
                      <a:satMod val="175000"/>
                      <a:alpha val="40000"/>
                    </a:schemeClr>
                  </a:glow>
                </a:effectLst>
                <a:latin typeface="Pyidaungsu" panose="020B0502040204020203" pitchFamily="34" charset="0"/>
                <a:cs typeface="Pyidaungsu" panose="020B0502040204020203" pitchFamily="34" charset="0"/>
              </a:rPr>
              <a:t> ၆၄-၆၈ </a:t>
            </a:r>
            <a:r>
              <a:rPr lang="en-US" altLang="en-US" sz="2400" dirty="0" err="1">
                <a:solidFill>
                  <a:srgbClr val="FFEA18"/>
                </a:solidFill>
                <a:effectLst>
                  <a:glow rad="177800">
                    <a:schemeClr val="accent4">
                      <a:satMod val="175000"/>
                      <a:alpha val="40000"/>
                    </a:schemeClr>
                  </a:glow>
                </a:effectLst>
                <a:latin typeface="Pyidaungsu" panose="020B0502040204020203" pitchFamily="34" charset="0"/>
                <a:cs typeface="Pyidaungsu" panose="020B0502040204020203" pitchFamily="34" charset="0"/>
              </a:rPr>
              <a:t>ကြား</a:t>
            </a:r>
            <a:endParaRPr lang="en-US" altLang="en-US" sz="2400" dirty="0">
              <a:solidFill>
                <a:srgbClr val="FFEA18"/>
              </a:solidFill>
              <a:effectLst>
                <a:glow rad="177800">
                  <a:schemeClr val="accent4">
                    <a:satMod val="175000"/>
                    <a:alpha val="40000"/>
                  </a:schemeClr>
                </a:glow>
              </a:effectLst>
              <a:latin typeface="Pyidaungsu" panose="020B0502040204020203" pitchFamily="34" charset="0"/>
              <a:cs typeface="Pyidaungsu" panose="020B0502040204020203" pitchFamily="34" charset="0"/>
            </a:endParaRPr>
          </a:p>
        </p:txBody>
      </p:sp>
      <p:sp>
        <p:nvSpPr>
          <p:cNvPr id="1229882" name="Text Box 58">
            <a:extLst>
              <a:ext uri="{FF2B5EF4-FFF2-40B4-BE49-F238E27FC236}">
                <a16:creationId xmlns:a16="http://schemas.microsoft.com/office/drawing/2014/main" id="{350BE9EC-53CD-307E-E9E3-2DC3524CB6DC}"/>
              </a:ext>
            </a:extLst>
          </p:cNvPr>
          <p:cNvSpPr txBox="1">
            <a:spLocks noChangeArrowheads="1"/>
          </p:cNvSpPr>
          <p:nvPr/>
        </p:nvSpPr>
        <p:spPr bwMode="auto">
          <a:xfrm>
            <a:off x="1757364" y="1767568"/>
            <a:ext cx="2847975" cy="461622"/>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EA18"/>
                </a:solidFill>
                <a:effectLst>
                  <a:glow rad="177800">
                    <a:schemeClr val="accent4">
                      <a:satMod val="175000"/>
                      <a:alpha val="40000"/>
                    </a:schemeClr>
                  </a:glow>
                </a:effectLst>
                <a:latin typeface="Pyidaungsu" panose="020B0502040204020203" pitchFamily="34" charset="0"/>
                <a:cs typeface="Pyidaungsu" panose="020B0502040204020203" pitchFamily="34" charset="0"/>
              </a:rPr>
              <a:t>အေဒီ</a:t>
            </a:r>
            <a:r>
              <a:rPr lang="en-US" altLang="en-US" sz="2400" dirty="0">
                <a:solidFill>
                  <a:srgbClr val="FFEA18"/>
                </a:solidFill>
                <a:effectLst>
                  <a:glow rad="177800">
                    <a:schemeClr val="accent4">
                      <a:satMod val="175000"/>
                      <a:alpha val="40000"/>
                    </a:schemeClr>
                  </a:glow>
                </a:effectLst>
                <a:latin typeface="Pyidaungsu" panose="020B0502040204020203" pitchFamily="34" charset="0"/>
                <a:cs typeface="Pyidaungsu" panose="020B0502040204020203" pitchFamily="34" charset="0"/>
              </a:rPr>
              <a:t> ၄၀ </a:t>
            </a:r>
            <a:r>
              <a:rPr lang="en-US" altLang="en-US" sz="2400" dirty="0" err="1">
                <a:solidFill>
                  <a:srgbClr val="FFEA18"/>
                </a:solidFill>
                <a:effectLst>
                  <a:glow rad="177800">
                    <a:schemeClr val="accent4">
                      <a:satMod val="175000"/>
                      <a:alpha val="40000"/>
                    </a:schemeClr>
                  </a:glow>
                </a:effectLst>
                <a:latin typeface="Pyidaungsu" panose="020B0502040204020203" pitchFamily="34" charset="0"/>
                <a:cs typeface="Pyidaungsu" panose="020B0502040204020203" pitchFamily="34" charset="0"/>
              </a:rPr>
              <a:t>နောက်ပိုင်း</a:t>
            </a:r>
            <a:endParaRPr lang="en-US" altLang="en-US" sz="2400" dirty="0">
              <a:solidFill>
                <a:srgbClr val="FFEA18"/>
              </a:solidFill>
              <a:effectLst>
                <a:glow rad="177800">
                  <a:schemeClr val="accent4">
                    <a:satMod val="175000"/>
                    <a:alpha val="40000"/>
                  </a:schemeClr>
                </a:glow>
              </a:effectLst>
              <a:latin typeface="Pyidaungsu" panose="020B0502040204020203" pitchFamily="34" charset="0"/>
              <a:cs typeface="Pyidaungsu" panose="020B0502040204020203" pitchFamily="34" charset="0"/>
            </a:endParaRPr>
          </a:p>
        </p:txBody>
      </p:sp>
      <p:sp>
        <p:nvSpPr>
          <p:cNvPr id="1229884" name="Text Box 60">
            <a:extLst>
              <a:ext uri="{FF2B5EF4-FFF2-40B4-BE49-F238E27FC236}">
                <a16:creationId xmlns:a16="http://schemas.microsoft.com/office/drawing/2014/main" id="{AF6E29F9-B695-1737-AF82-8E9ACC87D005}"/>
              </a:ext>
            </a:extLst>
          </p:cNvPr>
          <p:cNvSpPr txBox="1">
            <a:spLocks noChangeArrowheads="1"/>
          </p:cNvSpPr>
          <p:nvPr/>
        </p:nvSpPr>
        <p:spPr bwMode="auto">
          <a:xfrm>
            <a:off x="1500869" y="5232399"/>
            <a:ext cx="3181350" cy="1384952"/>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EA18"/>
                </a:solidFill>
                <a:effectLst>
                  <a:glow rad="177800">
                    <a:schemeClr val="accent4">
                      <a:satMod val="175000"/>
                      <a:alpha val="40000"/>
                    </a:schemeClr>
                  </a:glow>
                </a:effectLst>
                <a:latin typeface="Pyidaungsu" panose="020B0502040204020203" pitchFamily="34" charset="0"/>
                <a:cs typeface="Pyidaungsu" panose="020B0502040204020203" pitchFamily="34" charset="0"/>
              </a:rPr>
              <a:t>အေဒီ</a:t>
            </a:r>
            <a:r>
              <a:rPr lang="en-US" altLang="en-US" sz="2400" dirty="0">
                <a:solidFill>
                  <a:srgbClr val="FFEA18"/>
                </a:solidFill>
                <a:effectLst>
                  <a:glow rad="177800">
                    <a:schemeClr val="accent4">
                      <a:satMod val="175000"/>
                      <a:alpha val="40000"/>
                    </a:schemeClr>
                  </a:glow>
                </a:effectLst>
                <a:latin typeface="Pyidaungsu" panose="020B0502040204020203" pitchFamily="34" charset="0"/>
                <a:cs typeface="Pyidaungsu" panose="020B0502040204020203" pitchFamily="34" charset="0"/>
              </a:rPr>
              <a:t> ၆၉ </a:t>
            </a:r>
            <a:r>
              <a:rPr lang="en-US" altLang="en-US" sz="2400" dirty="0" err="1">
                <a:solidFill>
                  <a:srgbClr val="FFEA18"/>
                </a:solidFill>
                <a:effectLst>
                  <a:glow rad="177800">
                    <a:schemeClr val="accent4">
                      <a:satMod val="175000"/>
                      <a:alpha val="40000"/>
                    </a:schemeClr>
                  </a:glow>
                </a:effectLst>
                <a:latin typeface="Pyidaungsu" panose="020B0502040204020203" pitchFamily="34" charset="0"/>
                <a:cs typeface="Pyidaungsu" panose="020B0502040204020203" pitchFamily="34" charset="0"/>
              </a:rPr>
              <a:t>အကျဉ်းလေ့လာမှု</a:t>
            </a:r>
            <a:endParaRPr lang="en-US" altLang="en-US" sz="2400" dirty="0">
              <a:solidFill>
                <a:srgbClr val="FFEA18"/>
              </a:solidFill>
              <a:effectLst>
                <a:glow rad="177800">
                  <a:schemeClr val="accent4">
                    <a:satMod val="175000"/>
                    <a:alpha val="40000"/>
                  </a:schemeClr>
                </a:glow>
              </a:effectLst>
              <a:latin typeface="Pyidaungsu" panose="020B0502040204020203" pitchFamily="34" charset="0"/>
              <a:cs typeface="Pyidaungsu" panose="020B0502040204020203" pitchFamily="34" charset="0"/>
            </a:endParaRPr>
          </a:p>
          <a:p>
            <a:pPr>
              <a:spcBef>
                <a:spcPct val="50000"/>
              </a:spcBef>
            </a:pPr>
            <a:r>
              <a:rPr lang="en-US" altLang="en-US" sz="2400" dirty="0" err="1">
                <a:solidFill>
                  <a:srgbClr val="FFEA18"/>
                </a:solidFill>
                <a:effectLst>
                  <a:glow rad="177800">
                    <a:schemeClr val="accent4">
                      <a:satMod val="175000"/>
                      <a:alpha val="40000"/>
                    </a:schemeClr>
                  </a:glow>
                </a:effectLst>
                <a:latin typeface="Pyidaungsu" panose="020B0502040204020203" pitchFamily="34" charset="0"/>
                <a:cs typeface="Pyidaungsu" panose="020B0502040204020203" pitchFamily="34" charset="0"/>
              </a:rPr>
              <a:t>နောက်ပိုင်း</a:t>
            </a:r>
            <a:endParaRPr lang="en-US" altLang="en-US" sz="2400" dirty="0">
              <a:solidFill>
                <a:schemeClr val="bg1"/>
              </a:solidFill>
              <a:effectLst>
                <a:glow rad="177800">
                  <a:schemeClr val="accent4">
                    <a:satMod val="175000"/>
                    <a:alpha val="40000"/>
                  </a:schemeClr>
                </a:glow>
              </a:effectLst>
              <a:latin typeface="Pyidaungsu" panose="020B0502040204020203" pitchFamily="34" charset="0"/>
              <a:cs typeface="Pyidaungsu" panose="020B0502040204020203" pitchFamily="34" charset="0"/>
            </a:endParaRPr>
          </a:p>
        </p:txBody>
      </p:sp>
      <p:sp>
        <p:nvSpPr>
          <p:cNvPr id="53" name="Rectangle 52">
            <a:extLst>
              <a:ext uri="{FF2B5EF4-FFF2-40B4-BE49-F238E27FC236}">
                <a16:creationId xmlns:a16="http://schemas.microsoft.com/office/drawing/2014/main" id="{C7F1E4D3-BCE8-5F0F-486A-A18AC2177065}"/>
              </a:ext>
            </a:extLst>
          </p:cNvPr>
          <p:cNvSpPr/>
          <p:nvPr/>
        </p:nvSpPr>
        <p:spPr bwMode="auto">
          <a:xfrm>
            <a:off x="1108710" y="-22860"/>
            <a:ext cx="2891790" cy="29718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Win Innwa" pitchFamily="2"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229890"/>
                                        </p:tgtEl>
                                        <p:attrNameLst>
                                          <p:attrName>style.visibility</p:attrName>
                                        </p:attrNameLst>
                                      </p:cBhvr>
                                      <p:to>
                                        <p:strVal val="visible"/>
                                      </p:to>
                                    </p:set>
                                    <p:animEffect transition="in" filter="barn(outVertical)">
                                      <p:cBhvr>
                                        <p:cTn id="7" dur="500"/>
                                        <p:tgtEl>
                                          <p:spTgt spid="12298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29882"/>
                                        </p:tgtEl>
                                        <p:attrNameLst>
                                          <p:attrName>style.visibility</p:attrName>
                                        </p:attrNameLst>
                                      </p:cBhvr>
                                      <p:to>
                                        <p:strVal val="visible"/>
                                      </p:to>
                                    </p:set>
                                    <p:animEffect transition="in" filter="dissolve">
                                      <p:cBhvr>
                                        <p:cTn id="12" dur="500"/>
                                        <p:tgtEl>
                                          <p:spTgt spid="122988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29883"/>
                                        </p:tgtEl>
                                        <p:attrNameLst>
                                          <p:attrName>style.visibility</p:attrName>
                                        </p:attrNameLst>
                                      </p:cBhvr>
                                      <p:to>
                                        <p:strVal val="visible"/>
                                      </p:to>
                                    </p:set>
                                    <p:animEffect transition="in" filter="dissolve">
                                      <p:cBhvr>
                                        <p:cTn id="17" dur="500"/>
                                        <p:tgtEl>
                                          <p:spTgt spid="122988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29881"/>
                                        </p:tgtEl>
                                        <p:attrNameLst>
                                          <p:attrName>style.visibility</p:attrName>
                                        </p:attrNameLst>
                                      </p:cBhvr>
                                      <p:to>
                                        <p:strVal val="visible"/>
                                      </p:to>
                                    </p:set>
                                    <p:animEffect transition="in" filter="dissolve">
                                      <p:cBhvr>
                                        <p:cTn id="22" dur="500"/>
                                        <p:tgtEl>
                                          <p:spTgt spid="122988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229884"/>
                                        </p:tgtEl>
                                        <p:attrNameLst>
                                          <p:attrName>style.visibility</p:attrName>
                                        </p:attrNameLst>
                                      </p:cBhvr>
                                      <p:to>
                                        <p:strVal val="visible"/>
                                      </p:to>
                                    </p:set>
                                    <p:animEffect transition="in" filter="dissolve">
                                      <p:cBhvr>
                                        <p:cTn id="27" dur="500"/>
                                        <p:tgtEl>
                                          <p:spTgt spid="1229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883" grpId="0" autoUpdateAnimBg="0"/>
      <p:bldP spid="1229890" grpId="0" autoUpdateAnimBg="0"/>
      <p:bldP spid="1229881" grpId="0" autoUpdateAnimBg="0"/>
      <p:bldP spid="1229882" grpId="0" autoUpdateAnimBg="0"/>
      <p:bldP spid="1229884"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8551" name="Picture 71">
            <a:extLst>
              <a:ext uri="{FF2B5EF4-FFF2-40B4-BE49-F238E27FC236}">
                <a16:creationId xmlns:a16="http://schemas.microsoft.com/office/drawing/2014/main" id="{45F941B4-6C60-997E-86FA-624D52F3E1E7}"/>
              </a:ext>
            </a:extLst>
          </p:cNvPr>
          <p:cNvPicPr>
            <a:picLocks noChangeArrowheads="1"/>
          </p:cNvPicPr>
          <p:nvPr/>
        </p:nvPicPr>
        <p:blipFill>
          <a:blip r:embed="rId3">
            <a:extLst>
              <a:ext uri="{28A0092B-C50C-407E-A947-70E740481C1C}">
                <a14:useLocalDpi xmlns:a14="http://schemas.microsoft.com/office/drawing/2010/main" val="0"/>
              </a:ext>
            </a:extLst>
          </a:blip>
          <a:srcRect l="6856" r="8611" b="1953"/>
          <a:stretch>
            <a:fillRect/>
          </a:stretch>
        </p:blipFill>
        <p:spPr bwMode="auto">
          <a:xfrm>
            <a:off x="2322513" y="1377950"/>
            <a:ext cx="5226050" cy="50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3730" name="Picture 2" descr="Purple mesh">
            <a:extLst>
              <a:ext uri="{FF2B5EF4-FFF2-40B4-BE49-F238E27FC236}">
                <a16:creationId xmlns:a16="http://schemas.microsoft.com/office/drawing/2014/main" id="{7FF0781F-1152-A0B2-EC95-6C1AE7E4F6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058400" cy="7896225"/>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73731" name="Rectangle 3">
            <a:extLst>
              <a:ext uri="{FF2B5EF4-FFF2-40B4-BE49-F238E27FC236}">
                <a16:creationId xmlns:a16="http://schemas.microsoft.com/office/drawing/2014/main" id="{D6DAFC2C-33CD-F709-87B5-B57AEC765607}"/>
              </a:ext>
            </a:extLst>
          </p:cNvPr>
          <p:cNvSpPr>
            <a:spLocks noChangeArrowheads="1"/>
          </p:cNvSpPr>
          <p:nvPr/>
        </p:nvSpPr>
        <p:spPr bwMode="auto">
          <a:xfrm>
            <a:off x="169863" y="7427913"/>
            <a:ext cx="1454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000" b="0">
              <a:solidFill>
                <a:schemeClr val="bg1"/>
              </a:solidFill>
            </a:endParaRPr>
          </a:p>
        </p:txBody>
      </p:sp>
      <p:sp>
        <p:nvSpPr>
          <p:cNvPr id="73732" name="Rectangle 4">
            <a:extLst>
              <a:ext uri="{FF2B5EF4-FFF2-40B4-BE49-F238E27FC236}">
                <a16:creationId xmlns:a16="http://schemas.microsoft.com/office/drawing/2014/main" id="{7099D806-79F4-C38F-F3AC-3A896441C306}"/>
              </a:ext>
            </a:extLst>
          </p:cNvPr>
          <p:cNvSpPr>
            <a:spLocks noChangeArrowheads="1"/>
          </p:cNvSpPr>
          <p:nvPr/>
        </p:nvSpPr>
        <p:spPr bwMode="auto">
          <a:xfrm>
            <a:off x="1266825" y="855663"/>
            <a:ext cx="7481888" cy="6181725"/>
          </a:xfrm>
          <a:prstGeom prst="rect">
            <a:avLst/>
          </a:prstGeom>
          <a:gradFill rotWithShape="0">
            <a:gsLst>
              <a:gs pos="0">
                <a:srgbClr val="000000"/>
              </a:gs>
              <a:gs pos="50000">
                <a:srgbClr val="00279F"/>
              </a:gs>
              <a:gs pos="100000">
                <a:srgbClr val="000000"/>
              </a:gs>
            </a:gsLst>
            <a:lin ang="5400000" scaled="1"/>
          </a:gradFill>
          <a:ln w="12700">
            <a:solidFill>
              <a:schemeClr val="tx1"/>
            </a:solidFill>
            <a:miter lim="800000"/>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73733" name="AutoShape 5">
            <a:extLst>
              <a:ext uri="{FF2B5EF4-FFF2-40B4-BE49-F238E27FC236}">
                <a16:creationId xmlns:a16="http://schemas.microsoft.com/office/drawing/2014/main" id="{7FC46396-9E2F-2705-B5E3-1A97559FAE1D}"/>
              </a:ext>
            </a:extLst>
          </p:cNvPr>
          <p:cNvSpPr>
            <a:spLocks noChangeArrowheads="1"/>
          </p:cNvSpPr>
          <p:nvPr/>
        </p:nvSpPr>
        <p:spPr bwMode="auto">
          <a:xfrm>
            <a:off x="5199063" y="1008063"/>
            <a:ext cx="3303587" cy="2817812"/>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73734" name="AutoShape 6">
            <a:extLst>
              <a:ext uri="{FF2B5EF4-FFF2-40B4-BE49-F238E27FC236}">
                <a16:creationId xmlns:a16="http://schemas.microsoft.com/office/drawing/2014/main" id="{3B171782-43C8-D1F0-4B56-D9634544933C}"/>
              </a:ext>
            </a:extLst>
          </p:cNvPr>
          <p:cNvSpPr>
            <a:spLocks noChangeArrowheads="1"/>
          </p:cNvSpPr>
          <p:nvPr/>
        </p:nvSpPr>
        <p:spPr bwMode="auto">
          <a:xfrm>
            <a:off x="1473200" y="4040188"/>
            <a:ext cx="3303588" cy="2817812"/>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73735" name="AutoShape 7">
            <a:extLst>
              <a:ext uri="{FF2B5EF4-FFF2-40B4-BE49-F238E27FC236}">
                <a16:creationId xmlns:a16="http://schemas.microsoft.com/office/drawing/2014/main" id="{F60F88C1-BD70-2013-F361-66F268A0D02D}"/>
              </a:ext>
            </a:extLst>
          </p:cNvPr>
          <p:cNvSpPr>
            <a:spLocks noChangeArrowheads="1"/>
          </p:cNvSpPr>
          <p:nvPr/>
        </p:nvSpPr>
        <p:spPr bwMode="auto">
          <a:xfrm>
            <a:off x="5197475" y="4017963"/>
            <a:ext cx="3303588" cy="2817812"/>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1200" b="0">
              <a:solidFill>
                <a:schemeClr val="bg1"/>
              </a:solidFill>
            </a:endParaRPr>
          </a:p>
        </p:txBody>
      </p:sp>
      <p:sp>
        <p:nvSpPr>
          <p:cNvPr id="73736" name="AutoShape 8">
            <a:extLst>
              <a:ext uri="{FF2B5EF4-FFF2-40B4-BE49-F238E27FC236}">
                <a16:creationId xmlns:a16="http://schemas.microsoft.com/office/drawing/2014/main" id="{04502415-2780-1C25-CE85-ADD336BE79D5}"/>
              </a:ext>
            </a:extLst>
          </p:cNvPr>
          <p:cNvSpPr>
            <a:spLocks noChangeArrowheads="1"/>
          </p:cNvSpPr>
          <p:nvPr/>
        </p:nvSpPr>
        <p:spPr bwMode="auto">
          <a:xfrm>
            <a:off x="1471613" y="1000125"/>
            <a:ext cx="3303587" cy="2817813"/>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28490" name="Rectangle 10">
            <a:extLst>
              <a:ext uri="{FF2B5EF4-FFF2-40B4-BE49-F238E27FC236}">
                <a16:creationId xmlns:a16="http://schemas.microsoft.com/office/drawing/2014/main" id="{F52C2D7E-EFD2-70AD-9996-EBCD590A8F6B}"/>
              </a:ext>
            </a:extLst>
          </p:cNvPr>
          <p:cNvSpPr>
            <a:spLocks noChangeArrowheads="1"/>
          </p:cNvSpPr>
          <p:nvPr/>
        </p:nvSpPr>
        <p:spPr bwMode="auto">
          <a:xfrm>
            <a:off x="1465263" y="1728788"/>
            <a:ext cx="3127375" cy="122555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7200" i="1">
                <a:solidFill>
                  <a:srgbClr val="5CF5F0"/>
                </a:solidFill>
              </a:rPr>
              <a:t>MATTHEW</a:t>
            </a:r>
          </a:p>
        </p:txBody>
      </p:sp>
      <p:sp>
        <p:nvSpPr>
          <p:cNvPr id="1428491" name="Rectangle 11">
            <a:extLst>
              <a:ext uri="{FF2B5EF4-FFF2-40B4-BE49-F238E27FC236}">
                <a16:creationId xmlns:a16="http://schemas.microsoft.com/office/drawing/2014/main" id="{8F2C193E-FB10-9C26-4451-492201334A7B}"/>
              </a:ext>
            </a:extLst>
          </p:cNvPr>
          <p:cNvSpPr>
            <a:spLocks noChangeArrowheads="1"/>
          </p:cNvSpPr>
          <p:nvPr/>
        </p:nvSpPr>
        <p:spPr bwMode="auto">
          <a:xfrm>
            <a:off x="5676900" y="1722438"/>
            <a:ext cx="2239963" cy="122555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7200" i="1">
                <a:solidFill>
                  <a:srgbClr val="F65B7D"/>
                </a:solidFill>
              </a:rPr>
              <a:t>MARK</a:t>
            </a:r>
          </a:p>
        </p:txBody>
      </p:sp>
      <p:sp>
        <p:nvSpPr>
          <p:cNvPr id="1428492" name="Rectangle 12">
            <a:extLst>
              <a:ext uri="{FF2B5EF4-FFF2-40B4-BE49-F238E27FC236}">
                <a16:creationId xmlns:a16="http://schemas.microsoft.com/office/drawing/2014/main" id="{B9C83495-73DF-BBF3-AD62-AE494A8A1A4D}"/>
              </a:ext>
            </a:extLst>
          </p:cNvPr>
          <p:cNvSpPr>
            <a:spLocks noChangeArrowheads="1"/>
          </p:cNvSpPr>
          <p:nvPr/>
        </p:nvSpPr>
        <p:spPr bwMode="auto">
          <a:xfrm>
            <a:off x="1851025" y="4802188"/>
            <a:ext cx="2530475" cy="122555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7200" i="1">
                <a:solidFill>
                  <a:srgbClr val="76F774"/>
                </a:solidFill>
              </a:rPr>
              <a:t>LUKE</a:t>
            </a:r>
          </a:p>
        </p:txBody>
      </p:sp>
      <p:sp>
        <p:nvSpPr>
          <p:cNvPr id="1428493" name="Rectangle 13">
            <a:extLst>
              <a:ext uri="{FF2B5EF4-FFF2-40B4-BE49-F238E27FC236}">
                <a16:creationId xmlns:a16="http://schemas.microsoft.com/office/drawing/2014/main" id="{2BE6B938-50CD-31FC-2A6D-EE0C4A13737F}"/>
              </a:ext>
            </a:extLst>
          </p:cNvPr>
          <p:cNvSpPr>
            <a:spLocks noChangeArrowheads="1"/>
          </p:cNvSpPr>
          <p:nvPr/>
        </p:nvSpPr>
        <p:spPr bwMode="auto">
          <a:xfrm>
            <a:off x="5865813" y="4808538"/>
            <a:ext cx="1835150" cy="122555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7200" i="1">
                <a:solidFill>
                  <a:schemeClr val="bg1"/>
                </a:solidFill>
              </a:rPr>
              <a:t>JOHN</a:t>
            </a:r>
          </a:p>
        </p:txBody>
      </p:sp>
      <p:sp>
        <p:nvSpPr>
          <p:cNvPr id="73741" name="Text Box 14">
            <a:extLst>
              <a:ext uri="{FF2B5EF4-FFF2-40B4-BE49-F238E27FC236}">
                <a16:creationId xmlns:a16="http://schemas.microsoft.com/office/drawing/2014/main" id="{A8122E21-9E9A-00D9-38D1-66F5F21F3C7E}"/>
              </a:ext>
            </a:extLst>
          </p:cNvPr>
          <p:cNvSpPr txBox="1">
            <a:spLocks noChangeArrowheads="1"/>
          </p:cNvSpPr>
          <p:nvPr/>
        </p:nvSpPr>
        <p:spPr bwMode="auto">
          <a:xfrm>
            <a:off x="9693275" y="-17463"/>
            <a:ext cx="185738"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chemeClr val="bg1"/>
                </a:solidFill>
              </a:rPr>
              <a:t> </a:t>
            </a:r>
          </a:p>
        </p:txBody>
      </p:sp>
      <p:sp>
        <p:nvSpPr>
          <p:cNvPr id="73742" name="Text Box 15">
            <a:extLst>
              <a:ext uri="{FF2B5EF4-FFF2-40B4-BE49-F238E27FC236}">
                <a16:creationId xmlns:a16="http://schemas.microsoft.com/office/drawing/2014/main" id="{7B68C28B-D6F8-BEA1-39C1-B95981911754}"/>
              </a:ext>
            </a:extLst>
          </p:cNvPr>
          <p:cNvSpPr txBox="1">
            <a:spLocks noChangeArrowheads="1"/>
          </p:cNvSpPr>
          <p:nvPr/>
        </p:nvSpPr>
        <p:spPr bwMode="auto">
          <a:xfrm>
            <a:off x="8821738" y="7399338"/>
            <a:ext cx="184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000">
              <a:solidFill>
                <a:schemeClr val="bg1"/>
              </a:solidFill>
            </a:endParaRPr>
          </a:p>
        </p:txBody>
      </p:sp>
      <p:sp>
        <p:nvSpPr>
          <p:cNvPr id="73743" name="Text Box 16">
            <a:extLst>
              <a:ext uri="{FF2B5EF4-FFF2-40B4-BE49-F238E27FC236}">
                <a16:creationId xmlns:a16="http://schemas.microsoft.com/office/drawing/2014/main" id="{5BC137A2-8E81-F84A-2FC9-BFA3634B0B7B}"/>
              </a:ext>
            </a:extLst>
          </p:cNvPr>
          <p:cNvSpPr txBox="1">
            <a:spLocks noChangeArrowheads="1"/>
          </p:cNvSpPr>
          <p:nvPr/>
        </p:nvSpPr>
        <p:spPr bwMode="auto">
          <a:xfrm>
            <a:off x="9183688" y="7402513"/>
            <a:ext cx="3000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chemeClr val="bg1"/>
                </a:solidFill>
              </a:rPr>
              <a:t>28</a:t>
            </a:r>
          </a:p>
        </p:txBody>
      </p:sp>
      <p:sp>
        <p:nvSpPr>
          <p:cNvPr id="73744" name="Text Box 18">
            <a:extLst>
              <a:ext uri="{FF2B5EF4-FFF2-40B4-BE49-F238E27FC236}">
                <a16:creationId xmlns:a16="http://schemas.microsoft.com/office/drawing/2014/main" id="{0998E9B7-606E-32A3-952D-1D761F687498}"/>
              </a:ext>
            </a:extLst>
          </p:cNvPr>
          <p:cNvSpPr txBox="1">
            <a:spLocks noChangeArrowheads="1"/>
          </p:cNvSpPr>
          <p:nvPr/>
        </p:nvSpPr>
        <p:spPr bwMode="auto">
          <a:xfrm>
            <a:off x="9572625" y="7345363"/>
            <a:ext cx="3508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chemeClr val="bg1"/>
                </a:solidFill>
              </a:rPr>
              <a:t>10</a:t>
            </a:r>
          </a:p>
        </p:txBody>
      </p:sp>
      <p:sp>
        <p:nvSpPr>
          <p:cNvPr id="1428550" name="Rectangle 70">
            <a:extLst>
              <a:ext uri="{FF2B5EF4-FFF2-40B4-BE49-F238E27FC236}">
                <a16:creationId xmlns:a16="http://schemas.microsoft.com/office/drawing/2014/main" id="{5522E69B-E9FE-02AF-6C6B-A6DF6D9B49B7}"/>
              </a:ext>
            </a:extLst>
          </p:cNvPr>
          <p:cNvSpPr>
            <a:spLocks noChangeArrowheads="1"/>
          </p:cNvSpPr>
          <p:nvPr/>
        </p:nvSpPr>
        <p:spPr bwMode="auto">
          <a:xfrm>
            <a:off x="936625" y="523875"/>
            <a:ext cx="8210550" cy="6824663"/>
          </a:xfrm>
          <a:prstGeom prst="rect">
            <a:avLst/>
          </a:prstGeom>
          <a:solidFill>
            <a:srgbClr val="040404"/>
          </a:solidFill>
          <a:ln w="12700">
            <a:solidFill>
              <a:schemeClr val="tx1"/>
            </a:solidFill>
            <a:miter lim="800000"/>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28553" name="Text Box 73">
            <a:extLst>
              <a:ext uri="{FF2B5EF4-FFF2-40B4-BE49-F238E27FC236}">
                <a16:creationId xmlns:a16="http://schemas.microsoft.com/office/drawing/2014/main" id="{FF40283B-D2FA-8ACB-3578-C5DA1C95C3C2}"/>
              </a:ext>
            </a:extLst>
          </p:cNvPr>
          <p:cNvSpPr txBox="1">
            <a:spLocks noChangeArrowheads="1"/>
          </p:cNvSpPr>
          <p:nvPr/>
        </p:nvSpPr>
        <p:spPr bwMode="auto">
          <a:xfrm>
            <a:off x="911225" y="212725"/>
            <a:ext cx="8926513" cy="461622"/>
          </a:xfrm>
          <a:prstGeom prst="rect">
            <a:avLst/>
          </a:prstGeom>
          <a:noFill/>
          <a:ln>
            <a:noFill/>
          </a:ln>
          <a:effectLst>
            <a:outerShdw dist="81320" dir="3080412"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5CF5F0"/>
                </a:solidFill>
                <a:latin typeface="Pyidaungsu" panose="020B0502040204020203" pitchFamily="34" charset="0"/>
                <a:cs typeface="Pyidaungsu" panose="020B0502040204020203" pitchFamily="34" charset="0"/>
              </a:rPr>
              <a:t>တင်ပြမှုပြီးမြောက်ခြင်းအတွက</a:t>
            </a:r>
            <a:r>
              <a:rPr lang="en-US" altLang="en-US" sz="2400" dirty="0">
                <a:solidFill>
                  <a:srgbClr val="5CF5F0"/>
                </a:solidFill>
                <a:latin typeface="Pyidaungsu" panose="020B0502040204020203" pitchFamily="34" charset="0"/>
                <a:cs typeface="Pyidaungsu" panose="020B0502040204020203" pitchFamily="34" charset="0"/>
              </a:rPr>
              <a:t>်</a:t>
            </a:r>
          </a:p>
        </p:txBody>
      </p:sp>
      <p:pic>
        <p:nvPicPr>
          <p:cNvPr id="1428561" name="Picture 81">
            <a:extLst>
              <a:ext uri="{FF2B5EF4-FFF2-40B4-BE49-F238E27FC236}">
                <a16:creationId xmlns:a16="http://schemas.microsoft.com/office/drawing/2014/main" id="{FDECB3CC-8832-BCBE-0FD6-326C34BE511F}"/>
              </a:ext>
            </a:extLst>
          </p:cNvPr>
          <p:cNvPicPr>
            <a:picLocks noChangeArrowheads="1"/>
          </p:cNvPicPr>
          <p:nvPr/>
        </p:nvPicPr>
        <p:blipFill>
          <a:blip r:embed="rId3">
            <a:lum bright="-18000"/>
            <a:extLst>
              <a:ext uri="{28A0092B-C50C-407E-A947-70E740481C1C}">
                <a14:useLocalDpi xmlns:a14="http://schemas.microsoft.com/office/drawing/2010/main" val="0"/>
              </a:ext>
            </a:extLst>
          </a:blip>
          <a:srcRect l="6856" r="8611" b="1953"/>
          <a:stretch>
            <a:fillRect/>
          </a:stretch>
        </p:blipFill>
        <p:spPr bwMode="auto">
          <a:xfrm>
            <a:off x="2290763" y="1433513"/>
            <a:ext cx="5226050" cy="50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28562" name="Picture 82">
            <a:extLst>
              <a:ext uri="{FF2B5EF4-FFF2-40B4-BE49-F238E27FC236}">
                <a16:creationId xmlns:a16="http://schemas.microsoft.com/office/drawing/2014/main" id="{248992DC-614B-7C25-4B9D-217D685571ED}"/>
              </a:ext>
            </a:extLst>
          </p:cNvPr>
          <p:cNvPicPr>
            <a:picLocks noChangeArrowheads="1"/>
          </p:cNvPicPr>
          <p:nvPr/>
        </p:nvPicPr>
        <p:blipFill>
          <a:blip r:embed="rId3">
            <a:lum bright="-66000"/>
            <a:extLst>
              <a:ext uri="{28A0092B-C50C-407E-A947-70E740481C1C}">
                <a14:useLocalDpi xmlns:a14="http://schemas.microsoft.com/office/drawing/2010/main" val="0"/>
              </a:ext>
            </a:extLst>
          </a:blip>
          <a:srcRect l="6856" r="8611" b="1953"/>
          <a:stretch>
            <a:fillRect/>
          </a:stretch>
        </p:blipFill>
        <p:spPr bwMode="auto">
          <a:xfrm>
            <a:off x="2366963" y="1500188"/>
            <a:ext cx="5226050" cy="50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28563" name="Text Box 83">
            <a:extLst>
              <a:ext uri="{FF2B5EF4-FFF2-40B4-BE49-F238E27FC236}">
                <a16:creationId xmlns:a16="http://schemas.microsoft.com/office/drawing/2014/main" id="{1A8E5F7C-C79E-CB97-AAE7-5D32F9571AA6}"/>
              </a:ext>
            </a:extLst>
          </p:cNvPr>
          <p:cNvSpPr txBox="1">
            <a:spLocks noChangeArrowheads="1"/>
          </p:cNvSpPr>
          <p:nvPr/>
        </p:nvSpPr>
        <p:spPr bwMode="auto">
          <a:xfrm>
            <a:off x="949325" y="736600"/>
            <a:ext cx="8189913" cy="646288"/>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my-MM" altLang="en-US" sz="1800" b="0" dirty="0">
                <a:solidFill>
                  <a:schemeClr val="bg1"/>
                </a:solidFill>
                <a:latin typeface="Pyidaungsu" panose="020B0502040204020203" pitchFamily="34" charset="0"/>
                <a:cs typeface="Pyidaungsu" panose="020B0502040204020203" pitchFamily="34" charset="0"/>
              </a:rPr>
              <a:t>၁၂။ ထိုသို့ငါနှင့်စကားပြော၍ အသံမြည်သောသူ ကို မြင်ခြင်း ငှာ ငါသည် လှည့်ကြည့် လျှင်ရွှေမီးခွက် ၇ လုံးကို ၄င်း</a:t>
            </a:r>
            <a:endParaRPr lang="en-US" altLang="en-US" sz="1800" b="0" dirty="0">
              <a:solidFill>
                <a:schemeClr val="bg1"/>
              </a:solidFill>
              <a:latin typeface="Pyidaungsu" panose="020B0502040204020203" pitchFamily="34" charset="0"/>
              <a:cs typeface="Pyidaungsu" panose="020B0502040204020203" pitchFamily="34" charset="0"/>
            </a:endParaRPr>
          </a:p>
        </p:txBody>
      </p:sp>
      <p:sp>
        <p:nvSpPr>
          <p:cNvPr id="1428564" name="Text Box 84">
            <a:extLst>
              <a:ext uri="{FF2B5EF4-FFF2-40B4-BE49-F238E27FC236}">
                <a16:creationId xmlns:a16="http://schemas.microsoft.com/office/drawing/2014/main" id="{C4A6D24D-6786-1674-B150-816B2B95DCDC}"/>
              </a:ext>
            </a:extLst>
          </p:cNvPr>
          <p:cNvSpPr txBox="1">
            <a:spLocks noChangeArrowheads="1"/>
          </p:cNvSpPr>
          <p:nvPr/>
        </p:nvSpPr>
        <p:spPr bwMode="auto">
          <a:xfrm>
            <a:off x="960438" y="1514475"/>
            <a:ext cx="8189912" cy="106178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my-MM" altLang="en-US" sz="1800" b="0" dirty="0">
                <a:solidFill>
                  <a:schemeClr val="bg1"/>
                </a:solidFill>
                <a:latin typeface="Pyidaungsu" panose="020B0502040204020203" pitchFamily="34" charset="0"/>
                <a:cs typeface="Pyidaungsu" panose="020B0502040204020203" pitchFamily="34" charset="0"/>
              </a:rPr>
              <a:t>၁၃။  ၇လုံးအလယ်၌ လူသားတော် နှင့် တူသော လူ တဦးကို ၄င်း</a:t>
            </a:r>
          </a:p>
          <a:p>
            <a:pPr algn="l">
              <a:spcBef>
                <a:spcPct val="50000"/>
              </a:spcBef>
            </a:pPr>
            <a:r>
              <a:rPr lang="my-MM" altLang="en-US" sz="1800" b="0" dirty="0">
                <a:solidFill>
                  <a:schemeClr val="bg1"/>
                </a:solidFill>
                <a:latin typeface="Pyidaungsu" panose="020B0502040204020203" pitchFamily="34" charset="0"/>
                <a:cs typeface="Pyidaungsu" panose="020B0502040204020203" pitchFamily="34" charset="0"/>
              </a:rPr>
              <a:t>မြင်၏ ထိုသူသည် ခြေသို့ တိုင်အောင် ဝတ်ခြုံ လျှက်ရင်တော်၌ ရွှေခါးပန်းကို စည်းလျက်ဖြစ်၏</a:t>
            </a:r>
            <a:endParaRPr lang="en-US" altLang="en-US" sz="1800" b="0" dirty="0">
              <a:solidFill>
                <a:schemeClr val="bg1"/>
              </a:solidFill>
              <a:latin typeface="Pyidaungsu" panose="020B0502040204020203" pitchFamily="34" charset="0"/>
              <a:cs typeface="Pyidaungsu" panose="020B0502040204020203" pitchFamily="34" charset="0"/>
            </a:endParaRPr>
          </a:p>
        </p:txBody>
      </p:sp>
      <p:sp>
        <p:nvSpPr>
          <p:cNvPr id="1428565" name="Text Box 85">
            <a:extLst>
              <a:ext uri="{FF2B5EF4-FFF2-40B4-BE49-F238E27FC236}">
                <a16:creationId xmlns:a16="http://schemas.microsoft.com/office/drawing/2014/main" id="{36479A1E-3999-3507-AC28-D510A0B13C6E}"/>
              </a:ext>
            </a:extLst>
          </p:cNvPr>
          <p:cNvSpPr txBox="1">
            <a:spLocks noChangeArrowheads="1"/>
          </p:cNvSpPr>
          <p:nvPr/>
        </p:nvSpPr>
        <p:spPr bwMode="auto">
          <a:xfrm>
            <a:off x="915988" y="2566988"/>
            <a:ext cx="8189912" cy="75401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500" b="0" dirty="0">
                <a:solidFill>
                  <a:schemeClr val="bg1"/>
                </a:solidFill>
              </a:rPr>
              <a:t> </a:t>
            </a:r>
            <a:r>
              <a:rPr lang="my-MM" altLang="en-US" sz="1800" b="0" dirty="0">
                <a:solidFill>
                  <a:schemeClr val="bg1"/>
                </a:solidFill>
                <a:latin typeface="Pyidaungsu" panose="020B0502040204020203" pitchFamily="34" charset="0"/>
                <a:cs typeface="Pyidaungsu" panose="020B0502040204020203" pitchFamily="34" charset="0"/>
              </a:rPr>
              <a:t>၁၄။  ခေါင်းတော် နှင့် ဆံပင်တော် သည် ဖြူသောသိုးမွှေး ကဲ့သို့ ၄င်း မိုးပွင့် ကဲ့သို့ ၄င်း ဖြူ၏ မျက်စိတော် သည် လည်း မီးလျှံ ကဲ့သို့ ဖြစ်၏</a:t>
            </a:r>
            <a:endParaRPr lang="en-US" altLang="en-US" sz="1800" b="0" dirty="0">
              <a:solidFill>
                <a:schemeClr val="bg1"/>
              </a:solidFill>
              <a:latin typeface="Pyidaungsu" panose="020B0502040204020203" pitchFamily="34" charset="0"/>
              <a:cs typeface="Pyidaungsu" panose="020B0502040204020203" pitchFamily="34" charset="0"/>
            </a:endParaRPr>
          </a:p>
        </p:txBody>
      </p:sp>
      <p:sp>
        <p:nvSpPr>
          <p:cNvPr id="1428566" name="Text Box 86">
            <a:extLst>
              <a:ext uri="{FF2B5EF4-FFF2-40B4-BE49-F238E27FC236}">
                <a16:creationId xmlns:a16="http://schemas.microsoft.com/office/drawing/2014/main" id="{2E319468-54AA-CF32-EB21-A11C883B4180}"/>
              </a:ext>
            </a:extLst>
          </p:cNvPr>
          <p:cNvSpPr txBox="1">
            <a:spLocks noChangeArrowheads="1"/>
          </p:cNvSpPr>
          <p:nvPr/>
        </p:nvSpPr>
        <p:spPr bwMode="auto">
          <a:xfrm>
            <a:off x="927100" y="3309938"/>
            <a:ext cx="8189913" cy="646288"/>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500" b="0" baseline="40000" dirty="0">
                <a:solidFill>
                  <a:schemeClr val="bg1"/>
                </a:solidFill>
              </a:rPr>
              <a:t> </a:t>
            </a:r>
            <a:r>
              <a:rPr lang="my-MM" altLang="en-US" sz="1800" b="0" dirty="0">
                <a:solidFill>
                  <a:schemeClr val="bg1"/>
                </a:solidFill>
                <a:latin typeface="Pyidaungsu" panose="020B0502040204020203" pitchFamily="34" charset="0"/>
                <a:cs typeface="Pyidaungsu" panose="020B0502040204020203" pitchFamily="34" charset="0"/>
              </a:rPr>
              <a:t>၁၅။ ခြေတော်သည် လည်း မီး၌ချွတ်ပြီးသော ကြေးဝါစစ် နှင့် တူ၏  အသံတော်သည် လည်း သမုဒ္ဒရာ သံ ကဲ့သို့ ဖြစ်၏</a:t>
            </a:r>
            <a:endParaRPr lang="en-US" altLang="en-US" sz="1800" b="0" dirty="0">
              <a:solidFill>
                <a:schemeClr val="bg1"/>
              </a:solidFill>
              <a:latin typeface="Pyidaungsu" panose="020B0502040204020203" pitchFamily="34" charset="0"/>
              <a:cs typeface="Pyidaungsu" panose="020B0502040204020203" pitchFamily="34" charset="0"/>
            </a:endParaRPr>
          </a:p>
        </p:txBody>
      </p:sp>
      <p:sp>
        <p:nvSpPr>
          <p:cNvPr id="1428567" name="Text Box 87">
            <a:extLst>
              <a:ext uri="{FF2B5EF4-FFF2-40B4-BE49-F238E27FC236}">
                <a16:creationId xmlns:a16="http://schemas.microsoft.com/office/drawing/2014/main" id="{E4E2E72F-C9A3-EAA5-7DD8-0DAD1CBF4BA8}"/>
              </a:ext>
            </a:extLst>
          </p:cNvPr>
          <p:cNvSpPr txBox="1">
            <a:spLocks noChangeArrowheads="1"/>
          </p:cNvSpPr>
          <p:nvPr/>
        </p:nvSpPr>
        <p:spPr bwMode="auto">
          <a:xfrm>
            <a:off x="927100" y="4046538"/>
            <a:ext cx="8189913" cy="95406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my-MM" altLang="en-US" sz="2800" b="0" baseline="40000" dirty="0">
                <a:solidFill>
                  <a:schemeClr val="bg1"/>
                </a:solidFill>
                <a:latin typeface="Pyidaungsu" panose="020B0502040204020203" pitchFamily="34" charset="0"/>
                <a:cs typeface="Pyidaungsu" panose="020B0502040204020203" pitchFamily="34" charset="0"/>
              </a:rPr>
              <a:t>၁၆။ လက်ယာဘက်တော်သည် လည််း ကြယ် ၇ လုံး ကို ကိုင်၏ ခံတွင်းတော်ထဲကလည်း ထက်သော သန်လျှက် ထွက်၏  မျက်နှာတော်သည် အရှိန်တန်ခိုး နှင့် ထွန်းတောက်သော နေ ကဲ့သို့ဖြစ်၏</a:t>
            </a:r>
            <a:endParaRPr lang="en-US" altLang="en-US" sz="4000" b="0" baseline="40000" dirty="0">
              <a:solidFill>
                <a:schemeClr val="bg1"/>
              </a:solidFill>
              <a:latin typeface="Pyidaungsu" panose="020B0502040204020203" pitchFamily="34" charset="0"/>
              <a:cs typeface="Pyidaungsu" panose="020B0502040204020203" pitchFamily="34" charset="0"/>
            </a:endParaRPr>
          </a:p>
        </p:txBody>
      </p:sp>
      <p:sp>
        <p:nvSpPr>
          <p:cNvPr id="1428568" name="Text Box 88">
            <a:extLst>
              <a:ext uri="{FF2B5EF4-FFF2-40B4-BE49-F238E27FC236}">
                <a16:creationId xmlns:a16="http://schemas.microsoft.com/office/drawing/2014/main" id="{29089CB9-69CC-8AF8-4914-2F45BA5D96A3}"/>
              </a:ext>
            </a:extLst>
          </p:cNvPr>
          <p:cNvSpPr txBox="1">
            <a:spLocks noChangeArrowheads="1"/>
          </p:cNvSpPr>
          <p:nvPr/>
        </p:nvSpPr>
        <p:spPr bwMode="auto">
          <a:xfrm>
            <a:off x="927100" y="4827588"/>
            <a:ext cx="8189913" cy="1031009"/>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my-MM" altLang="en-US" sz="1800" b="0" dirty="0">
                <a:solidFill>
                  <a:schemeClr val="bg1"/>
                </a:solidFill>
                <a:latin typeface="Pyidaungsu" panose="020B0502040204020203" pitchFamily="34" charset="0"/>
                <a:cs typeface="Pyidaungsu" panose="020B0502040204020203" pitchFamily="34" charset="0"/>
              </a:rPr>
              <a:t>၁၇။  ထိုသူကို ငါမြင်သောအခါ သေမတက်ဖြစ်၍ ခြေတော်ရင်း၌လဲလျှက်နေ၏ ထိုသူသည်လက်ယာလက်တော်ကို ငါ့အပေါ်သို့တင်လျှက် ကြောက်ရွှံခြင်းမရှိနှင့် ငါသည်အဦးဆုံးသော သူ နောက်ဆုံးသောသူဖြစ်၏</a:t>
            </a:r>
            <a:r>
              <a:rPr lang="en-US" altLang="en-US" sz="2500" b="0" baseline="40000" dirty="0">
                <a:solidFill>
                  <a:schemeClr val="bg1"/>
                </a:solidFill>
              </a:rPr>
              <a:t> </a:t>
            </a:r>
            <a:r>
              <a:rPr lang="en-US" altLang="en-US" sz="2500" b="0" dirty="0">
                <a:solidFill>
                  <a:schemeClr val="bg1"/>
                </a:solidFill>
              </a:rPr>
              <a:t> </a:t>
            </a:r>
          </a:p>
        </p:txBody>
      </p:sp>
      <p:sp>
        <p:nvSpPr>
          <p:cNvPr id="1428569" name="Text Box 89">
            <a:extLst>
              <a:ext uri="{FF2B5EF4-FFF2-40B4-BE49-F238E27FC236}">
                <a16:creationId xmlns:a16="http://schemas.microsoft.com/office/drawing/2014/main" id="{FD800C9F-F62F-9505-EA11-2DEBD49FA338}"/>
              </a:ext>
            </a:extLst>
          </p:cNvPr>
          <p:cNvSpPr txBox="1">
            <a:spLocks noChangeArrowheads="1"/>
          </p:cNvSpPr>
          <p:nvPr/>
        </p:nvSpPr>
        <p:spPr bwMode="auto">
          <a:xfrm>
            <a:off x="927100" y="5942013"/>
            <a:ext cx="8189913" cy="646288"/>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my-MM" altLang="en-US" sz="1800" b="0" dirty="0">
                <a:solidFill>
                  <a:schemeClr val="bg1"/>
                </a:solidFill>
                <a:latin typeface="Pyidaungsu" panose="020B0502040204020203" pitchFamily="34" charset="0"/>
                <a:cs typeface="Pyidaungsu" panose="020B0502040204020203" pitchFamily="34" charset="0"/>
              </a:rPr>
              <a:t>၁၈။  အသက်ရှင်သောသူလည်း ဖြစ်၏  ငါသည် အရင်သေသည်ဖြစ်၍ကမ္ဘာအဆက်ဆက် အသက်နှင့် ပြည့်စုံ၏  မရဏာနှင့်မရဏာနိုင်ငံကိုလည်း ငါအစိုးရ၏ </a:t>
            </a:r>
            <a:endParaRPr lang="en-US" altLang="en-US" sz="1800" b="0" dirty="0">
              <a:solidFill>
                <a:schemeClr val="bg1"/>
              </a:solidFill>
              <a:latin typeface="Pyidaungsu" panose="020B0502040204020203" pitchFamily="34" charset="0"/>
              <a:cs typeface="Pyidaungsu" panose="020B0502040204020203" pitchFamily="34" charset="0"/>
            </a:endParaRPr>
          </a:p>
        </p:txBody>
      </p:sp>
      <p:sp>
        <p:nvSpPr>
          <p:cNvPr id="1428570" name="Text Box 90">
            <a:extLst>
              <a:ext uri="{FF2B5EF4-FFF2-40B4-BE49-F238E27FC236}">
                <a16:creationId xmlns:a16="http://schemas.microsoft.com/office/drawing/2014/main" id="{19B31B13-0E65-1A29-C66A-FF6A29EDAAE7}"/>
              </a:ext>
            </a:extLst>
          </p:cNvPr>
          <p:cNvSpPr txBox="1">
            <a:spLocks noChangeArrowheads="1"/>
          </p:cNvSpPr>
          <p:nvPr/>
        </p:nvSpPr>
        <p:spPr bwMode="auto">
          <a:xfrm>
            <a:off x="1787525" y="1614488"/>
            <a:ext cx="6408738" cy="2585281"/>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5400" dirty="0" err="1">
                <a:solidFill>
                  <a:srgbClr val="FFEA18"/>
                </a:solidFill>
                <a:latin typeface="Pyidaungsu" panose="020B0502040204020203" pitchFamily="34" charset="0"/>
                <a:cs typeface="Pyidaungsu" panose="020B0502040204020203" pitchFamily="34" charset="0"/>
              </a:rPr>
              <a:t>တမန်တော</a:t>
            </a:r>
            <a:r>
              <a:rPr lang="en-US" altLang="en-US" sz="5400" dirty="0">
                <a:solidFill>
                  <a:srgbClr val="FFEA18"/>
                </a:solidFill>
                <a:latin typeface="Pyidaungsu" panose="020B0502040204020203" pitchFamily="34" charset="0"/>
                <a:cs typeface="Pyidaungsu" panose="020B0502040204020203" pitchFamily="34" charset="0"/>
              </a:rPr>
              <a:t>် </a:t>
            </a:r>
            <a:r>
              <a:rPr lang="en-US" altLang="en-US" sz="5400" dirty="0" err="1">
                <a:solidFill>
                  <a:srgbClr val="FFEA18"/>
                </a:solidFill>
                <a:latin typeface="Pyidaungsu" panose="020B0502040204020203" pitchFamily="34" charset="0"/>
                <a:cs typeface="Pyidaungsu" panose="020B0502040204020203" pitchFamily="34" charset="0"/>
              </a:rPr>
              <a:t>ယောဟန်ထံ</a:t>
            </a:r>
            <a:r>
              <a:rPr lang="en-US" altLang="en-US" sz="5400" dirty="0">
                <a:solidFill>
                  <a:srgbClr val="FFEA18"/>
                </a:solidFill>
                <a:latin typeface="Pyidaungsu" panose="020B0502040204020203" pitchFamily="34" charset="0"/>
                <a:cs typeface="Pyidaungsu" panose="020B0502040204020203" pitchFamily="34" charset="0"/>
              </a:rPr>
              <a:t> </a:t>
            </a:r>
            <a:r>
              <a:rPr lang="en-US" altLang="en-US" sz="5400" dirty="0" err="1">
                <a:solidFill>
                  <a:srgbClr val="FFEA18"/>
                </a:solidFill>
                <a:latin typeface="Pyidaungsu" panose="020B0502040204020203" pitchFamily="34" charset="0"/>
                <a:cs typeface="Pyidaungsu" panose="020B0502040204020203" pitchFamily="34" charset="0"/>
              </a:rPr>
              <a:t>ခရစ်တော</a:t>
            </a:r>
            <a:r>
              <a:rPr lang="en-US" altLang="en-US" sz="5400" dirty="0">
                <a:solidFill>
                  <a:srgbClr val="FFEA18"/>
                </a:solidFill>
                <a:latin typeface="Pyidaungsu" panose="020B0502040204020203" pitchFamily="34" charset="0"/>
                <a:cs typeface="Pyidaungsu" panose="020B0502040204020203" pitchFamily="34" charset="0"/>
              </a:rPr>
              <a:t>် </a:t>
            </a:r>
            <a:r>
              <a:rPr lang="en-US" altLang="en-US" sz="5400" dirty="0" err="1">
                <a:solidFill>
                  <a:srgbClr val="FFEA18"/>
                </a:solidFill>
                <a:latin typeface="Pyidaungsu" panose="020B0502040204020203" pitchFamily="34" charset="0"/>
                <a:cs typeface="Pyidaungsu" panose="020B0502040204020203" pitchFamily="34" charset="0"/>
              </a:rPr>
              <a:t>ကိုယ်ထင်ပြခြင်း</a:t>
            </a:r>
            <a:endParaRPr lang="en-US" altLang="en-US" sz="5400" dirty="0">
              <a:solidFill>
                <a:srgbClr val="FFEA18"/>
              </a:solidFill>
              <a:latin typeface="Pyidaungsu" panose="020B0502040204020203" pitchFamily="34" charset="0"/>
              <a:cs typeface="Pyidaungsu" panose="020B0502040204020203" pitchFamily="34"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28553"/>
                                        </p:tgtEl>
                                        <p:attrNameLst>
                                          <p:attrName>style.visibility</p:attrName>
                                        </p:attrNameLst>
                                      </p:cBhvr>
                                      <p:to>
                                        <p:strVal val="visible"/>
                                      </p:to>
                                    </p:set>
                                    <p:animEffect transition="in" filter="wipe(left)">
                                      <p:cBhvr>
                                        <p:cTn id="7" dur="500"/>
                                        <p:tgtEl>
                                          <p:spTgt spid="14285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1428490"/>
                                        </p:tgtEl>
                                        <p:attrNameLst>
                                          <p:attrName>style.visibility</p:attrName>
                                        </p:attrNameLst>
                                      </p:cBhvr>
                                      <p:to>
                                        <p:strVal val="visible"/>
                                      </p:to>
                                    </p:set>
                                    <p:anim calcmode="lin" valueType="num">
                                      <p:cBhvr>
                                        <p:cTn id="12" dur="500" fill="hold"/>
                                        <p:tgtEl>
                                          <p:spTgt spid="1428490"/>
                                        </p:tgtEl>
                                        <p:attrNameLst>
                                          <p:attrName>ppt_w</p:attrName>
                                        </p:attrNameLst>
                                      </p:cBhvr>
                                      <p:tavLst>
                                        <p:tav tm="0">
                                          <p:val>
                                            <p:fltVal val="0"/>
                                          </p:val>
                                        </p:tav>
                                        <p:tav tm="100000">
                                          <p:val>
                                            <p:strVal val="#ppt_w"/>
                                          </p:val>
                                        </p:tav>
                                      </p:tavLst>
                                    </p:anim>
                                    <p:anim calcmode="lin" valueType="num">
                                      <p:cBhvr>
                                        <p:cTn id="13" dur="500" fill="hold"/>
                                        <p:tgtEl>
                                          <p:spTgt spid="1428490"/>
                                        </p:tgtEl>
                                        <p:attrNameLst>
                                          <p:attrName>ppt_h</p:attrName>
                                        </p:attrNameLst>
                                      </p:cBhvr>
                                      <p:tavLst>
                                        <p:tav tm="0">
                                          <p:val>
                                            <p:fltVal val="0"/>
                                          </p:val>
                                        </p:tav>
                                        <p:tav tm="100000">
                                          <p:val>
                                            <p:strVal val="#ppt_h"/>
                                          </p:val>
                                        </p:tav>
                                      </p:tavLst>
                                    </p:anim>
                                    <p:anim calcmode="lin" valueType="num">
                                      <p:cBhvr>
                                        <p:cTn id="14" dur="500" fill="hold"/>
                                        <p:tgtEl>
                                          <p:spTgt spid="1428490"/>
                                        </p:tgtEl>
                                        <p:attrNameLst>
                                          <p:attrName>ppt_x</p:attrName>
                                        </p:attrNameLst>
                                      </p:cBhvr>
                                      <p:tavLst>
                                        <p:tav tm="0">
                                          <p:val>
                                            <p:fltVal val="0.5"/>
                                          </p:val>
                                        </p:tav>
                                        <p:tav tm="100000">
                                          <p:val>
                                            <p:strVal val="#ppt_x"/>
                                          </p:val>
                                        </p:tav>
                                      </p:tavLst>
                                    </p:anim>
                                    <p:anim calcmode="lin" valueType="num">
                                      <p:cBhvr>
                                        <p:cTn id="15" dur="500" fill="hold"/>
                                        <p:tgtEl>
                                          <p:spTgt spid="1428490"/>
                                        </p:tgtEl>
                                        <p:attrNameLst>
                                          <p:attrName>ppt_y</p:attrName>
                                        </p:attrNameLst>
                                      </p:cBhvr>
                                      <p:tavLst>
                                        <p:tav tm="0">
                                          <p:val>
                                            <p:fltVal val="0.5"/>
                                          </p:val>
                                        </p:tav>
                                        <p:tav tm="100000">
                                          <p:val>
                                            <p:strVal val="#ppt_y"/>
                                          </p:val>
                                        </p:tav>
                                      </p:tavLst>
                                    </p:anim>
                                  </p:childTnLst>
                                </p:cTn>
                              </p:par>
                            </p:childTnLst>
                          </p:cTn>
                        </p:par>
                        <p:par>
                          <p:cTn id="16" fill="hold" nodeType="afterGroup">
                            <p:stCondLst>
                              <p:cond delay="500"/>
                            </p:stCondLst>
                            <p:childTnLst>
                              <p:par>
                                <p:cTn id="17" presetID="23" presetClass="entr" presetSubtype="528" fill="hold" grpId="0" nodeType="afterEffect">
                                  <p:stCondLst>
                                    <p:cond delay="0"/>
                                  </p:stCondLst>
                                  <p:childTnLst>
                                    <p:set>
                                      <p:cBhvr>
                                        <p:cTn id="18" dur="1" fill="hold">
                                          <p:stCondLst>
                                            <p:cond delay="0"/>
                                          </p:stCondLst>
                                        </p:cTn>
                                        <p:tgtEl>
                                          <p:spTgt spid="1428491"/>
                                        </p:tgtEl>
                                        <p:attrNameLst>
                                          <p:attrName>style.visibility</p:attrName>
                                        </p:attrNameLst>
                                      </p:cBhvr>
                                      <p:to>
                                        <p:strVal val="visible"/>
                                      </p:to>
                                    </p:set>
                                    <p:anim calcmode="lin" valueType="num">
                                      <p:cBhvr>
                                        <p:cTn id="19" dur="500" fill="hold"/>
                                        <p:tgtEl>
                                          <p:spTgt spid="1428491"/>
                                        </p:tgtEl>
                                        <p:attrNameLst>
                                          <p:attrName>ppt_w</p:attrName>
                                        </p:attrNameLst>
                                      </p:cBhvr>
                                      <p:tavLst>
                                        <p:tav tm="0">
                                          <p:val>
                                            <p:fltVal val="0"/>
                                          </p:val>
                                        </p:tav>
                                        <p:tav tm="100000">
                                          <p:val>
                                            <p:strVal val="#ppt_w"/>
                                          </p:val>
                                        </p:tav>
                                      </p:tavLst>
                                    </p:anim>
                                    <p:anim calcmode="lin" valueType="num">
                                      <p:cBhvr>
                                        <p:cTn id="20" dur="500" fill="hold"/>
                                        <p:tgtEl>
                                          <p:spTgt spid="1428491"/>
                                        </p:tgtEl>
                                        <p:attrNameLst>
                                          <p:attrName>ppt_h</p:attrName>
                                        </p:attrNameLst>
                                      </p:cBhvr>
                                      <p:tavLst>
                                        <p:tav tm="0">
                                          <p:val>
                                            <p:fltVal val="0"/>
                                          </p:val>
                                        </p:tav>
                                        <p:tav tm="100000">
                                          <p:val>
                                            <p:strVal val="#ppt_h"/>
                                          </p:val>
                                        </p:tav>
                                      </p:tavLst>
                                    </p:anim>
                                    <p:anim calcmode="lin" valueType="num">
                                      <p:cBhvr>
                                        <p:cTn id="21" dur="500" fill="hold"/>
                                        <p:tgtEl>
                                          <p:spTgt spid="1428491"/>
                                        </p:tgtEl>
                                        <p:attrNameLst>
                                          <p:attrName>ppt_x</p:attrName>
                                        </p:attrNameLst>
                                      </p:cBhvr>
                                      <p:tavLst>
                                        <p:tav tm="0">
                                          <p:val>
                                            <p:fltVal val="0.5"/>
                                          </p:val>
                                        </p:tav>
                                        <p:tav tm="100000">
                                          <p:val>
                                            <p:strVal val="#ppt_x"/>
                                          </p:val>
                                        </p:tav>
                                      </p:tavLst>
                                    </p:anim>
                                    <p:anim calcmode="lin" valueType="num">
                                      <p:cBhvr>
                                        <p:cTn id="22" dur="500" fill="hold"/>
                                        <p:tgtEl>
                                          <p:spTgt spid="1428491"/>
                                        </p:tgtEl>
                                        <p:attrNameLst>
                                          <p:attrName>ppt_y</p:attrName>
                                        </p:attrNameLst>
                                      </p:cBhvr>
                                      <p:tavLst>
                                        <p:tav tm="0">
                                          <p:val>
                                            <p:fltVal val="0.5"/>
                                          </p:val>
                                        </p:tav>
                                        <p:tav tm="100000">
                                          <p:val>
                                            <p:strVal val="#ppt_y"/>
                                          </p:val>
                                        </p:tav>
                                      </p:tavLst>
                                    </p:anim>
                                  </p:childTnLst>
                                </p:cTn>
                              </p:par>
                            </p:childTnLst>
                          </p:cTn>
                        </p:par>
                        <p:par>
                          <p:cTn id="23" fill="hold" nodeType="afterGroup">
                            <p:stCondLst>
                              <p:cond delay="1000"/>
                            </p:stCondLst>
                            <p:childTnLst>
                              <p:par>
                                <p:cTn id="24" presetID="23" presetClass="entr" presetSubtype="528" fill="hold" grpId="0" nodeType="afterEffect">
                                  <p:stCondLst>
                                    <p:cond delay="0"/>
                                  </p:stCondLst>
                                  <p:childTnLst>
                                    <p:set>
                                      <p:cBhvr>
                                        <p:cTn id="25" dur="1" fill="hold">
                                          <p:stCondLst>
                                            <p:cond delay="0"/>
                                          </p:stCondLst>
                                        </p:cTn>
                                        <p:tgtEl>
                                          <p:spTgt spid="1428492"/>
                                        </p:tgtEl>
                                        <p:attrNameLst>
                                          <p:attrName>style.visibility</p:attrName>
                                        </p:attrNameLst>
                                      </p:cBhvr>
                                      <p:to>
                                        <p:strVal val="visible"/>
                                      </p:to>
                                    </p:set>
                                    <p:anim calcmode="lin" valueType="num">
                                      <p:cBhvr>
                                        <p:cTn id="26" dur="500" fill="hold"/>
                                        <p:tgtEl>
                                          <p:spTgt spid="1428492"/>
                                        </p:tgtEl>
                                        <p:attrNameLst>
                                          <p:attrName>ppt_w</p:attrName>
                                        </p:attrNameLst>
                                      </p:cBhvr>
                                      <p:tavLst>
                                        <p:tav tm="0">
                                          <p:val>
                                            <p:fltVal val="0"/>
                                          </p:val>
                                        </p:tav>
                                        <p:tav tm="100000">
                                          <p:val>
                                            <p:strVal val="#ppt_w"/>
                                          </p:val>
                                        </p:tav>
                                      </p:tavLst>
                                    </p:anim>
                                    <p:anim calcmode="lin" valueType="num">
                                      <p:cBhvr>
                                        <p:cTn id="27" dur="500" fill="hold"/>
                                        <p:tgtEl>
                                          <p:spTgt spid="1428492"/>
                                        </p:tgtEl>
                                        <p:attrNameLst>
                                          <p:attrName>ppt_h</p:attrName>
                                        </p:attrNameLst>
                                      </p:cBhvr>
                                      <p:tavLst>
                                        <p:tav tm="0">
                                          <p:val>
                                            <p:fltVal val="0"/>
                                          </p:val>
                                        </p:tav>
                                        <p:tav tm="100000">
                                          <p:val>
                                            <p:strVal val="#ppt_h"/>
                                          </p:val>
                                        </p:tav>
                                      </p:tavLst>
                                    </p:anim>
                                    <p:anim calcmode="lin" valueType="num">
                                      <p:cBhvr>
                                        <p:cTn id="28" dur="500" fill="hold"/>
                                        <p:tgtEl>
                                          <p:spTgt spid="1428492"/>
                                        </p:tgtEl>
                                        <p:attrNameLst>
                                          <p:attrName>ppt_x</p:attrName>
                                        </p:attrNameLst>
                                      </p:cBhvr>
                                      <p:tavLst>
                                        <p:tav tm="0">
                                          <p:val>
                                            <p:fltVal val="0.5"/>
                                          </p:val>
                                        </p:tav>
                                        <p:tav tm="100000">
                                          <p:val>
                                            <p:strVal val="#ppt_x"/>
                                          </p:val>
                                        </p:tav>
                                      </p:tavLst>
                                    </p:anim>
                                    <p:anim calcmode="lin" valueType="num">
                                      <p:cBhvr>
                                        <p:cTn id="29" dur="500" fill="hold"/>
                                        <p:tgtEl>
                                          <p:spTgt spid="1428492"/>
                                        </p:tgtEl>
                                        <p:attrNameLst>
                                          <p:attrName>ppt_y</p:attrName>
                                        </p:attrNameLst>
                                      </p:cBhvr>
                                      <p:tavLst>
                                        <p:tav tm="0">
                                          <p:val>
                                            <p:fltVal val="0.5"/>
                                          </p:val>
                                        </p:tav>
                                        <p:tav tm="100000">
                                          <p:val>
                                            <p:strVal val="#ppt_y"/>
                                          </p:val>
                                        </p:tav>
                                      </p:tavLst>
                                    </p:anim>
                                  </p:childTnLst>
                                </p:cTn>
                              </p:par>
                            </p:childTnLst>
                          </p:cTn>
                        </p:par>
                        <p:par>
                          <p:cTn id="30" fill="hold" nodeType="afterGroup">
                            <p:stCondLst>
                              <p:cond delay="1500"/>
                            </p:stCondLst>
                            <p:childTnLst>
                              <p:par>
                                <p:cTn id="31" presetID="23" presetClass="entr" presetSubtype="528" fill="hold" grpId="0" nodeType="afterEffect">
                                  <p:stCondLst>
                                    <p:cond delay="0"/>
                                  </p:stCondLst>
                                  <p:childTnLst>
                                    <p:set>
                                      <p:cBhvr>
                                        <p:cTn id="32" dur="1" fill="hold">
                                          <p:stCondLst>
                                            <p:cond delay="0"/>
                                          </p:stCondLst>
                                        </p:cTn>
                                        <p:tgtEl>
                                          <p:spTgt spid="1428493"/>
                                        </p:tgtEl>
                                        <p:attrNameLst>
                                          <p:attrName>style.visibility</p:attrName>
                                        </p:attrNameLst>
                                      </p:cBhvr>
                                      <p:to>
                                        <p:strVal val="visible"/>
                                      </p:to>
                                    </p:set>
                                    <p:anim calcmode="lin" valueType="num">
                                      <p:cBhvr>
                                        <p:cTn id="33" dur="500" fill="hold"/>
                                        <p:tgtEl>
                                          <p:spTgt spid="1428493"/>
                                        </p:tgtEl>
                                        <p:attrNameLst>
                                          <p:attrName>ppt_w</p:attrName>
                                        </p:attrNameLst>
                                      </p:cBhvr>
                                      <p:tavLst>
                                        <p:tav tm="0">
                                          <p:val>
                                            <p:fltVal val="0"/>
                                          </p:val>
                                        </p:tav>
                                        <p:tav tm="100000">
                                          <p:val>
                                            <p:strVal val="#ppt_w"/>
                                          </p:val>
                                        </p:tav>
                                      </p:tavLst>
                                    </p:anim>
                                    <p:anim calcmode="lin" valueType="num">
                                      <p:cBhvr>
                                        <p:cTn id="34" dur="500" fill="hold"/>
                                        <p:tgtEl>
                                          <p:spTgt spid="1428493"/>
                                        </p:tgtEl>
                                        <p:attrNameLst>
                                          <p:attrName>ppt_h</p:attrName>
                                        </p:attrNameLst>
                                      </p:cBhvr>
                                      <p:tavLst>
                                        <p:tav tm="0">
                                          <p:val>
                                            <p:fltVal val="0"/>
                                          </p:val>
                                        </p:tav>
                                        <p:tav tm="100000">
                                          <p:val>
                                            <p:strVal val="#ppt_h"/>
                                          </p:val>
                                        </p:tav>
                                      </p:tavLst>
                                    </p:anim>
                                    <p:anim calcmode="lin" valueType="num">
                                      <p:cBhvr>
                                        <p:cTn id="35" dur="500" fill="hold"/>
                                        <p:tgtEl>
                                          <p:spTgt spid="1428493"/>
                                        </p:tgtEl>
                                        <p:attrNameLst>
                                          <p:attrName>ppt_x</p:attrName>
                                        </p:attrNameLst>
                                      </p:cBhvr>
                                      <p:tavLst>
                                        <p:tav tm="0">
                                          <p:val>
                                            <p:fltVal val="0.5"/>
                                          </p:val>
                                        </p:tav>
                                        <p:tav tm="100000">
                                          <p:val>
                                            <p:strVal val="#ppt_x"/>
                                          </p:val>
                                        </p:tav>
                                      </p:tavLst>
                                    </p:anim>
                                    <p:anim calcmode="lin" valueType="num">
                                      <p:cBhvr>
                                        <p:cTn id="36" dur="500" fill="hold"/>
                                        <p:tgtEl>
                                          <p:spTgt spid="1428493"/>
                                        </p:tgtEl>
                                        <p:attrNameLst>
                                          <p:attrName>ppt_y</p:attrName>
                                        </p:attrNameLst>
                                      </p:cBhvr>
                                      <p:tavLst>
                                        <p:tav tm="0">
                                          <p:val>
                                            <p:fltVal val="0.5"/>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 presetClass="entr" presetSubtype="32" fill="hold" grpId="0" nodeType="clickEffect">
                                  <p:stCondLst>
                                    <p:cond delay="0"/>
                                  </p:stCondLst>
                                  <p:childTnLst>
                                    <p:set>
                                      <p:cBhvr>
                                        <p:cTn id="40" dur="1" fill="hold">
                                          <p:stCondLst>
                                            <p:cond delay="0"/>
                                          </p:stCondLst>
                                        </p:cTn>
                                        <p:tgtEl>
                                          <p:spTgt spid="1428550"/>
                                        </p:tgtEl>
                                        <p:attrNameLst>
                                          <p:attrName>style.visibility</p:attrName>
                                        </p:attrNameLst>
                                      </p:cBhvr>
                                      <p:to>
                                        <p:strVal val="visible"/>
                                      </p:to>
                                    </p:set>
                                    <p:animEffect transition="in" filter="box(out)">
                                      <p:cBhvr>
                                        <p:cTn id="41" dur="500"/>
                                        <p:tgtEl>
                                          <p:spTgt spid="1428550"/>
                                        </p:tgtEl>
                                      </p:cBhvr>
                                    </p:animEffect>
                                  </p:childTnLst>
                                </p:cTn>
                              </p:par>
                            </p:childTnLst>
                          </p:cTn>
                        </p:par>
                        <p:par>
                          <p:cTn id="42" fill="hold" nodeType="afterGroup">
                            <p:stCondLst>
                              <p:cond delay="500"/>
                            </p:stCondLst>
                            <p:childTnLst>
                              <p:par>
                                <p:cTn id="43" presetID="9" presetClass="entr" presetSubtype="0" fill="hold" nodeType="afterEffect">
                                  <p:stCondLst>
                                    <p:cond delay="1000"/>
                                  </p:stCondLst>
                                  <p:childTnLst>
                                    <p:set>
                                      <p:cBhvr>
                                        <p:cTn id="44" dur="1" fill="hold">
                                          <p:stCondLst>
                                            <p:cond delay="0"/>
                                          </p:stCondLst>
                                        </p:cTn>
                                        <p:tgtEl>
                                          <p:spTgt spid="1428551"/>
                                        </p:tgtEl>
                                        <p:attrNameLst>
                                          <p:attrName>style.visibility</p:attrName>
                                        </p:attrNameLst>
                                      </p:cBhvr>
                                      <p:to>
                                        <p:strVal val="visible"/>
                                      </p:to>
                                    </p:set>
                                    <p:animEffect transition="in" filter="dissolve">
                                      <p:cBhvr>
                                        <p:cTn id="45" dur="500"/>
                                        <p:tgtEl>
                                          <p:spTgt spid="1428551"/>
                                        </p:tgtEl>
                                      </p:cBhvr>
                                    </p:animEffect>
                                  </p:childTnLst>
                                </p:cTn>
                              </p:par>
                            </p:childTnLst>
                          </p:cTn>
                        </p:par>
                        <p:par>
                          <p:cTn id="46" fill="hold" nodeType="afterGroup">
                            <p:stCondLst>
                              <p:cond delay="2000"/>
                            </p:stCondLst>
                            <p:childTnLst>
                              <p:par>
                                <p:cTn id="47" presetID="9" presetClass="entr" presetSubtype="0" fill="hold" nodeType="afterEffect">
                                  <p:stCondLst>
                                    <p:cond delay="1000"/>
                                  </p:stCondLst>
                                  <p:childTnLst>
                                    <p:set>
                                      <p:cBhvr>
                                        <p:cTn id="48" dur="1" fill="hold">
                                          <p:stCondLst>
                                            <p:cond delay="0"/>
                                          </p:stCondLst>
                                        </p:cTn>
                                        <p:tgtEl>
                                          <p:spTgt spid="1428561"/>
                                        </p:tgtEl>
                                        <p:attrNameLst>
                                          <p:attrName>style.visibility</p:attrName>
                                        </p:attrNameLst>
                                      </p:cBhvr>
                                      <p:to>
                                        <p:strVal val="visible"/>
                                      </p:to>
                                    </p:set>
                                    <p:animEffect transition="in" filter="dissolve">
                                      <p:cBhvr>
                                        <p:cTn id="49" dur="500"/>
                                        <p:tgtEl>
                                          <p:spTgt spid="142856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nodeType="clickEffect">
                                  <p:stCondLst>
                                    <p:cond delay="0"/>
                                  </p:stCondLst>
                                  <p:childTnLst>
                                    <p:set>
                                      <p:cBhvr>
                                        <p:cTn id="53" dur="1" fill="hold">
                                          <p:stCondLst>
                                            <p:cond delay="0"/>
                                          </p:stCondLst>
                                        </p:cTn>
                                        <p:tgtEl>
                                          <p:spTgt spid="1428562"/>
                                        </p:tgtEl>
                                        <p:attrNameLst>
                                          <p:attrName>style.visibility</p:attrName>
                                        </p:attrNameLst>
                                      </p:cBhvr>
                                      <p:to>
                                        <p:strVal val="visible"/>
                                      </p:to>
                                    </p:set>
                                    <p:animEffect transition="in" filter="dissolve">
                                      <p:cBhvr>
                                        <p:cTn id="54" dur="500"/>
                                        <p:tgtEl>
                                          <p:spTgt spid="1428562"/>
                                        </p:tgtEl>
                                      </p:cBhvr>
                                    </p:animEffect>
                                  </p:childTnLst>
                                </p:cTn>
                              </p:par>
                            </p:childTnLst>
                          </p:cTn>
                        </p:par>
                        <p:par>
                          <p:cTn id="55" fill="hold" nodeType="afterGroup">
                            <p:stCondLst>
                              <p:cond delay="500"/>
                            </p:stCondLst>
                            <p:childTnLst>
                              <p:par>
                                <p:cTn id="56" presetID="9" presetClass="entr" presetSubtype="0" fill="hold" grpId="0" nodeType="afterEffect">
                                  <p:stCondLst>
                                    <p:cond delay="0"/>
                                  </p:stCondLst>
                                  <p:childTnLst>
                                    <p:set>
                                      <p:cBhvr>
                                        <p:cTn id="57" dur="1" fill="hold">
                                          <p:stCondLst>
                                            <p:cond delay="0"/>
                                          </p:stCondLst>
                                        </p:cTn>
                                        <p:tgtEl>
                                          <p:spTgt spid="1428570"/>
                                        </p:tgtEl>
                                        <p:attrNameLst>
                                          <p:attrName>style.visibility</p:attrName>
                                        </p:attrNameLst>
                                      </p:cBhvr>
                                      <p:to>
                                        <p:strVal val="visible"/>
                                      </p:to>
                                    </p:set>
                                    <p:animEffect transition="in" filter="dissolve">
                                      <p:cBhvr>
                                        <p:cTn id="58" dur="500"/>
                                        <p:tgtEl>
                                          <p:spTgt spid="142857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xit" presetSubtype="0" fill="hold" grpId="1" nodeType="clickEffect">
                                  <p:stCondLst>
                                    <p:cond delay="0"/>
                                  </p:stCondLst>
                                  <p:childTnLst>
                                    <p:animEffect transition="out" filter="dissolve">
                                      <p:cBhvr>
                                        <p:cTn id="62" dur="500"/>
                                        <p:tgtEl>
                                          <p:spTgt spid="1428570"/>
                                        </p:tgtEl>
                                      </p:cBhvr>
                                    </p:animEffect>
                                    <p:set>
                                      <p:cBhvr>
                                        <p:cTn id="63" dur="1" fill="hold">
                                          <p:stCondLst>
                                            <p:cond delay="499"/>
                                          </p:stCondLst>
                                        </p:cTn>
                                        <p:tgtEl>
                                          <p:spTgt spid="1428570"/>
                                        </p:tgtEl>
                                        <p:attrNameLst>
                                          <p:attrName>style.visibility</p:attrName>
                                        </p:attrNameLst>
                                      </p:cBhvr>
                                      <p:to>
                                        <p:strVal val="hidden"/>
                                      </p:to>
                                    </p:set>
                                  </p:childTnLst>
                                </p:cTn>
                              </p:par>
                            </p:childTnLst>
                          </p:cTn>
                        </p:par>
                        <p:par>
                          <p:cTn id="64" fill="hold" nodeType="afterGroup">
                            <p:stCondLst>
                              <p:cond delay="500"/>
                            </p:stCondLst>
                            <p:childTnLst>
                              <p:par>
                                <p:cTn id="65" presetID="9" presetClass="entr" presetSubtype="0" fill="hold" grpId="0" nodeType="afterEffect">
                                  <p:stCondLst>
                                    <p:cond delay="0"/>
                                  </p:stCondLst>
                                  <p:childTnLst>
                                    <p:set>
                                      <p:cBhvr>
                                        <p:cTn id="66" dur="1" fill="hold">
                                          <p:stCondLst>
                                            <p:cond delay="0"/>
                                          </p:stCondLst>
                                        </p:cTn>
                                        <p:tgtEl>
                                          <p:spTgt spid="1428563"/>
                                        </p:tgtEl>
                                        <p:attrNameLst>
                                          <p:attrName>style.visibility</p:attrName>
                                        </p:attrNameLst>
                                      </p:cBhvr>
                                      <p:to>
                                        <p:strVal val="visible"/>
                                      </p:to>
                                    </p:set>
                                    <p:animEffect transition="in" filter="dissolve">
                                      <p:cBhvr>
                                        <p:cTn id="67" dur="500"/>
                                        <p:tgtEl>
                                          <p:spTgt spid="142856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1428564"/>
                                        </p:tgtEl>
                                        <p:attrNameLst>
                                          <p:attrName>style.visibility</p:attrName>
                                        </p:attrNameLst>
                                      </p:cBhvr>
                                      <p:to>
                                        <p:strVal val="visible"/>
                                      </p:to>
                                    </p:set>
                                    <p:animEffect transition="in" filter="dissolve">
                                      <p:cBhvr>
                                        <p:cTn id="72" dur="500"/>
                                        <p:tgtEl>
                                          <p:spTgt spid="1428564"/>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1428565"/>
                                        </p:tgtEl>
                                        <p:attrNameLst>
                                          <p:attrName>style.visibility</p:attrName>
                                        </p:attrNameLst>
                                      </p:cBhvr>
                                      <p:to>
                                        <p:strVal val="visible"/>
                                      </p:to>
                                    </p:set>
                                    <p:animEffect transition="in" filter="dissolve">
                                      <p:cBhvr>
                                        <p:cTn id="77" dur="500"/>
                                        <p:tgtEl>
                                          <p:spTgt spid="1428565"/>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1428566"/>
                                        </p:tgtEl>
                                        <p:attrNameLst>
                                          <p:attrName>style.visibility</p:attrName>
                                        </p:attrNameLst>
                                      </p:cBhvr>
                                      <p:to>
                                        <p:strVal val="visible"/>
                                      </p:to>
                                    </p:set>
                                    <p:animEffect transition="in" filter="dissolve">
                                      <p:cBhvr>
                                        <p:cTn id="82" dur="500"/>
                                        <p:tgtEl>
                                          <p:spTgt spid="1428566"/>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1428567"/>
                                        </p:tgtEl>
                                        <p:attrNameLst>
                                          <p:attrName>style.visibility</p:attrName>
                                        </p:attrNameLst>
                                      </p:cBhvr>
                                      <p:to>
                                        <p:strVal val="visible"/>
                                      </p:to>
                                    </p:set>
                                    <p:animEffect transition="in" filter="dissolve">
                                      <p:cBhvr>
                                        <p:cTn id="87" dur="500"/>
                                        <p:tgtEl>
                                          <p:spTgt spid="1428567"/>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9" presetClass="entr" presetSubtype="0" fill="hold" grpId="0" nodeType="clickEffect">
                                  <p:stCondLst>
                                    <p:cond delay="0"/>
                                  </p:stCondLst>
                                  <p:childTnLst>
                                    <p:set>
                                      <p:cBhvr>
                                        <p:cTn id="91" dur="1" fill="hold">
                                          <p:stCondLst>
                                            <p:cond delay="0"/>
                                          </p:stCondLst>
                                        </p:cTn>
                                        <p:tgtEl>
                                          <p:spTgt spid="1428568"/>
                                        </p:tgtEl>
                                        <p:attrNameLst>
                                          <p:attrName>style.visibility</p:attrName>
                                        </p:attrNameLst>
                                      </p:cBhvr>
                                      <p:to>
                                        <p:strVal val="visible"/>
                                      </p:to>
                                    </p:set>
                                    <p:animEffect transition="in" filter="dissolve">
                                      <p:cBhvr>
                                        <p:cTn id="92" dur="500"/>
                                        <p:tgtEl>
                                          <p:spTgt spid="1428568"/>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1428569"/>
                                        </p:tgtEl>
                                        <p:attrNameLst>
                                          <p:attrName>style.visibility</p:attrName>
                                        </p:attrNameLst>
                                      </p:cBhvr>
                                      <p:to>
                                        <p:strVal val="visible"/>
                                      </p:to>
                                    </p:set>
                                    <p:animEffect transition="in" filter="dissolve">
                                      <p:cBhvr>
                                        <p:cTn id="97" dur="500"/>
                                        <p:tgtEl>
                                          <p:spTgt spid="14285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8490" grpId="0" autoUpdateAnimBg="0"/>
      <p:bldP spid="1428491" grpId="0" autoUpdateAnimBg="0"/>
      <p:bldP spid="1428492" grpId="0" autoUpdateAnimBg="0"/>
      <p:bldP spid="1428493" grpId="0" autoUpdateAnimBg="0"/>
      <p:bldP spid="1428550" grpId="0" animBg="1" autoUpdateAnimBg="0"/>
      <p:bldP spid="1428553" grpId="0" autoUpdateAnimBg="0"/>
      <p:bldP spid="1428563" grpId="0" autoUpdateAnimBg="0"/>
      <p:bldP spid="1428564" grpId="0" autoUpdateAnimBg="0"/>
      <p:bldP spid="1428565" grpId="0" autoUpdateAnimBg="0"/>
      <p:bldP spid="1428566" grpId="0" autoUpdateAnimBg="0"/>
      <p:bldP spid="1428567" grpId="0" autoUpdateAnimBg="0"/>
      <p:bldP spid="1428568" grpId="0" autoUpdateAnimBg="0"/>
      <p:bldP spid="1428569" grpId="0" autoUpdateAnimBg="0"/>
      <p:bldP spid="1428570" grpId="0" autoUpdateAnimBg="0"/>
      <p:bldP spid="1428570" grpId="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descr="Purple mesh">
            <a:extLst>
              <a:ext uri="{FF2B5EF4-FFF2-40B4-BE49-F238E27FC236}">
                <a16:creationId xmlns:a16="http://schemas.microsoft.com/office/drawing/2014/main" id="{72476F1C-E271-C0B3-6F12-BD4F009191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825" y="261938"/>
            <a:ext cx="9240838" cy="7254875"/>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75778" name="Rectangle 3">
            <a:extLst>
              <a:ext uri="{FF2B5EF4-FFF2-40B4-BE49-F238E27FC236}">
                <a16:creationId xmlns:a16="http://schemas.microsoft.com/office/drawing/2014/main" id="{6454BAC4-8067-1936-8529-65395C6A5734}"/>
              </a:ext>
            </a:extLst>
          </p:cNvPr>
          <p:cNvSpPr>
            <a:spLocks noChangeArrowheads="1"/>
          </p:cNvSpPr>
          <p:nvPr/>
        </p:nvSpPr>
        <p:spPr bwMode="auto">
          <a:xfrm>
            <a:off x="169863" y="7427913"/>
            <a:ext cx="1454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000" b="0">
              <a:solidFill>
                <a:srgbClr val="005DC0"/>
              </a:solidFill>
            </a:endParaRPr>
          </a:p>
        </p:txBody>
      </p:sp>
      <p:sp>
        <p:nvSpPr>
          <p:cNvPr id="75779" name="Rectangle 4">
            <a:extLst>
              <a:ext uri="{FF2B5EF4-FFF2-40B4-BE49-F238E27FC236}">
                <a16:creationId xmlns:a16="http://schemas.microsoft.com/office/drawing/2014/main" id="{75FB53C0-0B82-3534-78FC-CDDC37FA5CC8}"/>
              </a:ext>
            </a:extLst>
          </p:cNvPr>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700">
            <a:solidFill>
              <a:schemeClr val="tx1"/>
            </a:solidFill>
            <a:miter lim="800000"/>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75780" name="Text Box 5">
            <a:extLst>
              <a:ext uri="{FF2B5EF4-FFF2-40B4-BE49-F238E27FC236}">
                <a16:creationId xmlns:a16="http://schemas.microsoft.com/office/drawing/2014/main" id="{8AEE3336-7C95-60BA-6C7A-7A2F990B1259}"/>
              </a:ext>
            </a:extLst>
          </p:cNvPr>
          <p:cNvSpPr txBox="1">
            <a:spLocks noChangeArrowheads="1"/>
          </p:cNvSpPr>
          <p:nvPr/>
        </p:nvSpPr>
        <p:spPr bwMode="auto">
          <a:xfrm>
            <a:off x="9693275" y="-17463"/>
            <a:ext cx="185738"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005DC0"/>
                </a:solidFill>
              </a:rPr>
              <a:t> </a:t>
            </a:r>
          </a:p>
        </p:txBody>
      </p:sp>
      <p:sp>
        <p:nvSpPr>
          <p:cNvPr id="75781" name="Text Box 6">
            <a:extLst>
              <a:ext uri="{FF2B5EF4-FFF2-40B4-BE49-F238E27FC236}">
                <a16:creationId xmlns:a16="http://schemas.microsoft.com/office/drawing/2014/main" id="{D620BABA-F2BF-9BE5-3D47-450D9CB9D594}"/>
              </a:ext>
            </a:extLst>
          </p:cNvPr>
          <p:cNvSpPr txBox="1">
            <a:spLocks noChangeArrowheads="1"/>
          </p:cNvSpPr>
          <p:nvPr/>
        </p:nvSpPr>
        <p:spPr bwMode="auto">
          <a:xfrm>
            <a:off x="8821738" y="7399338"/>
            <a:ext cx="184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000">
              <a:solidFill>
                <a:srgbClr val="005DC0"/>
              </a:solidFill>
            </a:endParaRPr>
          </a:p>
        </p:txBody>
      </p:sp>
      <p:sp>
        <p:nvSpPr>
          <p:cNvPr id="75782" name="Text Box 7">
            <a:extLst>
              <a:ext uri="{FF2B5EF4-FFF2-40B4-BE49-F238E27FC236}">
                <a16:creationId xmlns:a16="http://schemas.microsoft.com/office/drawing/2014/main" id="{B6BC95F3-DF6A-6CEB-30C0-4C67ECBBA5A2}"/>
              </a:ext>
            </a:extLst>
          </p:cNvPr>
          <p:cNvSpPr txBox="1">
            <a:spLocks noChangeArrowheads="1"/>
          </p:cNvSpPr>
          <p:nvPr/>
        </p:nvSpPr>
        <p:spPr bwMode="auto">
          <a:xfrm>
            <a:off x="9183688" y="7402513"/>
            <a:ext cx="3000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005DC0"/>
                </a:solidFill>
              </a:rPr>
              <a:t>28</a:t>
            </a:r>
          </a:p>
        </p:txBody>
      </p:sp>
      <p:sp>
        <p:nvSpPr>
          <p:cNvPr id="75783" name="Text Box 10">
            <a:extLst>
              <a:ext uri="{FF2B5EF4-FFF2-40B4-BE49-F238E27FC236}">
                <a16:creationId xmlns:a16="http://schemas.microsoft.com/office/drawing/2014/main" id="{2350D6EE-359C-6CA8-2FB7-D6041C0EBC46}"/>
              </a:ext>
            </a:extLst>
          </p:cNvPr>
          <p:cNvSpPr txBox="1">
            <a:spLocks noChangeArrowheads="1"/>
          </p:cNvSpPr>
          <p:nvPr/>
        </p:nvSpPr>
        <p:spPr bwMode="auto">
          <a:xfrm>
            <a:off x="9221788" y="7391400"/>
            <a:ext cx="3000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29</a:t>
            </a:r>
          </a:p>
        </p:txBody>
      </p:sp>
      <p:pic>
        <p:nvPicPr>
          <p:cNvPr id="75784" name="Picture 11" descr="Sunset from Kursi, tb n111800 sr">
            <a:extLst>
              <a:ext uri="{FF2B5EF4-FFF2-40B4-BE49-F238E27FC236}">
                <a16:creationId xmlns:a16="http://schemas.microsoft.com/office/drawing/2014/main" id="{EFA336B4-BDA5-7FD8-3C2A-842C4855EDCD}"/>
              </a:ext>
            </a:extLst>
          </p:cNvPr>
          <p:cNvPicPr preferRelativeResize="0">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1214438" y="795338"/>
            <a:ext cx="7605712" cy="624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1383433" name="Rectangle 9">
            <a:extLst>
              <a:ext uri="{FF2B5EF4-FFF2-40B4-BE49-F238E27FC236}">
                <a16:creationId xmlns:a16="http://schemas.microsoft.com/office/drawing/2014/main" id="{F187B370-E87F-1769-5359-344210EA33EC}"/>
              </a:ext>
            </a:extLst>
          </p:cNvPr>
          <p:cNvSpPr>
            <a:spLocks noChangeArrowheads="1"/>
          </p:cNvSpPr>
          <p:nvPr/>
        </p:nvSpPr>
        <p:spPr bwMode="auto">
          <a:xfrm>
            <a:off x="1462088" y="1566863"/>
            <a:ext cx="7167562" cy="2478841"/>
          </a:xfrm>
          <a:prstGeom prst="rect">
            <a:avLst/>
          </a:prstGeom>
          <a:noFill/>
          <a:ln>
            <a:noFill/>
          </a:ln>
          <a:effectLst>
            <a:outerShdw dist="63500" dir="2212194"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85000"/>
              </a:lnSpc>
              <a:spcBef>
                <a:spcPct val="50000"/>
              </a:spcBef>
            </a:pPr>
            <a:r>
              <a:rPr lang="en-US" altLang="en-US" sz="6000" i="1" dirty="0" err="1">
                <a:solidFill>
                  <a:srgbClr val="65B6CB"/>
                </a:solidFill>
                <a:latin typeface="Pyidaungsu" panose="020B0502040204020203" pitchFamily="34" charset="0"/>
                <a:cs typeface="Pyidaungsu" panose="020B0502040204020203" pitchFamily="34" charset="0"/>
              </a:rPr>
              <a:t>ယေရှုခရစ်တော</a:t>
            </a:r>
            <a:r>
              <a:rPr lang="en-US" altLang="en-US" sz="6000" i="1" dirty="0">
                <a:solidFill>
                  <a:srgbClr val="65B6CB"/>
                </a:solidFill>
                <a:latin typeface="Pyidaungsu" panose="020B0502040204020203" pitchFamily="34" charset="0"/>
                <a:cs typeface="Pyidaungsu" panose="020B0502040204020203" pitchFamily="34" charset="0"/>
              </a:rPr>
              <a:t>်၏ </a:t>
            </a:r>
            <a:r>
              <a:rPr lang="en-US" altLang="en-US" sz="6000" i="1" dirty="0" err="1">
                <a:solidFill>
                  <a:srgbClr val="65B6CB"/>
                </a:solidFill>
                <a:latin typeface="Pyidaungsu" panose="020B0502040204020203" pitchFamily="34" charset="0"/>
                <a:cs typeface="Pyidaungsu" panose="020B0502040204020203" pitchFamily="34" charset="0"/>
              </a:rPr>
              <a:t>အသက်တာကို</a:t>
            </a:r>
            <a:r>
              <a:rPr lang="en-US" altLang="en-US" sz="6000" i="1" dirty="0">
                <a:solidFill>
                  <a:srgbClr val="65B6CB"/>
                </a:solidFill>
                <a:latin typeface="Pyidaungsu" panose="020B0502040204020203" pitchFamily="34" charset="0"/>
                <a:cs typeface="Pyidaungsu" panose="020B0502040204020203" pitchFamily="34" charset="0"/>
              </a:rPr>
              <a:t> </a:t>
            </a:r>
            <a:r>
              <a:rPr lang="en-US" altLang="en-US" sz="6000" i="1" dirty="0" err="1">
                <a:solidFill>
                  <a:srgbClr val="65B6CB"/>
                </a:solidFill>
                <a:latin typeface="Pyidaungsu" panose="020B0502040204020203" pitchFamily="34" charset="0"/>
                <a:cs typeface="Pyidaungsu" panose="020B0502040204020203" pitchFamily="34" charset="0"/>
              </a:rPr>
              <a:t>ဖော်ပြပြီးမြောက်သည</a:t>
            </a:r>
            <a:r>
              <a:rPr lang="en-US" altLang="en-US" sz="6000" i="1" dirty="0">
                <a:solidFill>
                  <a:srgbClr val="65B6CB"/>
                </a:solidFill>
                <a:latin typeface="Pyidaungsu" panose="020B0502040204020203" pitchFamily="34" charset="0"/>
                <a:cs typeface="Pyidaungsu" panose="020B0502040204020203" pitchFamily="34" charset="0"/>
              </a:rPr>
              <a:t>်</a:t>
            </a:r>
          </a:p>
        </p:txBody>
      </p:sp>
      <p:sp>
        <p:nvSpPr>
          <p:cNvPr id="1383436" name="Text Box 12">
            <a:extLst>
              <a:ext uri="{FF2B5EF4-FFF2-40B4-BE49-F238E27FC236}">
                <a16:creationId xmlns:a16="http://schemas.microsoft.com/office/drawing/2014/main" id="{FB6090D4-19E0-4ECB-8D8E-B3A1C13B98AC}"/>
              </a:ext>
            </a:extLst>
          </p:cNvPr>
          <p:cNvSpPr txBox="1">
            <a:spLocks noChangeArrowheads="1"/>
          </p:cNvSpPr>
          <p:nvPr/>
        </p:nvSpPr>
        <p:spPr bwMode="auto">
          <a:xfrm>
            <a:off x="1522413" y="5370513"/>
            <a:ext cx="7138987" cy="707844"/>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err="1">
                <a:solidFill>
                  <a:schemeClr val="bg1"/>
                </a:solidFill>
                <a:latin typeface="Pyidaungsu" panose="020B0502040204020203" pitchFamily="34" charset="0"/>
                <a:cs typeface="Pyidaungsu" panose="020B0502040204020203" pitchFamily="34" charset="0"/>
              </a:rPr>
              <a:t>လူအပေါင်းတို့သည</a:t>
            </a:r>
            <a:r>
              <a:rPr lang="en-US" altLang="en-US" sz="2000" dirty="0">
                <a:solidFill>
                  <a:schemeClr val="bg1"/>
                </a:solidFill>
                <a:latin typeface="Pyidaungsu" panose="020B0502040204020203" pitchFamily="34" charset="0"/>
                <a:cs typeface="Pyidaungsu" panose="020B0502040204020203" pitchFamily="34" charset="0"/>
              </a:rPr>
              <a:t>် </a:t>
            </a:r>
            <a:r>
              <a:rPr lang="en-US" altLang="en-US" sz="2000" dirty="0" err="1">
                <a:solidFill>
                  <a:schemeClr val="bg1"/>
                </a:solidFill>
                <a:latin typeface="Pyidaungsu" panose="020B0502040204020203" pitchFamily="34" charset="0"/>
                <a:cs typeface="Pyidaungsu" panose="020B0502040204020203" pitchFamily="34" charset="0"/>
              </a:rPr>
              <a:t>ကောင်းချီးမင</a:t>
            </a:r>
            <a:r>
              <a:rPr lang="en-US" altLang="en-US" sz="2000" dirty="0">
                <a:solidFill>
                  <a:schemeClr val="bg1"/>
                </a:solidFill>
                <a:latin typeface="Pyidaungsu" panose="020B0502040204020203" pitchFamily="34" charset="0"/>
                <a:cs typeface="Pyidaungsu" panose="020B0502040204020203" pitchFamily="34" charset="0"/>
              </a:rPr>
              <a:t>်္</a:t>
            </a:r>
            <a:r>
              <a:rPr lang="en-US" altLang="en-US" sz="2000" dirty="0" err="1">
                <a:solidFill>
                  <a:schemeClr val="bg1"/>
                </a:solidFill>
                <a:latin typeface="Pyidaungsu" panose="020B0502040204020203" pitchFamily="34" charset="0"/>
                <a:cs typeface="Pyidaungsu" panose="020B0502040204020203" pitchFamily="34" charset="0"/>
              </a:rPr>
              <a:t>ဂလာကို</a:t>
            </a:r>
            <a:r>
              <a:rPr lang="en-US" altLang="en-US" sz="2000" dirty="0">
                <a:solidFill>
                  <a:schemeClr val="bg1"/>
                </a:solidFill>
                <a:latin typeface="Pyidaungsu" panose="020B0502040204020203" pitchFamily="34" charset="0"/>
                <a:cs typeface="Pyidaungsu" panose="020B0502040204020203" pitchFamily="34" charset="0"/>
              </a:rPr>
              <a:t> </a:t>
            </a:r>
            <a:r>
              <a:rPr lang="en-US" altLang="en-US" sz="2000" dirty="0" err="1">
                <a:solidFill>
                  <a:schemeClr val="bg1"/>
                </a:solidFill>
                <a:latin typeface="Pyidaungsu" panose="020B0502040204020203" pitchFamily="34" charset="0"/>
                <a:cs typeface="Pyidaungsu" panose="020B0502040204020203" pitchFamily="34" charset="0"/>
              </a:rPr>
              <a:t>ခံရကြလိမ</a:t>
            </a:r>
            <a:r>
              <a:rPr lang="en-US" altLang="en-US" sz="2000" dirty="0">
                <a:solidFill>
                  <a:schemeClr val="bg1"/>
                </a:solidFill>
                <a:latin typeface="Pyidaungsu" panose="020B0502040204020203" pitchFamily="34" charset="0"/>
                <a:cs typeface="Pyidaungsu" panose="020B0502040204020203" pitchFamily="34" charset="0"/>
              </a:rPr>
              <a:t>့်</a:t>
            </a:r>
            <a:r>
              <a:rPr lang="en-US" altLang="en-US" sz="2000" dirty="0" err="1">
                <a:solidFill>
                  <a:schemeClr val="bg1"/>
                </a:solidFill>
                <a:latin typeface="Pyidaungsu" panose="020B0502040204020203" pitchFamily="34" charset="0"/>
                <a:cs typeface="Pyidaungsu" panose="020B0502040204020203" pitchFamily="34" charset="0"/>
              </a:rPr>
              <a:t>မည</a:t>
            </a:r>
            <a:r>
              <a:rPr lang="en-US" altLang="en-US" sz="2000" dirty="0">
                <a:solidFill>
                  <a:schemeClr val="bg1"/>
                </a:solidFill>
                <a:latin typeface="Pyidaungsu" panose="020B0502040204020203" pitchFamily="34" charset="0"/>
                <a:cs typeface="Pyidaungsu" panose="020B0502040204020203" pitchFamily="34" charset="0"/>
              </a:rPr>
              <a:t>်.. </a:t>
            </a:r>
            <a:r>
              <a:rPr lang="en-US" altLang="en-US" sz="2000" dirty="0" err="1">
                <a:solidFill>
                  <a:schemeClr val="bg1"/>
                </a:solidFill>
                <a:latin typeface="Pyidaungsu" panose="020B0502040204020203" pitchFamily="34" charset="0"/>
                <a:cs typeface="Pyidaungsu" panose="020B0502040204020203" pitchFamily="34" charset="0"/>
              </a:rPr>
              <a:t>ကမ္ဘာဦးကျမ်း</a:t>
            </a:r>
            <a:r>
              <a:rPr lang="en-US" altLang="en-US" sz="2000" dirty="0">
                <a:solidFill>
                  <a:schemeClr val="bg1"/>
                </a:solidFill>
                <a:latin typeface="Pyidaungsu" panose="020B0502040204020203" pitchFamily="34" charset="0"/>
                <a:cs typeface="Pyidaungsu" panose="020B0502040204020203" pitchFamily="34" charset="0"/>
              </a:rPr>
              <a:t> ၁၂:၃</a:t>
            </a:r>
            <a:endParaRPr lang="en-US" altLang="en-US" sz="2800" dirty="0">
              <a:solidFill>
                <a:schemeClr val="bg1"/>
              </a:solidFill>
            </a:endParaRPr>
          </a:p>
        </p:txBody>
      </p:sp>
      <p:sp>
        <p:nvSpPr>
          <p:cNvPr id="75787" name="Text Box 13">
            <a:extLst>
              <a:ext uri="{FF2B5EF4-FFF2-40B4-BE49-F238E27FC236}">
                <a16:creationId xmlns:a16="http://schemas.microsoft.com/office/drawing/2014/main" id="{82C43C5F-F50D-ADE9-22C9-9E6B8A40DCF1}"/>
              </a:ext>
            </a:extLst>
          </p:cNvPr>
          <p:cNvSpPr txBox="1">
            <a:spLocks noChangeArrowheads="1"/>
          </p:cNvSpPr>
          <p:nvPr/>
        </p:nvSpPr>
        <p:spPr bwMode="auto">
          <a:xfrm>
            <a:off x="9628188" y="7345363"/>
            <a:ext cx="271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chemeClr val="bg1"/>
                </a:solidFill>
              </a:rPr>
              <a:t>1</a:t>
            </a:r>
          </a:p>
        </p:txBody>
      </p:sp>
      <p:sp>
        <p:nvSpPr>
          <p:cNvPr id="2" name="Rectangle 1">
            <a:extLst>
              <a:ext uri="{FF2B5EF4-FFF2-40B4-BE49-F238E27FC236}">
                <a16:creationId xmlns:a16="http://schemas.microsoft.com/office/drawing/2014/main" id="{DD16D214-94DA-C96C-33CA-0C76D1DFE852}"/>
              </a:ext>
            </a:extLst>
          </p:cNvPr>
          <p:cNvSpPr/>
          <p:nvPr/>
        </p:nvSpPr>
        <p:spPr bwMode="auto">
          <a:xfrm>
            <a:off x="1108710" y="-22860"/>
            <a:ext cx="2891790" cy="29718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Win Innwa" pitchFamily="2"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1383433"/>
                                        </p:tgtEl>
                                        <p:attrNameLst>
                                          <p:attrName>style.visibility</p:attrName>
                                        </p:attrNameLst>
                                      </p:cBhvr>
                                      <p:to>
                                        <p:strVal val="visible"/>
                                      </p:to>
                                    </p:set>
                                    <p:animEffect transition="in" filter="wipe(left)">
                                      <p:cBhvr>
                                        <p:cTn id="7" dur="500"/>
                                        <p:tgtEl>
                                          <p:spTgt spid="13834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83436"/>
                                        </p:tgtEl>
                                        <p:attrNameLst>
                                          <p:attrName>style.visibility</p:attrName>
                                        </p:attrNameLst>
                                      </p:cBhvr>
                                      <p:to>
                                        <p:strVal val="visible"/>
                                      </p:to>
                                    </p:set>
                                    <p:animEffect transition="in" filter="wipe(left)">
                                      <p:cBhvr>
                                        <p:cTn id="12" dur="500"/>
                                        <p:tgtEl>
                                          <p:spTgt spid="1383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3433" grpId="0" autoUpdateAnimBg="0"/>
      <p:bldP spid="1383436"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a:extLst>
              <a:ext uri="{FF2B5EF4-FFF2-40B4-BE49-F238E27FC236}">
                <a16:creationId xmlns:a16="http://schemas.microsoft.com/office/drawing/2014/main" id="{15D099EB-A7F1-4D61-BD02-997565FF6F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025" y="2019300"/>
            <a:ext cx="7138988" cy="4957763"/>
          </a:xfrm>
          <a:prstGeom prst="rect">
            <a:avLst/>
          </a:prstGeom>
          <a:noFill/>
          <a:ln>
            <a:noFill/>
          </a:ln>
          <a:effectLst>
            <a:outerShdw dist="81320" dir="2319588"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1" name="Oval 31">
            <a:extLst>
              <a:ext uri="{FF2B5EF4-FFF2-40B4-BE49-F238E27FC236}">
                <a16:creationId xmlns:a16="http://schemas.microsoft.com/office/drawing/2014/main" id="{684F96BD-1B78-C75D-F90A-4787D42A7B48}"/>
              </a:ext>
            </a:extLst>
          </p:cNvPr>
          <p:cNvSpPr>
            <a:spLocks noChangeArrowheads="1"/>
          </p:cNvSpPr>
          <p:nvPr/>
        </p:nvSpPr>
        <p:spPr bwMode="auto">
          <a:xfrm rot="3254610">
            <a:off x="4905375" y="2813050"/>
            <a:ext cx="2889250" cy="3841750"/>
          </a:xfrm>
          <a:prstGeom prst="ellipse">
            <a:avLst/>
          </a:prstGeom>
          <a:noFill/>
          <a:ln w="76200">
            <a:solidFill>
              <a:schemeClr val="accent2"/>
            </a:solidFill>
            <a:round/>
            <a:headEnd/>
            <a:tailEnd/>
          </a:ln>
          <a:effectLst>
            <a:outerShdw blurRad="63500" dist="71842"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txBody>
          <a:bodyPr wrap="none" lIns="91398" tIns="45699" rIns="91398" bIns="45699" anchor="ctr"/>
          <a:lstStyle/>
          <a:p>
            <a:pPr>
              <a:defRPr/>
            </a:pPr>
            <a:endParaRPr lang="th-TH">
              <a:latin typeface="WinInnwa" charset="0"/>
              <a:ea typeface="ＭＳ Ｐゴシック" charset="0"/>
            </a:endParaRPr>
          </a:p>
        </p:txBody>
      </p:sp>
      <p:sp>
        <p:nvSpPr>
          <p:cNvPr id="22531" name="Rectangle 3">
            <a:extLst>
              <a:ext uri="{FF2B5EF4-FFF2-40B4-BE49-F238E27FC236}">
                <a16:creationId xmlns:a16="http://schemas.microsoft.com/office/drawing/2014/main" id="{E7D18779-8B59-7082-BD71-93D508E8564E}"/>
              </a:ext>
            </a:extLst>
          </p:cNvPr>
          <p:cNvSpPr>
            <a:spLocks noChangeArrowheads="1"/>
          </p:cNvSpPr>
          <p:nvPr/>
        </p:nvSpPr>
        <p:spPr bwMode="auto">
          <a:xfrm>
            <a:off x="1692275" y="5830888"/>
            <a:ext cx="898525" cy="469305"/>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773" tIns="49503" rIns="100773" bIns="49503">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400" dirty="0">
                <a:solidFill>
                  <a:srgbClr val="FFFF00"/>
                </a:solidFill>
                <a:latin typeface="Pyidaungsu" panose="020B0502040204020203" pitchFamily="34" charset="0"/>
                <a:cs typeface="Pyidaungsu" panose="020B0502040204020203" pitchFamily="34" charset="0"/>
              </a:rPr>
              <a:t>၁</a:t>
            </a:r>
          </a:p>
        </p:txBody>
      </p:sp>
      <p:sp>
        <p:nvSpPr>
          <p:cNvPr id="22532" name="Rectangle 4">
            <a:extLst>
              <a:ext uri="{FF2B5EF4-FFF2-40B4-BE49-F238E27FC236}">
                <a16:creationId xmlns:a16="http://schemas.microsoft.com/office/drawing/2014/main" id="{577167C6-C7FE-D411-353F-F5A4693C2E96}"/>
              </a:ext>
            </a:extLst>
          </p:cNvPr>
          <p:cNvSpPr>
            <a:spLocks noChangeArrowheads="1"/>
          </p:cNvSpPr>
          <p:nvPr/>
        </p:nvSpPr>
        <p:spPr bwMode="auto">
          <a:xfrm rot="1625832">
            <a:off x="1930400" y="4972346"/>
            <a:ext cx="900113" cy="469305"/>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773" tIns="49503" rIns="100773" bIns="49503">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400" dirty="0">
                <a:solidFill>
                  <a:srgbClr val="FFFF00"/>
                </a:solidFill>
                <a:latin typeface="Pyidaungsu" panose="020B0502040204020203" pitchFamily="34" charset="0"/>
                <a:cs typeface="Pyidaungsu" panose="020B0502040204020203" pitchFamily="34" charset="0"/>
              </a:rPr>
              <a:t>၂</a:t>
            </a:r>
          </a:p>
        </p:txBody>
      </p:sp>
      <p:sp>
        <p:nvSpPr>
          <p:cNvPr id="22533" name="Rectangle 5">
            <a:extLst>
              <a:ext uri="{FF2B5EF4-FFF2-40B4-BE49-F238E27FC236}">
                <a16:creationId xmlns:a16="http://schemas.microsoft.com/office/drawing/2014/main" id="{D0A8CC7F-9444-DAEA-A87F-2055C5128BCE}"/>
              </a:ext>
            </a:extLst>
          </p:cNvPr>
          <p:cNvSpPr>
            <a:spLocks noChangeArrowheads="1"/>
          </p:cNvSpPr>
          <p:nvPr/>
        </p:nvSpPr>
        <p:spPr bwMode="auto">
          <a:xfrm rot="3692806">
            <a:off x="2571750" y="4707234"/>
            <a:ext cx="2695575" cy="469305"/>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773" tIns="49503" rIns="100773" bIns="49503">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400" dirty="0">
                <a:solidFill>
                  <a:srgbClr val="FFFF00"/>
                </a:solidFill>
                <a:latin typeface="Pyidaungsu" panose="020B0502040204020203" pitchFamily="34" charset="0"/>
                <a:cs typeface="Pyidaungsu" panose="020B0502040204020203" pitchFamily="34" charset="0"/>
              </a:rPr>
              <a:t>၃</a:t>
            </a:r>
          </a:p>
        </p:txBody>
      </p:sp>
      <p:sp>
        <p:nvSpPr>
          <p:cNvPr id="22534" name="Rectangle 6">
            <a:extLst>
              <a:ext uri="{FF2B5EF4-FFF2-40B4-BE49-F238E27FC236}">
                <a16:creationId xmlns:a16="http://schemas.microsoft.com/office/drawing/2014/main" id="{3BBCD581-E875-DAC1-C042-21C6E4F9CF07}"/>
              </a:ext>
            </a:extLst>
          </p:cNvPr>
          <p:cNvSpPr>
            <a:spLocks noChangeArrowheads="1"/>
          </p:cNvSpPr>
          <p:nvPr/>
        </p:nvSpPr>
        <p:spPr bwMode="auto">
          <a:xfrm>
            <a:off x="4165600" y="3036888"/>
            <a:ext cx="898525" cy="469305"/>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773" tIns="49503" rIns="100773" bIns="49503">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400" dirty="0">
                <a:solidFill>
                  <a:srgbClr val="FFFF00"/>
                </a:solidFill>
                <a:latin typeface="Pyidaungsu" panose="020B0502040204020203" pitchFamily="34" charset="0"/>
                <a:cs typeface="Pyidaungsu" panose="020B0502040204020203" pitchFamily="34" charset="0"/>
              </a:rPr>
              <a:t>၄</a:t>
            </a:r>
          </a:p>
        </p:txBody>
      </p:sp>
      <p:sp>
        <p:nvSpPr>
          <p:cNvPr id="22535" name="Rectangle 7">
            <a:extLst>
              <a:ext uri="{FF2B5EF4-FFF2-40B4-BE49-F238E27FC236}">
                <a16:creationId xmlns:a16="http://schemas.microsoft.com/office/drawing/2014/main" id="{2B939550-EFDB-AEAD-5A36-83D585B17E27}"/>
              </a:ext>
            </a:extLst>
          </p:cNvPr>
          <p:cNvSpPr>
            <a:spLocks noChangeArrowheads="1"/>
          </p:cNvSpPr>
          <p:nvPr/>
        </p:nvSpPr>
        <p:spPr bwMode="auto">
          <a:xfrm rot="-3225791">
            <a:off x="5964237" y="3320376"/>
            <a:ext cx="898525" cy="407749"/>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773" tIns="49503" rIns="100773" bIns="49503">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a:solidFill>
                  <a:srgbClr val="FFFF00"/>
                </a:solidFill>
                <a:latin typeface="Pyidaungsu" panose="020B0502040204020203" pitchFamily="34" charset="0"/>
                <a:cs typeface="Pyidaungsu" panose="020B0502040204020203" pitchFamily="34" charset="0"/>
              </a:rPr>
              <a:t>၅</a:t>
            </a:r>
          </a:p>
        </p:txBody>
      </p:sp>
      <p:sp>
        <p:nvSpPr>
          <p:cNvPr id="22536" name="Rectangle 8">
            <a:extLst>
              <a:ext uri="{FF2B5EF4-FFF2-40B4-BE49-F238E27FC236}">
                <a16:creationId xmlns:a16="http://schemas.microsoft.com/office/drawing/2014/main" id="{337B750C-24CB-470E-2D69-B191509E0F8C}"/>
              </a:ext>
            </a:extLst>
          </p:cNvPr>
          <p:cNvSpPr>
            <a:spLocks noChangeArrowheads="1"/>
          </p:cNvSpPr>
          <p:nvPr/>
        </p:nvSpPr>
        <p:spPr bwMode="auto">
          <a:xfrm rot="-1746969">
            <a:off x="6762750" y="4106188"/>
            <a:ext cx="898525" cy="407749"/>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773" tIns="49503" rIns="100773" bIns="49503">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a:solidFill>
                  <a:srgbClr val="FFFF00"/>
                </a:solidFill>
                <a:latin typeface="Pyidaungsu" panose="020B0502040204020203" pitchFamily="34" charset="0"/>
                <a:cs typeface="Pyidaungsu" panose="020B0502040204020203" pitchFamily="34" charset="0"/>
              </a:rPr>
              <a:t>၆</a:t>
            </a:r>
          </a:p>
        </p:txBody>
      </p:sp>
      <p:sp>
        <p:nvSpPr>
          <p:cNvPr id="22537" name="Rectangle 9">
            <a:extLst>
              <a:ext uri="{FF2B5EF4-FFF2-40B4-BE49-F238E27FC236}">
                <a16:creationId xmlns:a16="http://schemas.microsoft.com/office/drawing/2014/main" id="{02D7B1B9-2A0D-1145-0461-43ED6CD26886}"/>
              </a:ext>
            </a:extLst>
          </p:cNvPr>
          <p:cNvSpPr>
            <a:spLocks noChangeArrowheads="1"/>
          </p:cNvSpPr>
          <p:nvPr/>
        </p:nvSpPr>
        <p:spPr bwMode="auto">
          <a:xfrm rot="-1549272">
            <a:off x="7351713" y="4758650"/>
            <a:ext cx="898525" cy="407749"/>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773" tIns="49503" rIns="100773" bIns="49503">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a:solidFill>
                  <a:srgbClr val="FFFF00"/>
                </a:solidFill>
                <a:latin typeface="Pyidaungsu" panose="020B0502040204020203" pitchFamily="34" charset="0"/>
                <a:cs typeface="Pyidaungsu" panose="020B0502040204020203" pitchFamily="34" charset="0"/>
              </a:rPr>
              <a:t>၇</a:t>
            </a:r>
          </a:p>
        </p:txBody>
      </p:sp>
      <p:sp>
        <p:nvSpPr>
          <p:cNvPr id="22538" name="Line 10">
            <a:extLst>
              <a:ext uri="{FF2B5EF4-FFF2-40B4-BE49-F238E27FC236}">
                <a16:creationId xmlns:a16="http://schemas.microsoft.com/office/drawing/2014/main" id="{6D23C5E0-3B36-932F-4A4D-09678D320B06}"/>
              </a:ext>
            </a:extLst>
          </p:cNvPr>
          <p:cNvSpPr>
            <a:spLocks noChangeShapeType="1"/>
          </p:cNvSpPr>
          <p:nvPr/>
        </p:nvSpPr>
        <p:spPr bwMode="auto">
          <a:xfrm>
            <a:off x="2335213" y="5638800"/>
            <a:ext cx="1606550" cy="777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22539" name="Line 11">
            <a:extLst>
              <a:ext uri="{FF2B5EF4-FFF2-40B4-BE49-F238E27FC236}">
                <a16:creationId xmlns:a16="http://schemas.microsoft.com/office/drawing/2014/main" id="{E0931ABA-4EC8-4A66-5E97-654D48BDB237}"/>
              </a:ext>
            </a:extLst>
          </p:cNvPr>
          <p:cNvSpPr>
            <a:spLocks noChangeShapeType="1"/>
          </p:cNvSpPr>
          <p:nvPr/>
        </p:nvSpPr>
        <p:spPr bwMode="auto">
          <a:xfrm>
            <a:off x="2624138" y="4725988"/>
            <a:ext cx="1489075" cy="62071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22540" name="Line 12">
            <a:extLst>
              <a:ext uri="{FF2B5EF4-FFF2-40B4-BE49-F238E27FC236}">
                <a16:creationId xmlns:a16="http://schemas.microsoft.com/office/drawing/2014/main" id="{66A1660E-D2A4-4998-14ED-9DDB94A9D039}"/>
              </a:ext>
            </a:extLst>
          </p:cNvPr>
          <p:cNvSpPr>
            <a:spLocks noChangeShapeType="1"/>
          </p:cNvSpPr>
          <p:nvPr/>
        </p:nvSpPr>
        <p:spPr bwMode="auto">
          <a:xfrm>
            <a:off x="3287713" y="3848100"/>
            <a:ext cx="1114425" cy="13223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22541" name="Line 13">
            <a:extLst>
              <a:ext uri="{FF2B5EF4-FFF2-40B4-BE49-F238E27FC236}">
                <a16:creationId xmlns:a16="http://schemas.microsoft.com/office/drawing/2014/main" id="{26591661-F364-069F-3B6E-0DE97647659F}"/>
              </a:ext>
            </a:extLst>
          </p:cNvPr>
          <p:cNvSpPr>
            <a:spLocks noChangeShapeType="1"/>
          </p:cNvSpPr>
          <p:nvPr/>
        </p:nvSpPr>
        <p:spPr bwMode="auto">
          <a:xfrm>
            <a:off x="4395788" y="3427413"/>
            <a:ext cx="433387" cy="18319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22542" name="Line 14">
            <a:extLst>
              <a:ext uri="{FF2B5EF4-FFF2-40B4-BE49-F238E27FC236}">
                <a16:creationId xmlns:a16="http://schemas.microsoft.com/office/drawing/2014/main" id="{A11C23B6-B6F2-97FF-1412-B71427DEEBD0}"/>
              </a:ext>
            </a:extLst>
          </p:cNvPr>
          <p:cNvSpPr>
            <a:spLocks noChangeShapeType="1"/>
          </p:cNvSpPr>
          <p:nvPr/>
        </p:nvSpPr>
        <p:spPr bwMode="auto">
          <a:xfrm flipH="1">
            <a:off x="5370513" y="3813175"/>
            <a:ext cx="919162" cy="119856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22543" name="Line 15">
            <a:extLst>
              <a:ext uri="{FF2B5EF4-FFF2-40B4-BE49-F238E27FC236}">
                <a16:creationId xmlns:a16="http://schemas.microsoft.com/office/drawing/2014/main" id="{26597E1C-4B21-349A-88D9-F74D45293DD2}"/>
              </a:ext>
            </a:extLst>
          </p:cNvPr>
          <p:cNvSpPr>
            <a:spLocks noChangeShapeType="1"/>
          </p:cNvSpPr>
          <p:nvPr/>
        </p:nvSpPr>
        <p:spPr bwMode="auto">
          <a:xfrm flipH="1">
            <a:off x="5641975" y="4268788"/>
            <a:ext cx="1243013" cy="9017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22544" name="Line 16">
            <a:extLst>
              <a:ext uri="{FF2B5EF4-FFF2-40B4-BE49-F238E27FC236}">
                <a16:creationId xmlns:a16="http://schemas.microsoft.com/office/drawing/2014/main" id="{F4F4BEDD-F0CB-01A1-01BC-E9A8100D54F9}"/>
              </a:ext>
            </a:extLst>
          </p:cNvPr>
          <p:cNvSpPr>
            <a:spLocks noChangeShapeType="1"/>
          </p:cNvSpPr>
          <p:nvPr/>
        </p:nvSpPr>
        <p:spPr bwMode="auto">
          <a:xfrm flipV="1">
            <a:off x="5741988" y="5114925"/>
            <a:ext cx="1760537" cy="4032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22545" name="Line 17">
            <a:extLst>
              <a:ext uri="{FF2B5EF4-FFF2-40B4-BE49-F238E27FC236}">
                <a16:creationId xmlns:a16="http://schemas.microsoft.com/office/drawing/2014/main" id="{9DB065BE-B08C-FB04-6973-5593867F13F4}"/>
              </a:ext>
            </a:extLst>
          </p:cNvPr>
          <p:cNvSpPr>
            <a:spLocks noChangeShapeType="1"/>
          </p:cNvSpPr>
          <p:nvPr/>
        </p:nvSpPr>
        <p:spPr bwMode="auto">
          <a:xfrm flipV="1">
            <a:off x="5929313" y="5789613"/>
            <a:ext cx="1568450" cy="2381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22546" name="Rectangle 18">
            <a:extLst>
              <a:ext uri="{FF2B5EF4-FFF2-40B4-BE49-F238E27FC236}">
                <a16:creationId xmlns:a16="http://schemas.microsoft.com/office/drawing/2014/main" id="{DDB7A249-4B72-BFCE-CD24-BB81533CE5D5}"/>
              </a:ext>
            </a:extLst>
          </p:cNvPr>
          <p:cNvSpPr>
            <a:spLocks noChangeArrowheads="1"/>
          </p:cNvSpPr>
          <p:nvPr/>
        </p:nvSpPr>
        <p:spPr bwMode="auto">
          <a:xfrm rot="-948114">
            <a:off x="7904163" y="5970885"/>
            <a:ext cx="900112" cy="469305"/>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773" tIns="49503" rIns="100773" bIns="49503">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400" dirty="0">
                <a:solidFill>
                  <a:srgbClr val="FFFF00"/>
                </a:solidFill>
                <a:latin typeface="Pyidaungsu" panose="020B0502040204020203" pitchFamily="34" charset="0"/>
                <a:cs typeface="Pyidaungsu" panose="020B0502040204020203" pitchFamily="34" charset="0"/>
              </a:rPr>
              <a:t>၈</a:t>
            </a:r>
          </a:p>
        </p:txBody>
      </p:sp>
      <p:sp>
        <p:nvSpPr>
          <p:cNvPr id="22547" name="Rectangle 19">
            <a:extLst>
              <a:ext uri="{FF2B5EF4-FFF2-40B4-BE49-F238E27FC236}">
                <a16:creationId xmlns:a16="http://schemas.microsoft.com/office/drawing/2014/main" id="{9D48AD1D-F7AE-21FD-A568-296CB8331F14}"/>
              </a:ext>
            </a:extLst>
          </p:cNvPr>
          <p:cNvSpPr>
            <a:spLocks noChangeArrowheads="1"/>
          </p:cNvSpPr>
          <p:nvPr/>
        </p:nvSpPr>
        <p:spPr bwMode="auto">
          <a:xfrm rot="240000">
            <a:off x="2257425" y="6086594"/>
            <a:ext cx="1960563" cy="40774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773" tIns="49503" rIns="100773" bIns="49503">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chemeClr val="hlink"/>
                </a:solidFill>
                <a:latin typeface="Pyidaungsu" panose="020B0502040204020203" pitchFamily="34" charset="0"/>
                <a:cs typeface="Pyidaungsu" panose="020B0502040204020203" pitchFamily="34" charset="0"/>
              </a:rPr>
              <a:t>ပညတ်တရား</a:t>
            </a:r>
            <a:endParaRPr lang="en-US" altLang="en-US" sz="2000" dirty="0">
              <a:solidFill>
                <a:schemeClr val="hlink"/>
              </a:solidFill>
              <a:latin typeface="Pyidaungsu" panose="020B0502040204020203" pitchFamily="34" charset="0"/>
              <a:cs typeface="Pyidaungsu" panose="020B0502040204020203" pitchFamily="34" charset="0"/>
            </a:endParaRPr>
          </a:p>
        </p:txBody>
      </p:sp>
      <p:sp>
        <p:nvSpPr>
          <p:cNvPr id="22548" name="Rectangle 20">
            <a:extLst>
              <a:ext uri="{FF2B5EF4-FFF2-40B4-BE49-F238E27FC236}">
                <a16:creationId xmlns:a16="http://schemas.microsoft.com/office/drawing/2014/main" id="{1FD7C252-3225-FC4E-E21B-CFA8FA74DC00}"/>
              </a:ext>
            </a:extLst>
          </p:cNvPr>
          <p:cNvSpPr>
            <a:spLocks noChangeArrowheads="1"/>
          </p:cNvSpPr>
          <p:nvPr/>
        </p:nvSpPr>
        <p:spPr bwMode="auto">
          <a:xfrm rot="2715250">
            <a:off x="2498726" y="5267444"/>
            <a:ext cx="3871912" cy="40774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773" tIns="49503" rIns="100773" bIns="49503">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chemeClr val="hlink"/>
                </a:solidFill>
                <a:latin typeface="Pyidaungsu" panose="020B0502040204020203" pitchFamily="34" charset="0"/>
                <a:cs typeface="Pyidaungsu" panose="020B0502040204020203" pitchFamily="34" charset="0"/>
              </a:rPr>
              <a:t>အရေးအသားများ</a:t>
            </a:r>
            <a:endParaRPr lang="en-US" altLang="en-US" sz="2800" dirty="0">
              <a:solidFill>
                <a:schemeClr val="hlink"/>
              </a:solidFill>
            </a:endParaRPr>
          </a:p>
        </p:txBody>
      </p:sp>
      <p:sp>
        <p:nvSpPr>
          <p:cNvPr id="22549" name="Rectangle 21">
            <a:extLst>
              <a:ext uri="{FF2B5EF4-FFF2-40B4-BE49-F238E27FC236}">
                <a16:creationId xmlns:a16="http://schemas.microsoft.com/office/drawing/2014/main" id="{DAA1EBDA-A19F-97F1-D428-717166339D3C}"/>
              </a:ext>
            </a:extLst>
          </p:cNvPr>
          <p:cNvSpPr>
            <a:spLocks noChangeArrowheads="1"/>
          </p:cNvSpPr>
          <p:nvPr/>
        </p:nvSpPr>
        <p:spPr bwMode="auto">
          <a:xfrm rot="4846779">
            <a:off x="3561556" y="4571326"/>
            <a:ext cx="2320925" cy="40774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773" tIns="49503" rIns="100773" bIns="49503">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chemeClr val="hlink"/>
                </a:solidFill>
                <a:latin typeface="Pyidaungsu" panose="020B0502040204020203" pitchFamily="34" charset="0"/>
                <a:cs typeface="Pyidaungsu" panose="020B0502040204020203" pitchFamily="34" charset="0"/>
              </a:rPr>
              <a:t>ပရောဖက်များ</a:t>
            </a:r>
            <a:endParaRPr lang="en-US" altLang="en-US" sz="2000" dirty="0">
              <a:solidFill>
                <a:schemeClr val="hlink"/>
              </a:solidFill>
              <a:latin typeface="Pyidaungsu" panose="020B0502040204020203" pitchFamily="34" charset="0"/>
              <a:cs typeface="Pyidaungsu" panose="020B0502040204020203" pitchFamily="34" charset="0"/>
            </a:endParaRPr>
          </a:p>
        </p:txBody>
      </p:sp>
      <p:sp>
        <p:nvSpPr>
          <p:cNvPr id="22550" name="Rectangle 22">
            <a:extLst>
              <a:ext uri="{FF2B5EF4-FFF2-40B4-BE49-F238E27FC236}">
                <a16:creationId xmlns:a16="http://schemas.microsoft.com/office/drawing/2014/main" id="{2AAE239D-6DAD-B057-DA28-C11510452F57}"/>
              </a:ext>
            </a:extLst>
          </p:cNvPr>
          <p:cNvSpPr>
            <a:spLocks noChangeArrowheads="1"/>
          </p:cNvSpPr>
          <p:nvPr/>
        </p:nvSpPr>
        <p:spPr bwMode="auto">
          <a:xfrm rot="-3498783">
            <a:off x="4148932" y="4800719"/>
            <a:ext cx="3376612" cy="40774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773" tIns="49503" rIns="100773" bIns="49503">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err="1">
                <a:solidFill>
                  <a:srgbClr val="FFFF00"/>
                </a:solidFill>
                <a:latin typeface="Pyidaungsu" panose="020B0502040204020203" pitchFamily="34" charset="0"/>
                <a:cs typeface="Pyidaungsu" panose="020B0502040204020203" pitchFamily="34" charset="0"/>
              </a:rPr>
              <a:t>ခရစ်ဝင်ကျမ်းများ</a:t>
            </a:r>
            <a:endParaRPr lang="en-US" altLang="en-US" sz="2000" dirty="0">
              <a:solidFill>
                <a:srgbClr val="FFFF00"/>
              </a:solidFill>
              <a:latin typeface="Pyidaungsu" panose="020B0502040204020203" pitchFamily="34" charset="0"/>
              <a:cs typeface="Pyidaungsu" panose="020B0502040204020203" pitchFamily="34" charset="0"/>
            </a:endParaRPr>
          </a:p>
        </p:txBody>
      </p:sp>
      <p:sp>
        <p:nvSpPr>
          <p:cNvPr id="22551" name="Rectangle 23">
            <a:extLst>
              <a:ext uri="{FF2B5EF4-FFF2-40B4-BE49-F238E27FC236}">
                <a16:creationId xmlns:a16="http://schemas.microsoft.com/office/drawing/2014/main" id="{48FA2B81-CCC2-8352-5CF5-4BB81FAF378D}"/>
              </a:ext>
            </a:extLst>
          </p:cNvPr>
          <p:cNvSpPr>
            <a:spLocks noChangeArrowheads="1"/>
          </p:cNvSpPr>
          <p:nvPr/>
        </p:nvSpPr>
        <p:spPr bwMode="auto">
          <a:xfrm rot="-2587500">
            <a:off x="5267325" y="4884857"/>
            <a:ext cx="2562225" cy="40774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773" tIns="49503" rIns="100773" bIns="49503">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rgbClr val="FFFF00"/>
                </a:solidFill>
                <a:latin typeface="Pyidaungsu" panose="020B0502040204020203" pitchFamily="34" charset="0"/>
                <a:cs typeface="Pyidaungsu" panose="020B0502040204020203" pitchFamily="34" charset="0"/>
              </a:rPr>
              <a:t>တမန်တော်ဝတ္ထု</a:t>
            </a:r>
            <a:endParaRPr lang="en-US" altLang="en-US" sz="2000" dirty="0">
              <a:solidFill>
                <a:srgbClr val="FFFF00"/>
              </a:solidFill>
              <a:latin typeface="Pyidaungsu" panose="020B0502040204020203" pitchFamily="34" charset="0"/>
              <a:cs typeface="Pyidaungsu" panose="020B0502040204020203" pitchFamily="34" charset="0"/>
            </a:endParaRPr>
          </a:p>
        </p:txBody>
      </p:sp>
      <p:sp>
        <p:nvSpPr>
          <p:cNvPr id="22552" name="Rectangle 24">
            <a:extLst>
              <a:ext uri="{FF2B5EF4-FFF2-40B4-BE49-F238E27FC236}">
                <a16:creationId xmlns:a16="http://schemas.microsoft.com/office/drawing/2014/main" id="{A3439DE4-5809-D8BB-C9CA-02AEAE954EAF}"/>
              </a:ext>
            </a:extLst>
          </p:cNvPr>
          <p:cNvSpPr>
            <a:spLocks noChangeArrowheads="1"/>
          </p:cNvSpPr>
          <p:nvPr/>
        </p:nvSpPr>
        <p:spPr bwMode="auto">
          <a:xfrm rot="-1551702">
            <a:off x="5719763" y="5335706"/>
            <a:ext cx="3176587" cy="40774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773" tIns="49503" rIns="100773" bIns="49503">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rgbClr val="FFFF00"/>
                </a:solidFill>
                <a:latin typeface="Pyidaungsu" panose="020B0502040204020203" pitchFamily="34" charset="0"/>
                <a:cs typeface="Pyidaungsu" panose="020B0502040204020203" pitchFamily="34" charset="0"/>
              </a:rPr>
              <a:t>စာစောင်များ</a:t>
            </a:r>
            <a:endParaRPr lang="en-US" altLang="en-US" sz="2000" dirty="0">
              <a:solidFill>
                <a:srgbClr val="FFFF00"/>
              </a:solidFill>
              <a:latin typeface="Pyidaungsu" panose="020B0502040204020203" pitchFamily="34" charset="0"/>
              <a:cs typeface="Pyidaungsu" panose="020B0502040204020203" pitchFamily="34" charset="0"/>
            </a:endParaRPr>
          </a:p>
        </p:txBody>
      </p:sp>
      <p:sp>
        <p:nvSpPr>
          <p:cNvPr id="22553" name="Rectangle 25">
            <a:extLst>
              <a:ext uri="{FF2B5EF4-FFF2-40B4-BE49-F238E27FC236}">
                <a16:creationId xmlns:a16="http://schemas.microsoft.com/office/drawing/2014/main" id="{39B85D90-2404-F902-3487-82D78FE287DC}"/>
              </a:ext>
            </a:extLst>
          </p:cNvPr>
          <p:cNvSpPr>
            <a:spLocks noChangeArrowheads="1"/>
          </p:cNvSpPr>
          <p:nvPr/>
        </p:nvSpPr>
        <p:spPr bwMode="auto">
          <a:xfrm rot="1456222">
            <a:off x="2420938" y="5458629"/>
            <a:ext cx="1466850" cy="105408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773" tIns="49503" rIns="100773" bIns="49503">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chemeClr val="hlink"/>
                </a:solidFill>
                <a:latin typeface="Pyidaungsu" panose="020B0502040204020203" pitchFamily="34" charset="0"/>
                <a:cs typeface="Pyidaungsu" panose="020B0502040204020203" pitchFamily="34" charset="0"/>
              </a:rPr>
              <a:t>သမိုင်း</a:t>
            </a:r>
            <a:endParaRPr lang="en-US" altLang="en-US" sz="2000" dirty="0">
              <a:solidFill>
                <a:schemeClr val="hlink"/>
              </a:solidFill>
              <a:latin typeface="Pyidaungsu" panose="020B0502040204020203" pitchFamily="34" charset="0"/>
              <a:cs typeface="Pyidaungsu" panose="020B0502040204020203" pitchFamily="34" charset="0"/>
            </a:endParaRPr>
          </a:p>
          <a:p>
            <a:pPr algn="l">
              <a:spcBef>
                <a:spcPct val="50000"/>
              </a:spcBef>
            </a:pPr>
            <a:endParaRPr lang="en-US" altLang="en-US" sz="2800" dirty="0">
              <a:solidFill>
                <a:schemeClr val="hlink"/>
              </a:solidFill>
            </a:endParaRPr>
          </a:p>
        </p:txBody>
      </p:sp>
      <p:grpSp>
        <p:nvGrpSpPr>
          <p:cNvPr id="22554" name="Group 26">
            <a:extLst>
              <a:ext uri="{FF2B5EF4-FFF2-40B4-BE49-F238E27FC236}">
                <a16:creationId xmlns:a16="http://schemas.microsoft.com/office/drawing/2014/main" id="{5F4C01D8-20F0-8A15-1213-D89FBB36FF12}"/>
              </a:ext>
            </a:extLst>
          </p:cNvPr>
          <p:cNvGrpSpPr>
            <a:grpSpLocks/>
          </p:cNvGrpSpPr>
          <p:nvPr/>
        </p:nvGrpSpPr>
        <p:grpSpPr bwMode="auto">
          <a:xfrm rot="1689751">
            <a:off x="5710238" y="1665288"/>
            <a:ext cx="1006475" cy="1425575"/>
            <a:chOff x="4392" y="752"/>
            <a:chExt cx="576" cy="792"/>
          </a:xfrm>
        </p:grpSpPr>
        <p:sp>
          <p:nvSpPr>
            <p:cNvPr id="22565" name="Rectangle 27">
              <a:extLst>
                <a:ext uri="{FF2B5EF4-FFF2-40B4-BE49-F238E27FC236}">
                  <a16:creationId xmlns:a16="http://schemas.microsoft.com/office/drawing/2014/main" id="{DB070DEF-F873-3D2F-862E-B2B13FBD2FC3}"/>
                </a:ext>
              </a:extLst>
            </p:cNvPr>
            <p:cNvSpPr>
              <a:spLocks noChangeArrowheads="1"/>
            </p:cNvSpPr>
            <p:nvPr/>
          </p:nvSpPr>
          <p:spPr bwMode="auto">
            <a:xfrm>
              <a:off x="4608" y="752"/>
              <a:ext cx="152" cy="792"/>
            </a:xfrm>
            <a:prstGeom prst="rect">
              <a:avLst/>
            </a:prstGeom>
            <a:solidFill>
              <a:schemeClr val="hlink"/>
            </a:solidFill>
            <a:ln w="12700">
              <a:solidFill>
                <a:schemeClr val="tx1"/>
              </a:solidFill>
              <a:miter lim="800000"/>
              <a:headEnd/>
              <a:tailEnd/>
            </a:ln>
            <a:effectLst>
              <a:outerShdw dist="35921" dir="2700000"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22566" name="Rectangle 28">
              <a:extLst>
                <a:ext uri="{FF2B5EF4-FFF2-40B4-BE49-F238E27FC236}">
                  <a16:creationId xmlns:a16="http://schemas.microsoft.com/office/drawing/2014/main" id="{A6513792-774E-05EC-836B-6EE7524E136E}"/>
                </a:ext>
              </a:extLst>
            </p:cNvPr>
            <p:cNvSpPr>
              <a:spLocks noChangeArrowheads="1"/>
            </p:cNvSpPr>
            <p:nvPr/>
          </p:nvSpPr>
          <p:spPr bwMode="auto">
            <a:xfrm>
              <a:off x="4389" y="888"/>
              <a:ext cx="576" cy="144"/>
            </a:xfrm>
            <a:prstGeom prst="rect">
              <a:avLst/>
            </a:prstGeom>
            <a:solidFill>
              <a:schemeClr val="hlink"/>
            </a:solidFill>
            <a:ln w="12700">
              <a:solidFill>
                <a:schemeClr val="tx1"/>
              </a:solidFill>
              <a:miter lim="800000"/>
              <a:headEnd/>
              <a:tailEnd/>
            </a:ln>
            <a:effectLst>
              <a:outerShdw dist="35921" dir="2700000"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grpSp>
      <p:sp>
        <p:nvSpPr>
          <p:cNvPr id="22555" name="Rectangle 30">
            <a:extLst>
              <a:ext uri="{FF2B5EF4-FFF2-40B4-BE49-F238E27FC236}">
                <a16:creationId xmlns:a16="http://schemas.microsoft.com/office/drawing/2014/main" id="{453FC7DC-0EA1-E12D-4491-0FDD357A68B7}"/>
              </a:ext>
            </a:extLst>
          </p:cNvPr>
          <p:cNvSpPr>
            <a:spLocks noChangeArrowheads="1"/>
          </p:cNvSpPr>
          <p:nvPr/>
        </p:nvSpPr>
        <p:spPr bwMode="auto">
          <a:xfrm>
            <a:off x="5889625" y="6221413"/>
            <a:ext cx="2316163" cy="40774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773" tIns="49503" rIns="100773" bIns="49503">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err="1">
                <a:solidFill>
                  <a:srgbClr val="FFFF00"/>
                </a:solidFill>
                <a:latin typeface="Pyidaungsu" panose="020B0502040204020203" pitchFamily="34" charset="0"/>
                <a:cs typeface="Pyidaungsu" panose="020B0502040204020203" pitchFamily="34" charset="0"/>
              </a:rPr>
              <a:t>ဗျာဒိတ်ကျမ်း</a:t>
            </a:r>
            <a:endParaRPr lang="en-US" altLang="en-US" sz="2000" dirty="0">
              <a:solidFill>
                <a:srgbClr val="FFFF00"/>
              </a:solidFill>
              <a:latin typeface="Pyidaungsu" panose="020B0502040204020203" pitchFamily="34" charset="0"/>
              <a:cs typeface="Pyidaungsu" panose="020B0502040204020203" pitchFamily="34" charset="0"/>
            </a:endParaRPr>
          </a:p>
        </p:txBody>
      </p:sp>
      <p:sp>
        <p:nvSpPr>
          <p:cNvPr id="22556" name="Text Box 32">
            <a:extLst>
              <a:ext uri="{FF2B5EF4-FFF2-40B4-BE49-F238E27FC236}">
                <a16:creationId xmlns:a16="http://schemas.microsoft.com/office/drawing/2014/main" id="{33D31212-75BF-4D64-3CCB-EF10F440FA66}"/>
              </a:ext>
            </a:extLst>
          </p:cNvPr>
          <p:cNvSpPr txBox="1">
            <a:spLocks noChangeArrowheads="1"/>
          </p:cNvSpPr>
          <p:nvPr/>
        </p:nvSpPr>
        <p:spPr bwMode="auto">
          <a:xfrm>
            <a:off x="9693275" y="-17463"/>
            <a:ext cx="185738"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22557" name="AutoShape 35">
            <a:extLst>
              <a:ext uri="{FF2B5EF4-FFF2-40B4-BE49-F238E27FC236}">
                <a16:creationId xmlns:a16="http://schemas.microsoft.com/office/drawing/2014/main" id="{E772F042-E3FD-9806-0298-27AAB276F02D}"/>
              </a:ext>
            </a:extLst>
          </p:cNvPr>
          <p:cNvSpPr>
            <a:spLocks noChangeArrowheads="1"/>
          </p:cNvSpPr>
          <p:nvPr/>
        </p:nvSpPr>
        <p:spPr bwMode="auto">
          <a:xfrm>
            <a:off x="5330825" y="3486150"/>
            <a:ext cx="2949575" cy="2865438"/>
          </a:xfrm>
          <a:prstGeom prst="roundRect">
            <a:avLst>
              <a:gd name="adj" fmla="val 16667"/>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round/>
                <a:headEnd/>
                <a:tailEnd/>
              </a14:hiddenLine>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22558" name="Rectangle 36">
            <a:extLst>
              <a:ext uri="{FF2B5EF4-FFF2-40B4-BE49-F238E27FC236}">
                <a16:creationId xmlns:a16="http://schemas.microsoft.com/office/drawing/2014/main" id="{1F2335CE-1A1B-DA1B-8294-7E8787193683}"/>
              </a:ext>
            </a:extLst>
          </p:cNvPr>
          <p:cNvSpPr>
            <a:spLocks noChangeArrowheads="1"/>
          </p:cNvSpPr>
          <p:nvPr/>
        </p:nvSpPr>
        <p:spPr bwMode="auto">
          <a:xfrm>
            <a:off x="2811818" y="6794500"/>
            <a:ext cx="3709282" cy="653971"/>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0773" tIns="49503" rIns="100773" bIns="49503">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3600" dirty="0">
                <a:solidFill>
                  <a:schemeClr val="bg1"/>
                </a:solidFill>
              </a:rPr>
              <a:t> </a:t>
            </a:r>
            <a:r>
              <a:rPr lang="en-US" altLang="ja-JP" sz="2800" dirty="0">
                <a:solidFill>
                  <a:schemeClr val="bg1"/>
                </a:solidFill>
                <a:latin typeface="Pyidaungsu" panose="020B0502040204020203" pitchFamily="34" charset="0"/>
                <a:cs typeface="Pyidaungsu" panose="020B0502040204020203" pitchFamily="34" charset="0"/>
              </a:rPr>
              <a:t>“</a:t>
            </a:r>
            <a:r>
              <a:rPr lang="en-US" altLang="ja-JP" sz="2800" dirty="0" err="1">
                <a:solidFill>
                  <a:schemeClr val="bg1"/>
                </a:solidFill>
                <a:latin typeface="Pyidaungsu" panose="020B0502040204020203" pitchFamily="34" charset="0"/>
                <a:cs typeface="Pyidaungsu" panose="020B0502040204020203" pitchFamily="34" charset="0"/>
              </a:rPr>
              <a:t>ဖွင</a:t>
            </a:r>
            <a:r>
              <a:rPr lang="en-US" altLang="ja-JP" sz="2800" dirty="0">
                <a:solidFill>
                  <a:schemeClr val="bg1"/>
                </a:solidFill>
                <a:latin typeface="Pyidaungsu" panose="020B0502040204020203" pitchFamily="34" charset="0"/>
                <a:cs typeface="Pyidaungsu" panose="020B0502040204020203" pitchFamily="34" charset="0"/>
              </a:rPr>
              <a:t>့်</a:t>
            </a:r>
            <a:r>
              <a:rPr lang="en-US" altLang="ja-JP" sz="2800" dirty="0" err="1">
                <a:solidFill>
                  <a:schemeClr val="bg1"/>
                </a:solidFill>
                <a:latin typeface="Pyidaungsu" panose="020B0502040204020203" pitchFamily="34" charset="0"/>
                <a:cs typeface="Pyidaungsu" panose="020B0502040204020203" pitchFamily="34" charset="0"/>
              </a:rPr>
              <a:t>ထားသော</a:t>
            </a:r>
            <a:r>
              <a:rPr lang="en-US" altLang="ja-JP" sz="2800" dirty="0">
                <a:solidFill>
                  <a:schemeClr val="bg1"/>
                </a:solidFill>
                <a:latin typeface="Pyidaungsu" panose="020B0502040204020203" pitchFamily="34" charset="0"/>
                <a:cs typeface="Pyidaungsu" panose="020B0502040204020203" pitchFamily="34" charset="0"/>
              </a:rPr>
              <a:t>” </a:t>
            </a:r>
            <a:r>
              <a:rPr lang="en-US" altLang="ja-JP" sz="2800" dirty="0" err="1">
                <a:solidFill>
                  <a:schemeClr val="bg1"/>
                </a:solidFill>
                <a:latin typeface="Pyidaungsu" panose="020B0502040204020203" pitchFamily="34" charset="0"/>
                <a:cs typeface="Pyidaungsu" panose="020B0502040204020203" pitchFamily="34" charset="0"/>
              </a:rPr>
              <a:t>ကျမ်းစာ</a:t>
            </a:r>
            <a:endParaRPr lang="en-US" altLang="en-US" sz="2800" dirty="0">
              <a:solidFill>
                <a:schemeClr val="bg1"/>
              </a:solidFill>
              <a:latin typeface="Pyidaungsu" panose="020B0502040204020203" pitchFamily="34" charset="0"/>
              <a:cs typeface="Pyidaungsu" panose="020B0502040204020203" pitchFamily="34" charset="0"/>
            </a:endParaRPr>
          </a:p>
        </p:txBody>
      </p:sp>
      <p:sp>
        <p:nvSpPr>
          <p:cNvPr id="22559" name="Line 43">
            <a:extLst>
              <a:ext uri="{FF2B5EF4-FFF2-40B4-BE49-F238E27FC236}">
                <a16:creationId xmlns:a16="http://schemas.microsoft.com/office/drawing/2014/main" id="{F4E97D67-AB16-7A82-4AE5-B6AD54432F50}"/>
              </a:ext>
            </a:extLst>
          </p:cNvPr>
          <p:cNvSpPr>
            <a:spLocks noChangeShapeType="1"/>
          </p:cNvSpPr>
          <p:nvPr/>
        </p:nvSpPr>
        <p:spPr bwMode="auto">
          <a:xfrm flipV="1">
            <a:off x="5868988" y="4565650"/>
            <a:ext cx="771525" cy="51435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22560" name="Line 44">
            <a:extLst>
              <a:ext uri="{FF2B5EF4-FFF2-40B4-BE49-F238E27FC236}">
                <a16:creationId xmlns:a16="http://schemas.microsoft.com/office/drawing/2014/main" id="{EADFDDF0-AF9C-0991-8375-399F8E9FB8E9}"/>
              </a:ext>
            </a:extLst>
          </p:cNvPr>
          <p:cNvSpPr>
            <a:spLocks noChangeShapeType="1"/>
          </p:cNvSpPr>
          <p:nvPr/>
        </p:nvSpPr>
        <p:spPr bwMode="auto">
          <a:xfrm flipV="1">
            <a:off x="6105525" y="4525963"/>
            <a:ext cx="661988" cy="465137"/>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22561" name="Line 45">
            <a:extLst>
              <a:ext uri="{FF2B5EF4-FFF2-40B4-BE49-F238E27FC236}">
                <a16:creationId xmlns:a16="http://schemas.microsoft.com/office/drawing/2014/main" id="{51384CEB-2D97-A108-64EF-C3AE86FA7661}"/>
              </a:ext>
            </a:extLst>
          </p:cNvPr>
          <p:cNvSpPr>
            <a:spLocks noChangeShapeType="1"/>
          </p:cNvSpPr>
          <p:nvPr/>
        </p:nvSpPr>
        <p:spPr bwMode="auto">
          <a:xfrm flipV="1">
            <a:off x="6146800" y="4535488"/>
            <a:ext cx="661988" cy="465137"/>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22562" name="Text Box 47">
            <a:extLst>
              <a:ext uri="{FF2B5EF4-FFF2-40B4-BE49-F238E27FC236}">
                <a16:creationId xmlns:a16="http://schemas.microsoft.com/office/drawing/2014/main" id="{D261D3F9-FAC5-3839-74D5-A1E7BD217FDF}"/>
              </a:ext>
            </a:extLst>
          </p:cNvPr>
          <p:cNvSpPr txBox="1">
            <a:spLocks noChangeArrowheads="1"/>
          </p:cNvSpPr>
          <p:nvPr/>
        </p:nvSpPr>
        <p:spPr bwMode="auto">
          <a:xfrm>
            <a:off x="9190038" y="7399338"/>
            <a:ext cx="293687"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03</a:t>
            </a:r>
          </a:p>
        </p:txBody>
      </p:sp>
      <p:sp>
        <p:nvSpPr>
          <p:cNvPr id="22563" name="Rectangle 49">
            <a:extLst>
              <a:ext uri="{FF2B5EF4-FFF2-40B4-BE49-F238E27FC236}">
                <a16:creationId xmlns:a16="http://schemas.microsoft.com/office/drawing/2014/main" id="{44299AFD-B9B0-5B2E-7645-F86B7EE34ABA}"/>
              </a:ext>
            </a:extLst>
          </p:cNvPr>
          <p:cNvSpPr>
            <a:spLocks noGrp="1" noChangeArrowheads="1"/>
          </p:cNvSpPr>
          <p:nvPr>
            <p:ph type="title"/>
          </p:nvPr>
        </p:nvSpPr>
        <p:spPr bwMode="auto">
          <a:xfrm>
            <a:off x="469900" y="1135063"/>
            <a:ext cx="9051925" cy="1263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ja-JP" sz="2400" dirty="0">
                <a:solidFill>
                  <a:srgbClr val="FFEA18"/>
                </a:solidFill>
                <a:latin typeface="Pyidaungsu" panose="020B0502040204020203" pitchFamily="34" charset="0"/>
                <a:ea typeface="ＭＳ Ｐゴシック" panose="020B0600070205080204" pitchFamily="34" charset="-128"/>
                <a:cs typeface="Pyidaungsu" panose="020B0502040204020203" pitchFamily="34" charset="0"/>
              </a:rPr>
              <a:t>“</a:t>
            </a:r>
            <a:r>
              <a:rPr lang="en-US" altLang="ja-JP" sz="2400" dirty="0" err="1">
                <a:solidFill>
                  <a:srgbClr val="FFEA18"/>
                </a:solidFill>
                <a:latin typeface="Pyidaungsu" panose="020B0502040204020203" pitchFamily="34" charset="0"/>
                <a:ea typeface="ＭＳ Ｐゴシック" panose="020B0600070205080204" pitchFamily="34" charset="-128"/>
                <a:cs typeface="Pyidaungsu" panose="020B0502040204020203" pitchFamily="34" charset="0"/>
              </a:rPr>
              <a:t>ဓမ္မသစ်ကျမ်းအားလေ့လာခြင်း</a:t>
            </a:r>
            <a:r>
              <a:rPr lang="en-US" altLang="ja-JP" sz="2400" dirty="0">
                <a:solidFill>
                  <a:srgbClr val="FFEA18"/>
                </a:solidFill>
                <a:latin typeface="Pyidaungsu" panose="020B0502040204020203" pitchFamily="34" charset="0"/>
                <a:ea typeface="ＭＳ Ｐゴシック" panose="020B0600070205080204" pitchFamily="34" charset="-128"/>
                <a:cs typeface="Pyidaungsu" panose="020B0502040204020203" pitchFamily="34" charset="0"/>
              </a:rPr>
              <a:t>/ </a:t>
            </a:r>
            <a:r>
              <a:rPr lang="en-US" altLang="ja-JP" sz="2400" dirty="0" err="1">
                <a:solidFill>
                  <a:srgbClr val="FFEA18"/>
                </a:solidFill>
                <a:latin typeface="Pyidaungsu" panose="020B0502040204020203" pitchFamily="34" charset="0"/>
                <a:ea typeface="ＭＳ Ｐゴシック" panose="020B0600070205080204" pitchFamily="34" charset="-128"/>
                <a:cs typeface="Pyidaungsu" panose="020B0502040204020203" pitchFamily="34" charset="0"/>
              </a:rPr>
              <a:t>ဓမ္မသစ်ကျမ်း</a:t>
            </a:r>
            <a:r>
              <a:rPr lang="en-US" altLang="ja-JP" sz="2400" dirty="0">
                <a:solidFill>
                  <a:srgbClr val="FFEA18"/>
                </a:solidFill>
                <a:latin typeface="Pyidaungsu" panose="020B0502040204020203" pitchFamily="34" charset="0"/>
                <a:ea typeface="ＭＳ Ｐゴシック" panose="020B0600070205080204" pitchFamily="34" charset="-128"/>
                <a:cs typeface="Pyidaungsu" panose="020B0502040204020203" pitchFamily="34" charset="0"/>
              </a:rPr>
              <a:t>”</a:t>
            </a:r>
            <a:endParaRPr lang="en-US" altLang="en-US" sz="2400" dirty="0">
              <a:solidFill>
                <a:srgbClr val="FFEA18"/>
              </a:solidFill>
              <a:latin typeface="Pyidaungsu" panose="020B0502040204020203" pitchFamily="34" charset="0"/>
              <a:ea typeface="ＭＳ Ｐゴシック" panose="020B0600070205080204" pitchFamily="34" charset="-128"/>
              <a:cs typeface="Pyidaungsu" panose="020B0502040204020203" pitchFamily="34"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1228831"/>
                                        </p:tgtEl>
                                        <p:attrNameLst>
                                          <p:attrName>style.visibility</p:attrName>
                                        </p:attrNameLst>
                                      </p:cBhvr>
                                      <p:to>
                                        <p:strVal val="visible"/>
                                      </p:to>
                                    </p:set>
                                    <p:anim calcmode="lin" valueType="num">
                                      <p:cBhvr>
                                        <p:cTn id="7" dur="500" fill="hold"/>
                                        <p:tgtEl>
                                          <p:spTgt spid="1228831"/>
                                        </p:tgtEl>
                                        <p:attrNameLst>
                                          <p:attrName>ppt_w</p:attrName>
                                        </p:attrNameLst>
                                      </p:cBhvr>
                                      <p:tavLst>
                                        <p:tav tm="0">
                                          <p:val>
                                            <p:fltVal val="0"/>
                                          </p:val>
                                        </p:tav>
                                        <p:tav tm="100000">
                                          <p:val>
                                            <p:strVal val="#ppt_w"/>
                                          </p:val>
                                        </p:tav>
                                      </p:tavLst>
                                    </p:anim>
                                    <p:anim calcmode="lin" valueType="num">
                                      <p:cBhvr>
                                        <p:cTn id="8" dur="500" fill="hold"/>
                                        <p:tgtEl>
                                          <p:spTgt spid="1228831"/>
                                        </p:tgtEl>
                                        <p:attrNameLst>
                                          <p:attrName>ppt_h</p:attrName>
                                        </p:attrNameLst>
                                      </p:cBhvr>
                                      <p:tavLst>
                                        <p:tav tm="0">
                                          <p:val>
                                            <p:fltVal val="0"/>
                                          </p:val>
                                        </p:tav>
                                        <p:tav tm="100000">
                                          <p:val>
                                            <p:strVal val="#ppt_h"/>
                                          </p:val>
                                        </p:tav>
                                      </p:tavLst>
                                    </p:anim>
                                    <p:anim calcmode="lin" valueType="num">
                                      <p:cBhvr>
                                        <p:cTn id="9" dur="500" fill="hold"/>
                                        <p:tgtEl>
                                          <p:spTgt spid="1228831"/>
                                        </p:tgtEl>
                                        <p:attrNameLst>
                                          <p:attrName>ppt_x</p:attrName>
                                        </p:attrNameLst>
                                      </p:cBhvr>
                                      <p:tavLst>
                                        <p:tav tm="0">
                                          <p:val>
                                            <p:fltVal val="0.5"/>
                                          </p:val>
                                        </p:tav>
                                        <p:tav tm="100000">
                                          <p:val>
                                            <p:strVal val="#ppt_x"/>
                                          </p:val>
                                        </p:tav>
                                      </p:tavLst>
                                    </p:anim>
                                    <p:anim calcmode="lin" valueType="num">
                                      <p:cBhvr>
                                        <p:cTn id="10" dur="500" fill="hold"/>
                                        <p:tgtEl>
                                          <p:spTgt spid="122883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3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5410" name="Rectangle 2">
            <a:extLst>
              <a:ext uri="{FF2B5EF4-FFF2-40B4-BE49-F238E27FC236}">
                <a16:creationId xmlns:a16="http://schemas.microsoft.com/office/drawing/2014/main" id="{701954D6-542A-50A4-2F8D-B9D69E9C9A79}"/>
              </a:ext>
            </a:extLst>
          </p:cNvPr>
          <p:cNvSpPr>
            <a:spLocks noChangeArrowheads="1"/>
          </p:cNvSpPr>
          <p:nvPr/>
        </p:nvSpPr>
        <p:spPr bwMode="auto">
          <a:xfrm>
            <a:off x="885825" y="3641725"/>
            <a:ext cx="1862138" cy="909638"/>
          </a:xfrm>
          <a:prstGeom prst="rect">
            <a:avLst/>
          </a:prstGeom>
          <a:gradFill rotWithShape="0">
            <a:gsLst>
              <a:gs pos="0">
                <a:schemeClr val="accent1">
                  <a:gamma/>
                  <a:shade val="46275"/>
                  <a:invGamma/>
                </a:schemeClr>
              </a:gs>
              <a:gs pos="100000">
                <a:schemeClr val="accent1"/>
              </a:gs>
            </a:gsLst>
            <a:lin ang="5400000" scaled="1"/>
          </a:gradFill>
          <a:ln w="25400">
            <a:solidFill>
              <a:schemeClr val="tx1"/>
            </a:solidFill>
            <a:miter lim="800000"/>
            <a:headEnd/>
            <a:tailEnd/>
          </a:ln>
          <a:effectLst/>
        </p:spPr>
        <p:txBody>
          <a:bodyPr wrap="none" lIns="91398" tIns="45699" rIns="91398" bIns="45699" anchor="ctr"/>
          <a:lstStyle/>
          <a:p>
            <a:pPr>
              <a:defRPr/>
            </a:pPr>
            <a:endParaRPr lang="th-TH">
              <a:latin typeface="WinInnwa" charset="0"/>
              <a:ea typeface="ＭＳ Ｐゴシック" charset="0"/>
            </a:endParaRPr>
          </a:p>
        </p:txBody>
      </p:sp>
      <p:sp>
        <p:nvSpPr>
          <p:cNvPr id="77826" name="Rectangle 3">
            <a:extLst>
              <a:ext uri="{FF2B5EF4-FFF2-40B4-BE49-F238E27FC236}">
                <a16:creationId xmlns:a16="http://schemas.microsoft.com/office/drawing/2014/main" id="{8379EE4E-270E-3393-647F-3F78697B0E84}"/>
              </a:ext>
            </a:extLst>
          </p:cNvPr>
          <p:cNvSpPr>
            <a:spLocks noChangeArrowheads="1"/>
          </p:cNvSpPr>
          <p:nvPr/>
        </p:nvSpPr>
        <p:spPr bwMode="auto">
          <a:xfrm>
            <a:off x="508000" y="3201988"/>
            <a:ext cx="2047875" cy="34876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r">
              <a:spcBef>
                <a:spcPct val="50000"/>
              </a:spcBef>
            </a:pPr>
            <a:r>
              <a:rPr lang="en-US" altLang="en-US" sz="1600" dirty="0">
                <a:solidFill>
                  <a:schemeClr val="bg1"/>
                </a:solidFill>
                <a:latin typeface="Pyidaungsu" panose="020B0502040204020203" pitchFamily="34" charset="0"/>
                <a:cs typeface="Pyidaungsu" panose="020B0502040204020203" pitchFamily="34" charset="0"/>
              </a:rPr>
              <a:t>(၄အုပ်)</a:t>
            </a:r>
          </a:p>
        </p:txBody>
      </p:sp>
      <p:sp>
        <p:nvSpPr>
          <p:cNvPr id="77827" name="Rectangle 4">
            <a:extLst>
              <a:ext uri="{FF2B5EF4-FFF2-40B4-BE49-F238E27FC236}">
                <a16:creationId xmlns:a16="http://schemas.microsoft.com/office/drawing/2014/main" id="{ECFF76AB-ED8C-24CB-1F89-63618E29D2AD}"/>
              </a:ext>
            </a:extLst>
          </p:cNvPr>
          <p:cNvSpPr>
            <a:spLocks noChangeArrowheads="1"/>
          </p:cNvSpPr>
          <p:nvPr/>
        </p:nvSpPr>
        <p:spPr bwMode="auto">
          <a:xfrm>
            <a:off x="933450" y="3652838"/>
            <a:ext cx="1974850" cy="65654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2000" dirty="0" err="1">
                <a:solidFill>
                  <a:srgbClr val="FFB3C0"/>
                </a:solidFill>
                <a:latin typeface="Pyidaungsu" panose="020B0502040204020203" pitchFamily="34" charset="0"/>
                <a:cs typeface="Pyidaungsu" panose="020B0502040204020203" pitchFamily="34" charset="0"/>
              </a:rPr>
              <a:t>အဖြစ်အပျက်များ</a:t>
            </a:r>
            <a:endParaRPr lang="en-US" altLang="en-US" sz="2000" dirty="0">
              <a:solidFill>
                <a:srgbClr val="FFB3C0"/>
              </a:solidFill>
              <a:latin typeface="Pyidaungsu" panose="020B0502040204020203" pitchFamily="34" charset="0"/>
              <a:cs typeface="Pyidaungsu" panose="020B0502040204020203" pitchFamily="34" charset="0"/>
            </a:endParaRPr>
          </a:p>
          <a:p>
            <a:pPr>
              <a:lnSpc>
                <a:spcPct val="65000"/>
              </a:lnSpc>
              <a:spcBef>
                <a:spcPct val="50000"/>
              </a:spcBef>
            </a:pPr>
            <a:r>
              <a:rPr lang="en-US" altLang="en-US" sz="2000" dirty="0" err="1">
                <a:solidFill>
                  <a:srgbClr val="FFB3C0"/>
                </a:solidFill>
                <a:latin typeface="Pyidaungsu" panose="020B0502040204020203" pitchFamily="34" charset="0"/>
                <a:cs typeface="Pyidaungsu" panose="020B0502040204020203" pitchFamily="34" charset="0"/>
              </a:rPr>
              <a:t>နှင</a:t>
            </a:r>
            <a:r>
              <a:rPr lang="en-US" altLang="en-US" sz="2000" dirty="0">
                <a:solidFill>
                  <a:srgbClr val="FFB3C0"/>
                </a:solidFill>
                <a:latin typeface="Pyidaungsu" panose="020B0502040204020203" pitchFamily="34" charset="0"/>
                <a:cs typeface="Pyidaungsu" panose="020B0502040204020203" pitchFamily="34" charset="0"/>
              </a:rPr>
              <a:t>့် </a:t>
            </a:r>
            <a:r>
              <a:rPr lang="en-US" altLang="en-US" sz="2000" dirty="0" err="1">
                <a:solidFill>
                  <a:srgbClr val="FFB3C0"/>
                </a:solidFill>
                <a:latin typeface="Pyidaungsu" panose="020B0502040204020203" pitchFamily="34" charset="0"/>
                <a:cs typeface="Pyidaungsu" panose="020B0502040204020203" pitchFamily="34" charset="0"/>
              </a:rPr>
              <a:t>သီအိုရီ</a:t>
            </a:r>
            <a:endParaRPr lang="en-US" altLang="en-US" sz="2000" dirty="0">
              <a:solidFill>
                <a:srgbClr val="FFB3C0"/>
              </a:solidFill>
              <a:latin typeface="Pyidaungsu" panose="020B0502040204020203" pitchFamily="34" charset="0"/>
              <a:cs typeface="Pyidaungsu" panose="020B0502040204020203" pitchFamily="34" charset="0"/>
            </a:endParaRPr>
          </a:p>
        </p:txBody>
      </p:sp>
      <p:sp>
        <p:nvSpPr>
          <p:cNvPr id="1425413" name="Rectangle 5">
            <a:extLst>
              <a:ext uri="{FF2B5EF4-FFF2-40B4-BE49-F238E27FC236}">
                <a16:creationId xmlns:a16="http://schemas.microsoft.com/office/drawing/2014/main" id="{7F4A3B2C-46DD-77E0-9A0B-164F9F041A64}"/>
              </a:ext>
            </a:extLst>
          </p:cNvPr>
          <p:cNvSpPr>
            <a:spLocks noChangeArrowheads="1"/>
          </p:cNvSpPr>
          <p:nvPr/>
        </p:nvSpPr>
        <p:spPr bwMode="auto">
          <a:xfrm>
            <a:off x="3100388" y="3652838"/>
            <a:ext cx="1711325" cy="909637"/>
          </a:xfrm>
          <a:prstGeom prst="rect">
            <a:avLst/>
          </a:prstGeom>
          <a:gradFill rotWithShape="0">
            <a:gsLst>
              <a:gs pos="0">
                <a:schemeClr val="accent1">
                  <a:gamma/>
                  <a:shade val="46275"/>
                  <a:invGamma/>
                </a:schemeClr>
              </a:gs>
              <a:gs pos="100000">
                <a:schemeClr val="accent1"/>
              </a:gs>
            </a:gsLst>
            <a:lin ang="5400000" scaled="1"/>
          </a:gradFill>
          <a:ln w="25400">
            <a:solidFill>
              <a:schemeClr val="tx1"/>
            </a:solidFill>
            <a:miter lim="800000"/>
            <a:headEnd/>
            <a:tailEnd/>
          </a:ln>
          <a:effectLst/>
        </p:spPr>
        <p:txBody>
          <a:bodyPr wrap="none" lIns="91398" tIns="45699" rIns="91398" bIns="45699" anchor="ctr"/>
          <a:lstStyle/>
          <a:p>
            <a:pPr>
              <a:defRPr/>
            </a:pPr>
            <a:endParaRPr lang="th-TH">
              <a:latin typeface="WinInnwa" charset="0"/>
              <a:ea typeface="ＭＳ Ｐゴシック" charset="0"/>
            </a:endParaRPr>
          </a:p>
        </p:txBody>
      </p:sp>
      <p:sp>
        <p:nvSpPr>
          <p:cNvPr id="77829" name="Rectangle 6">
            <a:extLst>
              <a:ext uri="{FF2B5EF4-FFF2-40B4-BE49-F238E27FC236}">
                <a16:creationId xmlns:a16="http://schemas.microsoft.com/office/drawing/2014/main" id="{FA7688BF-556C-7E99-DEAF-218A17765B38}"/>
              </a:ext>
            </a:extLst>
          </p:cNvPr>
          <p:cNvSpPr>
            <a:spLocks noChangeArrowheads="1"/>
          </p:cNvSpPr>
          <p:nvPr/>
        </p:nvSpPr>
        <p:spPr bwMode="auto">
          <a:xfrm>
            <a:off x="3154363" y="3692525"/>
            <a:ext cx="1490662" cy="52958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2000" dirty="0" err="1">
                <a:solidFill>
                  <a:srgbClr val="FFB3C0"/>
                </a:solidFill>
                <a:latin typeface="Pyidaungsu" panose="020B0502040204020203" pitchFamily="34" charset="0"/>
                <a:cs typeface="Pyidaungsu" panose="020B0502040204020203" pitchFamily="34" charset="0"/>
              </a:rPr>
              <a:t>အသင်းတော</a:t>
            </a:r>
            <a:r>
              <a:rPr lang="en-US" altLang="en-US" sz="2000" dirty="0">
                <a:solidFill>
                  <a:srgbClr val="FFB3C0"/>
                </a:solidFill>
                <a:latin typeface="Pyidaungsu" panose="020B0502040204020203" pitchFamily="34" charset="0"/>
                <a:cs typeface="Pyidaungsu" panose="020B0502040204020203" pitchFamily="34" charset="0"/>
              </a:rPr>
              <a:t>်၏ </a:t>
            </a:r>
            <a:r>
              <a:rPr lang="en-US" altLang="en-US" sz="2000" dirty="0" err="1">
                <a:solidFill>
                  <a:srgbClr val="FFB3C0"/>
                </a:solidFill>
                <a:latin typeface="Pyidaungsu" panose="020B0502040204020203" pitchFamily="34" charset="0"/>
                <a:cs typeface="Pyidaungsu" panose="020B0502040204020203" pitchFamily="34" charset="0"/>
              </a:rPr>
              <a:t>သမိုင်း</a:t>
            </a:r>
            <a:endParaRPr lang="en-US" altLang="en-US" sz="2000" dirty="0">
              <a:solidFill>
                <a:srgbClr val="FFB3C0"/>
              </a:solidFill>
              <a:latin typeface="Pyidaungsu" panose="020B0502040204020203" pitchFamily="34" charset="0"/>
              <a:cs typeface="Pyidaungsu" panose="020B0502040204020203" pitchFamily="34" charset="0"/>
            </a:endParaRPr>
          </a:p>
        </p:txBody>
      </p:sp>
      <p:sp>
        <p:nvSpPr>
          <p:cNvPr id="1425415" name="Rectangle 7">
            <a:extLst>
              <a:ext uri="{FF2B5EF4-FFF2-40B4-BE49-F238E27FC236}">
                <a16:creationId xmlns:a16="http://schemas.microsoft.com/office/drawing/2014/main" id="{141F821E-C58B-EF4B-1D0E-DC6F4738E02A}"/>
              </a:ext>
            </a:extLst>
          </p:cNvPr>
          <p:cNvSpPr>
            <a:spLocks noChangeArrowheads="1"/>
          </p:cNvSpPr>
          <p:nvPr/>
        </p:nvSpPr>
        <p:spPr bwMode="auto">
          <a:xfrm>
            <a:off x="5100638" y="3638550"/>
            <a:ext cx="1795462" cy="909638"/>
          </a:xfrm>
          <a:prstGeom prst="rect">
            <a:avLst/>
          </a:prstGeom>
          <a:gradFill rotWithShape="0">
            <a:gsLst>
              <a:gs pos="0">
                <a:schemeClr val="accent1">
                  <a:gamma/>
                  <a:shade val="46275"/>
                  <a:invGamma/>
                </a:schemeClr>
              </a:gs>
              <a:gs pos="100000">
                <a:schemeClr val="accent1"/>
              </a:gs>
            </a:gsLst>
            <a:lin ang="5400000" scaled="1"/>
          </a:gradFill>
          <a:ln w="25400">
            <a:solidFill>
              <a:schemeClr val="tx1"/>
            </a:solidFill>
            <a:miter lim="800000"/>
            <a:headEnd/>
            <a:tailEnd/>
          </a:ln>
          <a:effectLst/>
        </p:spPr>
        <p:txBody>
          <a:bodyPr wrap="none" lIns="91398" tIns="45699" rIns="91398" bIns="45699" anchor="ctr"/>
          <a:lstStyle/>
          <a:p>
            <a:pPr>
              <a:defRPr/>
            </a:pPr>
            <a:endParaRPr lang="th-TH">
              <a:latin typeface="WinInnwa" charset="0"/>
              <a:ea typeface="ＭＳ Ｐゴシック" charset="0"/>
            </a:endParaRPr>
          </a:p>
        </p:txBody>
      </p:sp>
      <p:sp>
        <p:nvSpPr>
          <p:cNvPr id="77831" name="Rectangle 8">
            <a:extLst>
              <a:ext uri="{FF2B5EF4-FFF2-40B4-BE49-F238E27FC236}">
                <a16:creationId xmlns:a16="http://schemas.microsoft.com/office/drawing/2014/main" id="{E73BAD63-42BE-A900-A086-186718A12675}"/>
              </a:ext>
            </a:extLst>
          </p:cNvPr>
          <p:cNvSpPr>
            <a:spLocks noChangeArrowheads="1"/>
          </p:cNvSpPr>
          <p:nvPr/>
        </p:nvSpPr>
        <p:spPr bwMode="auto">
          <a:xfrm>
            <a:off x="5283200" y="3819525"/>
            <a:ext cx="1490663" cy="48688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1800" dirty="0" err="1">
                <a:solidFill>
                  <a:srgbClr val="FFB3C0"/>
                </a:solidFill>
                <a:latin typeface="Pyidaungsu" panose="020B0502040204020203" pitchFamily="34" charset="0"/>
                <a:cs typeface="Pyidaungsu" panose="020B0502040204020203" pitchFamily="34" charset="0"/>
              </a:rPr>
              <a:t>အသင်းတော</a:t>
            </a:r>
            <a:r>
              <a:rPr lang="en-US" altLang="en-US" sz="1800" dirty="0">
                <a:solidFill>
                  <a:srgbClr val="FFB3C0"/>
                </a:solidFill>
                <a:latin typeface="Pyidaungsu" panose="020B0502040204020203" pitchFamily="34" charset="0"/>
                <a:cs typeface="Pyidaungsu" panose="020B0502040204020203" pitchFamily="34" charset="0"/>
              </a:rPr>
              <a:t>် ပြဿ</a:t>
            </a:r>
            <a:r>
              <a:rPr lang="en-US" altLang="en-US" sz="1800" dirty="0" err="1">
                <a:solidFill>
                  <a:srgbClr val="FFB3C0"/>
                </a:solidFill>
                <a:latin typeface="Pyidaungsu" panose="020B0502040204020203" pitchFamily="34" charset="0"/>
                <a:cs typeface="Pyidaungsu" panose="020B0502040204020203" pitchFamily="34" charset="0"/>
              </a:rPr>
              <a:t>နာများ</a:t>
            </a:r>
            <a:endParaRPr lang="en-US" altLang="en-US" sz="1800" dirty="0">
              <a:solidFill>
                <a:srgbClr val="FFB3C0"/>
              </a:solidFill>
              <a:latin typeface="Pyidaungsu" panose="020B0502040204020203" pitchFamily="34" charset="0"/>
              <a:cs typeface="Pyidaungsu" panose="020B0502040204020203" pitchFamily="34" charset="0"/>
            </a:endParaRPr>
          </a:p>
        </p:txBody>
      </p:sp>
      <p:sp>
        <p:nvSpPr>
          <p:cNvPr id="1425417" name="Rectangle 9">
            <a:extLst>
              <a:ext uri="{FF2B5EF4-FFF2-40B4-BE49-F238E27FC236}">
                <a16:creationId xmlns:a16="http://schemas.microsoft.com/office/drawing/2014/main" id="{5DB96D47-0AD5-B4DE-E900-F0BEEEE795B2}"/>
              </a:ext>
            </a:extLst>
          </p:cNvPr>
          <p:cNvSpPr>
            <a:spLocks noChangeArrowheads="1"/>
          </p:cNvSpPr>
          <p:nvPr/>
        </p:nvSpPr>
        <p:spPr bwMode="auto">
          <a:xfrm>
            <a:off x="7142163" y="3638550"/>
            <a:ext cx="1785937" cy="909638"/>
          </a:xfrm>
          <a:prstGeom prst="rect">
            <a:avLst/>
          </a:prstGeom>
          <a:gradFill rotWithShape="0">
            <a:gsLst>
              <a:gs pos="0">
                <a:schemeClr val="accent1">
                  <a:gamma/>
                  <a:shade val="46275"/>
                  <a:invGamma/>
                </a:schemeClr>
              </a:gs>
              <a:gs pos="100000">
                <a:schemeClr val="accent1"/>
              </a:gs>
            </a:gsLst>
            <a:lin ang="5400000" scaled="1"/>
          </a:gradFill>
          <a:ln w="25400">
            <a:solidFill>
              <a:schemeClr val="tx1"/>
            </a:solidFill>
            <a:miter lim="800000"/>
            <a:headEnd/>
            <a:tailEnd/>
          </a:ln>
          <a:effectLst/>
        </p:spPr>
        <p:txBody>
          <a:bodyPr wrap="none" lIns="91398" tIns="45699" rIns="91398" bIns="45699" anchor="ctr"/>
          <a:lstStyle/>
          <a:p>
            <a:pPr>
              <a:defRPr/>
            </a:pPr>
            <a:endParaRPr lang="th-TH">
              <a:latin typeface="WinInnwa" charset="0"/>
              <a:ea typeface="ＭＳ Ｐゴシック" charset="0"/>
            </a:endParaRPr>
          </a:p>
        </p:txBody>
      </p:sp>
      <p:sp>
        <p:nvSpPr>
          <p:cNvPr id="77833" name="Rectangle 10">
            <a:extLst>
              <a:ext uri="{FF2B5EF4-FFF2-40B4-BE49-F238E27FC236}">
                <a16:creationId xmlns:a16="http://schemas.microsoft.com/office/drawing/2014/main" id="{40DC06C1-3775-F1E5-D10C-CAB3FFBA53D8}"/>
              </a:ext>
            </a:extLst>
          </p:cNvPr>
          <p:cNvSpPr>
            <a:spLocks noChangeArrowheads="1"/>
          </p:cNvSpPr>
          <p:nvPr/>
        </p:nvSpPr>
        <p:spPr bwMode="auto">
          <a:xfrm>
            <a:off x="7291388" y="3819525"/>
            <a:ext cx="1490662" cy="52958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2000" dirty="0" err="1">
                <a:solidFill>
                  <a:srgbClr val="FFB3C0"/>
                </a:solidFill>
                <a:latin typeface="Pyidaungsu" panose="020B0502040204020203" pitchFamily="34" charset="0"/>
                <a:cs typeface="Pyidaungsu" panose="020B0502040204020203" pitchFamily="34" charset="0"/>
              </a:rPr>
              <a:t>ထာဝရ</a:t>
            </a:r>
            <a:r>
              <a:rPr lang="en-US" altLang="en-US" sz="2000" dirty="0">
                <a:solidFill>
                  <a:srgbClr val="FFB3C0"/>
                </a:solidFill>
                <a:latin typeface="Pyidaungsu" panose="020B0502040204020203" pitchFamily="34" charset="0"/>
                <a:cs typeface="Pyidaungsu" panose="020B0502040204020203" pitchFamily="34" charset="0"/>
              </a:rPr>
              <a:t> </a:t>
            </a:r>
            <a:r>
              <a:rPr lang="en-US" altLang="en-US" sz="2000" dirty="0" err="1">
                <a:solidFill>
                  <a:srgbClr val="FFB3C0"/>
                </a:solidFill>
                <a:latin typeface="Pyidaungsu" panose="020B0502040204020203" pitchFamily="34" charset="0"/>
                <a:cs typeface="Pyidaungsu" panose="020B0502040204020203" pitchFamily="34" charset="0"/>
              </a:rPr>
              <a:t>အနာဂတ</a:t>
            </a:r>
            <a:r>
              <a:rPr lang="en-US" altLang="en-US" sz="2000" dirty="0">
                <a:solidFill>
                  <a:srgbClr val="FFB3C0"/>
                </a:solidFill>
                <a:latin typeface="Pyidaungsu" panose="020B0502040204020203" pitchFamily="34" charset="0"/>
                <a:cs typeface="Pyidaungsu" panose="020B0502040204020203" pitchFamily="34" charset="0"/>
              </a:rPr>
              <a:t>်</a:t>
            </a:r>
          </a:p>
        </p:txBody>
      </p:sp>
      <p:grpSp>
        <p:nvGrpSpPr>
          <p:cNvPr id="77834" name="Group 11">
            <a:extLst>
              <a:ext uri="{FF2B5EF4-FFF2-40B4-BE49-F238E27FC236}">
                <a16:creationId xmlns:a16="http://schemas.microsoft.com/office/drawing/2014/main" id="{E739E4CA-5E48-0DC2-BA12-0D1450BA821C}"/>
              </a:ext>
            </a:extLst>
          </p:cNvPr>
          <p:cNvGrpSpPr>
            <a:grpSpLocks/>
          </p:cNvGrpSpPr>
          <p:nvPr/>
        </p:nvGrpSpPr>
        <p:grpSpPr bwMode="auto">
          <a:xfrm>
            <a:off x="776288" y="4641850"/>
            <a:ext cx="8291512" cy="1963738"/>
            <a:chOff x="489" y="2600"/>
            <a:chExt cx="5223" cy="1237"/>
          </a:xfrm>
        </p:grpSpPr>
        <p:sp>
          <p:nvSpPr>
            <p:cNvPr id="1425420" name="Line 12">
              <a:extLst>
                <a:ext uri="{FF2B5EF4-FFF2-40B4-BE49-F238E27FC236}">
                  <a16:creationId xmlns:a16="http://schemas.microsoft.com/office/drawing/2014/main" id="{43955936-44DF-65DD-8B88-450E32322AFC}"/>
                </a:ext>
              </a:extLst>
            </p:cNvPr>
            <p:cNvSpPr>
              <a:spLocks noChangeShapeType="1"/>
            </p:cNvSpPr>
            <p:nvPr/>
          </p:nvSpPr>
          <p:spPr bwMode="auto">
            <a:xfrm>
              <a:off x="489" y="2628"/>
              <a:ext cx="5221" cy="0"/>
            </a:xfrm>
            <a:prstGeom prst="line">
              <a:avLst/>
            </a:prstGeom>
            <a:noFill/>
            <a:ln w="76200">
              <a:solidFill>
                <a:schemeClr val="bg1"/>
              </a:solidFill>
              <a:round/>
              <a:headEnd/>
              <a:tailEnd/>
            </a:ln>
            <a:effectLst>
              <a:outerShdw dist="63500" dir="2212194"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425421" name="Line 13">
              <a:extLst>
                <a:ext uri="{FF2B5EF4-FFF2-40B4-BE49-F238E27FC236}">
                  <a16:creationId xmlns:a16="http://schemas.microsoft.com/office/drawing/2014/main" id="{EA6EFF18-67E5-5BA0-D5BC-C421A6E1316A}"/>
                </a:ext>
              </a:extLst>
            </p:cNvPr>
            <p:cNvSpPr>
              <a:spLocks noChangeShapeType="1"/>
            </p:cNvSpPr>
            <p:nvPr/>
          </p:nvSpPr>
          <p:spPr bwMode="auto">
            <a:xfrm>
              <a:off x="512" y="2632"/>
              <a:ext cx="0" cy="933"/>
            </a:xfrm>
            <a:prstGeom prst="line">
              <a:avLst/>
            </a:prstGeom>
            <a:noFill/>
            <a:ln w="76200">
              <a:solidFill>
                <a:schemeClr val="bg1"/>
              </a:solidFill>
              <a:round/>
              <a:headEnd/>
              <a:tailEnd/>
            </a:ln>
            <a:effectLst>
              <a:outerShdw dist="63500" dir="2212194"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425422" name="Line 14">
              <a:extLst>
                <a:ext uri="{FF2B5EF4-FFF2-40B4-BE49-F238E27FC236}">
                  <a16:creationId xmlns:a16="http://schemas.microsoft.com/office/drawing/2014/main" id="{613DF916-BB49-1656-8616-EC10A7F31C11}"/>
                </a:ext>
              </a:extLst>
            </p:cNvPr>
            <p:cNvSpPr>
              <a:spLocks noChangeShapeType="1"/>
            </p:cNvSpPr>
            <p:nvPr/>
          </p:nvSpPr>
          <p:spPr bwMode="auto">
            <a:xfrm>
              <a:off x="4416" y="2632"/>
              <a:ext cx="0" cy="811"/>
            </a:xfrm>
            <a:prstGeom prst="line">
              <a:avLst/>
            </a:prstGeom>
            <a:noFill/>
            <a:ln w="76200">
              <a:solidFill>
                <a:schemeClr val="bg1"/>
              </a:solidFill>
              <a:round/>
              <a:headEnd/>
              <a:tailEnd/>
            </a:ln>
            <a:effectLst>
              <a:outerShdw dist="63500" dir="2212194"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425423" name="Line 15">
              <a:extLst>
                <a:ext uri="{FF2B5EF4-FFF2-40B4-BE49-F238E27FC236}">
                  <a16:creationId xmlns:a16="http://schemas.microsoft.com/office/drawing/2014/main" id="{A0505116-D732-20B5-B212-42D227396943}"/>
                </a:ext>
              </a:extLst>
            </p:cNvPr>
            <p:cNvSpPr>
              <a:spLocks noChangeShapeType="1"/>
            </p:cNvSpPr>
            <p:nvPr/>
          </p:nvSpPr>
          <p:spPr bwMode="auto">
            <a:xfrm>
              <a:off x="3115" y="2632"/>
              <a:ext cx="0" cy="1205"/>
            </a:xfrm>
            <a:prstGeom prst="line">
              <a:avLst/>
            </a:prstGeom>
            <a:noFill/>
            <a:ln w="76200">
              <a:solidFill>
                <a:schemeClr val="bg1"/>
              </a:solidFill>
              <a:round/>
              <a:headEnd/>
              <a:tailEnd/>
            </a:ln>
            <a:effectLst>
              <a:outerShdw dist="63500" dir="2212194"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425424" name="Line 16">
              <a:extLst>
                <a:ext uri="{FF2B5EF4-FFF2-40B4-BE49-F238E27FC236}">
                  <a16:creationId xmlns:a16="http://schemas.microsoft.com/office/drawing/2014/main" id="{89B36BE0-8E2C-7ACC-6431-EECF84B63B9E}"/>
                </a:ext>
              </a:extLst>
            </p:cNvPr>
            <p:cNvSpPr>
              <a:spLocks noChangeShapeType="1"/>
            </p:cNvSpPr>
            <p:nvPr/>
          </p:nvSpPr>
          <p:spPr bwMode="auto">
            <a:xfrm>
              <a:off x="5712" y="2600"/>
              <a:ext cx="0" cy="1093"/>
            </a:xfrm>
            <a:prstGeom prst="line">
              <a:avLst/>
            </a:prstGeom>
            <a:noFill/>
            <a:ln w="76200">
              <a:solidFill>
                <a:schemeClr val="bg1"/>
              </a:solidFill>
              <a:round/>
              <a:headEnd/>
              <a:tailEnd/>
            </a:ln>
            <a:effectLst>
              <a:outerShdw dist="63500" dir="2212194"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425425" name="Line 17">
              <a:extLst>
                <a:ext uri="{FF2B5EF4-FFF2-40B4-BE49-F238E27FC236}">
                  <a16:creationId xmlns:a16="http://schemas.microsoft.com/office/drawing/2014/main" id="{89EF9CC1-48E7-F2C2-27AC-684214B5D4D4}"/>
                </a:ext>
              </a:extLst>
            </p:cNvPr>
            <p:cNvSpPr>
              <a:spLocks noChangeShapeType="1"/>
            </p:cNvSpPr>
            <p:nvPr/>
          </p:nvSpPr>
          <p:spPr bwMode="auto">
            <a:xfrm>
              <a:off x="1799" y="2632"/>
              <a:ext cx="0" cy="991"/>
            </a:xfrm>
            <a:prstGeom prst="line">
              <a:avLst/>
            </a:prstGeom>
            <a:noFill/>
            <a:ln w="76200">
              <a:solidFill>
                <a:schemeClr val="bg1"/>
              </a:solidFill>
              <a:round/>
              <a:headEnd/>
              <a:tailEnd/>
            </a:ln>
            <a:effectLst>
              <a:outerShdw dist="63500" dir="2212194"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77835" name="Rectangle 18">
            <a:extLst>
              <a:ext uri="{FF2B5EF4-FFF2-40B4-BE49-F238E27FC236}">
                <a16:creationId xmlns:a16="http://schemas.microsoft.com/office/drawing/2014/main" id="{35F89D66-B2A0-F318-3DE0-A538F36D77A1}"/>
              </a:ext>
            </a:extLst>
          </p:cNvPr>
          <p:cNvSpPr>
            <a:spLocks noChangeArrowheads="1"/>
          </p:cNvSpPr>
          <p:nvPr/>
        </p:nvSpPr>
        <p:spPr bwMode="auto">
          <a:xfrm>
            <a:off x="2579688" y="3182938"/>
            <a:ext cx="2047875" cy="4175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r">
              <a:spcBef>
                <a:spcPct val="50000"/>
              </a:spcBef>
            </a:pPr>
            <a:r>
              <a:rPr lang="en-US" altLang="en-US" sz="1600" dirty="0">
                <a:solidFill>
                  <a:schemeClr val="bg1"/>
                </a:solidFill>
                <a:latin typeface="Pyidaungsu" panose="020B0502040204020203" pitchFamily="34" charset="0"/>
                <a:cs typeface="Pyidaungsu" panose="020B0502040204020203" pitchFamily="34" charset="0"/>
              </a:rPr>
              <a:t>(၁အုပ်</a:t>
            </a:r>
            <a:r>
              <a:rPr lang="en-US" altLang="en-US" sz="2000" dirty="0">
                <a:solidFill>
                  <a:schemeClr val="bg1"/>
                </a:solidFill>
              </a:rPr>
              <a:t>)</a:t>
            </a:r>
          </a:p>
        </p:txBody>
      </p:sp>
      <p:sp>
        <p:nvSpPr>
          <p:cNvPr id="77836" name="Rectangle 19">
            <a:extLst>
              <a:ext uri="{FF2B5EF4-FFF2-40B4-BE49-F238E27FC236}">
                <a16:creationId xmlns:a16="http://schemas.microsoft.com/office/drawing/2014/main" id="{7077BA4D-58EC-6DB7-4514-48B21AC9B1F3}"/>
              </a:ext>
            </a:extLst>
          </p:cNvPr>
          <p:cNvSpPr>
            <a:spLocks noChangeArrowheads="1"/>
          </p:cNvSpPr>
          <p:nvPr/>
        </p:nvSpPr>
        <p:spPr bwMode="auto">
          <a:xfrm>
            <a:off x="4132263" y="3182938"/>
            <a:ext cx="2679700" cy="34876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r">
              <a:spcBef>
                <a:spcPct val="50000"/>
              </a:spcBef>
            </a:pPr>
            <a:r>
              <a:rPr lang="en-US" altLang="en-US" sz="1600" dirty="0">
                <a:solidFill>
                  <a:schemeClr val="bg1"/>
                </a:solidFill>
                <a:latin typeface="Pyidaungsu" panose="020B0502040204020203" pitchFamily="34" charset="0"/>
                <a:cs typeface="Pyidaungsu" panose="020B0502040204020203" pitchFamily="34" charset="0"/>
              </a:rPr>
              <a:t>(၂၁အုပ်)</a:t>
            </a:r>
          </a:p>
        </p:txBody>
      </p:sp>
      <p:sp>
        <p:nvSpPr>
          <p:cNvPr id="77837" name="Rectangle 20">
            <a:extLst>
              <a:ext uri="{FF2B5EF4-FFF2-40B4-BE49-F238E27FC236}">
                <a16:creationId xmlns:a16="http://schemas.microsoft.com/office/drawing/2014/main" id="{BDD5037B-2E34-7EE5-FB94-90DC70D4CAEC}"/>
              </a:ext>
            </a:extLst>
          </p:cNvPr>
          <p:cNvSpPr>
            <a:spLocks noChangeArrowheads="1"/>
          </p:cNvSpPr>
          <p:nvPr/>
        </p:nvSpPr>
        <p:spPr bwMode="auto">
          <a:xfrm>
            <a:off x="6554788" y="3184525"/>
            <a:ext cx="2047875" cy="34876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r">
              <a:spcBef>
                <a:spcPct val="50000"/>
              </a:spcBef>
            </a:pPr>
            <a:r>
              <a:rPr lang="en-US" altLang="en-US" sz="1600" dirty="0">
                <a:solidFill>
                  <a:schemeClr val="bg1"/>
                </a:solidFill>
                <a:latin typeface="Pyidaungsu" panose="020B0502040204020203" pitchFamily="34" charset="0"/>
                <a:cs typeface="Pyidaungsu" panose="020B0502040204020203" pitchFamily="34" charset="0"/>
              </a:rPr>
              <a:t>(၁အုပ်)</a:t>
            </a:r>
          </a:p>
        </p:txBody>
      </p:sp>
      <p:sp>
        <p:nvSpPr>
          <p:cNvPr id="77838" name="Rectangle 21">
            <a:extLst>
              <a:ext uri="{FF2B5EF4-FFF2-40B4-BE49-F238E27FC236}">
                <a16:creationId xmlns:a16="http://schemas.microsoft.com/office/drawing/2014/main" id="{B86CD79B-CFD4-68F8-9628-95BAFF58BDF8}"/>
              </a:ext>
            </a:extLst>
          </p:cNvPr>
          <p:cNvSpPr>
            <a:spLocks noChangeArrowheads="1"/>
          </p:cNvSpPr>
          <p:nvPr/>
        </p:nvSpPr>
        <p:spPr bwMode="auto">
          <a:xfrm>
            <a:off x="763588" y="5005388"/>
            <a:ext cx="1927225" cy="39750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000" dirty="0" err="1">
                <a:solidFill>
                  <a:srgbClr val="FFEA18"/>
                </a:solidFill>
                <a:latin typeface="Pyidaungsu" panose="020B0502040204020203" pitchFamily="34" charset="0"/>
                <a:cs typeface="Pyidaungsu" panose="020B0502040204020203" pitchFamily="34" charset="0"/>
              </a:rPr>
              <a:t>ခရစ်ဝင်ကျမ်းများ</a:t>
            </a:r>
            <a:endParaRPr lang="en-US" altLang="en-US" sz="2000" dirty="0">
              <a:solidFill>
                <a:srgbClr val="FFEA18"/>
              </a:solidFill>
              <a:latin typeface="Pyidaungsu" panose="020B0502040204020203" pitchFamily="34" charset="0"/>
              <a:cs typeface="Pyidaungsu" panose="020B0502040204020203" pitchFamily="34" charset="0"/>
            </a:endParaRPr>
          </a:p>
        </p:txBody>
      </p:sp>
      <p:sp>
        <p:nvSpPr>
          <p:cNvPr id="77839" name="Rectangle 22">
            <a:extLst>
              <a:ext uri="{FF2B5EF4-FFF2-40B4-BE49-F238E27FC236}">
                <a16:creationId xmlns:a16="http://schemas.microsoft.com/office/drawing/2014/main" id="{92929D68-E508-D014-55CA-047D7C991DF3}"/>
              </a:ext>
            </a:extLst>
          </p:cNvPr>
          <p:cNvSpPr>
            <a:spLocks noChangeArrowheads="1"/>
          </p:cNvSpPr>
          <p:nvPr/>
        </p:nvSpPr>
        <p:spPr bwMode="auto">
          <a:xfrm>
            <a:off x="3051175" y="5006975"/>
            <a:ext cx="1706563" cy="82839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EA18"/>
                </a:solidFill>
                <a:latin typeface="Pyidaungsu" panose="020B0502040204020203" pitchFamily="34" charset="0"/>
                <a:cs typeface="Pyidaungsu" panose="020B0502040204020203" pitchFamily="34" charset="0"/>
              </a:rPr>
              <a:t>တမန်တော်ဝတ္ထု</a:t>
            </a:r>
            <a:endParaRPr lang="en-US" altLang="en-US" sz="2400" dirty="0">
              <a:solidFill>
                <a:srgbClr val="FFEA18"/>
              </a:solidFill>
              <a:latin typeface="Pyidaungsu" panose="020B0502040204020203" pitchFamily="34" charset="0"/>
              <a:cs typeface="Pyidaungsu" panose="020B0502040204020203" pitchFamily="34" charset="0"/>
            </a:endParaRPr>
          </a:p>
        </p:txBody>
      </p:sp>
      <p:sp>
        <p:nvSpPr>
          <p:cNvPr id="77840" name="Rectangle 23">
            <a:extLst>
              <a:ext uri="{FF2B5EF4-FFF2-40B4-BE49-F238E27FC236}">
                <a16:creationId xmlns:a16="http://schemas.microsoft.com/office/drawing/2014/main" id="{AFBCE46A-0C31-D96D-EDA1-8E372CE5FBE7}"/>
              </a:ext>
            </a:extLst>
          </p:cNvPr>
          <p:cNvSpPr>
            <a:spLocks noChangeArrowheads="1"/>
          </p:cNvSpPr>
          <p:nvPr/>
        </p:nvSpPr>
        <p:spPr bwMode="auto">
          <a:xfrm>
            <a:off x="5010150" y="5267325"/>
            <a:ext cx="1927225" cy="82839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000" dirty="0" err="1">
                <a:solidFill>
                  <a:srgbClr val="FFEA18"/>
                </a:solidFill>
                <a:latin typeface="Pyidaungsu" panose="020B0502040204020203" pitchFamily="34" charset="0"/>
                <a:cs typeface="Pyidaungsu" panose="020B0502040204020203" pitchFamily="34" charset="0"/>
              </a:rPr>
              <a:t>စာစောင်များ</a:t>
            </a:r>
            <a:endParaRPr lang="en-US" altLang="en-US" sz="2000" b="0" u="sng" dirty="0">
              <a:solidFill>
                <a:srgbClr val="A7FFA7"/>
              </a:solidFill>
              <a:latin typeface="Pyidaungsu" panose="020B0502040204020203" pitchFamily="34" charset="0"/>
              <a:cs typeface="Pyidaungsu" panose="020B0502040204020203" pitchFamily="34" charset="0"/>
            </a:endParaRPr>
          </a:p>
          <a:p>
            <a:endParaRPr lang="en-US" altLang="en-US" sz="2800" b="0" u="sng" dirty="0">
              <a:solidFill>
                <a:srgbClr val="A7FFA7"/>
              </a:solidFill>
            </a:endParaRPr>
          </a:p>
        </p:txBody>
      </p:sp>
      <p:sp>
        <p:nvSpPr>
          <p:cNvPr id="77841" name="Rectangle 24">
            <a:extLst>
              <a:ext uri="{FF2B5EF4-FFF2-40B4-BE49-F238E27FC236}">
                <a16:creationId xmlns:a16="http://schemas.microsoft.com/office/drawing/2014/main" id="{571A6EC3-4F84-1D5E-90F2-9388559EAF92}"/>
              </a:ext>
            </a:extLst>
          </p:cNvPr>
          <p:cNvSpPr>
            <a:spLocks noChangeArrowheads="1"/>
          </p:cNvSpPr>
          <p:nvPr/>
        </p:nvSpPr>
        <p:spPr bwMode="auto">
          <a:xfrm>
            <a:off x="6740525" y="4991100"/>
            <a:ext cx="2638425" cy="782223"/>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err="1">
                <a:solidFill>
                  <a:srgbClr val="FFEA18"/>
                </a:solidFill>
                <a:latin typeface="Pyidaungsu" panose="020B0502040204020203" pitchFamily="34" charset="0"/>
                <a:cs typeface="Pyidaungsu" panose="020B0502040204020203" pitchFamily="34" charset="0"/>
              </a:rPr>
              <a:t>ဗျာဒိတ်ကျမ်း</a:t>
            </a:r>
            <a:endParaRPr lang="en-US" altLang="en-US" sz="2000" dirty="0">
              <a:solidFill>
                <a:srgbClr val="FFEA18"/>
              </a:solidFill>
              <a:latin typeface="Pyidaungsu" panose="020B0502040204020203" pitchFamily="34" charset="0"/>
              <a:cs typeface="Pyidaungsu" panose="020B0502040204020203" pitchFamily="34" charset="0"/>
            </a:endParaRPr>
          </a:p>
          <a:p>
            <a:endParaRPr lang="en-US" altLang="en-US" sz="2500" i="1" dirty="0">
              <a:solidFill>
                <a:srgbClr val="A7FFA7"/>
              </a:solidFill>
            </a:endParaRPr>
          </a:p>
        </p:txBody>
      </p:sp>
      <p:sp>
        <p:nvSpPr>
          <p:cNvPr id="77842" name="Rectangle 25">
            <a:extLst>
              <a:ext uri="{FF2B5EF4-FFF2-40B4-BE49-F238E27FC236}">
                <a16:creationId xmlns:a16="http://schemas.microsoft.com/office/drawing/2014/main" id="{6D5EFB6A-FF22-22E3-98DE-5DCCF344B64C}"/>
              </a:ext>
            </a:extLst>
          </p:cNvPr>
          <p:cNvSpPr>
            <a:spLocks noChangeArrowheads="1"/>
          </p:cNvSpPr>
          <p:nvPr/>
        </p:nvSpPr>
        <p:spPr bwMode="auto">
          <a:xfrm>
            <a:off x="1981200" y="1190625"/>
            <a:ext cx="6042025" cy="101305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EA18"/>
                </a:solidFill>
                <a:latin typeface="Pyidaungsu" panose="020B0502040204020203" pitchFamily="34" charset="0"/>
                <a:cs typeface="Pyidaungsu" panose="020B0502040204020203" pitchFamily="34" charset="0"/>
              </a:rPr>
              <a:t>ဓမ္မသစ</a:t>
            </a:r>
            <a:r>
              <a:rPr lang="en-US" altLang="en-US" sz="2400" dirty="0">
                <a:solidFill>
                  <a:srgbClr val="FFEA18"/>
                </a:solidFill>
                <a:latin typeface="Pyidaungsu" panose="020B0502040204020203" pitchFamily="34" charset="0"/>
                <a:cs typeface="Pyidaungsu" panose="020B0502040204020203" pitchFamily="34" charset="0"/>
              </a:rPr>
              <a:t>် </a:t>
            </a:r>
            <a:r>
              <a:rPr lang="en-US" altLang="en-US" sz="2400" dirty="0" err="1">
                <a:solidFill>
                  <a:srgbClr val="FFEA18"/>
                </a:solidFill>
                <a:latin typeface="Pyidaungsu" panose="020B0502040204020203" pitchFamily="34" charset="0"/>
                <a:cs typeface="Pyidaungsu" panose="020B0502040204020203" pitchFamily="34" charset="0"/>
              </a:rPr>
              <a:t>အပိုင်း</a:t>
            </a:r>
            <a:r>
              <a:rPr lang="en-US" altLang="en-US" sz="2400" dirty="0">
                <a:solidFill>
                  <a:srgbClr val="FFEA18"/>
                </a:solidFill>
                <a:latin typeface="Pyidaungsu" panose="020B0502040204020203" pitchFamily="34" charset="0"/>
                <a:cs typeface="Pyidaungsu" panose="020B0502040204020203" pitchFamily="34" charset="0"/>
              </a:rPr>
              <a:t> (၄) </a:t>
            </a:r>
            <a:r>
              <a:rPr lang="en-US" altLang="en-US" sz="2400" dirty="0" err="1">
                <a:solidFill>
                  <a:srgbClr val="FFEA18"/>
                </a:solidFill>
                <a:latin typeface="Pyidaungsu" panose="020B0502040204020203" pitchFamily="34" charset="0"/>
                <a:cs typeface="Pyidaungsu" panose="020B0502040204020203" pitchFamily="34" charset="0"/>
              </a:rPr>
              <a:t>ပိုင်း</a:t>
            </a:r>
            <a:endParaRPr lang="en-US" altLang="en-US" sz="2400" dirty="0">
              <a:solidFill>
                <a:srgbClr val="FFEA18"/>
              </a:solidFill>
              <a:latin typeface="Pyidaungsu" panose="020B0502040204020203" pitchFamily="34" charset="0"/>
              <a:cs typeface="Pyidaungsu" panose="020B0502040204020203" pitchFamily="34" charset="0"/>
            </a:endParaRPr>
          </a:p>
          <a:p>
            <a:pPr>
              <a:spcBef>
                <a:spcPct val="50000"/>
              </a:spcBef>
            </a:pPr>
            <a:r>
              <a:rPr lang="en-US" altLang="en-US" sz="2400" dirty="0" err="1">
                <a:solidFill>
                  <a:srgbClr val="FFEA18"/>
                </a:solidFill>
                <a:latin typeface="Pyidaungsu" panose="020B0502040204020203" pitchFamily="34" charset="0"/>
                <a:cs typeface="Pyidaungsu" panose="020B0502040204020203" pitchFamily="34" charset="0"/>
              </a:rPr>
              <a:t>အေဒီ</a:t>
            </a:r>
            <a:r>
              <a:rPr lang="en-US" altLang="en-US" sz="2400" dirty="0">
                <a:solidFill>
                  <a:srgbClr val="FFEA18"/>
                </a:solidFill>
                <a:latin typeface="Pyidaungsu" panose="020B0502040204020203" pitchFamily="34" charset="0"/>
                <a:cs typeface="Pyidaungsu" panose="020B0502040204020203" pitchFamily="34" charset="0"/>
              </a:rPr>
              <a:t> ၅၀ </a:t>
            </a:r>
            <a:r>
              <a:rPr lang="en-US" altLang="en-US" sz="2400" dirty="0" err="1">
                <a:solidFill>
                  <a:srgbClr val="FFEA18"/>
                </a:solidFill>
                <a:latin typeface="Pyidaungsu" panose="020B0502040204020203" pitchFamily="34" charset="0"/>
                <a:cs typeface="Pyidaungsu" panose="020B0502040204020203" pitchFamily="34" charset="0"/>
              </a:rPr>
              <a:t>နှင</a:t>
            </a:r>
            <a:r>
              <a:rPr lang="en-US" altLang="en-US" sz="2400" dirty="0">
                <a:solidFill>
                  <a:srgbClr val="FFEA18"/>
                </a:solidFill>
                <a:latin typeface="Pyidaungsu" panose="020B0502040204020203" pitchFamily="34" charset="0"/>
                <a:cs typeface="Pyidaungsu" panose="020B0502040204020203" pitchFamily="34" charset="0"/>
              </a:rPr>
              <a:t>့် ၉၀ </a:t>
            </a:r>
            <a:r>
              <a:rPr lang="en-US" altLang="en-US" sz="2400" dirty="0" err="1">
                <a:solidFill>
                  <a:srgbClr val="FFEA18"/>
                </a:solidFill>
                <a:latin typeface="Pyidaungsu" panose="020B0502040204020203" pitchFamily="34" charset="0"/>
                <a:cs typeface="Pyidaungsu" panose="020B0502040204020203" pitchFamily="34" charset="0"/>
              </a:rPr>
              <a:t>ကြား</a:t>
            </a:r>
            <a:r>
              <a:rPr lang="en-US" altLang="en-US" sz="2400" dirty="0">
                <a:solidFill>
                  <a:srgbClr val="FFEA18"/>
                </a:solidFill>
                <a:latin typeface="Pyidaungsu" panose="020B0502040204020203" pitchFamily="34" charset="0"/>
                <a:cs typeface="Pyidaungsu" panose="020B0502040204020203" pitchFamily="34" charset="0"/>
              </a:rPr>
              <a:t> </a:t>
            </a:r>
            <a:r>
              <a:rPr lang="en-US" altLang="en-US" sz="2400" dirty="0" err="1">
                <a:solidFill>
                  <a:srgbClr val="FFEA18"/>
                </a:solidFill>
                <a:latin typeface="Pyidaungsu" panose="020B0502040204020203" pitchFamily="34" charset="0"/>
                <a:cs typeface="Pyidaungsu" panose="020B0502040204020203" pitchFamily="34" charset="0"/>
              </a:rPr>
              <a:t>ရေးသားချက်များ</a:t>
            </a:r>
            <a:endParaRPr lang="en-US" altLang="en-US" sz="2400" dirty="0">
              <a:solidFill>
                <a:srgbClr val="FFEA18"/>
              </a:solidFill>
              <a:latin typeface="Pyidaungsu" panose="020B0502040204020203" pitchFamily="34" charset="0"/>
              <a:cs typeface="Pyidaungsu" panose="020B0502040204020203" pitchFamily="34" charset="0"/>
            </a:endParaRPr>
          </a:p>
        </p:txBody>
      </p:sp>
      <p:sp>
        <p:nvSpPr>
          <p:cNvPr id="1425434" name="Oval 26">
            <a:extLst>
              <a:ext uri="{FF2B5EF4-FFF2-40B4-BE49-F238E27FC236}">
                <a16:creationId xmlns:a16="http://schemas.microsoft.com/office/drawing/2014/main" id="{AF76CC04-EFD3-592D-47D0-6F06BEEFECB5}"/>
              </a:ext>
            </a:extLst>
          </p:cNvPr>
          <p:cNvSpPr>
            <a:spLocks noChangeArrowheads="1"/>
          </p:cNvSpPr>
          <p:nvPr/>
        </p:nvSpPr>
        <p:spPr bwMode="auto">
          <a:xfrm>
            <a:off x="2873375" y="2765425"/>
            <a:ext cx="2197100" cy="4191000"/>
          </a:xfrm>
          <a:prstGeom prst="ellipse">
            <a:avLst/>
          </a:prstGeom>
          <a:noFill/>
          <a:ln w="76200">
            <a:solidFill>
              <a:schemeClr val="accent2"/>
            </a:solidFill>
            <a:round/>
            <a:headEnd/>
            <a:tailEnd/>
          </a:ln>
          <a:effectLst>
            <a:outerShdw dist="99190" dir="2388334"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1400" b="0">
              <a:solidFill>
                <a:schemeClr val="hlink"/>
              </a:solidFill>
            </a:endParaRPr>
          </a:p>
        </p:txBody>
      </p:sp>
      <p:sp>
        <p:nvSpPr>
          <p:cNvPr id="77844" name="Text Box 27">
            <a:extLst>
              <a:ext uri="{FF2B5EF4-FFF2-40B4-BE49-F238E27FC236}">
                <a16:creationId xmlns:a16="http://schemas.microsoft.com/office/drawing/2014/main" id="{5989079A-B280-E7C0-A9B4-9A8F617D7B08}"/>
              </a:ext>
            </a:extLst>
          </p:cNvPr>
          <p:cNvSpPr txBox="1">
            <a:spLocks noChangeArrowheads="1"/>
          </p:cNvSpPr>
          <p:nvPr/>
        </p:nvSpPr>
        <p:spPr bwMode="auto">
          <a:xfrm>
            <a:off x="9693275" y="-17463"/>
            <a:ext cx="185738"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77845" name="Text Box 28">
            <a:extLst>
              <a:ext uri="{FF2B5EF4-FFF2-40B4-BE49-F238E27FC236}">
                <a16:creationId xmlns:a16="http://schemas.microsoft.com/office/drawing/2014/main" id="{E185B008-E050-F5BE-8E12-15D59BA604B5}"/>
              </a:ext>
            </a:extLst>
          </p:cNvPr>
          <p:cNvSpPr txBox="1">
            <a:spLocks noChangeArrowheads="1"/>
          </p:cNvSpPr>
          <p:nvPr/>
        </p:nvSpPr>
        <p:spPr bwMode="auto">
          <a:xfrm>
            <a:off x="8821738" y="7399338"/>
            <a:ext cx="184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000">
              <a:solidFill>
                <a:srgbClr val="FFFFFF"/>
              </a:solidFill>
            </a:endParaRPr>
          </a:p>
        </p:txBody>
      </p:sp>
      <p:sp>
        <p:nvSpPr>
          <p:cNvPr id="77846" name="Text Box 29">
            <a:extLst>
              <a:ext uri="{FF2B5EF4-FFF2-40B4-BE49-F238E27FC236}">
                <a16:creationId xmlns:a16="http://schemas.microsoft.com/office/drawing/2014/main" id="{A077B63B-C745-E29E-AF00-E6D8C86D6CA4}"/>
              </a:ext>
            </a:extLst>
          </p:cNvPr>
          <p:cNvSpPr txBox="1">
            <a:spLocks noChangeArrowheads="1"/>
          </p:cNvSpPr>
          <p:nvPr/>
        </p:nvSpPr>
        <p:spPr bwMode="auto">
          <a:xfrm>
            <a:off x="9180513" y="7402513"/>
            <a:ext cx="3127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30</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1425434"/>
                                        </p:tgtEl>
                                        <p:attrNameLst>
                                          <p:attrName>style.visibility</p:attrName>
                                        </p:attrNameLst>
                                      </p:cBhvr>
                                      <p:to>
                                        <p:strVal val="visible"/>
                                      </p:to>
                                    </p:set>
                                    <p:anim calcmode="lin" valueType="num">
                                      <p:cBhvr>
                                        <p:cTn id="7" dur="500" fill="hold"/>
                                        <p:tgtEl>
                                          <p:spTgt spid="1425434"/>
                                        </p:tgtEl>
                                        <p:attrNameLst>
                                          <p:attrName>ppt_w</p:attrName>
                                        </p:attrNameLst>
                                      </p:cBhvr>
                                      <p:tavLst>
                                        <p:tav tm="0">
                                          <p:val>
                                            <p:fltVal val="0"/>
                                          </p:val>
                                        </p:tav>
                                        <p:tav tm="100000">
                                          <p:val>
                                            <p:strVal val="#ppt_w"/>
                                          </p:val>
                                        </p:tav>
                                      </p:tavLst>
                                    </p:anim>
                                    <p:anim calcmode="lin" valueType="num">
                                      <p:cBhvr>
                                        <p:cTn id="8" dur="500" fill="hold"/>
                                        <p:tgtEl>
                                          <p:spTgt spid="1425434"/>
                                        </p:tgtEl>
                                        <p:attrNameLst>
                                          <p:attrName>ppt_h</p:attrName>
                                        </p:attrNameLst>
                                      </p:cBhvr>
                                      <p:tavLst>
                                        <p:tav tm="0">
                                          <p:val>
                                            <p:fltVal val="0"/>
                                          </p:val>
                                        </p:tav>
                                        <p:tav tm="100000">
                                          <p:val>
                                            <p:strVal val="#ppt_h"/>
                                          </p:val>
                                        </p:tav>
                                      </p:tavLst>
                                    </p:anim>
                                    <p:anim calcmode="lin" valueType="num">
                                      <p:cBhvr>
                                        <p:cTn id="9" dur="500" fill="hold"/>
                                        <p:tgtEl>
                                          <p:spTgt spid="1425434"/>
                                        </p:tgtEl>
                                        <p:attrNameLst>
                                          <p:attrName>ppt_x</p:attrName>
                                        </p:attrNameLst>
                                      </p:cBhvr>
                                      <p:tavLst>
                                        <p:tav tm="0">
                                          <p:val>
                                            <p:fltVal val="0.5"/>
                                          </p:val>
                                        </p:tav>
                                        <p:tav tm="100000">
                                          <p:val>
                                            <p:strVal val="#ppt_x"/>
                                          </p:val>
                                        </p:tav>
                                      </p:tavLst>
                                    </p:anim>
                                    <p:anim calcmode="lin" valueType="num">
                                      <p:cBhvr>
                                        <p:cTn id="10" dur="500" fill="hold"/>
                                        <p:tgtEl>
                                          <p:spTgt spid="14254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5434"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0610" name="Rectangle 2">
            <a:extLst>
              <a:ext uri="{FF2B5EF4-FFF2-40B4-BE49-F238E27FC236}">
                <a16:creationId xmlns:a16="http://schemas.microsoft.com/office/drawing/2014/main" id="{07605BA5-8BE3-92DD-BD50-DFF2372494C4}"/>
              </a:ext>
            </a:extLst>
          </p:cNvPr>
          <p:cNvSpPr>
            <a:spLocks noChangeArrowheads="1"/>
          </p:cNvSpPr>
          <p:nvPr/>
        </p:nvSpPr>
        <p:spPr bwMode="auto">
          <a:xfrm>
            <a:off x="3084513" y="3636963"/>
            <a:ext cx="1711325" cy="909637"/>
          </a:xfrm>
          <a:prstGeom prst="rect">
            <a:avLst/>
          </a:prstGeom>
          <a:gradFill rotWithShape="0">
            <a:gsLst>
              <a:gs pos="0">
                <a:schemeClr val="accent1">
                  <a:gamma/>
                  <a:shade val="46275"/>
                  <a:invGamma/>
                </a:schemeClr>
              </a:gs>
              <a:gs pos="100000">
                <a:schemeClr val="accent1"/>
              </a:gs>
            </a:gsLst>
            <a:lin ang="5400000" scaled="1"/>
          </a:gradFill>
          <a:ln w="25400">
            <a:solidFill>
              <a:schemeClr val="tx1"/>
            </a:solidFill>
            <a:miter lim="800000"/>
            <a:headEnd/>
            <a:tailEnd/>
          </a:ln>
          <a:effectLst/>
        </p:spPr>
        <p:txBody>
          <a:bodyPr wrap="none" lIns="91398" tIns="45699" rIns="91398" bIns="45699" anchor="ctr"/>
          <a:lstStyle/>
          <a:p>
            <a:pPr>
              <a:defRPr/>
            </a:pPr>
            <a:endParaRPr lang="th-TH">
              <a:latin typeface="WinInnwa" charset="0"/>
              <a:ea typeface="ＭＳ Ｐゴシック" charset="0"/>
            </a:endParaRPr>
          </a:p>
        </p:txBody>
      </p:sp>
      <p:sp>
        <p:nvSpPr>
          <p:cNvPr id="79874" name="Rectangle 3">
            <a:extLst>
              <a:ext uri="{FF2B5EF4-FFF2-40B4-BE49-F238E27FC236}">
                <a16:creationId xmlns:a16="http://schemas.microsoft.com/office/drawing/2014/main" id="{6CF5418A-694E-D66F-97B0-3462E4E5673D}"/>
              </a:ext>
            </a:extLst>
          </p:cNvPr>
          <p:cNvSpPr>
            <a:spLocks noChangeArrowheads="1"/>
          </p:cNvSpPr>
          <p:nvPr/>
        </p:nvSpPr>
        <p:spPr bwMode="auto">
          <a:xfrm>
            <a:off x="3217863" y="3819525"/>
            <a:ext cx="1490662" cy="52958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2000" dirty="0" err="1">
                <a:solidFill>
                  <a:srgbClr val="FFB3C0"/>
                </a:solidFill>
                <a:latin typeface="Pyidaungsu" panose="020B0502040204020203" pitchFamily="34" charset="0"/>
                <a:cs typeface="Pyidaungsu" panose="020B0502040204020203" pitchFamily="34" charset="0"/>
              </a:rPr>
              <a:t>အသင်းတော</a:t>
            </a:r>
            <a:r>
              <a:rPr lang="en-US" altLang="en-US" sz="2000" dirty="0">
                <a:solidFill>
                  <a:srgbClr val="FFB3C0"/>
                </a:solidFill>
                <a:latin typeface="Pyidaungsu" panose="020B0502040204020203" pitchFamily="34" charset="0"/>
                <a:cs typeface="Pyidaungsu" panose="020B0502040204020203" pitchFamily="34" charset="0"/>
              </a:rPr>
              <a:t>် </a:t>
            </a:r>
            <a:r>
              <a:rPr lang="en-US" altLang="en-US" sz="2000" dirty="0" err="1">
                <a:solidFill>
                  <a:srgbClr val="FFB3C0"/>
                </a:solidFill>
                <a:latin typeface="Pyidaungsu" panose="020B0502040204020203" pitchFamily="34" charset="0"/>
                <a:cs typeface="Pyidaungsu" panose="020B0502040204020203" pitchFamily="34" charset="0"/>
              </a:rPr>
              <a:t>သမိုင်း</a:t>
            </a:r>
            <a:endParaRPr lang="en-US" altLang="en-US" sz="2000" dirty="0">
              <a:solidFill>
                <a:srgbClr val="FFB3C0"/>
              </a:solidFill>
              <a:latin typeface="Pyidaungsu" panose="020B0502040204020203" pitchFamily="34" charset="0"/>
              <a:cs typeface="Pyidaungsu" panose="020B0502040204020203" pitchFamily="34" charset="0"/>
            </a:endParaRPr>
          </a:p>
        </p:txBody>
      </p:sp>
      <p:sp>
        <p:nvSpPr>
          <p:cNvPr id="79875" name="Rectangle 4">
            <a:extLst>
              <a:ext uri="{FF2B5EF4-FFF2-40B4-BE49-F238E27FC236}">
                <a16:creationId xmlns:a16="http://schemas.microsoft.com/office/drawing/2014/main" id="{12A967FA-57E8-1507-C2D6-A82CD9A659AB}"/>
              </a:ext>
            </a:extLst>
          </p:cNvPr>
          <p:cNvSpPr>
            <a:spLocks noChangeArrowheads="1"/>
          </p:cNvSpPr>
          <p:nvPr/>
        </p:nvSpPr>
        <p:spPr bwMode="auto">
          <a:xfrm>
            <a:off x="2201863" y="3230563"/>
            <a:ext cx="2047875" cy="34876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r">
              <a:spcBef>
                <a:spcPct val="50000"/>
              </a:spcBef>
            </a:pPr>
            <a:r>
              <a:rPr lang="en-US" altLang="en-US" sz="1600" dirty="0">
                <a:solidFill>
                  <a:schemeClr val="bg1"/>
                </a:solidFill>
                <a:latin typeface="Pyidaungsu" panose="020B0502040204020203" pitchFamily="34" charset="0"/>
                <a:cs typeface="Pyidaungsu" panose="020B0502040204020203" pitchFamily="34" charset="0"/>
              </a:rPr>
              <a:t>(၁အုပ်)</a:t>
            </a:r>
          </a:p>
        </p:txBody>
      </p:sp>
      <p:sp>
        <p:nvSpPr>
          <p:cNvPr id="79876" name="Rectangle 5">
            <a:extLst>
              <a:ext uri="{FF2B5EF4-FFF2-40B4-BE49-F238E27FC236}">
                <a16:creationId xmlns:a16="http://schemas.microsoft.com/office/drawing/2014/main" id="{8231699E-E2ED-CF92-CE10-BF8FB012C5B7}"/>
              </a:ext>
            </a:extLst>
          </p:cNvPr>
          <p:cNvSpPr>
            <a:spLocks noChangeArrowheads="1"/>
          </p:cNvSpPr>
          <p:nvPr/>
        </p:nvSpPr>
        <p:spPr bwMode="auto">
          <a:xfrm>
            <a:off x="3051175" y="5006975"/>
            <a:ext cx="1706563" cy="435974"/>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50000"/>
              </a:lnSpc>
              <a:spcBef>
                <a:spcPct val="50000"/>
              </a:spcBef>
            </a:pPr>
            <a:r>
              <a:rPr lang="en-US" altLang="en-US" sz="2000" i="1" dirty="0" err="1">
                <a:solidFill>
                  <a:srgbClr val="A7FFA7"/>
                </a:solidFill>
                <a:latin typeface="Pyidaungsu" panose="020B0502040204020203" pitchFamily="34" charset="0"/>
                <a:cs typeface="Pyidaungsu" panose="020B0502040204020203" pitchFamily="34" charset="0"/>
              </a:rPr>
              <a:t>တမန်တော</a:t>
            </a:r>
            <a:r>
              <a:rPr lang="en-US" altLang="en-US" sz="2000" i="1" dirty="0">
                <a:solidFill>
                  <a:srgbClr val="A7FFA7"/>
                </a:solidFill>
                <a:latin typeface="Pyidaungsu" panose="020B0502040204020203" pitchFamily="34" charset="0"/>
                <a:cs typeface="Pyidaungsu" panose="020B0502040204020203" pitchFamily="34" charset="0"/>
              </a:rPr>
              <a:t>် </a:t>
            </a:r>
            <a:r>
              <a:rPr lang="en-US" altLang="en-US" sz="2000" i="1" dirty="0" err="1">
                <a:solidFill>
                  <a:srgbClr val="A7FFA7"/>
                </a:solidFill>
                <a:latin typeface="Pyidaungsu" panose="020B0502040204020203" pitchFamily="34" charset="0"/>
                <a:cs typeface="Pyidaungsu" panose="020B0502040204020203" pitchFamily="34" charset="0"/>
              </a:rPr>
              <a:t>ဝတ္ထု</a:t>
            </a:r>
            <a:endParaRPr lang="en-US" altLang="en-US" sz="2000" i="1" dirty="0">
              <a:solidFill>
                <a:srgbClr val="A7FFA7"/>
              </a:solidFill>
              <a:latin typeface="Pyidaungsu" panose="020B0502040204020203" pitchFamily="34" charset="0"/>
              <a:cs typeface="Pyidaungsu" panose="020B0502040204020203" pitchFamily="34" charset="0"/>
            </a:endParaRPr>
          </a:p>
        </p:txBody>
      </p:sp>
      <p:sp>
        <p:nvSpPr>
          <p:cNvPr id="1220614" name="Rectangle 6">
            <a:extLst>
              <a:ext uri="{FF2B5EF4-FFF2-40B4-BE49-F238E27FC236}">
                <a16:creationId xmlns:a16="http://schemas.microsoft.com/office/drawing/2014/main" id="{C9431DE1-BC3B-9F93-B25B-390F84659BBB}"/>
              </a:ext>
            </a:extLst>
          </p:cNvPr>
          <p:cNvSpPr>
            <a:spLocks noChangeArrowheads="1"/>
          </p:cNvSpPr>
          <p:nvPr/>
        </p:nvSpPr>
        <p:spPr bwMode="auto">
          <a:xfrm>
            <a:off x="1322388" y="1414463"/>
            <a:ext cx="7826375" cy="36107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0000"/>
              </a:lnSpc>
              <a:spcBef>
                <a:spcPct val="50000"/>
              </a:spcBef>
            </a:pPr>
            <a:r>
              <a:rPr lang="en-US" altLang="en-US" sz="2400" dirty="0" err="1">
                <a:solidFill>
                  <a:srgbClr val="FFFFFF"/>
                </a:solidFill>
                <a:latin typeface="Pyidaungsu" panose="020B0502040204020203" pitchFamily="34" charset="0"/>
                <a:cs typeface="Pyidaungsu" panose="020B0502040204020203" pitchFamily="34" charset="0"/>
              </a:rPr>
              <a:t>ထွက်လာသော</a:t>
            </a:r>
            <a:r>
              <a:rPr lang="en-US" altLang="en-US" sz="2400" dirty="0">
                <a:solidFill>
                  <a:srgbClr val="FFFFFF"/>
                </a:solidFill>
                <a:latin typeface="Pyidaungsu" panose="020B0502040204020203" pitchFamily="34" charset="0"/>
                <a:cs typeface="Pyidaungsu" panose="020B0502040204020203" pitchFamily="34" charset="0"/>
              </a:rPr>
              <a:t> </a:t>
            </a:r>
            <a:r>
              <a:rPr lang="en-US" altLang="en-US" sz="2400" dirty="0" err="1">
                <a:solidFill>
                  <a:srgbClr val="FFFFFF"/>
                </a:solidFill>
                <a:latin typeface="Pyidaungsu" panose="020B0502040204020203" pitchFamily="34" charset="0"/>
                <a:cs typeface="Pyidaungsu" panose="020B0502040204020203" pitchFamily="34" charset="0"/>
              </a:rPr>
              <a:t>အဖြစ်အပျက်များ</a:t>
            </a:r>
            <a:r>
              <a:rPr lang="en-US" altLang="en-US" sz="2400" dirty="0">
                <a:solidFill>
                  <a:srgbClr val="FFFFFF"/>
                </a:solidFill>
                <a:latin typeface="Pyidaungsu" panose="020B0502040204020203" pitchFamily="34" charset="0"/>
                <a:cs typeface="Pyidaungsu" panose="020B0502040204020203" pitchFamily="34" charset="0"/>
              </a:rPr>
              <a:t>၏ </a:t>
            </a:r>
            <a:r>
              <a:rPr lang="en-US" altLang="en-US" sz="2400" dirty="0" err="1">
                <a:solidFill>
                  <a:srgbClr val="FFFFFF"/>
                </a:solidFill>
                <a:latin typeface="Pyidaungsu" panose="020B0502040204020203" pitchFamily="34" charset="0"/>
                <a:cs typeface="Pyidaungsu" panose="020B0502040204020203" pitchFamily="34" charset="0"/>
              </a:rPr>
              <a:t>သမိုင်း</a:t>
            </a:r>
            <a:endParaRPr lang="en-US" altLang="en-US" sz="2400" dirty="0">
              <a:solidFill>
                <a:srgbClr val="FFFFFF"/>
              </a:solidFill>
              <a:latin typeface="Pyidaungsu" panose="020B0502040204020203" pitchFamily="34" charset="0"/>
              <a:cs typeface="Pyidaungsu" panose="020B0502040204020203" pitchFamily="34" charset="0"/>
            </a:endParaRPr>
          </a:p>
        </p:txBody>
      </p:sp>
      <p:sp>
        <p:nvSpPr>
          <p:cNvPr id="1220615" name="Text Box 7">
            <a:extLst>
              <a:ext uri="{FF2B5EF4-FFF2-40B4-BE49-F238E27FC236}">
                <a16:creationId xmlns:a16="http://schemas.microsoft.com/office/drawing/2014/main" id="{C60EBA5F-C8C7-DAD2-F0FA-92B666DC25DF}"/>
              </a:ext>
            </a:extLst>
          </p:cNvPr>
          <p:cNvSpPr txBox="1">
            <a:spLocks noChangeArrowheads="1"/>
          </p:cNvSpPr>
          <p:nvPr/>
        </p:nvSpPr>
        <p:spPr bwMode="auto">
          <a:xfrm>
            <a:off x="0" y="3602038"/>
            <a:ext cx="3251200" cy="92328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800" i="1" dirty="0" err="1">
                <a:solidFill>
                  <a:srgbClr val="FFEA18"/>
                </a:solidFill>
                <a:latin typeface="Pyidaungsu" panose="020B0502040204020203" pitchFamily="34" charset="0"/>
                <a:cs typeface="Pyidaungsu" panose="020B0502040204020203" pitchFamily="34" charset="0"/>
              </a:rPr>
              <a:t>ဒေါက်တာ</a:t>
            </a:r>
            <a:r>
              <a:rPr lang="en-US" altLang="en-US" sz="1800" i="1" dirty="0">
                <a:solidFill>
                  <a:srgbClr val="FFEA18"/>
                </a:solidFill>
                <a:latin typeface="Pyidaungsu" panose="020B0502040204020203" pitchFamily="34" charset="0"/>
                <a:cs typeface="Pyidaungsu" panose="020B0502040204020203" pitchFamily="34" charset="0"/>
              </a:rPr>
              <a:t>/ </a:t>
            </a:r>
            <a:r>
              <a:rPr lang="en-US" altLang="en-US" sz="1800" i="1" dirty="0" err="1">
                <a:solidFill>
                  <a:srgbClr val="FFEA18"/>
                </a:solidFill>
                <a:latin typeface="Pyidaungsu" panose="020B0502040204020203" pitchFamily="34" charset="0"/>
                <a:cs typeface="Pyidaungsu" panose="020B0502040204020203" pitchFamily="34" charset="0"/>
              </a:rPr>
              <a:t>ဆရာဝန</a:t>
            </a:r>
            <a:r>
              <a:rPr lang="en-US" altLang="en-US" sz="1800" i="1" dirty="0">
                <a:solidFill>
                  <a:srgbClr val="FFEA18"/>
                </a:solidFill>
                <a:latin typeface="Pyidaungsu" panose="020B0502040204020203" pitchFamily="34" charset="0"/>
                <a:cs typeface="Pyidaungsu" panose="020B0502040204020203" pitchFamily="34" charset="0"/>
              </a:rPr>
              <a:t>် </a:t>
            </a:r>
            <a:r>
              <a:rPr lang="en-US" altLang="en-US" sz="1800" i="1" dirty="0" err="1">
                <a:solidFill>
                  <a:srgbClr val="FFEA18"/>
                </a:solidFill>
                <a:latin typeface="Pyidaungsu" panose="020B0502040204020203" pitchFamily="34" charset="0"/>
                <a:cs typeface="Pyidaungsu" panose="020B0502040204020203" pitchFamily="34" charset="0"/>
              </a:rPr>
              <a:t>လုကာမ</a:t>
            </a:r>
            <a:r>
              <a:rPr lang="en-US" altLang="en-US" sz="1800" i="1" dirty="0">
                <a:solidFill>
                  <a:srgbClr val="FFEA18"/>
                </a:solidFill>
                <a:latin typeface="Pyidaungsu" panose="020B0502040204020203" pitchFamily="34" charset="0"/>
                <a:cs typeface="Pyidaungsu" panose="020B0502040204020203" pitchFamily="34" charset="0"/>
              </a:rPr>
              <a:t>ှ </a:t>
            </a:r>
            <a:r>
              <a:rPr lang="en-US" altLang="en-US" sz="1800" i="1" dirty="0" err="1">
                <a:solidFill>
                  <a:srgbClr val="FFEA18"/>
                </a:solidFill>
                <a:latin typeface="Pyidaungsu" panose="020B0502040204020203" pitchFamily="34" charset="0"/>
                <a:cs typeface="Pyidaungsu" panose="020B0502040204020203" pitchFamily="34" charset="0"/>
              </a:rPr>
              <a:t>အေဒီ</a:t>
            </a:r>
            <a:r>
              <a:rPr lang="en-US" altLang="en-US" sz="1800" i="1" dirty="0">
                <a:solidFill>
                  <a:srgbClr val="FFEA18"/>
                </a:solidFill>
                <a:latin typeface="Pyidaungsu" panose="020B0502040204020203" pitchFamily="34" charset="0"/>
                <a:cs typeface="Pyidaungsu" panose="020B0502040204020203" pitchFamily="34" charset="0"/>
              </a:rPr>
              <a:t> ၅၀ </a:t>
            </a:r>
            <a:r>
              <a:rPr lang="en-US" altLang="en-US" sz="1800" i="1" dirty="0" err="1">
                <a:solidFill>
                  <a:srgbClr val="FFEA18"/>
                </a:solidFill>
                <a:latin typeface="Pyidaungsu" panose="020B0502040204020203" pitchFamily="34" charset="0"/>
                <a:cs typeface="Pyidaungsu" panose="020B0502040204020203" pitchFamily="34" charset="0"/>
              </a:rPr>
              <a:t>နောက်ပိုင်းတွင</a:t>
            </a:r>
            <a:r>
              <a:rPr lang="en-US" altLang="en-US" sz="1800" i="1" dirty="0">
                <a:solidFill>
                  <a:srgbClr val="FFEA18"/>
                </a:solidFill>
                <a:latin typeface="Pyidaungsu" panose="020B0502040204020203" pitchFamily="34" charset="0"/>
                <a:cs typeface="Pyidaungsu" panose="020B0502040204020203" pitchFamily="34" charset="0"/>
              </a:rPr>
              <a:t>် </a:t>
            </a:r>
            <a:r>
              <a:rPr lang="en-US" altLang="en-US" sz="1800" i="1" dirty="0" err="1">
                <a:solidFill>
                  <a:srgbClr val="FFEA18"/>
                </a:solidFill>
                <a:latin typeface="Pyidaungsu" panose="020B0502040204020203" pitchFamily="34" charset="0"/>
                <a:cs typeface="Pyidaungsu" panose="020B0502040204020203" pitchFamily="34" charset="0"/>
              </a:rPr>
              <a:t>ရေးသားခဲ့သည</a:t>
            </a:r>
            <a:r>
              <a:rPr lang="en-US" altLang="en-US" sz="1800" i="1" dirty="0">
                <a:solidFill>
                  <a:srgbClr val="FFEA18"/>
                </a:solidFill>
                <a:latin typeface="Pyidaungsu" panose="020B0502040204020203" pitchFamily="34" charset="0"/>
                <a:cs typeface="Pyidaungsu" panose="020B0502040204020203" pitchFamily="34" charset="0"/>
              </a:rPr>
              <a:t>်</a:t>
            </a:r>
          </a:p>
        </p:txBody>
      </p:sp>
      <p:sp>
        <p:nvSpPr>
          <p:cNvPr id="1220616" name="Rectangle 8">
            <a:extLst>
              <a:ext uri="{FF2B5EF4-FFF2-40B4-BE49-F238E27FC236}">
                <a16:creationId xmlns:a16="http://schemas.microsoft.com/office/drawing/2014/main" id="{C6657DA7-61A8-CDFC-6C01-5F91213E5942}"/>
              </a:ext>
            </a:extLst>
          </p:cNvPr>
          <p:cNvSpPr>
            <a:spLocks noChangeArrowheads="1"/>
          </p:cNvSpPr>
          <p:nvPr/>
        </p:nvSpPr>
        <p:spPr bwMode="auto">
          <a:xfrm>
            <a:off x="5707063" y="3173413"/>
            <a:ext cx="3684587" cy="45345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50000"/>
              </a:lnSpc>
              <a:spcBef>
                <a:spcPct val="50000"/>
              </a:spcBef>
              <a:buFontTx/>
              <a:buChar char="•"/>
            </a:pPr>
            <a:r>
              <a:rPr lang="en-US" altLang="en-US" sz="2400" i="1" dirty="0" err="1">
                <a:solidFill>
                  <a:srgbClr val="FFB3C0"/>
                </a:solidFill>
                <a:effectLst>
                  <a:outerShdw blurRad="50800" dist="38100" algn="l" rotWithShape="0">
                    <a:prstClr val="black">
                      <a:alpha val="40000"/>
                    </a:prstClr>
                  </a:outerShdw>
                </a:effectLst>
                <a:latin typeface="Pyidaungsu" panose="020B0502040204020203" pitchFamily="34" charset="0"/>
                <a:cs typeface="Pyidaungsu" panose="020B0502040204020203" pitchFamily="34" charset="0"/>
              </a:rPr>
              <a:t>ပေါလု</a:t>
            </a:r>
            <a:endParaRPr lang="en-US" altLang="en-US" sz="3600" i="1" dirty="0">
              <a:solidFill>
                <a:srgbClr val="FFB3C0"/>
              </a:solidFill>
              <a:effectLst>
                <a:outerShdw blurRad="50800" dist="38100" algn="l" rotWithShape="0">
                  <a:prstClr val="black">
                    <a:alpha val="40000"/>
                  </a:prstClr>
                </a:outerShdw>
              </a:effectLst>
            </a:endParaRPr>
          </a:p>
          <a:p>
            <a:pPr algn="l">
              <a:lnSpc>
                <a:spcPct val="50000"/>
              </a:lnSpc>
              <a:spcBef>
                <a:spcPct val="50000"/>
              </a:spcBef>
              <a:buFontTx/>
              <a:buChar char="•"/>
            </a:pPr>
            <a:r>
              <a:rPr lang="en-US" altLang="en-US" sz="2400" i="1" dirty="0" err="1">
                <a:solidFill>
                  <a:srgbClr val="FFB3C0"/>
                </a:solidFill>
                <a:effectLst>
                  <a:outerShdw blurRad="50800" dist="38100" algn="l" rotWithShape="0">
                    <a:prstClr val="black">
                      <a:alpha val="40000"/>
                    </a:prstClr>
                  </a:outerShdw>
                </a:effectLst>
                <a:latin typeface="Pyidaungsu" panose="020B0502040204020203" pitchFamily="34" charset="0"/>
                <a:cs typeface="Pyidaungsu" panose="020B0502040204020203" pitchFamily="34" charset="0"/>
              </a:rPr>
              <a:t>ပေတရု</a:t>
            </a:r>
            <a:endParaRPr lang="en-US" altLang="en-US" sz="2400" i="1" dirty="0">
              <a:solidFill>
                <a:srgbClr val="FFB3C0"/>
              </a:solidFill>
              <a:effectLst>
                <a:outerShdw blurRad="50800" dist="38100" algn="l" rotWithShape="0">
                  <a:prstClr val="black">
                    <a:alpha val="40000"/>
                  </a:prstClr>
                </a:outerShdw>
              </a:effectLst>
              <a:latin typeface="Pyidaungsu" panose="020B0502040204020203" pitchFamily="34" charset="0"/>
              <a:cs typeface="Pyidaungsu" panose="020B0502040204020203" pitchFamily="34" charset="0"/>
            </a:endParaRPr>
          </a:p>
          <a:p>
            <a:pPr algn="l">
              <a:lnSpc>
                <a:spcPct val="50000"/>
              </a:lnSpc>
              <a:spcBef>
                <a:spcPct val="50000"/>
              </a:spcBef>
              <a:buFontTx/>
              <a:buChar char="•"/>
            </a:pPr>
            <a:r>
              <a:rPr lang="en-US" altLang="en-US" sz="2400" i="1" dirty="0" err="1">
                <a:solidFill>
                  <a:srgbClr val="FFB3C0"/>
                </a:solidFill>
                <a:effectLst>
                  <a:outerShdw blurRad="50800" dist="38100" algn="l" rotWithShape="0">
                    <a:prstClr val="black">
                      <a:alpha val="40000"/>
                    </a:prstClr>
                  </a:outerShdw>
                </a:effectLst>
                <a:latin typeface="Pyidaungsu" panose="020B0502040204020203" pitchFamily="34" charset="0"/>
                <a:cs typeface="Pyidaungsu" panose="020B0502040204020203" pitchFamily="34" charset="0"/>
              </a:rPr>
              <a:t>ဗာလဗ</a:t>
            </a:r>
            <a:endParaRPr lang="en-US" altLang="en-US" sz="4000" i="1" dirty="0">
              <a:solidFill>
                <a:srgbClr val="FFB3C0"/>
              </a:solidFill>
              <a:effectLst>
                <a:outerShdw blurRad="50800" dist="38100" algn="l" rotWithShape="0">
                  <a:prstClr val="black">
                    <a:alpha val="40000"/>
                  </a:prstClr>
                </a:outerShdw>
              </a:effectLst>
            </a:endParaRPr>
          </a:p>
          <a:p>
            <a:pPr algn="l">
              <a:lnSpc>
                <a:spcPct val="50000"/>
              </a:lnSpc>
              <a:spcBef>
                <a:spcPct val="50000"/>
              </a:spcBef>
              <a:buFontTx/>
              <a:buChar char="•"/>
            </a:pPr>
            <a:r>
              <a:rPr lang="en-US" altLang="en-US" sz="2400" i="1" dirty="0" err="1">
                <a:solidFill>
                  <a:srgbClr val="FFB3C0"/>
                </a:solidFill>
                <a:effectLst>
                  <a:outerShdw blurRad="50800" dist="38100" algn="l" rotWithShape="0">
                    <a:prstClr val="black">
                      <a:alpha val="40000"/>
                    </a:prstClr>
                  </a:outerShdw>
                </a:effectLst>
                <a:latin typeface="Pyidaungsu" panose="020B0502040204020203" pitchFamily="34" charset="0"/>
                <a:cs typeface="Pyidaungsu" panose="020B0502040204020203" pitchFamily="34" charset="0"/>
              </a:rPr>
              <a:t>တိမောသေ</a:t>
            </a:r>
            <a:r>
              <a:rPr lang="en-US" altLang="en-US" sz="2400" i="1" dirty="0">
                <a:solidFill>
                  <a:srgbClr val="FFB3C0"/>
                </a:solidFill>
                <a:effectLst>
                  <a:outerShdw blurRad="50800" dist="38100" algn="l" rotWithShape="0">
                    <a:prstClr val="black">
                      <a:alpha val="40000"/>
                    </a:prstClr>
                  </a:outerShdw>
                </a:effectLst>
                <a:latin typeface="Pyidaungsu" panose="020B0502040204020203" pitchFamily="34" charset="0"/>
                <a:cs typeface="Pyidaungsu" panose="020B0502040204020203" pitchFamily="34" charset="0"/>
              </a:rPr>
              <a:t> </a:t>
            </a:r>
          </a:p>
          <a:p>
            <a:pPr algn="l">
              <a:lnSpc>
                <a:spcPct val="50000"/>
              </a:lnSpc>
              <a:spcBef>
                <a:spcPct val="50000"/>
              </a:spcBef>
              <a:buFontTx/>
              <a:buChar char="•"/>
            </a:pPr>
            <a:r>
              <a:rPr lang="en-US" altLang="en-US" sz="2400" i="1" dirty="0" err="1">
                <a:solidFill>
                  <a:srgbClr val="FFB3C0"/>
                </a:solidFill>
                <a:effectLst>
                  <a:outerShdw blurRad="50800" dist="38100" algn="l" rotWithShape="0">
                    <a:prstClr val="black">
                      <a:alpha val="40000"/>
                    </a:prstClr>
                  </a:outerShdw>
                </a:effectLst>
                <a:latin typeface="Pyidaungsu" panose="020B0502040204020203" pitchFamily="34" charset="0"/>
                <a:cs typeface="Pyidaungsu" panose="020B0502040204020203" pitchFamily="34" charset="0"/>
              </a:rPr>
              <a:t>လုကာ</a:t>
            </a:r>
            <a:r>
              <a:rPr lang="en-US" altLang="en-US" sz="2400" i="1" dirty="0">
                <a:solidFill>
                  <a:srgbClr val="FFB3C0"/>
                </a:solidFill>
                <a:effectLst>
                  <a:outerShdw blurRad="50800" dist="38100" algn="l" rotWithShape="0">
                    <a:prstClr val="black">
                      <a:alpha val="40000"/>
                    </a:prstClr>
                  </a:outerShdw>
                </a:effectLst>
                <a:latin typeface="Pyidaungsu" panose="020B0502040204020203" pitchFamily="34" charset="0"/>
                <a:cs typeface="Pyidaungsu" panose="020B0502040204020203" pitchFamily="34" charset="0"/>
              </a:rPr>
              <a:t> (</a:t>
            </a:r>
            <a:r>
              <a:rPr lang="en-US" altLang="en-US" sz="2400" i="1" dirty="0" err="1">
                <a:solidFill>
                  <a:srgbClr val="FFB3C0"/>
                </a:solidFill>
                <a:effectLst>
                  <a:outerShdw blurRad="50800" dist="38100" algn="l" rotWithShape="0">
                    <a:prstClr val="black">
                      <a:alpha val="40000"/>
                    </a:prstClr>
                  </a:outerShdw>
                </a:effectLst>
                <a:latin typeface="Pyidaungsu" panose="020B0502040204020203" pitchFamily="34" charset="0"/>
                <a:cs typeface="Pyidaungsu" panose="020B0502040204020203" pitchFamily="34" charset="0"/>
              </a:rPr>
              <a:t>ကျမ်းရေးဆရာ</a:t>
            </a:r>
            <a:r>
              <a:rPr lang="en-US" altLang="en-US" sz="2400" i="1" dirty="0">
                <a:solidFill>
                  <a:srgbClr val="FFB3C0"/>
                </a:solidFill>
                <a:effectLst>
                  <a:outerShdw blurRad="50800" dist="38100" algn="l" rotWithShape="0">
                    <a:prstClr val="black">
                      <a:alpha val="40000"/>
                    </a:prstClr>
                  </a:outerShdw>
                </a:effectLst>
                <a:latin typeface="Pyidaungsu" panose="020B0502040204020203" pitchFamily="34" charset="0"/>
                <a:cs typeface="Pyidaungsu" panose="020B0502040204020203" pitchFamily="34" charset="0"/>
              </a:rPr>
              <a:t>)</a:t>
            </a:r>
            <a:endParaRPr lang="en-US" altLang="en-US" i="1" dirty="0">
              <a:solidFill>
                <a:srgbClr val="FFB3C0"/>
              </a:solidFill>
              <a:effectLst>
                <a:outerShdw blurRad="50800" dist="38100" algn="l" rotWithShape="0">
                  <a:prstClr val="black">
                    <a:alpha val="40000"/>
                  </a:prstClr>
                </a:outerShdw>
              </a:effectLst>
            </a:endParaRPr>
          </a:p>
          <a:p>
            <a:pPr algn="l">
              <a:lnSpc>
                <a:spcPct val="50000"/>
              </a:lnSpc>
              <a:spcBef>
                <a:spcPct val="50000"/>
              </a:spcBef>
              <a:buFontTx/>
              <a:buChar char="•"/>
            </a:pPr>
            <a:r>
              <a:rPr lang="en-US" altLang="en-US" sz="2400" i="1" dirty="0" err="1">
                <a:solidFill>
                  <a:srgbClr val="FFB3C0"/>
                </a:solidFill>
                <a:effectLst>
                  <a:outerShdw blurRad="50800" dist="38100" algn="l" rotWithShape="0">
                    <a:prstClr val="black">
                      <a:alpha val="40000"/>
                    </a:prstClr>
                  </a:outerShdw>
                </a:effectLst>
                <a:latin typeface="Pyidaungsu" panose="020B0502040204020203" pitchFamily="34" charset="0"/>
                <a:cs typeface="Pyidaungsu" panose="020B0502040204020203" pitchFamily="34" charset="0"/>
              </a:rPr>
              <a:t>ယောဟန</a:t>
            </a:r>
            <a:r>
              <a:rPr lang="en-US" altLang="en-US" sz="2400" i="1" dirty="0">
                <a:solidFill>
                  <a:srgbClr val="FFB3C0"/>
                </a:solidFill>
                <a:effectLst>
                  <a:outerShdw blurRad="50800" dist="38100" algn="l" rotWithShape="0">
                    <a:prstClr val="black">
                      <a:alpha val="40000"/>
                    </a:prstClr>
                  </a:outerShdw>
                </a:effectLst>
                <a:latin typeface="Pyidaungsu" panose="020B0502040204020203" pitchFamily="34" charset="0"/>
                <a:cs typeface="Pyidaungsu" panose="020B0502040204020203" pitchFamily="34" charset="0"/>
              </a:rPr>
              <a:t>် </a:t>
            </a:r>
            <a:r>
              <a:rPr lang="en-US" altLang="en-US" sz="2400" i="1" dirty="0" err="1">
                <a:solidFill>
                  <a:srgbClr val="FFB3C0"/>
                </a:solidFill>
                <a:effectLst>
                  <a:outerShdw blurRad="50800" dist="38100" algn="l" rotWithShape="0">
                    <a:prstClr val="black">
                      <a:alpha val="40000"/>
                    </a:prstClr>
                  </a:outerShdw>
                </a:effectLst>
                <a:latin typeface="Pyidaungsu" panose="020B0502040204020203" pitchFamily="34" charset="0"/>
                <a:cs typeface="Pyidaungsu" panose="020B0502040204020203" pitchFamily="34" charset="0"/>
              </a:rPr>
              <a:t>မာကု</a:t>
            </a:r>
            <a:r>
              <a:rPr lang="en-US" altLang="en-US" sz="2400" i="1" dirty="0">
                <a:solidFill>
                  <a:srgbClr val="FFB3C0"/>
                </a:solidFill>
                <a:effectLst>
                  <a:outerShdw blurRad="50800" dist="38100" algn="l" rotWithShape="0">
                    <a:prstClr val="black">
                      <a:alpha val="40000"/>
                    </a:prstClr>
                  </a:outerShdw>
                </a:effectLst>
                <a:latin typeface="Pyidaungsu" panose="020B0502040204020203" pitchFamily="34" charset="0"/>
                <a:cs typeface="Pyidaungsu" panose="020B0502040204020203" pitchFamily="34" charset="0"/>
              </a:rPr>
              <a:t> </a:t>
            </a:r>
          </a:p>
          <a:p>
            <a:pPr algn="l">
              <a:lnSpc>
                <a:spcPct val="50000"/>
              </a:lnSpc>
              <a:spcBef>
                <a:spcPct val="50000"/>
              </a:spcBef>
              <a:buFontTx/>
              <a:buChar char="•"/>
            </a:pPr>
            <a:r>
              <a:rPr lang="en-US" altLang="en-US" sz="2400" i="1" dirty="0" err="1">
                <a:solidFill>
                  <a:srgbClr val="FFB3C0"/>
                </a:solidFill>
                <a:effectLst>
                  <a:outerShdw blurRad="50800" dist="38100" algn="l" rotWithShape="0">
                    <a:prstClr val="black">
                      <a:alpha val="40000"/>
                    </a:prstClr>
                  </a:outerShdw>
                </a:effectLst>
                <a:latin typeface="Pyidaungsu" panose="020B0502040204020203" pitchFamily="34" charset="0"/>
                <a:cs typeface="Pyidaungsu" panose="020B0502040204020203" pitchFamily="34" charset="0"/>
              </a:rPr>
              <a:t>ဖိလိပ္ပု</a:t>
            </a:r>
            <a:endParaRPr lang="en-US" altLang="en-US" i="1" dirty="0">
              <a:solidFill>
                <a:srgbClr val="FFB3C0"/>
              </a:solidFill>
              <a:effectLst>
                <a:outerShdw blurRad="50800" dist="38100" algn="l" rotWithShape="0">
                  <a:prstClr val="black">
                    <a:alpha val="40000"/>
                  </a:prstClr>
                </a:outerShdw>
              </a:effectLst>
            </a:endParaRPr>
          </a:p>
          <a:p>
            <a:pPr algn="l">
              <a:lnSpc>
                <a:spcPct val="50000"/>
              </a:lnSpc>
              <a:spcBef>
                <a:spcPct val="50000"/>
              </a:spcBef>
            </a:pPr>
            <a:endParaRPr lang="en-US" altLang="en-US" i="1" dirty="0">
              <a:solidFill>
                <a:srgbClr val="FFB3C0"/>
              </a:solidFill>
              <a:effectLst>
                <a:outerShdw blurRad="50800" dist="38100" algn="l" rotWithShape="0">
                  <a:prstClr val="black">
                    <a:alpha val="40000"/>
                  </a:prstClr>
                </a:outerShdw>
              </a:effectLst>
            </a:endParaRPr>
          </a:p>
          <a:p>
            <a:pPr algn="l">
              <a:lnSpc>
                <a:spcPct val="50000"/>
              </a:lnSpc>
              <a:spcBef>
                <a:spcPct val="50000"/>
              </a:spcBef>
              <a:buFontTx/>
              <a:buChar char="•"/>
            </a:pPr>
            <a:endParaRPr lang="en-US" altLang="en-US" i="1" dirty="0">
              <a:solidFill>
                <a:srgbClr val="FFB3C0"/>
              </a:solidFill>
              <a:effectLst>
                <a:outerShdw blurRad="50800" dist="38100" algn="l" rotWithShape="0">
                  <a:prstClr val="black">
                    <a:alpha val="40000"/>
                  </a:prstClr>
                </a:outerShdw>
              </a:effectLst>
            </a:endParaRPr>
          </a:p>
          <a:p>
            <a:pPr algn="l">
              <a:lnSpc>
                <a:spcPct val="50000"/>
              </a:lnSpc>
              <a:spcBef>
                <a:spcPct val="50000"/>
              </a:spcBef>
              <a:buFontTx/>
              <a:buChar char="•"/>
            </a:pPr>
            <a:endParaRPr lang="en-US" altLang="en-US" i="1" dirty="0">
              <a:solidFill>
                <a:srgbClr val="FFB3C0"/>
              </a:solidFill>
              <a:effectLst>
                <a:outerShdw blurRad="50800" dist="38100" algn="l" rotWithShape="0">
                  <a:prstClr val="black">
                    <a:alpha val="40000"/>
                  </a:prstClr>
                </a:outerShdw>
              </a:effectLst>
            </a:endParaRPr>
          </a:p>
          <a:p>
            <a:pPr algn="l">
              <a:lnSpc>
                <a:spcPct val="50000"/>
              </a:lnSpc>
              <a:spcBef>
                <a:spcPct val="50000"/>
              </a:spcBef>
              <a:buFontTx/>
              <a:buChar char="•"/>
            </a:pPr>
            <a:endParaRPr lang="en-US" altLang="en-US" i="1" dirty="0">
              <a:solidFill>
                <a:schemeClr val="hlink"/>
              </a:solidFill>
              <a:effectLst>
                <a:outerShdw blurRad="50800" dist="38100" algn="l" rotWithShape="0">
                  <a:prstClr val="black">
                    <a:alpha val="40000"/>
                  </a:prstClr>
                </a:outerShdw>
              </a:effectLst>
            </a:endParaRPr>
          </a:p>
        </p:txBody>
      </p:sp>
      <p:sp>
        <p:nvSpPr>
          <p:cNvPr id="1220618" name="Line 10">
            <a:extLst>
              <a:ext uri="{FF2B5EF4-FFF2-40B4-BE49-F238E27FC236}">
                <a16:creationId xmlns:a16="http://schemas.microsoft.com/office/drawing/2014/main" id="{987D0E23-251F-5644-07C2-6868752CC4D5}"/>
              </a:ext>
            </a:extLst>
          </p:cNvPr>
          <p:cNvSpPr>
            <a:spLocks noChangeShapeType="1"/>
          </p:cNvSpPr>
          <p:nvPr/>
        </p:nvSpPr>
        <p:spPr bwMode="auto">
          <a:xfrm>
            <a:off x="2581275" y="4548188"/>
            <a:ext cx="2619375" cy="0"/>
          </a:xfrm>
          <a:prstGeom prst="line">
            <a:avLst/>
          </a:prstGeom>
          <a:noFill/>
          <a:ln w="76200">
            <a:solidFill>
              <a:schemeClr val="bg1"/>
            </a:solidFill>
            <a:round/>
            <a:headEnd/>
            <a:tailEnd/>
          </a:ln>
          <a:effectLst>
            <a:outerShdw dist="63500" dir="2212194"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1220619" name="Line 11">
            <a:extLst>
              <a:ext uri="{FF2B5EF4-FFF2-40B4-BE49-F238E27FC236}">
                <a16:creationId xmlns:a16="http://schemas.microsoft.com/office/drawing/2014/main" id="{B6D69DC7-DADE-175C-4C29-1E07F4D35D1F}"/>
              </a:ext>
            </a:extLst>
          </p:cNvPr>
          <p:cNvSpPr>
            <a:spLocks noChangeShapeType="1"/>
          </p:cNvSpPr>
          <p:nvPr/>
        </p:nvSpPr>
        <p:spPr bwMode="auto">
          <a:xfrm>
            <a:off x="4792663" y="4572000"/>
            <a:ext cx="0" cy="1912938"/>
          </a:xfrm>
          <a:prstGeom prst="line">
            <a:avLst/>
          </a:prstGeom>
          <a:noFill/>
          <a:ln w="76200">
            <a:solidFill>
              <a:schemeClr val="bg1"/>
            </a:solidFill>
            <a:round/>
            <a:headEnd/>
            <a:tailEnd/>
          </a:ln>
          <a:effectLst>
            <a:outerShdw dist="63500" dir="2212194"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1220620" name="Line 12">
            <a:extLst>
              <a:ext uri="{FF2B5EF4-FFF2-40B4-BE49-F238E27FC236}">
                <a16:creationId xmlns:a16="http://schemas.microsoft.com/office/drawing/2014/main" id="{0141C43B-9E3E-F158-E145-64CA282C11FF}"/>
              </a:ext>
            </a:extLst>
          </p:cNvPr>
          <p:cNvSpPr>
            <a:spLocks noChangeShapeType="1"/>
          </p:cNvSpPr>
          <p:nvPr/>
        </p:nvSpPr>
        <p:spPr bwMode="auto">
          <a:xfrm>
            <a:off x="3114675" y="4600575"/>
            <a:ext cx="0" cy="1573213"/>
          </a:xfrm>
          <a:prstGeom prst="line">
            <a:avLst/>
          </a:prstGeom>
          <a:noFill/>
          <a:ln w="76200">
            <a:solidFill>
              <a:schemeClr val="bg1"/>
            </a:solidFill>
            <a:round/>
            <a:headEnd/>
            <a:tailEnd/>
          </a:ln>
          <a:effectLst>
            <a:outerShdw dist="63500" dir="2212194"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79883" name="Text Box 13">
            <a:extLst>
              <a:ext uri="{FF2B5EF4-FFF2-40B4-BE49-F238E27FC236}">
                <a16:creationId xmlns:a16="http://schemas.microsoft.com/office/drawing/2014/main" id="{7CA2BE5C-4E37-3657-DD88-7C5D15F5AC7B}"/>
              </a:ext>
            </a:extLst>
          </p:cNvPr>
          <p:cNvSpPr txBox="1">
            <a:spLocks noChangeArrowheads="1"/>
          </p:cNvSpPr>
          <p:nvPr/>
        </p:nvSpPr>
        <p:spPr bwMode="auto">
          <a:xfrm>
            <a:off x="9693275" y="-17463"/>
            <a:ext cx="185738"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79884" name="Text Box 18">
            <a:extLst>
              <a:ext uri="{FF2B5EF4-FFF2-40B4-BE49-F238E27FC236}">
                <a16:creationId xmlns:a16="http://schemas.microsoft.com/office/drawing/2014/main" id="{F0FAD65B-AA86-04DA-3325-A1E2242012FD}"/>
              </a:ext>
            </a:extLst>
          </p:cNvPr>
          <p:cNvSpPr txBox="1">
            <a:spLocks noChangeArrowheads="1"/>
          </p:cNvSpPr>
          <p:nvPr/>
        </p:nvSpPr>
        <p:spPr bwMode="auto">
          <a:xfrm>
            <a:off x="9428163" y="69532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79885" name="Text Box 19">
            <a:extLst>
              <a:ext uri="{FF2B5EF4-FFF2-40B4-BE49-F238E27FC236}">
                <a16:creationId xmlns:a16="http://schemas.microsoft.com/office/drawing/2014/main" id="{CD88FDBE-222B-91F5-A72B-53866E9931E3}"/>
              </a:ext>
            </a:extLst>
          </p:cNvPr>
          <p:cNvSpPr txBox="1">
            <a:spLocks noChangeArrowheads="1"/>
          </p:cNvSpPr>
          <p:nvPr/>
        </p:nvSpPr>
        <p:spPr bwMode="auto">
          <a:xfrm>
            <a:off x="9180513" y="7399338"/>
            <a:ext cx="309562"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31</a:t>
            </a:r>
          </a:p>
        </p:txBody>
      </p:sp>
      <p:sp>
        <p:nvSpPr>
          <p:cNvPr id="79886" name="Text Box 20">
            <a:extLst>
              <a:ext uri="{FF2B5EF4-FFF2-40B4-BE49-F238E27FC236}">
                <a16:creationId xmlns:a16="http://schemas.microsoft.com/office/drawing/2014/main" id="{606DC964-C70B-D952-D20E-0E22EFEC9E4F}"/>
              </a:ext>
            </a:extLst>
          </p:cNvPr>
          <p:cNvSpPr txBox="1">
            <a:spLocks noChangeArrowheads="1"/>
          </p:cNvSpPr>
          <p:nvPr/>
        </p:nvSpPr>
        <p:spPr bwMode="auto">
          <a:xfrm>
            <a:off x="9632950" y="7345363"/>
            <a:ext cx="265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rPr>
              <a:t>8</a:t>
            </a:r>
          </a:p>
        </p:txBody>
      </p:sp>
      <p:sp>
        <p:nvSpPr>
          <p:cNvPr id="1220629" name="Text Box 21">
            <a:extLst>
              <a:ext uri="{FF2B5EF4-FFF2-40B4-BE49-F238E27FC236}">
                <a16:creationId xmlns:a16="http://schemas.microsoft.com/office/drawing/2014/main" id="{79AFF0CC-164C-FF38-1D06-D04711470656}"/>
              </a:ext>
            </a:extLst>
          </p:cNvPr>
          <p:cNvSpPr txBox="1">
            <a:spLocks noChangeArrowheads="1"/>
          </p:cNvSpPr>
          <p:nvPr/>
        </p:nvSpPr>
        <p:spPr bwMode="auto">
          <a:xfrm>
            <a:off x="5351463" y="1966913"/>
            <a:ext cx="3390900" cy="523178"/>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i="1" dirty="0" err="1">
                <a:solidFill>
                  <a:srgbClr val="08F2EE"/>
                </a:solidFill>
                <a:latin typeface="Pyidaungsu" panose="020B0502040204020203" pitchFamily="34" charset="0"/>
                <a:cs typeface="Pyidaungsu" panose="020B0502040204020203" pitchFamily="34" charset="0"/>
              </a:rPr>
              <a:t>အဓိကလူများ</a:t>
            </a:r>
            <a:endParaRPr lang="en-US" altLang="en-US" sz="2800" i="1" dirty="0">
              <a:solidFill>
                <a:srgbClr val="08F2EE"/>
              </a:solidFill>
              <a:latin typeface="Pyidaungsu" panose="020B0502040204020203" pitchFamily="34" charset="0"/>
              <a:cs typeface="Pyidaungsu" panose="020B0502040204020203" pitchFamily="34"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220614">
                                            <p:txEl>
                                              <p:pRg st="0" end="0"/>
                                            </p:txEl>
                                          </p:spTgt>
                                        </p:tgtEl>
                                        <p:attrNameLst>
                                          <p:attrName>style.visibility</p:attrName>
                                        </p:attrNameLst>
                                      </p:cBhvr>
                                      <p:to>
                                        <p:strVal val="visible"/>
                                      </p:to>
                                    </p:set>
                                    <p:animEffect transition="in" filter="box(out)">
                                      <p:cBhvr>
                                        <p:cTn id="7" dur="500"/>
                                        <p:tgtEl>
                                          <p:spTgt spid="12206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220629"/>
                                        </p:tgtEl>
                                        <p:attrNameLst>
                                          <p:attrName>style.visibility</p:attrName>
                                        </p:attrNameLst>
                                      </p:cBhvr>
                                      <p:to>
                                        <p:strVal val="visible"/>
                                      </p:to>
                                    </p:set>
                                    <p:anim calcmode="lin" valueType="num">
                                      <p:cBhvr additive="base">
                                        <p:cTn id="12" dur="500" fill="hold"/>
                                        <p:tgtEl>
                                          <p:spTgt spid="1220629"/>
                                        </p:tgtEl>
                                        <p:attrNameLst>
                                          <p:attrName>ppt_x</p:attrName>
                                        </p:attrNameLst>
                                      </p:cBhvr>
                                      <p:tavLst>
                                        <p:tav tm="0">
                                          <p:val>
                                            <p:strVal val="1+#ppt_w/2"/>
                                          </p:val>
                                        </p:tav>
                                        <p:tav tm="100000">
                                          <p:val>
                                            <p:strVal val="#ppt_x"/>
                                          </p:val>
                                        </p:tav>
                                      </p:tavLst>
                                    </p:anim>
                                    <p:anim calcmode="lin" valueType="num">
                                      <p:cBhvr additive="base">
                                        <p:cTn id="13" dur="500" fill="hold"/>
                                        <p:tgtEl>
                                          <p:spTgt spid="1220629"/>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1220616">
                                            <p:txEl>
                                              <p:pRg st="0" end="0"/>
                                            </p:txEl>
                                          </p:spTgt>
                                        </p:tgtEl>
                                        <p:attrNameLst>
                                          <p:attrName>style.visibility</p:attrName>
                                        </p:attrNameLst>
                                      </p:cBhvr>
                                      <p:to>
                                        <p:strVal val="visible"/>
                                      </p:to>
                                    </p:set>
                                    <p:animEffect transition="in" filter="box(out)">
                                      <p:cBhvr>
                                        <p:cTn id="18" dur="500"/>
                                        <p:tgtEl>
                                          <p:spTgt spid="1220616">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1220616">
                                            <p:txEl>
                                              <p:pRg st="1" end="1"/>
                                            </p:txEl>
                                          </p:spTgt>
                                        </p:tgtEl>
                                        <p:attrNameLst>
                                          <p:attrName>style.visibility</p:attrName>
                                        </p:attrNameLst>
                                      </p:cBhvr>
                                      <p:to>
                                        <p:strVal val="visible"/>
                                      </p:to>
                                    </p:set>
                                    <p:animEffect transition="in" filter="box(out)">
                                      <p:cBhvr>
                                        <p:cTn id="23" dur="500"/>
                                        <p:tgtEl>
                                          <p:spTgt spid="122061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1220616">
                                            <p:txEl>
                                              <p:pRg st="2" end="2"/>
                                            </p:txEl>
                                          </p:spTgt>
                                        </p:tgtEl>
                                        <p:attrNameLst>
                                          <p:attrName>style.visibility</p:attrName>
                                        </p:attrNameLst>
                                      </p:cBhvr>
                                      <p:to>
                                        <p:strVal val="visible"/>
                                      </p:to>
                                    </p:set>
                                    <p:animEffect transition="in" filter="box(out)">
                                      <p:cBhvr>
                                        <p:cTn id="28" dur="500"/>
                                        <p:tgtEl>
                                          <p:spTgt spid="1220616">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1220616">
                                            <p:txEl>
                                              <p:pRg st="3" end="3"/>
                                            </p:txEl>
                                          </p:spTgt>
                                        </p:tgtEl>
                                        <p:attrNameLst>
                                          <p:attrName>style.visibility</p:attrName>
                                        </p:attrNameLst>
                                      </p:cBhvr>
                                      <p:to>
                                        <p:strVal val="visible"/>
                                      </p:to>
                                    </p:set>
                                    <p:animEffect transition="in" filter="box(out)">
                                      <p:cBhvr>
                                        <p:cTn id="33" dur="500"/>
                                        <p:tgtEl>
                                          <p:spTgt spid="1220616">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1220616">
                                            <p:txEl>
                                              <p:pRg st="4" end="4"/>
                                            </p:txEl>
                                          </p:spTgt>
                                        </p:tgtEl>
                                        <p:attrNameLst>
                                          <p:attrName>style.visibility</p:attrName>
                                        </p:attrNameLst>
                                      </p:cBhvr>
                                      <p:to>
                                        <p:strVal val="visible"/>
                                      </p:to>
                                    </p:set>
                                    <p:animEffect transition="in" filter="box(out)">
                                      <p:cBhvr>
                                        <p:cTn id="38" dur="500"/>
                                        <p:tgtEl>
                                          <p:spTgt spid="1220616">
                                            <p:txEl>
                                              <p:pRg st="4" end="4"/>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32" fill="hold" grpId="0" nodeType="clickEffect">
                                  <p:stCondLst>
                                    <p:cond delay="0"/>
                                  </p:stCondLst>
                                  <p:childTnLst>
                                    <p:set>
                                      <p:cBhvr>
                                        <p:cTn id="42" dur="1" fill="hold">
                                          <p:stCondLst>
                                            <p:cond delay="0"/>
                                          </p:stCondLst>
                                        </p:cTn>
                                        <p:tgtEl>
                                          <p:spTgt spid="1220616">
                                            <p:txEl>
                                              <p:pRg st="5" end="5"/>
                                            </p:txEl>
                                          </p:spTgt>
                                        </p:tgtEl>
                                        <p:attrNameLst>
                                          <p:attrName>style.visibility</p:attrName>
                                        </p:attrNameLst>
                                      </p:cBhvr>
                                      <p:to>
                                        <p:strVal val="visible"/>
                                      </p:to>
                                    </p:set>
                                    <p:animEffect transition="in" filter="box(out)">
                                      <p:cBhvr>
                                        <p:cTn id="43" dur="500"/>
                                        <p:tgtEl>
                                          <p:spTgt spid="1220616">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32" fill="hold" grpId="0" nodeType="clickEffect">
                                  <p:stCondLst>
                                    <p:cond delay="0"/>
                                  </p:stCondLst>
                                  <p:childTnLst>
                                    <p:set>
                                      <p:cBhvr>
                                        <p:cTn id="47" dur="1" fill="hold">
                                          <p:stCondLst>
                                            <p:cond delay="0"/>
                                          </p:stCondLst>
                                        </p:cTn>
                                        <p:tgtEl>
                                          <p:spTgt spid="1220616">
                                            <p:txEl>
                                              <p:pRg st="6" end="6"/>
                                            </p:txEl>
                                          </p:spTgt>
                                        </p:tgtEl>
                                        <p:attrNameLst>
                                          <p:attrName>style.visibility</p:attrName>
                                        </p:attrNameLst>
                                      </p:cBhvr>
                                      <p:to>
                                        <p:strVal val="visible"/>
                                      </p:to>
                                    </p:set>
                                    <p:animEffect transition="in" filter="box(out)">
                                      <p:cBhvr>
                                        <p:cTn id="48" dur="500"/>
                                        <p:tgtEl>
                                          <p:spTgt spid="1220616">
                                            <p:txEl>
                                              <p:pRg st="6" end="6"/>
                                            </p:txEl>
                                          </p:spTgt>
                                        </p:tgtEl>
                                      </p:cBhvr>
                                    </p:animEffect>
                                  </p:childTnLst>
                                </p:cTn>
                              </p:par>
                            </p:childTnLst>
                          </p:cTn>
                        </p:par>
                        <p:par>
                          <p:cTn id="49" fill="hold" nodeType="afterGroup">
                            <p:stCondLst>
                              <p:cond delay="500"/>
                            </p:stCondLst>
                            <p:childTnLst>
                              <p:par>
                                <p:cTn id="50" presetID="23" presetClass="entr" presetSubtype="36" fill="hold" grpId="0" nodeType="afterEffect">
                                  <p:stCondLst>
                                    <p:cond delay="100"/>
                                  </p:stCondLst>
                                  <p:childTnLst>
                                    <p:set>
                                      <p:cBhvr>
                                        <p:cTn id="51" dur="1" fill="hold">
                                          <p:stCondLst>
                                            <p:cond delay="0"/>
                                          </p:stCondLst>
                                        </p:cTn>
                                        <p:tgtEl>
                                          <p:spTgt spid="1220615"/>
                                        </p:tgtEl>
                                        <p:attrNameLst>
                                          <p:attrName>style.visibility</p:attrName>
                                        </p:attrNameLst>
                                      </p:cBhvr>
                                      <p:to>
                                        <p:strVal val="visible"/>
                                      </p:to>
                                    </p:set>
                                    <p:anim calcmode="lin" valueType="num">
                                      <p:cBhvr>
                                        <p:cTn id="52" dur="500" fill="hold"/>
                                        <p:tgtEl>
                                          <p:spTgt spid="1220615"/>
                                        </p:tgtEl>
                                        <p:attrNameLst>
                                          <p:attrName>ppt_w</p:attrName>
                                        </p:attrNameLst>
                                      </p:cBhvr>
                                      <p:tavLst>
                                        <p:tav tm="0">
                                          <p:val>
                                            <p:strVal val="(6*min(max(#ppt_w*#ppt_h,.3),1)-7.4)/-.7*#ppt_w"/>
                                          </p:val>
                                        </p:tav>
                                        <p:tav tm="100000">
                                          <p:val>
                                            <p:strVal val="#ppt_w"/>
                                          </p:val>
                                        </p:tav>
                                      </p:tavLst>
                                    </p:anim>
                                    <p:anim calcmode="lin" valueType="num">
                                      <p:cBhvr>
                                        <p:cTn id="53" dur="500" fill="hold"/>
                                        <p:tgtEl>
                                          <p:spTgt spid="1220615"/>
                                        </p:tgtEl>
                                        <p:attrNameLst>
                                          <p:attrName>ppt_h</p:attrName>
                                        </p:attrNameLst>
                                      </p:cBhvr>
                                      <p:tavLst>
                                        <p:tav tm="0">
                                          <p:val>
                                            <p:strVal val="(6*min(max(#ppt_w*#ppt_h,.3),1)-7.4)/-.7*#ppt_h"/>
                                          </p:val>
                                        </p:tav>
                                        <p:tav tm="100000">
                                          <p:val>
                                            <p:strVal val="#ppt_h"/>
                                          </p:val>
                                        </p:tav>
                                      </p:tavLst>
                                    </p:anim>
                                    <p:anim calcmode="lin" valueType="num">
                                      <p:cBhvr>
                                        <p:cTn id="54" dur="500" fill="hold"/>
                                        <p:tgtEl>
                                          <p:spTgt spid="1220615"/>
                                        </p:tgtEl>
                                        <p:attrNameLst>
                                          <p:attrName>ppt_x</p:attrName>
                                        </p:attrNameLst>
                                      </p:cBhvr>
                                      <p:tavLst>
                                        <p:tav tm="0">
                                          <p:val>
                                            <p:fltVal val="0.5"/>
                                          </p:val>
                                        </p:tav>
                                        <p:tav tm="100000">
                                          <p:val>
                                            <p:strVal val="#ppt_x"/>
                                          </p:val>
                                        </p:tav>
                                      </p:tavLst>
                                    </p:anim>
                                    <p:anim calcmode="lin" valueType="num">
                                      <p:cBhvr>
                                        <p:cTn id="55" dur="500" fill="hold"/>
                                        <p:tgtEl>
                                          <p:spTgt spid="122061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0614" grpId="0" build="p" autoUpdateAnimBg="0" advAuto="0"/>
      <p:bldP spid="1220615" grpId="0" autoUpdateAnimBg="0"/>
      <p:bldP spid="1220616" grpId="0" build="p" autoUpdateAnimBg="0"/>
      <p:bldP spid="1220629"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BC9E30-D643-A9E5-116F-C4588915162D}"/>
              </a:ext>
            </a:extLst>
          </p:cNvPr>
          <p:cNvSpPr/>
          <p:nvPr/>
        </p:nvSpPr>
        <p:spPr bwMode="auto">
          <a:xfrm>
            <a:off x="1108710" y="-22860"/>
            <a:ext cx="3257550" cy="5715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Win Innwa" pitchFamily="2" charset="0"/>
            </a:endParaRPr>
          </a:p>
        </p:txBody>
      </p:sp>
      <p:sp>
        <p:nvSpPr>
          <p:cNvPr id="81921" name="Text Box 2">
            <a:extLst>
              <a:ext uri="{FF2B5EF4-FFF2-40B4-BE49-F238E27FC236}">
                <a16:creationId xmlns:a16="http://schemas.microsoft.com/office/drawing/2014/main" id="{5B5A5BED-DAAB-83DC-B067-CE4D1D129086}"/>
              </a:ext>
            </a:extLst>
          </p:cNvPr>
          <p:cNvSpPr txBox="1">
            <a:spLocks noChangeArrowheads="1"/>
          </p:cNvSpPr>
          <p:nvPr/>
        </p:nvSpPr>
        <p:spPr bwMode="auto">
          <a:xfrm>
            <a:off x="9693275" y="-17463"/>
            <a:ext cx="185738"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81922" name="Text Box 3">
            <a:extLst>
              <a:ext uri="{FF2B5EF4-FFF2-40B4-BE49-F238E27FC236}">
                <a16:creationId xmlns:a16="http://schemas.microsoft.com/office/drawing/2014/main" id="{BA64C00F-0A50-9966-A5CA-9F5095F06E95}"/>
              </a:ext>
            </a:extLst>
          </p:cNvPr>
          <p:cNvSpPr txBox="1">
            <a:spLocks noChangeArrowheads="1"/>
          </p:cNvSpPr>
          <p:nvPr/>
        </p:nvSpPr>
        <p:spPr bwMode="auto">
          <a:xfrm>
            <a:off x="884238" y="3197225"/>
            <a:ext cx="2433637" cy="1570038"/>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i="1">
                <a:solidFill>
                  <a:srgbClr val="08F2EE"/>
                </a:solidFill>
              </a:rPr>
              <a:t>AN INDEX TO                              THE ACTS OF THE APOSTLES</a:t>
            </a:r>
          </a:p>
        </p:txBody>
      </p:sp>
      <p:sp>
        <p:nvSpPr>
          <p:cNvPr id="1371140" name="Text Box 4">
            <a:extLst>
              <a:ext uri="{FF2B5EF4-FFF2-40B4-BE49-F238E27FC236}">
                <a16:creationId xmlns:a16="http://schemas.microsoft.com/office/drawing/2014/main" id="{07E30252-7BEC-CE82-A970-46F4DC4F4D98}"/>
              </a:ext>
            </a:extLst>
          </p:cNvPr>
          <p:cNvSpPr txBox="1">
            <a:spLocks noChangeArrowheads="1"/>
          </p:cNvSpPr>
          <p:nvPr/>
        </p:nvSpPr>
        <p:spPr bwMode="auto">
          <a:xfrm rot="-53058">
            <a:off x="7456488" y="2093922"/>
            <a:ext cx="2314575" cy="954065"/>
          </a:xfrm>
          <a:prstGeom prst="rect">
            <a:avLst/>
          </a:prstGeom>
          <a:noFill/>
          <a:ln>
            <a:noFill/>
          </a:ln>
          <a:effectLst>
            <a:outerShdw dist="53882" dir="2700000" algn="ctr" rotWithShape="0">
              <a:srgbClr val="040404"/>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u="sng" dirty="0" err="1">
                <a:solidFill>
                  <a:srgbClr val="FFEA18"/>
                </a:solidFill>
                <a:latin typeface="Pyidaungsu" panose="020B0502040204020203" pitchFamily="34" charset="0"/>
                <a:cs typeface="Pyidaungsu" panose="020B0502040204020203" pitchFamily="34" charset="0"/>
              </a:rPr>
              <a:t>ပါလက်စတိုင်း</a:t>
            </a:r>
            <a:r>
              <a:rPr lang="en-US" altLang="en-US" sz="1600" u="sng" dirty="0">
                <a:solidFill>
                  <a:srgbClr val="FFEA18"/>
                </a:solidFill>
                <a:latin typeface="Pyidaungsu" panose="020B0502040204020203" pitchFamily="34" charset="0"/>
                <a:cs typeface="Pyidaungsu" panose="020B0502040204020203" pitchFamily="34" charset="0"/>
              </a:rPr>
              <a:t> </a:t>
            </a:r>
            <a:r>
              <a:rPr lang="en-US" altLang="en-US" sz="1600" u="sng" dirty="0" err="1">
                <a:solidFill>
                  <a:srgbClr val="FFEA18"/>
                </a:solidFill>
                <a:latin typeface="Pyidaungsu" panose="020B0502040204020203" pitchFamily="34" charset="0"/>
                <a:cs typeface="Pyidaungsu" panose="020B0502040204020203" pitchFamily="34" charset="0"/>
              </a:rPr>
              <a:t>နှင</a:t>
            </a:r>
            <a:r>
              <a:rPr lang="en-US" altLang="en-US" sz="1600" u="sng" dirty="0">
                <a:solidFill>
                  <a:srgbClr val="FFEA18"/>
                </a:solidFill>
                <a:latin typeface="Pyidaungsu" panose="020B0502040204020203" pitchFamily="34" charset="0"/>
                <a:cs typeface="Pyidaungsu" panose="020B0502040204020203" pitchFamily="34" charset="0"/>
              </a:rPr>
              <a:t>့် </a:t>
            </a:r>
            <a:r>
              <a:rPr lang="en-US" altLang="en-US" sz="1600" u="sng" dirty="0" err="1">
                <a:solidFill>
                  <a:srgbClr val="FFEA18"/>
                </a:solidFill>
                <a:latin typeface="Pyidaungsu" panose="020B0502040204020203" pitchFamily="34" charset="0"/>
                <a:cs typeface="Pyidaungsu" panose="020B0502040204020203" pitchFamily="34" charset="0"/>
              </a:rPr>
              <a:t>ဆီးရီးယား</a:t>
            </a:r>
            <a:endParaRPr lang="en-US" altLang="en-US" sz="1600" u="sng" dirty="0">
              <a:solidFill>
                <a:srgbClr val="FFEA18"/>
              </a:solidFill>
              <a:latin typeface="Pyidaungsu" panose="020B0502040204020203" pitchFamily="34" charset="0"/>
              <a:cs typeface="Pyidaungsu" panose="020B0502040204020203" pitchFamily="34" charset="0"/>
            </a:endParaRPr>
          </a:p>
          <a:p>
            <a:pPr>
              <a:spcBef>
                <a:spcPct val="50000"/>
              </a:spcBef>
            </a:pPr>
            <a:r>
              <a:rPr lang="en-US" altLang="en-US" sz="1600" u="sng" dirty="0" err="1">
                <a:solidFill>
                  <a:srgbClr val="FFEA18"/>
                </a:solidFill>
                <a:latin typeface="Pyidaungsu" panose="020B0502040204020203" pitchFamily="34" charset="0"/>
                <a:cs typeface="Pyidaungsu" panose="020B0502040204020203" pitchFamily="34" charset="0"/>
              </a:rPr>
              <a:t>အခန်းကြီး</a:t>
            </a:r>
            <a:r>
              <a:rPr lang="en-US" altLang="en-US" sz="1600" u="sng" dirty="0">
                <a:solidFill>
                  <a:srgbClr val="FFEA18"/>
                </a:solidFill>
                <a:latin typeface="Pyidaungsu" panose="020B0502040204020203" pitchFamily="34" charset="0"/>
                <a:cs typeface="Pyidaungsu" panose="020B0502040204020203" pitchFamily="34" charset="0"/>
              </a:rPr>
              <a:t> (၈-၁၂)</a:t>
            </a:r>
            <a:endParaRPr lang="en-US" altLang="en-US" sz="2500" u="sng" dirty="0">
              <a:solidFill>
                <a:srgbClr val="FFEA18"/>
              </a:solidFill>
            </a:endParaRPr>
          </a:p>
        </p:txBody>
      </p:sp>
      <p:sp>
        <p:nvSpPr>
          <p:cNvPr id="1371141" name="Text Box 5">
            <a:extLst>
              <a:ext uri="{FF2B5EF4-FFF2-40B4-BE49-F238E27FC236}">
                <a16:creationId xmlns:a16="http://schemas.microsoft.com/office/drawing/2014/main" id="{7BA33745-44FE-7036-4D12-1E3DAF36B15B}"/>
              </a:ext>
            </a:extLst>
          </p:cNvPr>
          <p:cNvSpPr txBox="1">
            <a:spLocks noChangeArrowheads="1"/>
          </p:cNvSpPr>
          <p:nvPr/>
        </p:nvSpPr>
        <p:spPr bwMode="auto">
          <a:xfrm rot="-26520">
            <a:off x="7621588" y="5013523"/>
            <a:ext cx="2290762" cy="915593"/>
          </a:xfrm>
          <a:prstGeom prst="rect">
            <a:avLst/>
          </a:prstGeom>
          <a:noFill/>
          <a:ln>
            <a:noFill/>
          </a:ln>
          <a:effectLst>
            <a:outerShdw dist="53882" dir="2700000" algn="ctr" rotWithShape="0">
              <a:srgbClr val="040404"/>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u="sng" dirty="0" err="1">
                <a:solidFill>
                  <a:srgbClr val="FFEA18"/>
                </a:solidFill>
                <a:latin typeface="Pyidaungsu" panose="020B0502040204020203" pitchFamily="34" charset="0"/>
                <a:cs typeface="Pyidaungsu" panose="020B0502040204020203" pitchFamily="34" charset="0"/>
              </a:rPr>
              <a:t>ကမ္ဘာတစ်ဝှမ်းလုံးသို</a:t>
            </a:r>
            <a:r>
              <a:rPr lang="en-US" altLang="en-US" sz="1600" u="sng" dirty="0">
                <a:solidFill>
                  <a:srgbClr val="FFEA18"/>
                </a:solidFill>
                <a:latin typeface="Pyidaungsu" panose="020B0502040204020203" pitchFamily="34" charset="0"/>
                <a:cs typeface="Pyidaungsu" panose="020B0502040204020203" pitchFamily="34" charset="0"/>
              </a:rPr>
              <a:t>့</a:t>
            </a:r>
          </a:p>
          <a:p>
            <a:pPr>
              <a:spcBef>
                <a:spcPct val="50000"/>
              </a:spcBef>
            </a:pPr>
            <a:r>
              <a:rPr lang="en-US" altLang="en-US" sz="1600" u="sng" dirty="0" err="1">
                <a:solidFill>
                  <a:srgbClr val="FFEA18"/>
                </a:solidFill>
                <a:latin typeface="Pyidaungsu" panose="020B0502040204020203" pitchFamily="34" charset="0"/>
                <a:cs typeface="Pyidaungsu" panose="020B0502040204020203" pitchFamily="34" charset="0"/>
              </a:rPr>
              <a:t>အခန်းကြီး</a:t>
            </a:r>
            <a:r>
              <a:rPr lang="en-US" altLang="en-US" sz="1600" u="sng" dirty="0">
                <a:solidFill>
                  <a:srgbClr val="FFEA18"/>
                </a:solidFill>
                <a:latin typeface="Pyidaungsu" panose="020B0502040204020203" pitchFamily="34" charset="0"/>
                <a:cs typeface="Pyidaungsu" panose="020B0502040204020203" pitchFamily="34" charset="0"/>
              </a:rPr>
              <a:t> (၁၃-၂၈)</a:t>
            </a:r>
            <a:r>
              <a:rPr lang="en-US" altLang="en-US" sz="2500" u="sng" dirty="0">
                <a:solidFill>
                  <a:srgbClr val="FFEA18"/>
                </a:solidFill>
              </a:rPr>
              <a:t> </a:t>
            </a:r>
          </a:p>
        </p:txBody>
      </p:sp>
      <p:sp>
        <p:nvSpPr>
          <p:cNvPr id="1371142" name="Text Box 6">
            <a:extLst>
              <a:ext uri="{FF2B5EF4-FFF2-40B4-BE49-F238E27FC236}">
                <a16:creationId xmlns:a16="http://schemas.microsoft.com/office/drawing/2014/main" id="{AAA24D9B-5313-97D0-05D5-1CFE0CD5E95D}"/>
              </a:ext>
            </a:extLst>
          </p:cNvPr>
          <p:cNvSpPr txBox="1">
            <a:spLocks noChangeArrowheads="1"/>
          </p:cNvSpPr>
          <p:nvPr/>
        </p:nvSpPr>
        <p:spPr bwMode="auto">
          <a:xfrm rot="-15546">
            <a:off x="7112000" y="396249"/>
            <a:ext cx="2946400" cy="784788"/>
          </a:xfrm>
          <a:prstGeom prst="rect">
            <a:avLst/>
          </a:prstGeom>
          <a:noFill/>
          <a:ln>
            <a:noFill/>
          </a:ln>
          <a:effectLst>
            <a:outerShdw dist="53882" dir="2700000" algn="ctr" rotWithShape="0">
              <a:srgbClr val="040404"/>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800" u="sng" dirty="0" err="1">
                <a:solidFill>
                  <a:srgbClr val="FFEA18"/>
                </a:solidFill>
                <a:latin typeface="Pyidaungsu" panose="020B0502040204020203" pitchFamily="34" charset="0"/>
                <a:cs typeface="Pyidaungsu" panose="020B0502040204020203" pitchFamily="34" charset="0"/>
              </a:rPr>
              <a:t>ယေရုရှလင</a:t>
            </a:r>
            <a:r>
              <a:rPr lang="en-US" altLang="en-US" sz="1800" u="sng" dirty="0">
                <a:solidFill>
                  <a:srgbClr val="FFEA18"/>
                </a:solidFill>
                <a:latin typeface="Pyidaungsu" panose="020B0502040204020203" pitchFamily="34" charset="0"/>
                <a:cs typeface="Pyidaungsu" panose="020B0502040204020203" pitchFamily="34" charset="0"/>
              </a:rPr>
              <a:t>်</a:t>
            </a:r>
            <a:r>
              <a:rPr lang="my-MM" altLang="en-US" sz="1800" u="sng" dirty="0">
                <a:solidFill>
                  <a:srgbClr val="FFEA18"/>
                </a:solidFill>
                <a:latin typeface="Pyidaungsu" panose="020B0502040204020203" pitchFamily="34" charset="0"/>
                <a:cs typeface="Pyidaungsu" panose="020B0502040204020203" pitchFamily="34" charset="0"/>
              </a:rPr>
              <a:t>၌</a:t>
            </a:r>
            <a:endParaRPr lang="en-US" altLang="en-US" sz="1800" u="sng" dirty="0">
              <a:solidFill>
                <a:srgbClr val="FFEA18"/>
              </a:solidFill>
              <a:latin typeface="Pyidaungsu" panose="020B0502040204020203" pitchFamily="34" charset="0"/>
              <a:cs typeface="Pyidaungsu" panose="020B0502040204020203" pitchFamily="34" charset="0"/>
            </a:endParaRPr>
          </a:p>
          <a:p>
            <a:pPr>
              <a:spcBef>
                <a:spcPct val="50000"/>
              </a:spcBef>
            </a:pPr>
            <a:r>
              <a:rPr lang="en-US" altLang="en-US" sz="1800" u="sng" dirty="0" err="1">
                <a:solidFill>
                  <a:srgbClr val="FFEA18"/>
                </a:solidFill>
                <a:latin typeface="Pyidaungsu" panose="020B0502040204020203" pitchFamily="34" charset="0"/>
                <a:cs typeface="Pyidaungsu" panose="020B0502040204020203" pitchFamily="34" charset="0"/>
              </a:rPr>
              <a:t>အခန်းကြီး</a:t>
            </a:r>
            <a:r>
              <a:rPr lang="en-US" altLang="en-US" sz="1800" u="sng" dirty="0">
                <a:solidFill>
                  <a:srgbClr val="FFEA18"/>
                </a:solidFill>
                <a:latin typeface="Pyidaungsu" panose="020B0502040204020203" pitchFamily="34" charset="0"/>
                <a:cs typeface="Pyidaungsu" panose="020B0502040204020203" pitchFamily="34" charset="0"/>
              </a:rPr>
              <a:t> (၁-၇) </a:t>
            </a:r>
            <a:endParaRPr lang="en-US" altLang="en-US" sz="2500" dirty="0">
              <a:solidFill>
                <a:srgbClr val="FFEA18"/>
              </a:solidFill>
              <a:latin typeface="Pyidaungsu" panose="020B0502040204020203" pitchFamily="34" charset="0"/>
              <a:cs typeface="Pyidaungsu" panose="020B0502040204020203" pitchFamily="34" charset="0"/>
            </a:endParaRPr>
          </a:p>
        </p:txBody>
      </p:sp>
      <p:sp>
        <p:nvSpPr>
          <p:cNvPr id="81926" name="Text Box 9">
            <a:extLst>
              <a:ext uri="{FF2B5EF4-FFF2-40B4-BE49-F238E27FC236}">
                <a16:creationId xmlns:a16="http://schemas.microsoft.com/office/drawing/2014/main" id="{70703465-1E7A-93A0-2103-66DD90B9E056}"/>
              </a:ext>
            </a:extLst>
          </p:cNvPr>
          <p:cNvSpPr txBox="1">
            <a:spLocks noChangeArrowheads="1"/>
          </p:cNvSpPr>
          <p:nvPr/>
        </p:nvSpPr>
        <p:spPr bwMode="auto">
          <a:xfrm>
            <a:off x="3991482" y="2694355"/>
            <a:ext cx="3765043" cy="4999788"/>
          </a:xfrm>
          <a:prstGeom prst="rect">
            <a:avLst/>
          </a:prstGeom>
          <a:noFill/>
          <a:ln>
            <a:noFill/>
          </a:ln>
          <a:effectLst>
            <a:outerShdw dist="17961" dir="2700000" algn="ctr" rotWithShape="0">
              <a:srgbClr val="040404"/>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8" tIns="45699" rIns="91398" bIns="45699">
            <a:spAutoFit/>
          </a:bodyPr>
          <a:lstStyle>
            <a:lvl1pPr marL="457200" indent="-457200">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90000"/>
              </a:lnSpc>
              <a:spcBef>
                <a:spcPct val="50000"/>
              </a:spcBef>
              <a:buFont typeface="Win Innwa" pitchFamily="2" charset="0"/>
              <a:buNone/>
            </a:pPr>
            <a:endParaRPr lang="en-US" altLang="en-US" sz="2500" dirty="0">
              <a:solidFill>
                <a:schemeClr val="bg1"/>
              </a:solidFill>
            </a:endParaRPr>
          </a:p>
          <a:p>
            <a:pPr algn="l">
              <a:lnSpc>
                <a:spcPct val="90000"/>
              </a:lnSpc>
              <a:spcBef>
                <a:spcPct val="50000"/>
              </a:spcBef>
            </a:pPr>
            <a:r>
              <a:rPr lang="en-US" altLang="en-US" sz="1200" dirty="0">
                <a:solidFill>
                  <a:schemeClr val="bg1"/>
                </a:solidFill>
                <a:latin typeface="Pyidaungsu" panose="020B0502040204020203" pitchFamily="34" charset="0"/>
                <a:cs typeface="Pyidaungsu" panose="020B0502040204020203" pitchFamily="34" charset="0"/>
              </a:rPr>
              <a:t>၁၃။ </a:t>
            </a:r>
            <a:r>
              <a:rPr lang="en-US" altLang="en-US" sz="1200" dirty="0" err="1">
                <a:solidFill>
                  <a:schemeClr val="bg1"/>
                </a:solidFill>
                <a:latin typeface="Pyidaungsu" panose="020B0502040204020203" pitchFamily="34" charset="0"/>
                <a:cs typeface="Pyidaungsu" panose="020B0502040204020203" pitchFamily="34" charset="0"/>
              </a:rPr>
              <a:t>ပထမ</a:t>
            </a:r>
            <a:r>
              <a:rPr lang="en-US" altLang="en-US" sz="1200" dirty="0">
                <a:solidFill>
                  <a:schemeClr val="bg1"/>
                </a:solidFill>
                <a:latin typeface="Pyidaungsu" panose="020B0502040204020203" pitchFamily="34" charset="0"/>
                <a:cs typeface="Pyidaungsu" panose="020B0502040204020203" pitchFamily="34" charset="0"/>
              </a:rPr>
              <a:t> </a:t>
            </a:r>
            <a:r>
              <a:rPr lang="en-US" altLang="en-US" sz="1200" dirty="0" err="1">
                <a:solidFill>
                  <a:schemeClr val="bg1"/>
                </a:solidFill>
                <a:latin typeface="Pyidaungsu" panose="020B0502040204020203" pitchFamily="34" charset="0"/>
                <a:cs typeface="Pyidaungsu" panose="020B0502040204020203" pitchFamily="34" charset="0"/>
              </a:rPr>
              <a:t>သာသနာခရီး</a:t>
            </a:r>
            <a:r>
              <a:rPr lang="en-US" altLang="en-US" sz="1200" dirty="0">
                <a:solidFill>
                  <a:schemeClr val="bg1"/>
                </a:solidFill>
                <a:latin typeface="Pyidaungsu" panose="020B0502040204020203" pitchFamily="34" charset="0"/>
                <a:cs typeface="Pyidaungsu" panose="020B0502040204020203" pitchFamily="34" charset="0"/>
              </a:rPr>
              <a:t> </a:t>
            </a:r>
          </a:p>
          <a:p>
            <a:pPr algn="l">
              <a:lnSpc>
                <a:spcPct val="90000"/>
              </a:lnSpc>
              <a:spcBef>
                <a:spcPct val="50000"/>
              </a:spcBef>
            </a:pPr>
            <a:r>
              <a:rPr lang="en-US" altLang="en-US" sz="1200" dirty="0">
                <a:solidFill>
                  <a:schemeClr val="bg1"/>
                </a:solidFill>
                <a:latin typeface="Pyidaungsu" panose="020B0502040204020203" pitchFamily="34" charset="0"/>
                <a:cs typeface="Pyidaungsu" panose="020B0502040204020203" pitchFamily="34" charset="0"/>
              </a:rPr>
              <a:t>၁၄။         ။</a:t>
            </a:r>
          </a:p>
          <a:p>
            <a:pPr algn="l">
              <a:lnSpc>
                <a:spcPct val="90000"/>
              </a:lnSpc>
              <a:spcBef>
                <a:spcPct val="50000"/>
              </a:spcBef>
            </a:pPr>
            <a:r>
              <a:rPr lang="en-US" altLang="en-US" sz="1200" dirty="0">
                <a:solidFill>
                  <a:schemeClr val="bg1"/>
                </a:solidFill>
                <a:latin typeface="Pyidaungsu" panose="020B0502040204020203" pitchFamily="34" charset="0"/>
                <a:cs typeface="Pyidaungsu" panose="020B0502040204020203" pitchFamily="34" charset="0"/>
              </a:rPr>
              <a:t>၁၅။         ။    </a:t>
            </a:r>
          </a:p>
          <a:p>
            <a:pPr algn="l">
              <a:lnSpc>
                <a:spcPct val="90000"/>
              </a:lnSpc>
              <a:spcBef>
                <a:spcPct val="50000"/>
              </a:spcBef>
            </a:pPr>
            <a:r>
              <a:rPr lang="en-US" altLang="en-US" sz="1200" dirty="0">
                <a:solidFill>
                  <a:schemeClr val="bg1"/>
                </a:solidFill>
                <a:latin typeface="Pyidaungsu" panose="020B0502040204020203" pitchFamily="34" charset="0"/>
                <a:cs typeface="Pyidaungsu" panose="020B0502040204020203" pitchFamily="34" charset="0"/>
              </a:rPr>
              <a:t>၁၆။ </a:t>
            </a:r>
            <a:r>
              <a:rPr lang="en-US" altLang="en-US" sz="1200" dirty="0" err="1">
                <a:solidFill>
                  <a:schemeClr val="bg1"/>
                </a:solidFill>
                <a:latin typeface="Pyidaungsu" panose="020B0502040204020203" pitchFamily="34" charset="0"/>
                <a:cs typeface="Pyidaungsu" panose="020B0502040204020203" pitchFamily="34" charset="0"/>
              </a:rPr>
              <a:t>ယေရုရှလင</a:t>
            </a:r>
            <a:r>
              <a:rPr lang="en-US" altLang="en-US" sz="1200" dirty="0">
                <a:solidFill>
                  <a:schemeClr val="bg1"/>
                </a:solidFill>
                <a:latin typeface="Pyidaungsu" panose="020B0502040204020203" pitchFamily="34" charset="0"/>
                <a:cs typeface="Pyidaungsu" panose="020B0502040204020203" pitchFamily="34" charset="0"/>
              </a:rPr>
              <a:t>် </a:t>
            </a:r>
            <a:r>
              <a:rPr lang="en-US" altLang="en-US" sz="1200" dirty="0" err="1">
                <a:solidFill>
                  <a:schemeClr val="bg1"/>
                </a:solidFill>
                <a:latin typeface="Pyidaungsu" panose="020B0502040204020203" pitchFamily="34" charset="0"/>
                <a:cs typeface="Pyidaungsu" panose="020B0502040204020203" pitchFamily="34" charset="0"/>
              </a:rPr>
              <a:t>ကောင်စီ</a:t>
            </a:r>
            <a:endParaRPr lang="en-US" altLang="en-US" sz="1200" dirty="0">
              <a:solidFill>
                <a:schemeClr val="bg1"/>
              </a:solidFill>
              <a:latin typeface="Pyidaungsu" panose="020B0502040204020203" pitchFamily="34" charset="0"/>
              <a:cs typeface="Pyidaungsu" panose="020B0502040204020203" pitchFamily="34" charset="0"/>
            </a:endParaRPr>
          </a:p>
          <a:p>
            <a:pPr algn="l">
              <a:lnSpc>
                <a:spcPct val="90000"/>
              </a:lnSpc>
              <a:spcBef>
                <a:spcPct val="50000"/>
              </a:spcBef>
            </a:pPr>
            <a:r>
              <a:rPr lang="en-US" altLang="en-US" sz="1200" dirty="0">
                <a:solidFill>
                  <a:schemeClr val="bg1"/>
                </a:solidFill>
                <a:latin typeface="Pyidaungsu" panose="020B0502040204020203" pitchFamily="34" charset="0"/>
                <a:cs typeface="Pyidaungsu" panose="020B0502040204020203" pitchFamily="34" charset="0"/>
              </a:rPr>
              <a:t>၁၇။ </a:t>
            </a:r>
            <a:r>
              <a:rPr lang="en-US" altLang="en-US" sz="1200" dirty="0" err="1">
                <a:solidFill>
                  <a:schemeClr val="bg1"/>
                </a:solidFill>
                <a:latin typeface="Pyidaungsu" panose="020B0502040204020203" pitchFamily="34" charset="0"/>
                <a:cs typeface="Pyidaungsu" panose="020B0502040204020203" pitchFamily="34" charset="0"/>
              </a:rPr>
              <a:t>ဒုတိယ</a:t>
            </a:r>
            <a:r>
              <a:rPr lang="en-US" altLang="en-US" sz="1200" dirty="0">
                <a:solidFill>
                  <a:schemeClr val="bg1"/>
                </a:solidFill>
                <a:latin typeface="Pyidaungsu" panose="020B0502040204020203" pitchFamily="34" charset="0"/>
                <a:cs typeface="Pyidaungsu" panose="020B0502040204020203" pitchFamily="34" charset="0"/>
              </a:rPr>
              <a:t> </a:t>
            </a:r>
            <a:r>
              <a:rPr lang="en-US" altLang="en-US" sz="1200" dirty="0" err="1">
                <a:solidFill>
                  <a:schemeClr val="bg1"/>
                </a:solidFill>
                <a:latin typeface="Pyidaungsu" panose="020B0502040204020203" pitchFamily="34" charset="0"/>
                <a:cs typeface="Pyidaungsu" panose="020B0502040204020203" pitchFamily="34" charset="0"/>
              </a:rPr>
              <a:t>သာသနာခရီး</a:t>
            </a:r>
            <a:endParaRPr lang="en-US" altLang="en-US" sz="1200" dirty="0">
              <a:solidFill>
                <a:schemeClr val="bg1"/>
              </a:solidFill>
              <a:latin typeface="Pyidaungsu" panose="020B0502040204020203" pitchFamily="34" charset="0"/>
              <a:cs typeface="Pyidaungsu" panose="020B0502040204020203" pitchFamily="34" charset="0"/>
            </a:endParaRPr>
          </a:p>
          <a:p>
            <a:pPr algn="l">
              <a:lnSpc>
                <a:spcPct val="90000"/>
              </a:lnSpc>
              <a:spcBef>
                <a:spcPct val="50000"/>
              </a:spcBef>
            </a:pPr>
            <a:r>
              <a:rPr lang="en-US" altLang="en-US" sz="1200" dirty="0">
                <a:solidFill>
                  <a:schemeClr val="bg1"/>
                </a:solidFill>
                <a:latin typeface="Pyidaungsu" panose="020B0502040204020203" pitchFamily="34" charset="0"/>
                <a:cs typeface="Pyidaungsu" panose="020B0502040204020203" pitchFamily="34" charset="0"/>
              </a:rPr>
              <a:t>၁၈           ။</a:t>
            </a:r>
          </a:p>
          <a:p>
            <a:pPr algn="l">
              <a:lnSpc>
                <a:spcPct val="90000"/>
              </a:lnSpc>
              <a:spcBef>
                <a:spcPct val="50000"/>
              </a:spcBef>
            </a:pPr>
            <a:r>
              <a:rPr lang="en-US" altLang="en-US" sz="1200" dirty="0">
                <a:solidFill>
                  <a:schemeClr val="bg1"/>
                </a:solidFill>
                <a:latin typeface="Pyidaungsu" panose="020B0502040204020203" pitchFamily="34" charset="0"/>
                <a:cs typeface="Pyidaungsu" panose="020B0502040204020203" pitchFamily="34" charset="0"/>
              </a:rPr>
              <a:t>၁၉။          ။</a:t>
            </a:r>
          </a:p>
          <a:p>
            <a:pPr algn="l">
              <a:lnSpc>
                <a:spcPct val="90000"/>
              </a:lnSpc>
              <a:spcBef>
                <a:spcPct val="50000"/>
              </a:spcBef>
            </a:pPr>
            <a:r>
              <a:rPr lang="en-US" altLang="en-US" sz="1200" dirty="0">
                <a:solidFill>
                  <a:schemeClr val="bg1"/>
                </a:solidFill>
                <a:latin typeface="Pyidaungsu" panose="020B0502040204020203" pitchFamily="34" charset="0"/>
                <a:cs typeface="Pyidaungsu" panose="020B0502040204020203" pitchFamily="34" charset="0"/>
              </a:rPr>
              <a:t>၂၀။ </a:t>
            </a:r>
            <a:r>
              <a:rPr lang="en-US" altLang="en-US" sz="1200" dirty="0" err="1">
                <a:solidFill>
                  <a:schemeClr val="bg1"/>
                </a:solidFill>
                <a:latin typeface="Pyidaungsu" panose="020B0502040204020203" pitchFamily="34" charset="0"/>
                <a:cs typeface="Pyidaungsu" panose="020B0502040204020203" pitchFamily="34" charset="0"/>
              </a:rPr>
              <a:t>တတိယ</a:t>
            </a:r>
            <a:r>
              <a:rPr lang="en-US" altLang="en-US" sz="1200" dirty="0">
                <a:solidFill>
                  <a:schemeClr val="bg1"/>
                </a:solidFill>
                <a:latin typeface="Pyidaungsu" panose="020B0502040204020203" pitchFamily="34" charset="0"/>
                <a:cs typeface="Pyidaungsu" panose="020B0502040204020203" pitchFamily="34" charset="0"/>
              </a:rPr>
              <a:t> </a:t>
            </a:r>
            <a:r>
              <a:rPr lang="en-US" altLang="en-US" sz="1200" dirty="0" err="1">
                <a:solidFill>
                  <a:schemeClr val="bg1"/>
                </a:solidFill>
                <a:latin typeface="Pyidaungsu" panose="020B0502040204020203" pitchFamily="34" charset="0"/>
                <a:cs typeface="Pyidaungsu" panose="020B0502040204020203" pitchFamily="34" charset="0"/>
              </a:rPr>
              <a:t>သာသနာခရီး</a:t>
            </a:r>
            <a:endParaRPr lang="en-US" altLang="en-US" sz="1200" dirty="0">
              <a:solidFill>
                <a:schemeClr val="bg1"/>
              </a:solidFill>
              <a:latin typeface="Pyidaungsu" panose="020B0502040204020203" pitchFamily="34" charset="0"/>
              <a:cs typeface="Pyidaungsu" panose="020B0502040204020203" pitchFamily="34" charset="0"/>
            </a:endParaRPr>
          </a:p>
          <a:p>
            <a:pPr algn="l">
              <a:lnSpc>
                <a:spcPct val="90000"/>
              </a:lnSpc>
              <a:spcBef>
                <a:spcPct val="50000"/>
              </a:spcBef>
            </a:pPr>
            <a:r>
              <a:rPr lang="en-US" altLang="en-US" sz="1200" dirty="0">
                <a:solidFill>
                  <a:schemeClr val="bg1"/>
                </a:solidFill>
                <a:latin typeface="Pyidaungsu" panose="020B0502040204020203" pitchFamily="34" charset="0"/>
                <a:cs typeface="Pyidaungsu" panose="020B0502040204020203" pitchFamily="34" charset="0"/>
              </a:rPr>
              <a:t>၂၁။           ။</a:t>
            </a:r>
          </a:p>
          <a:p>
            <a:pPr algn="l">
              <a:lnSpc>
                <a:spcPct val="90000"/>
              </a:lnSpc>
              <a:spcBef>
                <a:spcPct val="50000"/>
              </a:spcBef>
            </a:pPr>
            <a:r>
              <a:rPr lang="en-US" altLang="en-US" sz="1200" dirty="0">
                <a:solidFill>
                  <a:schemeClr val="bg1"/>
                </a:solidFill>
                <a:latin typeface="Pyidaungsu" panose="020B0502040204020203" pitchFamily="34" charset="0"/>
                <a:cs typeface="Pyidaungsu" panose="020B0502040204020203" pitchFamily="34" charset="0"/>
              </a:rPr>
              <a:t>၂၂။            ။</a:t>
            </a:r>
          </a:p>
          <a:p>
            <a:pPr algn="l">
              <a:lnSpc>
                <a:spcPct val="90000"/>
              </a:lnSpc>
              <a:spcBef>
                <a:spcPct val="50000"/>
              </a:spcBef>
            </a:pPr>
            <a:r>
              <a:rPr lang="en-US" altLang="en-US" sz="1200" dirty="0">
                <a:solidFill>
                  <a:schemeClr val="bg1"/>
                </a:solidFill>
                <a:latin typeface="Pyidaungsu" panose="020B0502040204020203" pitchFamily="34" charset="0"/>
                <a:cs typeface="Pyidaungsu" panose="020B0502040204020203" pitchFamily="34" charset="0"/>
              </a:rPr>
              <a:t>၂၃။ </a:t>
            </a:r>
            <a:r>
              <a:rPr lang="en-US" altLang="en-US" sz="1200" dirty="0" err="1">
                <a:solidFill>
                  <a:schemeClr val="bg1"/>
                </a:solidFill>
                <a:latin typeface="Pyidaungsu" panose="020B0502040204020203" pitchFamily="34" charset="0"/>
                <a:cs typeface="Pyidaungsu" panose="020B0502040204020203" pitchFamily="34" charset="0"/>
              </a:rPr>
              <a:t>ပေါလု</a:t>
            </a:r>
            <a:r>
              <a:rPr lang="en-US" altLang="en-US" sz="1200" dirty="0">
                <a:solidFill>
                  <a:schemeClr val="bg1"/>
                </a:solidFill>
                <a:latin typeface="Pyidaungsu" panose="020B0502040204020203" pitchFamily="34" charset="0"/>
                <a:cs typeface="Pyidaungsu" panose="020B0502040204020203" pitchFamily="34" charset="0"/>
              </a:rPr>
              <a:t> - </a:t>
            </a:r>
            <a:r>
              <a:rPr lang="en-US" altLang="en-US" sz="1200" dirty="0" err="1">
                <a:solidFill>
                  <a:schemeClr val="bg1"/>
                </a:solidFill>
                <a:latin typeface="Pyidaungsu" panose="020B0502040204020203" pitchFamily="34" charset="0"/>
                <a:cs typeface="Pyidaungsu" panose="020B0502040204020203" pitchFamily="34" charset="0"/>
              </a:rPr>
              <a:t>ယေရုရှလင်မြို့တွင</a:t>
            </a:r>
            <a:r>
              <a:rPr lang="en-US" altLang="en-US" sz="1200" dirty="0">
                <a:solidFill>
                  <a:schemeClr val="bg1"/>
                </a:solidFill>
                <a:latin typeface="Pyidaungsu" panose="020B0502040204020203" pitchFamily="34" charset="0"/>
                <a:cs typeface="Pyidaungsu" panose="020B0502040204020203" pitchFamily="34" charset="0"/>
              </a:rPr>
              <a:t>်</a:t>
            </a:r>
          </a:p>
          <a:p>
            <a:pPr algn="l">
              <a:lnSpc>
                <a:spcPct val="90000"/>
              </a:lnSpc>
              <a:spcBef>
                <a:spcPct val="50000"/>
              </a:spcBef>
            </a:pPr>
            <a:r>
              <a:rPr lang="en-US" altLang="en-US" sz="1200" dirty="0">
                <a:solidFill>
                  <a:schemeClr val="bg1"/>
                </a:solidFill>
                <a:latin typeface="Pyidaungsu" panose="020B0502040204020203" pitchFamily="34" charset="0"/>
                <a:cs typeface="Pyidaungsu" panose="020B0502040204020203" pitchFamily="34" charset="0"/>
              </a:rPr>
              <a:t>၂၄။ </a:t>
            </a:r>
            <a:r>
              <a:rPr lang="en-US" altLang="en-US" sz="1200" dirty="0" err="1">
                <a:solidFill>
                  <a:schemeClr val="bg1"/>
                </a:solidFill>
                <a:latin typeface="Pyidaungsu" panose="020B0502040204020203" pitchFamily="34" charset="0"/>
                <a:cs typeface="Pyidaungsu" panose="020B0502040204020203" pitchFamily="34" charset="0"/>
              </a:rPr>
              <a:t>ပေါလု</a:t>
            </a:r>
            <a:r>
              <a:rPr lang="en-US" altLang="en-US" sz="1200" dirty="0">
                <a:solidFill>
                  <a:schemeClr val="bg1"/>
                </a:solidFill>
                <a:latin typeface="Pyidaungsu" panose="020B0502040204020203" pitchFamily="34" charset="0"/>
                <a:cs typeface="Pyidaungsu" panose="020B0502040204020203" pitchFamily="34" charset="0"/>
              </a:rPr>
              <a:t> - </a:t>
            </a:r>
            <a:r>
              <a:rPr lang="en-US" altLang="en-US" sz="1200" dirty="0" err="1">
                <a:solidFill>
                  <a:schemeClr val="bg1"/>
                </a:solidFill>
                <a:latin typeface="Pyidaungsu" panose="020B0502040204020203" pitchFamily="34" charset="0"/>
                <a:cs typeface="Pyidaungsu" panose="020B0502040204020203" pitchFamily="34" charset="0"/>
              </a:rPr>
              <a:t>လူအုပ်ကြီးရှေ့တွင</a:t>
            </a:r>
            <a:r>
              <a:rPr lang="en-US" altLang="en-US" sz="1200" dirty="0">
                <a:solidFill>
                  <a:schemeClr val="bg1"/>
                </a:solidFill>
                <a:latin typeface="Pyidaungsu" panose="020B0502040204020203" pitchFamily="34" charset="0"/>
                <a:cs typeface="Pyidaungsu" panose="020B0502040204020203" pitchFamily="34" charset="0"/>
              </a:rPr>
              <a:t>် </a:t>
            </a:r>
            <a:r>
              <a:rPr lang="en-US" altLang="en-US" sz="1200" dirty="0" err="1">
                <a:solidFill>
                  <a:schemeClr val="bg1"/>
                </a:solidFill>
                <a:latin typeface="Pyidaungsu" panose="020B0502040204020203" pitchFamily="34" charset="0"/>
                <a:cs typeface="Pyidaungsu" panose="020B0502040204020203" pitchFamily="34" charset="0"/>
              </a:rPr>
              <a:t>အပြစ်မရှိကြောင်း</a:t>
            </a:r>
            <a:r>
              <a:rPr lang="en-US" altLang="en-US" sz="1200" dirty="0">
                <a:solidFill>
                  <a:schemeClr val="bg1"/>
                </a:solidFill>
                <a:latin typeface="Pyidaungsu" panose="020B0502040204020203" pitchFamily="34" charset="0"/>
                <a:cs typeface="Pyidaungsu" panose="020B0502040204020203" pitchFamily="34" charset="0"/>
              </a:rPr>
              <a:t> </a:t>
            </a:r>
            <a:r>
              <a:rPr lang="en-US" altLang="en-US" sz="1200" dirty="0" err="1">
                <a:solidFill>
                  <a:schemeClr val="bg1"/>
                </a:solidFill>
                <a:latin typeface="Pyidaungsu" panose="020B0502040204020203" pitchFamily="34" charset="0"/>
                <a:cs typeface="Pyidaungsu" panose="020B0502040204020203" pitchFamily="34" charset="0"/>
              </a:rPr>
              <a:t>ဝန်ခံခြင်း</a:t>
            </a:r>
            <a:endParaRPr lang="en-US" altLang="en-US" sz="1200" dirty="0">
              <a:solidFill>
                <a:schemeClr val="bg1"/>
              </a:solidFill>
              <a:latin typeface="Pyidaungsu" panose="020B0502040204020203" pitchFamily="34" charset="0"/>
              <a:cs typeface="Pyidaungsu" panose="020B0502040204020203" pitchFamily="34" charset="0"/>
            </a:endParaRPr>
          </a:p>
          <a:p>
            <a:pPr algn="l">
              <a:lnSpc>
                <a:spcPct val="90000"/>
              </a:lnSpc>
              <a:spcBef>
                <a:spcPct val="50000"/>
              </a:spcBef>
            </a:pPr>
            <a:r>
              <a:rPr lang="en-US" altLang="en-US" sz="1200" dirty="0">
                <a:solidFill>
                  <a:schemeClr val="bg1"/>
                </a:solidFill>
                <a:latin typeface="Pyidaungsu" panose="020B0502040204020203" pitchFamily="34" charset="0"/>
                <a:cs typeface="Pyidaungsu" panose="020B0502040204020203" pitchFamily="34" charset="0"/>
              </a:rPr>
              <a:t>၂၅။ </a:t>
            </a:r>
            <a:r>
              <a:rPr lang="en-US" altLang="en-US" sz="1200" dirty="0" err="1">
                <a:solidFill>
                  <a:schemeClr val="bg1"/>
                </a:solidFill>
                <a:latin typeface="Pyidaungsu" panose="020B0502040204020203" pitchFamily="34" charset="0"/>
                <a:cs typeface="Pyidaungsu" panose="020B0502040204020203" pitchFamily="34" charset="0"/>
              </a:rPr>
              <a:t>ပေါလု</a:t>
            </a:r>
            <a:r>
              <a:rPr lang="en-US" altLang="en-US" sz="1200" dirty="0">
                <a:solidFill>
                  <a:schemeClr val="bg1"/>
                </a:solidFill>
                <a:latin typeface="Pyidaungsu" panose="020B0502040204020203" pitchFamily="34" charset="0"/>
                <a:cs typeface="Pyidaungsu" panose="020B0502040204020203" pitchFamily="34" charset="0"/>
              </a:rPr>
              <a:t> - </a:t>
            </a:r>
            <a:r>
              <a:rPr lang="en-US" altLang="en-US" sz="1200" dirty="0" err="1">
                <a:solidFill>
                  <a:schemeClr val="bg1"/>
                </a:solidFill>
                <a:latin typeface="Pyidaungsu" panose="020B0502040204020203" pitchFamily="34" charset="0"/>
                <a:cs typeface="Pyidaungsu" panose="020B0502040204020203" pitchFamily="34" charset="0"/>
              </a:rPr>
              <a:t>ယေရုရှလင</a:t>
            </a:r>
            <a:r>
              <a:rPr lang="en-US" altLang="en-US" sz="1200" dirty="0">
                <a:solidFill>
                  <a:schemeClr val="bg1"/>
                </a:solidFill>
                <a:latin typeface="Pyidaungsu" panose="020B0502040204020203" pitchFamily="34" charset="0"/>
                <a:cs typeface="Pyidaungsu" panose="020B0502040204020203" pitchFamily="34" charset="0"/>
              </a:rPr>
              <a:t>် </a:t>
            </a:r>
            <a:r>
              <a:rPr lang="en-US" altLang="en-US" sz="1200" dirty="0" err="1">
                <a:solidFill>
                  <a:schemeClr val="bg1"/>
                </a:solidFill>
                <a:latin typeface="Pyidaungsu" panose="020B0502040204020203" pitchFamily="34" charset="0"/>
                <a:cs typeface="Pyidaungsu" panose="020B0502040204020203" pitchFamily="34" charset="0"/>
              </a:rPr>
              <a:t>ခုံရုံးရှေ့တွင</a:t>
            </a:r>
            <a:r>
              <a:rPr lang="en-US" altLang="en-US" sz="1200" dirty="0">
                <a:solidFill>
                  <a:schemeClr val="bg1"/>
                </a:solidFill>
                <a:latin typeface="Pyidaungsu" panose="020B0502040204020203" pitchFamily="34" charset="0"/>
                <a:cs typeface="Pyidaungsu" panose="020B0502040204020203" pitchFamily="34" charset="0"/>
              </a:rPr>
              <a:t>် </a:t>
            </a:r>
            <a:r>
              <a:rPr lang="en-US" altLang="en-US" sz="1200" dirty="0" err="1">
                <a:solidFill>
                  <a:schemeClr val="bg1"/>
                </a:solidFill>
                <a:latin typeface="Pyidaungsu" panose="020B0502040204020203" pitchFamily="34" charset="0"/>
                <a:cs typeface="Pyidaungsu" panose="020B0502040204020203" pitchFamily="34" charset="0"/>
              </a:rPr>
              <a:t>အပြစ်မရှိကြောင်း</a:t>
            </a:r>
            <a:r>
              <a:rPr lang="en-US" altLang="en-US" sz="1200" dirty="0">
                <a:solidFill>
                  <a:schemeClr val="bg1"/>
                </a:solidFill>
                <a:latin typeface="Pyidaungsu" panose="020B0502040204020203" pitchFamily="34" charset="0"/>
                <a:cs typeface="Pyidaungsu" panose="020B0502040204020203" pitchFamily="34" charset="0"/>
              </a:rPr>
              <a:t> လျှ</a:t>
            </a:r>
            <a:r>
              <a:rPr lang="en-US" altLang="en-US" sz="1200" dirty="0" err="1">
                <a:solidFill>
                  <a:schemeClr val="bg1"/>
                </a:solidFill>
                <a:latin typeface="Pyidaungsu" panose="020B0502040204020203" pitchFamily="34" charset="0"/>
                <a:cs typeface="Pyidaungsu" panose="020B0502040204020203" pitchFamily="34" charset="0"/>
              </a:rPr>
              <a:t>ောက်လဲခြင်း</a:t>
            </a:r>
            <a:endParaRPr lang="en-US" altLang="en-US" sz="1200" dirty="0">
              <a:solidFill>
                <a:schemeClr val="bg1"/>
              </a:solidFill>
              <a:latin typeface="Pyidaungsu" panose="020B0502040204020203" pitchFamily="34" charset="0"/>
              <a:cs typeface="Pyidaungsu" panose="020B0502040204020203" pitchFamily="34" charset="0"/>
            </a:endParaRPr>
          </a:p>
          <a:p>
            <a:pPr algn="l">
              <a:lnSpc>
                <a:spcPct val="90000"/>
              </a:lnSpc>
              <a:spcBef>
                <a:spcPct val="50000"/>
              </a:spcBef>
            </a:pPr>
            <a:r>
              <a:rPr lang="en-US" altLang="en-US" sz="1200" dirty="0">
                <a:solidFill>
                  <a:schemeClr val="bg1"/>
                </a:solidFill>
                <a:latin typeface="Pyidaungsu" panose="020B0502040204020203" pitchFamily="34" charset="0"/>
                <a:cs typeface="Pyidaungsu" panose="020B0502040204020203" pitchFamily="34" charset="0"/>
              </a:rPr>
              <a:t>၂၆။ </a:t>
            </a:r>
            <a:r>
              <a:rPr lang="en-US" altLang="en-US" sz="1200" dirty="0" err="1">
                <a:solidFill>
                  <a:schemeClr val="bg1"/>
                </a:solidFill>
                <a:latin typeface="Pyidaungsu" panose="020B0502040204020203" pitchFamily="34" charset="0"/>
                <a:cs typeface="Pyidaungsu" panose="020B0502040204020203" pitchFamily="34" charset="0"/>
              </a:rPr>
              <a:t>ပေါလု</a:t>
            </a:r>
            <a:r>
              <a:rPr lang="en-US" altLang="en-US" sz="1200" dirty="0">
                <a:solidFill>
                  <a:schemeClr val="bg1"/>
                </a:solidFill>
                <a:latin typeface="Pyidaungsu" panose="020B0502040204020203" pitchFamily="34" charset="0"/>
                <a:cs typeface="Pyidaungsu" panose="020B0502040204020203" pitchFamily="34" charset="0"/>
              </a:rPr>
              <a:t>  - </a:t>
            </a:r>
            <a:r>
              <a:rPr lang="en-US" altLang="en-US" sz="1200" dirty="0" err="1">
                <a:solidFill>
                  <a:schemeClr val="bg1"/>
                </a:solidFill>
                <a:latin typeface="Pyidaungsu" panose="020B0502040204020203" pitchFamily="34" charset="0"/>
                <a:cs typeface="Pyidaungsu" panose="020B0502040204020203" pitchFamily="34" charset="0"/>
              </a:rPr>
              <a:t>ဖေလဇ်မင်းရှေ</a:t>
            </a:r>
            <a:r>
              <a:rPr lang="en-US" altLang="en-US" sz="1200" dirty="0">
                <a:solidFill>
                  <a:schemeClr val="bg1"/>
                </a:solidFill>
                <a:latin typeface="Pyidaungsu" panose="020B0502040204020203" pitchFamily="34" charset="0"/>
                <a:cs typeface="Pyidaungsu" panose="020B0502040204020203" pitchFamily="34" charset="0"/>
              </a:rPr>
              <a:t>့</a:t>
            </a:r>
          </a:p>
          <a:p>
            <a:pPr algn="l">
              <a:lnSpc>
                <a:spcPct val="90000"/>
              </a:lnSpc>
              <a:spcBef>
                <a:spcPct val="50000"/>
              </a:spcBef>
            </a:pPr>
            <a:r>
              <a:rPr lang="en-US" altLang="en-US" sz="1200" dirty="0">
                <a:solidFill>
                  <a:schemeClr val="bg1"/>
                </a:solidFill>
                <a:latin typeface="Pyidaungsu" panose="020B0502040204020203" pitchFamily="34" charset="0"/>
                <a:cs typeface="Pyidaungsu" panose="020B0502040204020203" pitchFamily="34" charset="0"/>
              </a:rPr>
              <a:t>၂၇။ </a:t>
            </a:r>
            <a:r>
              <a:rPr lang="en-US" altLang="en-US" sz="1200" dirty="0" err="1">
                <a:solidFill>
                  <a:schemeClr val="bg1"/>
                </a:solidFill>
                <a:latin typeface="Pyidaungsu" panose="020B0502040204020203" pitchFamily="34" charset="0"/>
                <a:cs typeface="Pyidaungsu" panose="020B0502040204020203" pitchFamily="34" charset="0"/>
              </a:rPr>
              <a:t>ပေါလု</a:t>
            </a:r>
            <a:r>
              <a:rPr lang="en-US" altLang="en-US" sz="1200" dirty="0">
                <a:solidFill>
                  <a:schemeClr val="bg1"/>
                </a:solidFill>
                <a:latin typeface="Pyidaungsu" panose="020B0502040204020203" pitchFamily="34" charset="0"/>
                <a:cs typeface="Pyidaungsu" panose="020B0502040204020203" pitchFamily="34" charset="0"/>
              </a:rPr>
              <a:t> - </a:t>
            </a:r>
            <a:r>
              <a:rPr lang="en-US" altLang="en-US" sz="1200" dirty="0" err="1">
                <a:solidFill>
                  <a:schemeClr val="bg1"/>
                </a:solidFill>
                <a:latin typeface="Pyidaungsu" panose="020B0502040204020203" pitchFamily="34" charset="0"/>
                <a:cs typeface="Pyidaungsu" panose="020B0502040204020203" pitchFamily="34" charset="0"/>
              </a:rPr>
              <a:t>ဖေတ္တုမင်းရှေ</a:t>
            </a:r>
            <a:r>
              <a:rPr lang="en-US" altLang="en-US" sz="1200" dirty="0">
                <a:solidFill>
                  <a:schemeClr val="bg1"/>
                </a:solidFill>
                <a:latin typeface="Pyidaungsu" panose="020B0502040204020203" pitchFamily="34" charset="0"/>
                <a:cs typeface="Pyidaungsu" panose="020B0502040204020203" pitchFamily="34" charset="0"/>
              </a:rPr>
              <a:t>့</a:t>
            </a:r>
          </a:p>
          <a:p>
            <a:pPr algn="l">
              <a:lnSpc>
                <a:spcPct val="90000"/>
              </a:lnSpc>
              <a:spcBef>
                <a:spcPct val="50000"/>
              </a:spcBef>
            </a:pPr>
            <a:r>
              <a:rPr lang="en-US" altLang="en-US" sz="1200" dirty="0">
                <a:solidFill>
                  <a:schemeClr val="bg1"/>
                </a:solidFill>
                <a:latin typeface="Pyidaungsu" panose="020B0502040204020203" pitchFamily="34" charset="0"/>
                <a:cs typeface="Pyidaungsu" panose="020B0502040204020203" pitchFamily="34" charset="0"/>
              </a:rPr>
              <a:t>၂၈။ </a:t>
            </a:r>
            <a:r>
              <a:rPr lang="en-US" altLang="en-US" sz="1200" dirty="0" err="1">
                <a:solidFill>
                  <a:schemeClr val="bg1"/>
                </a:solidFill>
                <a:latin typeface="Pyidaungsu" panose="020B0502040204020203" pitchFamily="34" charset="0"/>
                <a:cs typeface="Pyidaungsu" panose="020B0502040204020203" pitchFamily="34" charset="0"/>
              </a:rPr>
              <a:t>ပေါလု</a:t>
            </a:r>
            <a:r>
              <a:rPr lang="en-US" altLang="en-US" sz="1200" dirty="0">
                <a:solidFill>
                  <a:schemeClr val="bg1"/>
                </a:solidFill>
                <a:latin typeface="Pyidaungsu" panose="020B0502040204020203" pitchFamily="34" charset="0"/>
                <a:cs typeface="Pyidaungsu" panose="020B0502040204020203" pitchFamily="34" charset="0"/>
              </a:rPr>
              <a:t> - </a:t>
            </a:r>
            <a:r>
              <a:rPr lang="en-US" altLang="en-US" sz="1200" dirty="0" err="1">
                <a:solidFill>
                  <a:schemeClr val="bg1"/>
                </a:solidFill>
                <a:latin typeface="Pyidaungsu" panose="020B0502040204020203" pitchFamily="34" charset="0"/>
                <a:cs typeface="Pyidaungsu" panose="020B0502040204020203" pitchFamily="34" charset="0"/>
              </a:rPr>
              <a:t>အဂြိပ္ပမင်းရှေ</a:t>
            </a:r>
            <a:r>
              <a:rPr lang="en-US" altLang="en-US" sz="1200" dirty="0">
                <a:solidFill>
                  <a:schemeClr val="bg1"/>
                </a:solidFill>
                <a:latin typeface="Pyidaungsu" panose="020B0502040204020203" pitchFamily="34" charset="0"/>
                <a:cs typeface="Pyidaungsu" panose="020B0502040204020203" pitchFamily="34" charset="0"/>
              </a:rPr>
              <a:t>့</a:t>
            </a:r>
          </a:p>
          <a:p>
            <a:pPr algn="l">
              <a:lnSpc>
                <a:spcPct val="90000"/>
              </a:lnSpc>
              <a:spcBef>
                <a:spcPct val="50000"/>
              </a:spcBef>
            </a:pPr>
            <a:r>
              <a:rPr lang="en-US" altLang="en-US" sz="1200" dirty="0" err="1">
                <a:solidFill>
                  <a:schemeClr val="bg1"/>
                </a:solidFill>
                <a:latin typeface="Pyidaungsu" panose="020B0502040204020203" pitchFamily="34" charset="0"/>
                <a:cs typeface="Pyidaungsu" panose="020B0502040204020203" pitchFamily="34" charset="0"/>
              </a:rPr>
              <a:t>ရောမသို</a:t>
            </a:r>
            <a:r>
              <a:rPr lang="en-US" altLang="en-US" sz="1200" dirty="0">
                <a:solidFill>
                  <a:schemeClr val="bg1"/>
                </a:solidFill>
                <a:latin typeface="Pyidaungsu" panose="020B0502040204020203" pitchFamily="34" charset="0"/>
                <a:cs typeface="Pyidaungsu" panose="020B0502040204020203" pitchFamily="34" charset="0"/>
              </a:rPr>
              <a:t>့ </a:t>
            </a:r>
            <a:r>
              <a:rPr lang="en-US" altLang="en-US" sz="1200" dirty="0" err="1">
                <a:solidFill>
                  <a:schemeClr val="bg1"/>
                </a:solidFill>
                <a:latin typeface="Pyidaungsu" panose="020B0502040204020203" pitchFamily="34" charset="0"/>
                <a:cs typeface="Pyidaungsu" panose="020B0502040204020203" pitchFamily="34" charset="0"/>
              </a:rPr>
              <a:t>ရေလမ်းခရီး</a:t>
            </a:r>
            <a:r>
              <a:rPr lang="en-US" altLang="en-US" sz="1200" dirty="0">
                <a:solidFill>
                  <a:schemeClr val="bg1"/>
                </a:solidFill>
                <a:latin typeface="Pyidaungsu" panose="020B0502040204020203" pitchFamily="34" charset="0"/>
                <a:cs typeface="Pyidaungsu" panose="020B0502040204020203" pitchFamily="34" charset="0"/>
              </a:rPr>
              <a:t> - </a:t>
            </a:r>
            <a:r>
              <a:rPr lang="en-US" altLang="en-US" sz="1200" dirty="0" err="1">
                <a:solidFill>
                  <a:schemeClr val="bg1"/>
                </a:solidFill>
                <a:latin typeface="Pyidaungsu" panose="020B0502040204020203" pitchFamily="34" charset="0"/>
                <a:cs typeface="Pyidaungsu" panose="020B0502040204020203" pitchFamily="34" charset="0"/>
              </a:rPr>
              <a:t>သင</a:t>
            </a:r>
            <a:r>
              <a:rPr lang="en-US" altLang="en-US" sz="1200" dirty="0">
                <a:solidFill>
                  <a:schemeClr val="bg1"/>
                </a:solidFill>
                <a:latin typeface="Pyidaungsu" panose="020B0502040204020203" pitchFamily="34" charset="0"/>
                <a:cs typeface="Pyidaungsu" panose="020B0502040204020203" pitchFamily="34" charset="0"/>
              </a:rPr>
              <a:t>်္</a:t>
            </a:r>
            <a:r>
              <a:rPr lang="en-US" altLang="en-US" sz="1200" dirty="0" err="1">
                <a:solidFill>
                  <a:schemeClr val="bg1"/>
                </a:solidFill>
                <a:latin typeface="Pyidaungsu" panose="020B0502040204020203" pitchFamily="34" charset="0"/>
                <a:cs typeface="Pyidaungsu" panose="020B0502040204020203" pitchFamily="34" charset="0"/>
              </a:rPr>
              <a:t>ဘောပျက်ခြင်း</a:t>
            </a:r>
            <a:r>
              <a:rPr lang="en-US" altLang="en-US" sz="1200" dirty="0">
                <a:solidFill>
                  <a:schemeClr val="bg1"/>
                </a:solidFill>
                <a:latin typeface="Pyidaungsu" panose="020B0502040204020203" pitchFamily="34" charset="0"/>
                <a:cs typeface="Pyidaungsu" panose="020B0502040204020203" pitchFamily="34" charset="0"/>
              </a:rPr>
              <a:t> </a:t>
            </a:r>
          </a:p>
        </p:txBody>
      </p:sp>
      <p:sp>
        <p:nvSpPr>
          <p:cNvPr id="81927" name="Text Box 12">
            <a:extLst>
              <a:ext uri="{FF2B5EF4-FFF2-40B4-BE49-F238E27FC236}">
                <a16:creationId xmlns:a16="http://schemas.microsoft.com/office/drawing/2014/main" id="{DFE0F834-1622-38A7-9726-08C07C81A56C}"/>
              </a:ext>
            </a:extLst>
          </p:cNvPr>
          <p:cNvSpPr txBox="1">
            <a:spLocks noChangeArrowheads="1"/>
          </p:cNvSpPr>
          <p:nvPr/>
        </p:nvSpPr>
        <p:spPr bwMode="auto">
          <a:xfrm>
            <a:off x="1100138" y="4040188"/>
            <a:ext cx="558800" cy="3921125"/>
          </a:xfrm>
          <a:prstGeom prst="rect">
            <a:avLst/>
          </a:prstGeom>
          <a:noFill/>
          <a:ln>
            <a:noFill/>
          </a:ln>
          <a:effectLst>
            <a:outerShdw dist="17961" dir="2700000" algn="ctr" rotWithShape="0">
              <a:srgbClr val="040404"/>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r">
              <a:lnSpc>
                <a:spcPct val="70000"/>
              </a:lnSpc>
              <a:spcBef>
                <a:spcPct val="50000"/>
              </a:spcBef>
            </a:pPr>
            <a:endParaRPr lang="en-US" altLang="en-US" sz="1200">
              <a:solidFill>
                <a:schemeClr val="bg1"/>
              </a:solidFill>
            </a:endParaRPr>
          </a:p>
          <a:p>
            <a:pPr algn="r">
              <a:lnSpc>
                <a:spcPct val="70000"/>
              </a:lnSpc>
              <a:spcBef>
                <a:spcPct val="50000"/>
              </a:spcBef>
            </a:pPr>
            <a:r>
              <a:rPr lang="en-US" altLang="en-US" sz="1200">
                <a:solidFill>
                  <a:schemeClr val="bg1"/>
                </a:solidFill>
              </a:rPr>
              <a:t>13</a:t>
            </a:r>
          </a:p>
          <a:p>
            <a:pPr algn="r">
              <a:lnSpc>
                <a:spcPct val="70000"/>
              </a:lnSpc>
              <a:spcBef>
                <a:spcPct val="50000"/>
              </a:spcBef>
            </a:pPr>
            <a:r>
              <a:rPr lang="en-US" altLang="en-US" sz="1200">
                <a:solidFill>
                  <a:schemeClr val="bg1"/>
                </a:solidFill>
              </a:rPr>
              <a:t>14</a:t>
            </a:r>
          </a:p>
          <a:p>
            <a:pPr algn="r">
              <a:lnSpc>
                <a:spcPct val="70000"/>
              </a:lnSpc>
              <a:spcBef>
                <a:spcPct val="50000"/>
              </a:spcBef>
            </a:pPr>
            <a:r>
              <a:rPr lang="en-US" altLang="en-US" sz="1200">
                <a:solidFill>
                  <a:schemeClr val="bg1"/>
                </a:solidFill>
              </a:rPr>
              <a:t>15</a:t>
            </a:r>
          </a:p>
          <a:p>
            <a:pPr algn="r">
              <a:lnSpc>
                <a:spcPct val="70000"/>
              </a:lnSpc>
              <a:spcBef>
                <a:spcPct val="50000"/>
              </a:spcBef>
            </a:pPr>
            <a:r>
              <a:rPr lang="en-US" altLang="en-US" sz="1200">
                <a:solidFill>
                  <a:schemeClr val="bg1"/>
                </a:solidFill>
              </a:rPr>
              <a:t>16</a:t>
            </a:r>
          </a:p>
          <a:p>
            <a:pPr algn="r">
              <a:lnSpc>
                <a:spcPct val="70000"/>
              </a:lnSpc>
              <a:spcBef>
                <a:spcPct val="50000"/>
              </a:spcBef>
            </a:pPr>
            <a:r>
              <a:rPr lang="en-US" altLang="en-US" sz="1200">
                <a:solidFill>
                  <a:schemeClr val="bg1"/>
                </a:solidFill>
              </a:rPr>
              <a:t>17</a:t>
            </a:r>
          </a:p>
          <a:p>
            <a:pPr algn="r">
              <a:lnSpc>
                <a:spcPct val="70000"/>
              </a:lnSpc>
              <a:spcBef>
                <a:spcPct val="50000"/>
              </a:spcBef>
            </a:pPr>
            <a:r>
              <a:rPr lang="en-US" altLang="en-US" sz="1200">
                <a:solidFill>
                  <a:schemeClr val="bg1"/>
                </a:solidFill>
              </a:rPr>
              <a:t>18</a:t>
            </a:r>
          </a:p>
          <a:p>
            <a:pPr algn="r">
              <a:lnSpc>
                <a:spcPct val="70000"/>
              </a:lnSpc>
              <a:spcBef>
                <a:spcPct val="50000"/>
              </a:spcBef>
            </a:pPr>
            <a:r>
              <a:rPr lang="en-US" altLang="en-US" sz="1200">
                <a:solidFill>
                  <a:schemeClr val="bg1"/>
                </a:solidFill>
              </a:rPr>
              <a:t>19</a:t>
            </a:r>
          </a:p>
          <a:p>
            <a:pPr algn="r">
              <a:lnSpc>
                <a:spcPct val="70000"/>
              </a:lnSpc>
              <a:spcBef>
                <a:spcPct val="50000"/>
              </a:spcBef>
            </a:pPr>
            <a:r>
              <a:rPr lang="en-US" altLang="en-US" sz="1200">
                <a:solidFill>
                  <a:schemeClr val="bg1"/>
                </a:solidFill>
              </a:rPr>
              <a:t>20</a:t>
            </a:r>
          </a:p>
          <a:p>
            <a:pPr algn="r">
              <a:lnSpc>
                <a:spcPct val="70000"/>
              </a:lnSpc>
              <a:spcBef>
                <a:spcPct val="50000"/>
              </a:spcBef>
            </a:pPr>
            <a:r>
              <a:rPr lang="en-US" altLang="en-US" sz="1200">
                <a:solidFill>
                  <a:schemeClr val="bg1"/>
                </a:solidFill>
              </a:rPr>
              <a:t>21</a:t>
            </a:r>
          </a:p>
          <a:p>
            <a:pPr algn="r">
              <a:lnSpc>
                <a:spcPct val="70000"/>
              </a:lnSpc>
              <a:spcBef>
                <a:spcPct val="50000"/>
              </a:spcBef>
            </a:pPr>
            <a:r>
              <a:rPr lang="en-US" altLang="en-US" sz="1200">
                <a:solidFill>
                  <a:schemeClr val="bg1"/>
                </a:solidFill>
              </a:rPr>
              <a:t>22</a:t>
            </a:r>
          </a:p>
          <a:p>
            <a:pPr algn="r">
              <a:lnSpc>
                <a:spcPct val="70000"/>
              </a:lnSpc>
              <a:spcBef>
                <a:spcPct val="50000"/>
              </a:spcBef>
            </a:pPr>
            <a:r>
              <a:rPr lang="en-US" altLang="en-US" sz="1200">
                <a:solidFill>
                  <a:schemeClr val="bg1"/>
                </a:solidFill>
              </a:rPr>
              <a:t>23</a:t>
            </a:r>
          </a:p>
          <a:p>
            <a:pPr algn="r">
              <a:lnSpc>
                <a:spcPct val="70000"/>
              </a:lnSpc>
              <a:spcBef>
                <a:spcPct val="50000"/>
              </a:spcBef>
            </a:pPr>
            <a:r>
              <a:rPr lang="en-US" altLang="en-US" sz="1200">
                <a:solidFill>
                  <a:schemeClr val="bg1"/>
                </a:solidFill>
              </a:rPr>
              <a:t>24</a:t>
            </a:r>
          </a:p>
          <a:p>
            <a:pPr algn="r">
              <a:lnSpc>
                <a:spcPct val="70000"/>
              </a:lnSpc>
              <a:spcBef>
                <a:spcPct val="50000"/>
              </a:spcBef>
            </a:pPr>
            <a:r>
              <a:rPr lang="en-US" altLang="en-US" sz="1200">
                <a:solidFill>
                  <a:schemeClr val="bg1"/>
                </a:solidFill>
              </a:rPr>
              <a:t>25</a:t>
            </a:r>
          </a:p>
          <a:p>
            <a:pPr algn="r">
              <a:lnSpc>
                <a:spcPct val="70000"/>
              </a:lnSpc>
              <a:spcBef>
                <a:spcPct val="50000"/>
              </a:spcBef>
            </a:pPr>
            <a:r>
              <a:rPr lang="en-US" altLang="en-US" sz="1200">
                <a:solidFill>
                  <a:schemeClr val="bg1"/>
                </a:solidFill>
              </a:rPr>
              <a:t>26</a:t>
            </a:r>
          </a:p>
          <a:p>
            <a:pPr algn="r">
              <a:lnSpc>
                <a:spcPct val="70000"/>
              </a:lnSpc>
              <a:spcBef>
                <a:spcPct val="50000"/>
              </a:spcBef>
            </a:pPr>
            <a:r>
              <a:rPr lang="en-US" altLang="en-US" sz="1200">
                <a:solidFill>
                  <a:schemeClr val="bg1"/>
                </a:solidFill>
              </a:rPr>
              <a:t>27</a:t>
            </a:r>
          </a:p>
          <a:p>
            <a:pPr algn="r">
              <a:lnSpc>
                <a:spcPct val="70000"/>
              </a:lnSpc>
              <a:spcBef>
                <a:spcPct val="50000"/>
              </a:spcBef>
            </a:pPr>
            <a:r>
              <a:rPr lang="en-US" altLang="en-US" sz="1200">
                <a:solidFill>
                  <a:schemeClr val="bg1"/>
                </a:solidFill>
              </a:rPr>
              <a:t>28</a:t>
            </a:r>
          </a:p>
        </p:txBody>
      </p:sp>
      <p:sp>
        <p:nvSpPr>
          <p:cNvPr id="1371149" name="Text Box 13">
            <a:extLst>
              <a:ext uri="{FF2B5EF4-FFF2-40B4-BE49-F238E27FC236}">
                <a16:creationId xmlns:a16="http://schemas.microsoft.com/office/drawing/2014/main" id="{5EFE6CDB-61A7-DEDD-C608-48C8EACF9558}"/>
              </a:ext>
            </a:extLst>
          </p:cNvPr>
          <p:cNvSpPr txBox="1">
            <a:spLocks noChangeArrowheads="1"/>
          </p:cNvSpPr>
          <p:nvPr/>
        </p:nvSpPr>
        <p:spPr bwMode="auto">
          <a:xfrm>
            <a:off x="817563" y="1544638"/>
            <a:ext cx="2709862" cy="530225"/>
          </a:xfrm>
          <a:prstGeom prst="rect">
            <a:avLst/>
          </a:prstGeom>
          <a:solidFill>
            <a:srgbClr val="1822CD"/>
          </a:solidFill>
          <a:ln w="38100">
            <a:solidFill>
              <a:srgbClr val="FFFF00"/>
            </a:solidFill>
            <a:miter lim="800000"/>
            <a:headEnd/>
            <a:tailEnd/>
          </a:ln>
          <a:effectLst>
            <a:outerShdw dist="107763" dir="2700000" algn="ctr" rotWithShape="0">
              <a:srgbClr val="040404"/>
            </a:outerShdw>
          </a:effec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800">
                <a:solidFill>
                  <a:srgbClr val="FFFF00"/>
                </a:solidFill>
              </a:rPr>
              <a:t>STUDY HELP #23</a:t>
            </a:r>
          </a:p>
        </p:txBody>
      </p:sp>
      <p:sp>
        <p:nvSpPr>
          <p:cNvPr id="1371150" name="AutoShape 14">
            <a:extLst>
              <a:ext uri="{FF2B5EF4-FFF2-40B4-BE49-F238E27FC236}">
                <a16:creationId xmlns:a16="http://schemas.microsoft.com/office/drawing/2014/main" id="{E6C50DDD-1557-7E84-8F0E-AB8F2533CC5A}"/>
              </a:ext>
            </a:extLst>
          </p:cNvPr>
          <p:cNvSpPr>
            <a:spLocks/>
          </p:cNvSpPr>
          <p:nvPr/>
        </p:nvSpPr>
        <p:spPr bwMode="auto">
          <a:xfrm>
            <a:off x="7405688" y="3825875"/>
            <a:ext cx="400050" cy="3751263"/>
          </a:xfrm>
          <a:prstGeom prst="rightBrace">
            <a:avLst>
              <a:gd name="adj1" fmla="val 78142"/>
              <a:gd name="adj2" fmla="val 50000"/>
            </a:avLst>
          </a:prstGeom>
          <a:noFill/>
          <a:ln w="38100">
            <a:solidFill>
              <a:srgbClr val="FFEA18"/>
            </a:solidFill>
            <a:round/>
            <a:headEnd/>
            <a:tailEnd/>
          </a:ln>
          <a:effectLst>
            <a:outerShdw dist="85194" dir="3806097"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grpSp>
        <p:nvGrpSpPr>
          <p:cNvPr id="2" name="Group 15">
            <a:extLst>
              <a:ext uri="{FF2B5EF4-FFF2-40B4-BE49-F238E27FC236}">
                <a16:creationId xmlns:a16="http://schemas.microsoft.com/office/drawing/2014/main" id="{6F9CE599-6B14-A7BF-DF5C-DD8DB6E9DC9F}"/>
              </a:ext>
            </a:extLst>
          </p:cNvPr>
          <p:cNvGrpSpPr>
            <a:grpSpLocks/>
          </p:cNvGrpSpPr>
          <p:nvPr/>
        </p:nvGrpSpPr>
        <p:grpSpPr bwMode="auto">
          <a:xfrm>
            <a:off x="4284663" y="192537"/>
            <a:ext cx="3525837" cy="1770062"/>
            <a:chOff x="2699" y="147"/>
            <a:chExt cx="2221" cy="1115"/>
          </a:xfrm>
        </p:grpSpPr>
        <p:sp>
          <p:nvSpPr>
            <p:cNvPr id="81952" name="AutoShape 16">
              <a:extLst>
                <a:ext uri="{FF2B5EF4-FFF2-40B4-BE49-F238E27FC236}">
                  <a16:creationId xmlns:a16="http://schemas.microsoft.com/office/drawing/2014/main" id="{8AB33F1B-ABBC-1343-7865-24485AAE31B6}"/>
                </a:ext>
              </a:extLst>
            </p:cNvPr>
            <p:cNvSpPr>
              <a:spLocks/>
            </p:cNvSpPr>
            <p:nvPr/>
          </p:nvSpPr>
          <p:spPr bwMode="auto">
            <a:xfrm>
              <a:off x="4668" y="147"/>
              <a:ext cx="252" cy="1070"/>
            </a:xfrm>
            <a:prstGeom prst="rightBrace">
              <a:avLst>
                <a:gd name="adj1" fmla="val 35384"/>
                <a:gd name="adj2" fmla="val 50000"/>
              </a:avLst>
            </a:prstGeom>
            <a:noFill/>
            <a:ln w="38100">
              <a:solidFill>
                <a:srgbClr val="FFEA18"/>
              </a:solidFill>
              <a:round/>
              <a:headEnd/>
              <a:tailEnd/>
            </a:ln>
            <a:effectLst>
              <a:outerShdw dist="85194" dir="3806097" algn="ctr" rotWithShape="0">
                <a:schemeClr val="tx1"/>
              </a:outerShdw>
            </a:effectLst>
            <a:extLst>
              <a:ext uri="{909E8E84-426E-40DD-AFC4-6F175D3DCCD1}">
                <a14:hiddenFill xmlns:a14="http://schemas.microsoft.com/office/drawing/2010/main">
                  <a:solidFill>
                    <a:srgbClr val="FFFFFF"/>
                  </a:solidFill>
                </a14:hiddenFill>
              </a:ext>
            </a:ex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371153" name="Line 17">
              <a:extLst>
                <a:ext uri="{FF2B5EF4-FFF2-40B4-BE49-F238E27FC236}">
                  <a16:creationId xmlns:a16="http://schemas.microsoft.com/office/drawing/2014/main" id="{C5F2464C-7A60-F4B1-0E18-E1BC8BFB2EA7}"/>
                </a:ext>
              </a:extLst>
            </p:cNvPr>
            <p:cNvSpPr>
              <a:spLocks noChangeShapeType="1"/>
            </p:cNvSpPr>
            <p:nvPr/>
          </p:nvSpPr>
          <p:spPr bwMode="auto">
            <a:xfrm>
              <a:off x="2699" y="1262"/>
              <a:ext cx="1900" cy="0"/>
            </a:xfrm>
            <a:prstGeom prst="line">
              <a:avLst/>
            </a:prstGeom>
            <a:noFill/>
            <a:ln w="76200">
              <a:solidFill>
                <a:srgbClr val="08F2EE"/>
              </a:solidFill>
              <a:prstDash val="sysDot"/>
              <a:round/>
              <a:headEnd/>
              <a:tailEnd/>
            </a:ln>
            <a:effectLst>
              <a:outerShdw dist="17961" dir="2700000" algn="ctr" rotWithShape="0">
                <a:srgbClr val="040404"/>
              </a:outerShdw>
            </a:effectLst>
            <a:extLst>
              <a:ext uri="{909E8E84-426E-40DD-AFC4-6F175D3DCCD1}">
                <a14:hiddenFill xmlns:a14="http://schemas.microsoft.com/office/drawing/2010/main">
                  <a:noFill/>
                </a14:hiddenFill>
              </a:ext>
            </a:extLst>
          </p:spPr>
          <p:txBody>
            <a:bodyPr wrap="none" anchor="ctr"/>
            <a:lstStyle/>
            <a:p>
              <a:endParaRPr lang="en-US"/>
            </a:p>
          </p:txBody>
        </p:sp>
      </p:grpSp>
      <p:grpSp>
        <p:nvGrpSpPr>
          <p:cNvPr id="3" name="Group 18">
            <a:extLst>
              <a:ext uri="{FF2B5EF4-FFF2-40B4-BE49-F238E27FC236}">
                <a16:creationId xmlns:a16="http://schemas.microsoft.com/office/drawing/2014/main" id="{BD2F967E-BC45-9293-58D1-C38B2C679275}"/>
              </a:ext>
            </a:extLst>
          </p:cNvPr>
          <p:cNvGrpSpPr>
            <a:grpSpLocks/>
          </p:cNvGrpSpPr>
          <p:nvPr/>
        </p:nvGrpSpPr>
        <p:grpSpPr bwMode="auto">
          <a:xfrm>
            <a:off x="4216400" y="2024061"/>
            <a:ext cx="3540125" cy="1482725"/>
            <a:chOff x="2684" y="1255"/>
            <a:chExt cx="2230" cy="934"/>
          </a:xfrm>
        </p:grpSpPr>
        <p:sp>
          <p:nvSpPr>
            <p:cNvPr id="1371155" name="Line 19">
              <a:extLst>
                <a:ext uri="{FF2B5EF4-FFF2-40B4-BE49-F238E27FC236}">
                  <a16:creationId xmlns:a16="http://schemas.microsoft.com/office/drawing/2014/main" id="{965DEB03-EA96-6FB7-3F5E-668E8BB5FF04}"/>
                </a:ext>
              </a:extLst>
            </p:cNvPr>
            <p:cNvSpPr>
              <a:spLocks noChangeShapeType="1"/>
            </p:cNvSpPr>
            <p:nvPr/>
          </p:nvSpPr>
          <p:spPr bwMode="auto">
            <a:xfrm>
              <a:off x="2684" y="2181"/>
              <a:ext cx="1873" cy="8"/>
            </a:xfrm>
            <a:prstGeom prst="line">
              <a:avLst/>
            </a:prstGeom>
            <a:noFill/>
            <a:ln w="76200">
              <a:solidFill>
                <a:srgbClr val="08F2EE"/>
              </a:solidFill>
              <a:prstDash val="sysDot"/>
              <a:round/>
              <a:headEnd/>
              <a:tailEnd/>
            </a:ln>
            <a:effectLst>
              <a:outerShdw dist="17961" dir="2700000" algn="ctr" rotWithShape="0">
                <a:srgbClr val="040404"/>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81951" name="AutoShape 20">
              <a:extLst>
                <a:ext uri="{FF2B5EF4-FFF2-40B4-BE49-F238E27FC236}">
                  <a16:creationId xmlns:a16="http://schemas.microsoft.com/office/drawing/2014/main" id="{3E4CD661-F076-7D42-98DD-4AE0058E9EDD}"/>
                </a:ext>
              </a:extLst>
            </p:cNvPr>
            <p:cNvSpPr>
              <a:spLocks/>
            </p:cNvSpPr>
            <p:nvPr/>
          </p:nvSpPr>
          <p:spPr bwMode="auto">
            <a:xfrm>
              <a:off x="4662" y="1255"/>
              <a:ext cx="252" cy="890"/>
            </a:xfrm>
            <a:prstGeom prst="rightBrace">
              <a:avLst>
                <a:gd name="adj1" fmla="val 29431"/>
                <a:gd name="adj2" fmla="val 50000"/>
              </a:avLst>
            </a:prstGeom>
            <a:noFill/>
            <a:ln w="38100">
              <a:solidFill>
                <a:srgbClr val="FFEA18"/>
              </a:solidFill>
              <a:round/>
              <a:headEnd/>
              <a:tailEnd/>
            </a:ln>
            <a:effectLst>
              <a:outerShdw dist="85194" dir="3806097" algn="ctr" rotWithShape="0">
                <a:schemeClr val="tx1"/>
              </a:outerShdw>
            </a:effectLst>
            <a:extLst>
              <a:ext uri="{909E8E84-426E-40DD-AFC4-6F175D3DCCD1}">
                <a14:hiddenFill xmlns:a14="http://schemas.microsoft.com/office/drawing/2010/main">
                  <a:solidFill>
                    <a:srgbClr val="FFFFFF"/>
                  </a:solidFill>
                </a14:hiddenFill>
              </a:ext>
            </a:ex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grpSp>
      <p:sp>
        <p:nvSpPr>
          <p:cNvPr id="81932" name="Text Box 21">
            <a:extLst>
              <a:ext uri="{FF2B5EF4-FFF2-40B4-BE49-F238E27FC236}">
                <a16:creationId xmlns:a16="http://schemas.microsoft.com/office/drawing/2014/main" id="{7EEA08CB-72C1-86D0-A3CB-027FDC1AEC73}"/>
              </a:ext>
            </a:extLst>
          </p:cNvPr>
          <p:cNvSpPr txBox="1">
            <a:spLocks noChangeArrowheads="1"/>
          </p:cNvSpPr>
          <p:nvPr/>
        </p:nvSpPr>
        <p:spPr bwMode="auto">
          <a:xfrm>
            <a:off x="8821738" y="7399338"/>
            <a:ext cx="184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000">
              <a:solidFill>
                <a:srgbClr val="FFFFFF"/>
              </a:solidFill>
            </a:endParaRPr>
          </a:p>
        </p:txBody>
      </p:sp>
      <p:sp>
        <p:nvSpPr>
          <p:cNvPr id="81933" name="Text Box 22">
            <a:extLst>
              <a:ext uri="{FF2B5EF4-FFF2-40B4-BE49-F238E27FC236}">
                <a16:creationId xmlns:a16="http://schemas.microsoft.com/office/drawing/2014/main" id="{213F3B33-E014-75BF-2E1C-8B284B278ECB}"/>
              </a:ext>
            </a:extLst>
          </p:cNvPr>
          <p:cNvSpPr txBox="1">
            <a:spLocks noChangeArrowheads="1"/>
          </p:cNvSpPr>
          <p:nvPr/>
        </p:nvSpPr>
        <p:spPr bwMode="auto">
          <a:xfrm>
            <a:off x="9412288" y="69532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81934" name="Text Box 23">
            <a:extLst>
              <a:ext uri="{FF2B5EF4-FFF2-40B4-BE49-F238E27FC236}">
                <a16:creationId xmlns:a16="http://schemas.microsoft.com/office/drawing/2014/main" id="{6D5B082E-FF16-F672-D98F-0F8A7D843DDC}"/>
              </a:ext>
            </a:extLst>
          </p:cNvPr>
          <p:cNvSpPr txBox="1">
            <a:spLocks noChangeArrowheads="1"/>
          </p:cNvSpPr>
          <p:nvPr/>
        </p:nvSpPr>
        <p:spPr bwMode="auto">
          <a:xfrm>
            <a:off x="798513" y="7431088"/>
            <a:ext cx="5953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900">
                <a:solidFill>
                  <a:schemeClr val="bg1"/>
                </a:solidFill>
              </a:rPr>
              <a:t>©2004 TBBMI</a:t>
            </a:r>
          </a:p>
        </p:txBody>
      </p:sp>
      <p:sp>
        <p:nvSpPr>
          <p:cNvPr id="81935" name="Text Box 24">
            <a:extLst>
              <a:ext uri="{FF2B5EF4-FFF2-40B4-BE49-F238E27FC236}">
                <a16:creationId xmlns:a16="http://schemas.microsoft.com/office/drawing/2014/main" id="{1F2F1F18-C0B9-7532-B45F-14253818515F}"/>
              </a:ext>
            </a:extLst>
          </p:cNvPr>
          <p:cNvSpPr txBox="1">
            <a:spLocks noChangeArrowheads="1"/>
          </p:cNvSpPr>
          <p:nvPr/>
        </p:nvSpPr>
        <p:spPr bwMode="auto">
          <a:xfrm>
            <a:off x="9177338" y="7399338"/>
            <a:ext cx="309562"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32</a:t>
            </a:r>
          </a:p>
        </p:txBody>
      </p:sp>
      <p:sp>
        <p:nvSpPr>
          <p:cNvPr id="81936" name="Text Box 25">
            <a:extLst>
              <a:ext uri="{FF2B5EF4-FFF2-40B4-BE49-F238E27FC236}">
                <a16:creationId xmlns:a16="http://schemas.microsoft.com/office/drawing/2014/main" id="{9FCA092D-090B-9065-895B-0DB4C9DC35BB}"/>
              </a:ext>
            </a:extLst>
          </p:cNvPr>
          <p:cNvSpPr txBox="1">
            <a:spLocks noChangeArrowheads="1"/>
          </p:cNvSpPr>
          <p:nvPr/>
        </p:nvSpPr>
        <p:spPr bwMode="auto">
          <a:xfrm>
            <a:off x="9632950" y="7345363"/>
            <a:ext cx="265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rPr>
              <a:t>5</a:t>
            </a:r>
          </a:p>
        </p:txBody>
      </p:sp>
      <p:grpSp>
        <p:nvGrpSpPr>
          <p:cNvPr id="81937" name="Group 47">
            <a:extLst>
              <a:ext uri="{FF2B5EF4-FFF2-40B4-BE49-F238E27FC236}">
                <a16:creationId xmlns:a16="http://schemas.microsoft.com/office/drawing/2014/main" id="{94E2E05D-7CB0-8D14-2B73-0E41662EAEED}"/>
              </a:ext>
            </a:extLst>
          </p:cNvPr>
          <p:cNvGrpSpPr>
            <a:grpSpLocks/>
          </p:cNvGrpSpPr>
          <p:nvPr/>
        </p:nvGrpSpPr>
        <p:grpSpPr bwMode="auto">
          <a:xfrm>
            <a:off x="398463" y="244475"/>
            <a:ext cx="3471862" cy="7527925"/>
            <a:chOff x="251" y="154"/>
            <a:chExt cx="2187" cy="4742"/>
          </a:xfrm>
        </p:grpSpPr>
        <p:sp>
          <p:nvSpPr>
            <p:cNvPr id="1371164" name="AutoShape 28">
              <a:extLst>
                <a:ext uri="{FF2B5EF4-FFF2-40B4-BE49-F238E27FC236}">
                  <a16:creationId xmlns:a16="http://schemas.microsoft.com/office/drawing/2014/main" id="{4FB874FF-1E4D-D119-3AA9-0642E5EA48A0}"/>
                </a:ext>
              </a:extLst>
            </p:cNvPr>
            <p:cNvSpPr>
              <a:spLocks noChangeArrowheads="1"/>
            </p:cNvSpPr>
            <p:nvPr/>
          </p:nvSpPr>
          <p:spPr bwMode="auto">
            <a:xfrm>
              <a:off x="251" y="154"/>
              <a:ext cx="2187" cy="4742"/>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76200">
              <a:solidFill>
                <a:schemeClr val="bg1"/>
              </a:solidFill>
              <a:round/>
              <a:headEnd/>
              <a:tailEnd/>
            </a:ln>
            <a:effectLst/>
          </p:spPr>
          <p:txBody>
            <a:bodyPr wrap="none" anchor="ctr"/>
            <a:lstStyle/>
            <a:p>
              <a:pPr>
                <a:defRPr/>
              </a:pPr>
              <a:endParaRPr lang="th-TH">
                <a:latin typeface="WinInnwa" charset="0"/>
                <a:ea typeface="ＭＳ Ｐゴシック" charset="0"/>
              </a:endParaRPr>
            </a:p>
          </p:txBody>
        </p:sp>
        <p:sp>
          <p:nvSpPr>
            <p:cNvPr id="81948" name="Text Box 29">
              <a:extLst>
                <a:ext uri="{FF2B5EF4-FFF2-40B4-BE49-F238E27FC236}">
                  <a16:creationId xmlns:a16="http://schemas.microsoft.com/office/drawing/2014/main" id="{14316C8D-11BB-5F0C-BBB7-7B207EFEEC08}"/>
                </a:ext>
              </a:extLst>
            </p:cNvPr>
            <p:cNvSpPr txBox="1">
              <a:spLocks noChangeArrowheads="1"/>
            </p:cNvSpPr>
            <p:nvPr/>
          </p:nvSpPr>
          <p:spPr bwMode="auto">
            <a:xfrm>
              <a:off x="449" y="633"/>
              <a:ext cx="1916"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th-TH" altLang="en-US"/>
            </a:p>
          </p:txBody>
        </p:sp>
        <p:sp>
          <p:nvSpPr>
            <p:cNvPr id="81949" name="Text Box 30">
              <a:extLst>
                <a:ext uri="{FF2B5EF4-FFF2-40B4-BE49-F238E27FC236}">
                  <a16:creationId xmlns:a16="http://schemas.microsoft.com/office/drawing/2014/main" id="{EA0FF71A-F735-DCFD-30B7-E8795BA53612}"/>
                </a:ext>
              </a:extLst>
            </p:cNvPr>
            <p:cNvSpPr txBox="1">
              <a:spLocks noChangeArrowheads="1"/>
            </p:cNvSpPr>
            <p:nvPr/>
          </p:nvSpPr>
          <p:spPr bwMode="auto">
            <a:xfrm>
              <a:off x="404" y="282"/>
              <a:ext cx="1916" cy="2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ja-JP" altLang="en-US" dirty="0">
                  <a:solidFill>
                    <a:srgbClr val="FFFFFF"/>
                  </a:solidFill>
                </a:rPr>
                <a:t>“</a:t>
              </a:r>
              <a:r>
                <a:rPr lang="en-US" altLang="ja-JP" dirty="0">
                  <a:solidFill>
                    <a:srgbClr val="FFFFFF"/>
                  </a:solidFill>
                </a:rPr>
                <a:t>... a,&amp;</a:t>
              </a:r>
              <a:r>
                <a:rPr lang="en-US" altLang="ja-JP" dirty="0" err="1">
                  <a:solidFill>
                    <a:srgbClr val="FFFFFF"/>
                  </a:solidFill>
                </a:rPr>
                <a:t>I&amp;SvifNrdkY</a:t>
              </a:r>
              <a:r>
                <a:rPr lang="en-US" altLang="ja-JP" dirty="0">
                  <a:solidFill>
                    <a:srgbClr val="FFFFFF"/>
                  </a:solidFill>
                </a:rPr>
                <a:t> </a:t>
              </a:r>
              <a:r>
                <a:rPr lang="en-US" altLang="ja-JP" dirty="0" err="1">
                  <a:solidFill>
                    <a:srgbClr val="FFFFFF"/>
                  </a:solidFill>
                </a:rPr>
                <a:t>rSpaom</a:t>
              </a:r>
              <a:r>
                <a:rPr lang="en-US" altLang="ja-JP" dirty="0">
                  <a:solidFill>
                    <a:srgbClr val="FFFFFF"/>
                  </a:solidFill>
                </a:rPr>
                <a:t> ,</a:t>
              </a:r>
              <a:r>
                <a:rPr lang="en-US" altLang="ja-JP" dirty="0" err="1">
                  <a:solidFill>
                    <a:srgbClr val="FFFFFF"/>
                  </a:solidFill>
                </a:rPr>
                <a:t>kjynf</a:t>
              </a:r>
              <a:r>
                <a:rPr lang="en-US" altLang="ja-JP" dirty="0">
                  <a:solidFill>
                    <a:srgbClr val="FFFFFF"/>
                  </a:solidFill>
                </a:rPr>
                <a:t>? &amp;</a:t>
              </a:r>
              <a:r>
                <a:rPr lang="en-US" altLang="ja-JP" dirty="0" err="1">
                  <a:solidFill>
                    <a:srgbClr val="FFFFFF"/>
                  </a:solidFill>
                </a:rPr>
                <a:t>Srm&amp;djynf</a:t>
              </a:r>
              <a:r>
                <a:rPr lang="en-US" altLang="ja-JP" dirty="0">
                  <a:solidFill>
                    <a:srgbClr val="FFFFFF"/>
                  </a:solidFill>
                </a:rPr>
                <a:t>? </a:t>
              </a:r>
              <a:r>
                <a:rPr lang="en-US" altLang="ja-JP" dirty="0" err="1">
                  <a:solidFill>
                    <a:srgbClr val="FFFFFF"/>
                  </a:solidFill>
                </a:rPr>
                <a:t>ajrBuD;pGef;wdkifatmif</a:t>
              </a:r>
              <a:r>
                <a:rPr lang="en-US" altLang="ja-JP" dirty="0">
                  <a:solidFill>
                    <a:srgbClr val="FFFFFF"/>
                  </a:solidFill>
                </a:rPr>
                <a:t> </a:t>
              </a:r>
              <a:r>
                <a:rPr lang="en-US" altLang="ja-JP" dirty="0" err="1">
                  <a:solidFill>
                    <a:srgbClr val="FFFFFF"/>
                  </a:solidFill>
                </a:rPr>
                <a:t>ig</a:t>
              </a:r>
              <a:r>
                <a:rPr lang="en-US" altLang="ja-JP" dirty="0">
                  <a:solidFill>
                    <a:srgbClr val="FFFFFF"/>
                  </a:solidFill>
                </a:rPr>
                <a:t>\</a:t>
              </a:r>
              <a:r>
                <a:rPr lang="en-US" altLang="ja-JP" dirty="0" err="1">
                  <a:solidFill>
                    <a:srgbClr val="FFFFFF"/>
                  </a:solidFill>
                </a:rPr>
                <a:t>oufao</a:t>
              </a:r>
              <a:r>
                <a:rPr lang="en-US" altLang="ja-JP" dirty="0">
                  <a:solidFill>
                    <a:srgbClr val="FFFFFF"/>
                  </a:solidFill>
                </a:rPr>
                <a:t> </a:t>
              </a:r>
              <a:r>
                <a:rPr lang="en-US" altLang="ja-JP" dirty="0" err="1">
                  <a:solidFill>
                    <a:srgbClr val="FFFFFF"/>
                  </a:solidFill>
                </a:rPr>
                <a:t>jzpfMuvdrfhrnf</a:t>
              </a:r>
              <a:r>
                <a:rPr lang="en-US" altLang="ja-JP" dirty="0">
                  <a:solidFill>
                    <a:srgbClr val="FFFFFF"/>
                  </a:solidFill>
                </a:rPr>
                <a:t>[k </a:t>
              </a:r>
              <a:r>
                <a:rPr lang="en-US" altLang="ja-JP" dirty="0" err="1">
                  <a:solidFill>
                    <a:srgbClr val="FFFFFF"/>
                  </a:solidFill>
                </a:rPr>
                <a:t>rdefYawmfrl</a:t>
              </a:r>
              <a:r>
                <a:rPr lang="en-US" altLang="ja-JP" dirty="0">
                  <a:solidFill>
                    <a:srgbClr val="FFFFFF"/>
                  </a:solidFill>
                </a:rPr>
                <a:t>\</a:t>
              </a:r>
              <a:r>
                <a:rPr lang="ja-JP" altLang="en-US" dirty="0">
                  <a:solidFill>
                    <a:srgbClr val="FFFFFF"/>
                  </a:solidFill>
                </a:rPr>
                <a:t>”</a:t>
              </a:r>
              <a:r>
                <a:rPr lang="en-US" altLang="ja-JP" dirty="0">
                  <a:solidFill>
                    <a:srgbClr val="FFFFFF"/>
                  </a:solidFill>
                </a:rPr>
                <a:t> wrefawmf 1;8</a:t>
              </a:r>
              <a:endParaRPr lang="en-US" altLang="en-US" dirty="0">
                <a:solidFill>
                  <a:srgbClr val="FFFFFF"/>
                </a:solidFill>
              </a:endParaRPr>
            </a:p>
          </p:txBody>
        </p:sp>
      </p:grpSp>
      <p:grpSp>
        <p:nvGrpSpPr>
          <p:cNvPr id="5" name="Group 31">
            <a:extLst>
              <a:ext uri="{FF2B5EF4-FFF2-40B4-BE49-F238E27FC236}">
                <a16:creationId xmlns:a16="http://schemas.microsoft.com/office/drawing/2014/main" id="{E0F23E14-3C68-DC3F-F236-C512A947B8CC}"/>
              </a:ext>
            </a:extLst>
          </p:cNvPr>
          <p:cNvGrpSpPr>
            <a:grpSpLocks/>
          </p:cNvGrpSpPr>
          <p:nvPr/>
        </p:nvGrpSpPr>
        <p:grpSpPr bwMode="auto">
          <a:xfrm>
            <a:off x="0" y="139700"/>
            <a:ext cx="4198712" cy="7632700"/>
            <a:chOff x="-1301" y="39"/>
            <a:chExt cx="2289" cy="4808"/>
          </a:xfrm>
        </p:grpSpPr>
        <p:sp>
          <p:nvSpPr>
            <p:cNvPr id="1371168" name="AutoShape 32">
              <a:extLst>
                <a:ext uri="{FF2B5EF4-FFF2-40B4-BE49-F238E27FC236}">
                  <a16:creationId xmlns:a16="http://schemas.microsoft.com/office/drawing/2014/main" id="{1586AD71-8109-BF55-50A6-498700E4BE7F}"/>
                </a:ext>
              </a:extLst>
            </p:cNvPr>
            <p:cNvSpPr>
              <a:spLocks noChangeArrowheads="1"/>
            </p:cNvSpPr>
            <p:nvPr/>
          </p:nvSpPr>
          <p:spPr bwMode="auto">
            <a:xfrm>
              <a:off x="-1301" y="39"/>
              <a:ext cx="2187" cy="4808"/>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76200">
              <a:solidFill>
                <a:schemeClr val="bg1"/>
              </a:solidFill>
              <a:round/>
              <a:headEnd/>
              <a:tailEnd/>
            </a:ln>
            <a:effectLst/>
          </p:spPr>
          <p:txBody>
            <a:bodyPr wrap="none" anchor="ctr"/>
            <a:lstStyle/>
            <a:p>
              <a:pPr>
                <a:defRPr/>
              </a:pPr>
              <a:endParaRPr lang="th-TH">
                <a:latin typeface="WinInnwa" charset="0"/>
                <a:ea typeface="ＭＳ Ｐゴシック" charset="0"/>
              </a:endParaRPr>
            </a:p>
          </p:txBody>
        </p:sp>
        <p:sp>
          <p:nvSpPr>
            <p:cNvPr id="81945" name="Text Box 33">
              <a:extLst>
                <a:ext uri="{FF2B5EF4-FFF2-40B4-BE49-F238E27FC236}">
                  <a16:creationId xmlns:a16="http://schemas.microsoft.com/office/drawing/2014/main" id="{5401BD24-06ED-F1B8-A204-28FF9DDA7768}"/>
                </a:ext>
              </a:extLst>
            </p:cNvPr>
            <p:cNvSpPr txBox="1">
              <a:spLocks noChangeArrowheads="1"/>
            </p:cNvSpPr>
            <p:nvPr/>
          </p:nvSpPr>
          <p:spPr bwMode="auto">
            <a:xfrm>
              <a:off x="-1085" y="657"/>
              <a:ext cx="1917" cy="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my-MM" altLang="en-US" dirty="0">
                  <a:latin typeface="Pyidaungsu" panose="020B0502040204020203" pitchFamily="34" charset="0"/>
                  <a:cs typeface="Pyidaungsu" panose="020B0502040204020203" pitchFamily="34" charset="0"/>
                </a:rPr>
                <a:t>ကောင်းကင်တမန် မပါသော အဖြစ်ပျက်သုံးခု။  </a:t>
              </a:r>
            </a:p>
            <a:p>
              <a:pPr>
                <a:spcBef>
                  <a:spcPct val="50000"/>
                </a:spcBef>
              </a:pPr>
              <a:r>
                <a:rPr lang="my-MM" altLang="en-US" dirty="0">
                  <a:latin typeface="Pyidaungsu" panose="020B0502040204020203" pitchFamily="34" charset="0"/>
                  <a:cs typeface="Pyidaungsu" panose="020B0502040204020203" pitchFamily="34" charset="0"/>
                </a:rPr>
                <a:t>အသင်းတော် မွေးဖွားခဲ့ပြီ။--</a:t>
              </a:r>
            </a:p>
            <a:p>
              <a:pPr>
                <a:spcBef>
                  <a:spcPct val="50000"/>
                </a:spcBef>
              </a:pPr>
              <a:r>
                <a:rPr lang="my-MM" altLang="en-US" dirty="0">
                  <a:latin typeface="Pyidaungsu" panose="020B0502040204020203" pitchFamily="34" charset="0"/>
                  <a:cs typeface="Pyidaungsu" panose="020B0502040204020203" pitchFamily="34" charset="0"/>
                </a:rPr>
                <a:t>ထို့ကြောင့်ကျွန်ုပ်တို့ဤနေရာတွင်ရှိနေ ကြသည်။</a:t>
              </a:r>
              <a:endParaRPr lang="en-US" altLang="en-US" sz="2800" dirty="0">
                <a:latin typeface="Pyidaungsu" panose="020B0502040204020203" pitchFamily="34" charset="0"/>
                <a:cs typeface="Pyidaungsu" panose="020B0502040204020203" pitchFamily="34" charset="0"/>
              </a:endParaRPr>
            </a:p>
          </p:txBody>
        </p:sp>
        <p:sp>
          <p:nvSpPr>
            <p:cNvPr id="81946" name="Text Box 34">
              <a:extLst>
                <a:ext uri="{FF2B5EF4-FFF2-40B4-BE49-F238E27FC236}">
                  <a16:creationId xmlns:a16="http://schemas.microsoft.com/office/drawing/2014/main" id="{B5FE7B3A-1644-853E-DD6D-EA701918539C}"/>
                </a:ext>
              </a:extLst>
            </p:cNvPr>
            <p:cNvSpPr txBox="1">
              <a:spLocks noChangeArrowheads="1"/>
            </p:cNvSpPr>
            <p:nvPr/>
          </p:nvSpPr>
          <p:spPr bwMode="auto">
            <a:xfrm>
              <a:off x="-928" y="565"/>
              <a:ext cx="1916"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th-TH" altLang="en-US">
                <a:solidFill>
                  <a:schemeClr val="bg1"/>
                </a:solidFill>
              </a:endParaRPr>
            </a:p>
          </p:txBody>
        </p:sp>
      </p:grpSp>
      <p:sp>
        <p:nvSpPr>
          <p:cNvPr id="1371176" name="AutoShape 40">
            <a:extLst>
              <a:ext uri="{FF2B5EF4-FFF2-40B4-BE49-F238E27FC236}">
                <a16:creationId xmlns:a16="http://schemas.microsoft.com/office/drawing/2014/main" id="{B229E632-A895-63B2-F41F-72CF17B86BEA}"/>
              </a:ext>
            </a:extLst>
          </p:cNvPr>
          <p:cNvSpPr>
            <a:spLocks noChangeArrowheads="1"/>
          </p:cNvSpPr>
          <p:nvPr/>
        </p:nvSpPr>
        <p:spPr bwMode="auto">
          <a:xfrm rot="5400000">
            <a:off x="-1576388" y="3405188"/>
            <a:ext cx="7451725" cy="12827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noFill/>
          <a:ln w="76200">
            <a:solidFill>
              <a:schemeClr val="hlink"/>
            </a:solidFill>
            <a:miter lim="800000"/>
            <a:headEnd/>
            <a:tailEnd/>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p>
            <a:endParaRPr lang="en-US"/>
          </a:p>
        </p:txBody>
      </p:sp>
      <p:sp>
        <p:nvSpPr>
          <p:cNvPr id="81940" name="Line 42">
            <a:extLst>
              <a:ext uri="{FF2B5EF4-FFF2-40B4-BE49-F238E27FC236}">
                <a16:creationId xmlns:a16="http://schemas.microsoft.com/office/drawing/2014/main" id="{F0A931FB-94E4-3B2C-5EE7-34A82C04C602}"/>
              </a:ext>
            </a:extLst>
          </p:cNvPr>
          <p:cNvSpPr>
            <a:spLocks noChangeShapeType="1"/>
          </p:cNvSpPr>
          <p:nvPr/>
        </p:nvSpPr>
        <p:spPr bwMode="auto">
          <a:xfrm>
            <a:off x="4572000" y="3925888"/>
            <a:ext cx="37211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91398" tIns="45699" rIns="91398" bIns="45699"/>
          <a:lstStyle/>
          <a:p>
            <a:endParaRPr lang="en-US"/>
          </a:p>
        </p:txBody>
      </p:sp>
      <p:sp>
        <p:nvSpPr>
          <p:cNvPr id="81941" name="Line 43">
            <a:extLst>
              <a:ext uri="{FF2B5EF4-FFF2-40B4-BE49-F238E27FC236}">
                <a16:creationId xmlns:a16="http://schemas.microsoft.com/office/drawing/2014/main" id="{15F959F5-8985-ED72-C837-EB7D03E9203C}"/>
              </a:ext>
            </a:extLst>
          </p:cNvPr>
          <p:cNvSpPr>
            <a:spLocks noChangeShapeType="1"/>
          </p:cNvSpPr>
          <p:nvPr/>
        </p:nvSpPr>
        <p:spPr bwMode="auto">
          <a:xfrm>
            <a:off x="8016875" y="3886200"/>
            <a:ext cx="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91398" tIns="45699" rIns="91398" bIns="45699"/>
          <a:lstStyle/>
          <a:p>
            <a:endParaRPr lang="en-US"/>
          </a:p>
        </p:txBody>
      </p:sp>
      <p:sp>
        <p:nvSpPr>
          <p:cNvPr id="81942" name="Rectangle 45">
            <a:extLst>
              <a:ext uri="{FF2B5EF4-FFF2-40B4-BE49-F238E27FC236}">
                <a16:creationId xmlns:a16="http://schemas.microsoft.com/office/drawing/2014/main" id="{3575C175-CFCB-A68C-3E38-E7A325353EA4}"/>
              </a:ext>
            </a:extLst>
          </p:cNvPr>
          <p:cNvSpPr>
            <a:spLocks noChangeArrowheads="1"/>
          </p:cNvSpPr>
          <p:nvPr/>
        </p:nvSpPr>
        <p:spPr bwMode="auto">
          <a:xfrm>
            <a:off x="4056063" y="0"/>
            <a:ext cx="3309937" cy="1968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marL="455613" indent="-455613">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90000"/>
              </a:lnSpc>
              <a:spcBef>
                <a:spcPct val="50000"/>
              </a:spcBef>
            </a:pPr>
            <a:r>
              <a:rPr lang="en-US" altLang="en-US" sz="1100" dirty="0">
                <a:solidFill>
                  <a:schemeClr val="bg1"/>
                </a:solidFill>
                <a:latin typeface="Pyidaungsu" panose="020B0502040204020203" pitchFamily="34" charset="0"/>
                <a:cs typeface="Pyidaungsu" panose="020B0502040204020203" pitchFamily="34" charset="0"/>
              </a:rPr>
              <a:t>၁။ </a:t>
            </a:r>
            <a:r>
              <a:rPr lang="en-US" altLang="en-US" sz="1100" dirty="0" err="1">
                <a:solidFill>
                  <a:schemeClr val="bg1"/>
                </a:solidFill>
                <a:latin typeface="Pyidaungsu" panose="020B0502040204020203" pitchFamily="34" charset="0"/>
                <a:cs typeface="Pyidaungsu" panose="020B0502040204020203" pitchFamily="34" charset="0"/>
              </a:rPr>
              <a:t>ယေရှု</a:t>
            </a:r>
            <a:r>
              <a:rPr lang="en-US" altLang="en-US" sz="1100" dirty="0">
                <a:solidFill>
                  <a:schemeClr val="bg1"/>
                </a:solidFill>
                <a:latin typeface="Pyidaungsu" panose="020B0502040204020203" pitchFamily="34" charset="0"/>
                <a:cs typeface="Pyidaungsu" panose="020B0502040204020203" pitchFamily="34" charset="0"/>
              </a:rPr>
              <a:t>၏ </a:t>
            </a:r>
            <a:r>
              <a:rPr lang="en-US" altLang="en-US" sz="1100" dirty="0" err="1">
                <a:solidFill>
                  <a:schemeClr val="bg1"/>
                </a:solidFill>
                <a:latin typeface="Pyidaungsu" panose="020B0502040204020203" pitchFamily="34" charset="0"/>
                <a:cs typeface="Pyidaungsu" panose="020B0502040204020203" pitchFamily="34" charset="0"/>
              </a:rPr>
              <a:t>မဟာစေစားချက်နှင</a:t>
            </a:r>
            <a:r>
              <a:rPr lang="en-US" altLang="en-US" sz="1100" dirty="0">
                <a:solidFill>
                  <a:schemeClr val="bg1"/>
                </a:solidFill>
                <a:latin typeface="Pyidaungsu" panose="020B0502040204020203" pitchFamily="34" charset="0"/>
                <a:cs typeface="Pyidaungsu" panose="020B0502040204020203" pitchFamily="34" charset="0"/>
              </a:rPr>
              <a:t>့် ကြွ</a:t>
            </a:r>
            <a:r>
              <a:rPr lang="en-US" altLang="en-US" sz="1100" dirty="0" err="1">
                <a:solidFill>
                  <a:schemeClr val="bg1"/>
                </a:solidFill>
                <a:latin typeface="Pyidaungsu" panose="020B0502040204020203" pitchFamily="34" charset="0"/>
                <a:cs typeface="Pyidaungsu" panose="020B0502040204020203" pitchFamily="34" charset="0"/>
              </a:rPr>
              <a:t>တော်မူခြင်း</a:t>
            </a:r>
            <a:r>
              <a:rPr lang="en-US" altLang="en-US" sz="1100" dirty="0">
                <a:solidFill>
                  <a:schemeClr val="bg1"/>
                </a:solidFill>
                <a:latin typeface="Pyidaungsu" panose="020B0502040204020203" pitchFamily="34" charset="0"/>
                <a:cs typeface="Pyidaungsu" panose="020B0502040204020203" pitchFamily="34" charset="0"/>
              </a:rPr>
              <a:t> </a:t>
            </a:r>
            <a:endParaRPr lang="en-US" altLang="en-US" sz="1400" dirty="0">
              <a:solidFill>
                <a:schemeClr val="bg1"/>
              </a:solidFill>
            </a:endParaRPr>
          </a:p>
          <a:p>
            <a:pPr algn="l">
              <a:lnSpc>
                <a:spcPct val="90000"/>
              </a:lnSpc>
              <a:spcBef>
                <a:spcPct val="50000"/>
              </a:spcBef>
            </a:pPr>
            <a:r>
              <a:rPr lang="en-US" altLang="en-US" sz="1100" dirty="0">
                <a:solidFill>
                  <a:schemeClr val="bg1"/>
                </a:solidFill>
                <a:latin typeface="Pyidaungsu" panose="020B0502040204020203" pitchFamily="34" charset="0"/>
                <a:cs typeface="Pyidaungsu" panose="020B0502040204020203" pitchFamily="34" charset="0"/>
              </a:rPr>
              <a:t>၂။ </a:t>
            </a:r>
            <a:r>
              <a:rPr lang="en-US" altLang="en-US" sz="1100" dirty="0" err="1">
                <a:solidFill>
                  <a:schemeClr val="bg1"/>
                </a:solidFill>
                <a:latin typeface="Pyidaungsu" panose="020B0502040204020203" pitchFamily="34" charset="0"/>
                <a:cs typeface="Pyidaungsu" panose="020B0502040204020203" pitchFamily="34" charset="0"/>
              </a:rPr>
              <a:t>ပင်တေကုတ္တေ</a:t>
            </a:r>
            <a:r>
              <a:rPr lang="en-US" altLang="en-US" sz="1100" dirty="0">
                <a:solidFill>
                  <a:schemeClr val="bg1"/>
                </a:solidFill>
                <a:latin typeface="Pyidaungsu" panose="020B0502040204020203" pitchFamily="34" charset="0"/>
                <a:cs typeface="Pyidaungsu" panose="020B0502040204020203" pitchFamily="34" charset="0"/>
              </a:rPr>
              <a:t> - </a:t>
            </a:r>
            <a:r>
              <a:rPr lang="en-US" altLang="en-US" sz="1100" dirty="0" err="1">
                <a:solidFill>
                  <a:schemeClr val="bg1"/>
                </a:solidFill>
                <a:latin typeface="Pyidaungsu" panose="020B0502040204020203" pitchFamily="34" charset="0"/>
                <a:cs typeface="Pyidaungsu" panose="020B0502040204020203" pitchFamily="34" charset="0"/>
              </a:rPr>
              <a:t>အသင်းတော</a:t>
            </a:r>
            <a:r>
              <a:rPr lang="en-US" altLang="en-US" sz="1100" dirty="0">
                <a:solidFill>
                  <a:schemeClr val="bg1"/>
                </a:solidFill>
                <a:latin typeface="Pyidaungsu" panose="020B0502040204020203" pitchFamily="34" charset="0"/>
                <a:cs typeface="Pyidaungsu" panose="020B0502040204020203" pitchFamily="34" charset="0"/>
              </a:rPr>
              <a:t>်၏ </a:t>
            </a:r>
            <a:r>
              <a:rPr lang="en-US" altLang="en-US" sz="1100" dirty="0" err="1">
                <a:solidFill>
                  <a:schemeClr val="bg1"/>
                </a:solidFill>
                <a:latin typeface="Pyidaungsu" panose="020B0502040204020203" pitchFamily="34" charset="0"/>
                <a:cs typeface="Pyidaungsu" panose="020B0502040204020203" pitchFamily="34" charset="0"/>
              </a:rPr>
              <a:t>မွေးနေ</a:t>
            </a:r>
            <a:r>
              <a:rPr lang="en-US" altLang="en-US" sz="1100" dirty="0">
                <a:solidFill>
                  <a:schemeClr val="bg1"/>
                </a:solidFill>
                <a:latin typeface="Pyidaungsu" panose="020B0502040204020203" pitchFamily="34" charset="0"/>
                <a:cs typeface="Pyidaungsu" panose="020B0502040204020203" pitchFamily="34" charset="0"/>
              </a:rPr>
              <a:t>့</a:t>
            </a:r>
            <a:endParaRPr lang="en-US" altLang="en-US" sz="1800" dirty="0">
              <a:solidFill>
                <a:schemeClr val="bg1"/>
              </a:solidFill>
            </a:endParaRPr>
          </a:p>
          <a:p>
            <a:pPr algn="l">
              <a:lnSpc>
                <a:spcPct val="90000"/>
              </a:lnSpc>
              <a:spcBef>
                <a:spcPct val="50000"/>
              </a:spcBef>
            </a:pPr>
            <a:r>
              <a:rPr lang="en-US" altLang="en-US" sz="1200" dirty="0">
                <a:solidFill>
                  <a:schemeClr val="bg1"/>
                </a:solidFill>
                <a:latin typeface="Pyidaungsu" panose="020B0502040204020203" pitchFamily="34" charset="0"/>
                <a:cs typeface="Pyidaungsu" panose="020B0502040204020203" pitchFamily="34" charset="0"/>
              </a:rPr>
              <a:t>၃။ </a:t>
            </a:r>
            <a:r>
              <a:rPr lang="en-US" altLang="en-US" sz="1200" dirty="0" err="1">
                <a:solidFill>
                  <a:schemeClr val="bg1"/>
                </a:solidFill>
                <a:latin typeface="Pyidaungsu" panose="020B0502040204020203" pitchFamily="34" charset="0"/>
                <a:cs typeface="Pyidaungsu" panose="020B0502040204020203" pitchFamily="34" charset="0"/>
              </a:rPr>
              <a:t>ခြေမစွမ်းသူ</a:t>
            </a:r>
            <a:r>
              <a:rPr lang="en-US" altLang="en-US" sz="1200" dirty="0">
                <a:solidFill>
                  <a:schemeClr val="bg1"/>
                </a:solidFill>
                <a:latin typeface="Pyidaungsu" panose="020B0502040204020203" pitchFamily="34" charset="0"/>
                <a:cs typeface="Pyidaungsu" panose="020B0502040204020203" pitchFamily="34" charset="0"/>
              </a:rPr>
              <a:t> </a:t>
            </a:r>
            <a:r>
              <a:rPr lang="en-US" altLang="en-US" sz="1200" dirty="0" err="1">
                <a:solidFill>
                  <a:schemeClr val="bg1"/>
                </a:solidFill>
                <a:latin typeface="Pyidaungsu" panose="020B0502040204020203" pitchFamily="34" charset="0"/>
                <a:cs typeface="Pyidaungsu" panose="020B0502040204020203" pitchFamily="34" charset="0"/>
              </a:rPr>
              <a:t>ကျန်းမာခြင်း</a:t>
            </a:r>
            <a:endParaRPr lang="en-US" altLang="en-US" sz="1200" dirty="0">
              <a:solidFill>
                <a:schemeClr val="bg1"/>
              </a:solidFill>
              <a:latin typeface="Pyidaungsu" panose="020B0502040204020203" pitchFamily="34" charset="0"/>
              <a:cs typeface="Pyidaungsu" panose="020B0502040204020203" pitchFamily="34" charset="0"/>
            </a:endParaRPr>
          </a:p>
          <a:p>
            <a:pPr algn="l">
              <a:lnSpc>
                <a:spcPct val="90000"/>
              </a:lnSpc>
              <a:spcBef>
                <a:spcPct val="50000"/>
              </a:spcBef>
            </a:pPr>
            <a:r>
              <a:rPr lang="en-US" altLang="en-US" sz="1200" dirty="0">
                <a:solidFill>
                  <a:schemeClr val="bg1"/>
                </a:solidFill>
                <a:latin typeface="Pyidaungsu" panose="020B0502040204020203" pitchFamily="34" charset="0"/>
                <a:cs typeface="Pyidaungsu" panose="020B0502040204020203" pitchFamily="34" charset="0"/>
              </a:rPr>
              <a:t>၄။ </a:t>
            </a:r>
            <a:r>
              <a:rPr lang="en-US" altLang="en-US" sz="1200" dirty="0" err="1">
                <a:solidFill>
                  <a:schemeClr val="bg1"/>
                </a:solidFill>
                <a:latin typeface="Pyidaungsu" panose="020B0502040204020203" pitchFamily="34" charset="0"/>
                <a:cs typeface="Pyidaungsu" panose="020B0502040204020203" pitchFamily="34" charset="0"/>
              </a:rPr>
              <a:t>ပထမအကြိမ</a:t>
            </a:r>
            <a:r>
              <a:rPr lang="en-US" altLang="en-US" sz="1200" dirty="0">
                <a:solidFill>
                  <a:schemeClr val="bg1"/>
                </a:solidFill>
                <a:latin typeface="Pyidaungsu" panose="020B0502040204020203" pitchFamily="34" charset="0"/>
                <a:cs typeface="Pyidaungsu" panose="020B0502040204020203" pitchFamily="34" charset="0"/>
              </a:rPr>
              <a:t>် </a:t>
            </a:r>
            <a:r>
              <a:rPr lang="en-US" altLang="en-US" sz="1200" dirty="0" err="1">
                <a:solidFill>
                  <a:schemeClr val="bg1"/>
                </a:solidFill>
                <a:latin typeface="Pyidaungsu" panose="020B0502040204020203" pitchFamily="34" charset="0"/>
                <a:cs typeface="Pyidaungsu" panose="020B0502040204020203" pitchFamily="34" charset="0"/>
              </a:rPr>
              <a:t>ညှင်းဆဲခံရခြင်း</a:t>
            </a:r>
            <a:endParaRPr lang="en-US" altLang="en-US" sz="1200" dirty="0">
              <a:solidFill>
                <a:schemeClr val="bg1"/>
              </a:solidFill>
              <a:latin typeface="Pyidaungsu" panose="020B0502040204020203" pitchFamily="34" charset="0"/>
              <a:cs typeface="Pyidaungsu" panose="020B0502040204020203" pitchFamily="34" charset="0"/>
            </a:endParaRPr>
          </a:p>
          <a:p>
            <a:pPr algn="l">
              <a:lnSpc>
                <a:spcPct val="90000"/>
              </a:lnSpc>
              <a:spcBef>
                <a:spcPct val="50000"/>
              </a:spcBef>
            </a:pPr>
            <a:r>
              <a:rPr lang="en-US" altLang="en-US" sz="1200" dirty="0">
                <a:solidFill>
                  <a:schemeClr val="bg1"/>
                </a:solidFill>
                <a:latin typeface="Pyidaungsu" panose="020B0502040204020203" pitchFamily="34" charset="0"/>
                <a:cs typeface="Pyidaungsu" panose="020B0502040204020203" pitchFamily="34" charset="0"/>
              </a:rPr>
              <a:t>၅။ </a:t>
            </a:r>
            <a:r>
              <a:rPr lang="en-US" altLang="en-US" sz="1200" dirty="0" err="1">
                <a:solidFill>
                  <a:schemeClr val="bg1"/>
                </a:solidFill>
                <a:latin typeface="Pyidaungsu" panose="020B0502040204020203" pitchFamily="34" charset="0"/>
                <a:cs typeface="Pyidaungsu" panose="020B0502040204020203" pitchFamily="34" charset="0"/>
              </a:rPr>
              <a:t>အာနနိ</a:t>
            </a:r>
            <a:r>
              <a:rPr lang="en-US" altLang="en-US" sz="1200" dirty="0">
                <a:solidFill>
                  <a:schemeClr val="bg1"/>
                </a:solidFill>
                <a:latin typeface="Pyidaungsu" panose="020B0502040204020203" pitchFamily="34" charset="0"/>
                <a:cs typeface="Pyidaungsu" panose="020B0502040204020203" pitchFamily="34" charset="0"/>
              </a:rPr>
              <a:t> </a:t>
            </a:r>
            <a:r>
              <a:rPr lang="en-US" altLang="en-US" sz="1200" dirty="0" err="1">
                <a:solidFill>
                  <a:schemeClr val="bg1"/>
                </a:solidFill>
                <a:latin typeface="Pyidaungsu" panose="020B0502040204020203" pitchFamily="34" charset="0"/>
                <a:cs typeface="Pyidaungsu" panose="020B0502040204020203" pitchFamily="34" charset="0"/>
              </a:rPr>
              <a:t>နှင</a:t>
            </a:r>
            <a:r>
              <a:rPr lang="en-US" altLang="en-US" sz="1200" dirty="0">
                <a:solidFill>
                  <a:schemeClr val="bg1"/>
                </a:solidFill>
                <a:latin typeface="Pyidaungsu" panose="020B0502040204020203" pitchFamily="34" charset="0"/>
                <a:cs typeface="Pyidaungsu" panose="020B0502040204020203" pitchFamily="34" charset="0"/>
              </a:rPr>
              <a:t>့် </a:t>
            </a:r>
            <a:r>
              <a:rPr lang="en-US" altLang="en-US" sz="1200" dirty="0" err="1">
                <a:solidFill>
                  <a:schemeClr val="bg1"/>
                </a:solidFill>
                <a:latin typeface="Pyidaungsu" panose="020B0502040204020203" pitchFamily="34" charset="0"/>
                <a:cs typeface="Pyidaungsu" panose="020B0502040204020203" pitchFamily="34" charset="0"/>
              </a:rPr>
              <a:t>ရှဖိရေ</a:t>
            </a:r>
            <a:endParaRPr lang="en-US" altLang="en-US" sz="1200" dirty="0">
              <a:solidFill>
                <a:schemeClr val="bg1"/>
              </a:solidFill>
              <a:latin typeface="Pyidaungsu" panose="020B0502040204020203" pitchFamily="34" charset="0"/>
              <a:cs typeface="Pyidaungsu" panose="020B0502040204020203" pitchFamily="34" charset="0"/>
            </a:endParaRPr>
          </a:p>
          <a:p>
            <a:pPr algn="l">
              <a:lnSpc>
                <a:spcPct val="90000"/>
              </a:lnSpc>
              <a:spcBef>
                <a:spcPct val="50000"/>
              </a:spcBef>
            </a:pPr>
            <a:r>
              <a:rPr lang="en-US" altLang="en-US" sz="1200" dirty="0">
                <a:solidFill>
                  <a:schemeClr val="bg1"/>
                </a:solidFill>
                <a:latin typeface="Pyidaungsu" panose="020B0502040204020203" pitchFamily="34" charset="0"/>
                <a:cs typeface="Pyidaungsu" panose="020B0502040204020203" pitchFamily="34" charset="0"/>
              </a:rPr>
              <a:t>၆။ </a:t>
            </a:r>
            <a:r>
              <a:rPr lang="en-US" altLang="en-US" sz="1200" dirty="0" err="1">
                <a:solidFill>
                  <a:schemeClr val="bg1"/>
                </a:solidFill>
                <a:latin typeface="Pyidaungsu" panose="020B0502040204020203" pitchFamily="34" charset="0"/>
                <a:cs typeface="Pyidaungsu" panose="020B0502040204020203" pitchFamily="34" charset="0"/>
              </a:rPr>
              <a:t>ပထမ</a:t>
            </a:r>
            <a:r>
              <a:rPr lang="en-US" altLang="en-US" sz="1200" dirty="0">
                <a:solidFill>
                  <a:schemeClr val="bg1"/>
                </a:solidFill>
                <a:latin typeface="Pyidaungsu" panose="020B0502040204020203" pitchFamily="34" charset="0"/>
                <a:cs typeface="Pyidaungsu" panose="020B0502040204020203" pitchFamily="34" charset="0"/>
              </a:rPr>
              <a:t> </a:t>
            </a:r>
          </a:p>
          <a:p>
            <a:pPr algn="l">
              <a:lnSpc>
                <a:spcPct val="90000"/>
              </a:lnSpc>
              <a:spcBef>
                <a:spcPct val="50000"/>
              </a:spcBef>
            </a:pPr>
            <a:r>
              <a:rPr lang="en-US" altLang="en-US" sz="1200" dirty="0">
                <a:solidFill>
                  <a:schemeClr val="bg1"/>
                </a:solidFill>
                <a:latin typeface="Pyidaungsu" panose="020B0502040204020203" pitchFamily="34" charset="0"/>
                <a:cs typeface="Pyidaungsu" panose="020B0502040204020203" pitchFamily="34" charset="0"/>
              </a:rPr>
              <a:t>၇။ </a:t>
            </a:r>
            <a:r>
              <a:rPr lang="en-US" altLang="en-US" sz="1200" dirty="0" err="1">
                <a:solidFill>
                  <a:schemeClr val="bg1"/>
                </a:solidFill>
                <a:latin typeface="Pyidaungsu" panose="020B0502040204020203" pitchFamily="34" charset="0"/>
                <a:cs typeface="Pyidaungsu" panose="020B0502040204020203" pitchFamily="34" charset="0"/>
              </a:rPr>
              <a:t>အသင်းတော်လူကြီး</a:t>
            </a:r>
            <a:r>
              <a:rPr lang="en-US" altLang="en-US" sz="1200" dirty="0">
                <a:solidFill>
                  <a:schemeClr val="bg1"/>
                </a:solidFill>
                <a:latin typeface="Pyidaungsu" panose="020B0502040204020203" pitchFamily="34" charset="0"/>
                <a:cs typeface="Pyidaungsu" panose="020B0502040204020203" pitchFamily="34" charset="0"/>
              </a:rPr>
              <a:t> </a:t>
            </a:r>
            <a:r>
              <a:rPr lang="en-US" altLang="en-US" sz="1200" dirty="0" err="1">
                <a:solidFill>
                  <a:schemeClr val="bg1"/>
                </a:solidFill>
                <a:latin typeface="Pyidaungsu" panose="020B0502040204020203" pitchFamily="34" charset="0"/>
                <a:cs typeface="Pyidaungsu" panose="020B0502040204020203" pitchFamily="34" charset="0"/>
              </a:rPr>
              <a:t>စတီဗင်နှင</a:t>
            </a:r>
            <a:r>
              <a:rPr lang="en-US" altLang="en-US" sz="1200" dirty="0">
                <a:solidFill>
                  <a:schemeClr val="bg1"/>
                </a:solidFill>
                <a:latin typeface="Pyidaungsu" panose="020B0502040204020203" pitchFamily="34" charset="0"/>
                <a:cs typeface="Pyidaungsu" panose="020B0502040204020203" pitchFamily="34" charset="0"/>
              </a:rPr>
              <a:t>့် </a:t>
            </a:r>
            <a:r>
              <a:rPr lang="en-US" altLang="en-US" sz="1200" dirty="0" err="1">
                <a:solidFill>
                  <a:schemeClr val="bg1"/>
                </a:solidFill>
                <a:latin typeface="Pyidaungsu" panose="020B0502040204020203" pitchFamily="34" charset="0"/>
                <a:cs typeface="Pyidaungsu" panose="020B0502040204020203" pitchFamily="34" charset="0"/>
              </a:rPr>
              <a:t>သူ</a:t>
            </a:r>
            <a:r>
              <a:rPr lang="en-US" altLang="en-US" sz="1200" dirty="0">
                <a:solidFill>
                  <a:schemeClr val="bg1"/>
                </a:solidFill>
                <a:latin typeface="Pyidaungsu" panose="020B0502040204020203" pitchFamily="34" charset="0"/>
                <a:cs typeface="Pyidaungsu" panose="020B0502040204020203" pitchFamily="34" charset="0"/>
              </a:rPr>
              <a:t>၏ </a:t>
            </a:r>
            <a:r>
              <a:rPr lang="en-US" altLang="en-US" sz="1200" dirty="0" err="1">
                <a:solidFill>
                  <a:schemeClr val="bg1"/>
                </a:solidFill>
                <a:latin typeface="Pyidaungsu" panose="020B0502040204020203" pitchFamily="34" charset="0"/>
                <a:cs typeface="Pyidaungsu" panose="020B0502040204020203" pitchFamily="34" charset="0"/>
              </a:rPr>
              <a:t>အသက်ပေးခြင်း</a:t>
            </a:r>
            <a:r>
              <a:rPr lang="en-US" altLang="en-US" sz="1400" dirty="0">
                <a:solidFill>
                  <a:schemeClr val="bg1"/>
                </a:solidFill>
              </a:rPr>
              <a:t>;</a:t>
            </a:r>
          </a:p>
        </p:txBody>
      </p:sp>
      <p:sp>
        <p:nvSpPr>
          <p:cNvPr id="81943" name="Rectangle 46">
            <a:extLst>
              <a:ext uri="{FF2B5EF4-FFF2-40B4-BE49-F238E27FC236}">
                <a16:creationId xmlns:a16="http://schemas.microsoft.com/office/drawing/2014/main" id="{D90D4F3F-7F51-408B-D689-E52E9A387822}"/>
              </a:ext>
            </a:extLst>
          </p:cNvPr>
          <p:cNvSpPr>
            <a:spLocks noChangeArrowheads="1"/>
          </p:cNvSpPr>
          <p:nvPr/>
        </p:nvSpPr>
        <p:spPr bwMode="auto">
          <a:xfrm>
            <a:off x="3991481" y="2163761"/>
            <a:ext cx="3449132" cy="1200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sz="1200" dirty="0">
                <a:solidFill>
                  <a:schemeClr val="bg1"/>
                </a:solidFill>
                <a:latin typeface="Pyidaungsu" panose="020B0502040204020203" pitchFamily="34" charset="0"/>
                <a:cs typeface="Pyidaungsu" panose="020B0502040204020203" pitchFamily="34" charset="0"/>
              </a:rPr>
              <a:t>၈။ </a:t>
            </a:r>
            <a:r>
              <a:rPr lang="en-US" altLang="en-US" sz="1200" dirty="0" err="1">
                <a:solidFill>
                  <a:schemeClr val="bg1"/>
                </a:solidFill>
                <a:latin typeface="Pyidaungsu" panose="020B0502040204020203" pitchFamily="34" charset="0"/>
                <a:cs typeface="Pyidaungsu" panose="020B0502040204020203" pitchFamily="34" charset="0"/>
              </a:rPr>
              <a:t>ဖိလိပ္ပု</a:t>
            </a:r>
            <a:r>
              <a:rPr lang="en-US" altLang="en-US" sz="1200" dirty="0">
                <a:solidFill>
                  <a:schemeClr val="bg1"/>
                </a:solidFill>
                <a:latin typeface="Pyidaungsu" panose="020B0502040204020203" pitchFamily="34" charset="0"/>
                <a:cs typeface="Pyidaungsu" panose="020B0502040204020203" pitchFamily="34" charset="0"/>
              </a:rPr>
              <a:t> </a:t>
            </a:r>
            <a:r>
              <a:rPr lang="en-US" altLang="en-US" sz="1200" dirty="0" err="1">
                <a:solidFill>
                  <a:schemeClr val="bg1"/>
                </a:solidFill>
                <a:latin typeface="Pyidaungsu" panose="020B0502040204020203" pitchFamily="34" charset="0"/>
                <a:cs typeface="Pyidaungsu" panose="020B0502040204020203" pitchFamily="34" charset="0"/>
              </a:rPr>
              <a:t>နှင</a:t>
            </a:r>
            <a:r>
              <a:rPr lang="en-US" altLang="en-US" sz="1200" dirty="0">
                <a:solidFill>
                  <a:schemeClr val="bg1"/>
                </a:solidFill>
                <a:latin typeface="Pyidaungsu" panose="020B0502040204020203" pitchFamily="34" charset="0"/>
                <a:cs typeface="Pyidaungsu" panose="020B0502040204020203" pitchFamily="34" charset="0"/>
              </a:rPr>
              <a:t>့် </a:t>
            </a:r>
            <a:r>
              <a:rPr lang="en-US" altLang="en-US" sz="1200" dirty="0" err="1">
                <a:solidFill>
                  <a:schemeClr val="bg1"/>
                </a:solidFill>
                <a:latin typeface="Pyidaungsu" panose="020B0502040204020203" pitchFamily="34" charset="0"/>
                <a:cs typeface="Pyidaungsu" panose="020B0502040204020203" pitchFamily="34" charset="0"/>
              </a:rPr>
              <a:t>အဲသယောပိ</a:t>
            </a:r>
            <a:r>
              <a:rPr lang="en-US" altLang="en-US" sz="1200" dirty="0">
                <a:solidFill>
                  <a:schemeClr val="bg1"/>
                </a:solidFill>
                <a:latin typeface="Pyidaungsu" panose="020B0502040204020203" pitchFamily="34" charset="0"/>
                <a:cs typeface="Pyidaungsu" panose="020B0502040204020203" pitchFamily="34" charset="0"/>
              </a:rPr>
              <a:t> </a:t>
            </a:r>
            <a:r>
              <a:rPr lang="en-US" altLang="en-US" sz="1200" dirty="0" err="1">
                <a:solidFill>
                  <a:schemeClr val="bg1"/>
                </a:solidFill>
                <a:latin typeface="Pyidaungsu" panose="020B0502040204020203" pitchFamily="34" charset="0"/>
                <a:cs typeface="Pyidaungsu" panose="020B0502040204020203" pitchFamily="34" charset="0"/>
              </a:rPr>
              <a:t>အမတ</a:t>
            </a:r>
            <a:r>
              <a:rPr lang="en-US" altLang="en-US" sz="1200" dirty="0">
                <a:solidFill>
                  <a:schemeClr val="bg1"/>
                </a:solidFill>
                <a:latin typeface="Pyidaungsu" panose="020B0502040204020203" pitchFamily="34" charset="0"/>
                <a:cs typeface="Pyidaungsu" panose="020B0502040204020203" pitchFamily="34" charset="0"/>
              </a:rPr>
              <a:t>် </a:t>
            </a:r>
          </a:p>
          <a:p>
            <a:pPr algn="l"/>
            <a:r>
              <a:rPr lang="en-US" altLang="en-US" sz="1200" dirty="0">
                <a:solidFill>
                  <a:schemeClr val="bg1"/>
                </a:solidFill>
                <a:latin typeface="Pyidaungsu" panose="020B0502040204020203" pitchFamily="34" charset="0"/>
                <a:cs typeface="Pyidaungsu" panose="020B0502040204020203" pitchFamily="34" charset="0"/>
              </a:rPr>
              <a:t>၉။ </a:t>
            </a:r>
            <a:r>
              <a:rPr lang="en-US" altLang="en-US" sz="1200" dirty="0" err="1">
                <a:solidFill>
                  <a:schemeClr val="bg1"/>
                </a:solidFill>
                <a:latin typeface="Pyidaungsu" panose="020B0502040204020203" pitchFamily="34" charset="0"/>
                <a:cs typeface="Pyidaungsu" panose="020B0502040204020203" pitchFamily="34" charset="0"/>
              </a:rPr>
              <a:t>ရှောလု</a:t>
            </a:r>
            <a:r>
              <a:rPr lang="en-US" altLang="en-US" sz="1200" dirty="0">
                <a:solidFill>
                  <a:schemeClr val="bg1"/>
                </a:solidFill>
                <a:latin typeface="Pyidaungsu" panose="020B0502040204020203" pitchFamily="34" charset="0"/>
                <a:cs typeface="Pyidaungsu" panose="020B0502040204020203" pitchFamily="34" charset="0"/>
              </a:rPr>
              <a:t> </a:t>
            </a:r>
            <a:r>
              <a:rPr lang="en-US" altLang="en-US" sz="1200" dirty="0" err="1">
                <a:solidFill>
                  <a:schemeClr val="bg1"/>
                </a:solidFill>
                <a:latin typeface="Pyidaungsu" panose="020B0502040204020203" pitchFamily="34" charset="0"/>
                <a:cs typeface="Pyidaungsu" panose="020B0502040204020203" pitchFamily="34" charset="0"/>
              </a:rPr>
              <a:t>အသက်တာ</a:t>
            </a:r>
            <a:r>
              <a:rPr lang="en-US" altLang="en-US" sz="1200" dirty="0">
                <a:solidFill>
                  <a:schemeClr val="bg1"/>
                </a:solidFill>
                <a:latin typeface="Pyidaungsu" panose="020B0502040204020203" pitchFamily="34" charset="0"/>
                <a:cs typeface="Pyidaungsu" panose="020B0502040204020203" pitchFamily="34" charset="0"/>
              </a:rPr>
              <a:t> </a:t>
            </a:r>
            <a:r>
              <a:rPr lang="en-US" altLang="en-US" sz="1200" dirty="0" err="1">
                <a:solidFill>
                  <a:schemeClr val="bg1"/>
                </a:solidFill>
                <a:latin typeface="Pyidaungsu" panose="020B0502040204020203" pitchFamily="34" charset="0"/>
                <a:cs typeface="Pyidaungsu" panose="020B0502040204020203" pitchFamily="34" charset="0"/>
              </a:rPr>
              <a:t>ပြောင်းလဲခြင်း</a:t>
            </a:r>
            <a:endParaRPr lang="en-US" altLang="en-US" sz="1200" dirty="0">
              <a:solidFill>
                <a:schemeClr val="bg1"/>
              </a:solidFill>
              <a:latin typeface="Pyidaungsu" panose="020B0502040204020203" pitchFamily="34" charset="0"/>
              <a:cs typeface="Pyidaungsu" panose="020B0502040204020203" pitchFamily="34" charset="0"/>
            </a:endParaRPr>
          </a:p>
          <a:p>
            <a:pPr algn="l"/>
            <a:r>
              <a:rPr lang="en-US" altLang="en-US" sz="1200" dirty="0">
                <a:solidFill>
                  <a:schemeClr val="bg1"/>
                </a:solidFill>
                <a:latin typeface="Pyidaungsu" panose="020B0502040204020203" pitchFamily="34" charset="0"/>
                <a:cs typeface="Pyidaungsu" panose="020B0502040204020203" pitchFamily="34" charset="0"/>
              </a:rPr>
              <a:t>၁၀။ </a:t>
            </a:r>
            <a:r>
              <a:rPr lang="en-US" altLang="en-US" sz="1200" dirty="0" err="1">
                <a:solidFill>
                  <a:schemeClr val="bg1"/>
                </a:solidFill>
                <a:latin typeface="Pyidaungsu" panose="020B0502040204020203" pitchFamily="34" charset="0"/>
                <a:cs typeface="Pyidaungsu" panose="020B0502040204020203" pitchFamily="34" charset="0"/>
              </a:rPr>
              <a:t>ပေတရုနှင</a:t>
            </a:r>
            <a:r>
              <a:rPr lang="en-US" altLang="en-US" sz="1200" dirty="0">
                <a:solidFill>
                  <a:schemeClr val="bg1"/>
                </a:solidFill>
                <a:latin typeface="Pyidaungsu" panose="020B0502040204020203" pitchFamily="34" charset="0"/>
                <a:cs typeface="Pyidaungsu" panose="020B0502040204020203" pitchFamily="34" charset="0"/>
              </a:rPr>
              <a:t>့် </a:t>
            </a:r>
            <a:r>
              <a:rPr lang="en-US" altLang="en-US" sz="1200" dirty="0" err="1">
                <a:solidFill>
                  <a:schemeClr val="bg1"/>
                </a:solidFill>
                <a:latin typeface="Pyidaungsu" panose="020B0502040204020203" pitchFamily="34" charset="0"/>
                <a:cs typeface="Pyidaungsu" panose="020B0502040204020203" pitchFamily="34" charset="0"/>
              </a:rPr>
              <a:t>ကောနေလိ</a:t>
            </a:r>
            <a:endParaRPr lang="en-US" altLang="en-US" sz="1200" dirty="0">
              <a:solidFill>
                <a:schemeClr val="bg1"/>
              </a:solidFill>
              <a:latin typeface="Pyidaungsu" panose="020B0502040204020203" pitchFamily="34" charset="0"/>
              <a:cs typeface="Pyidaungsu" panose="020B0502040204020203" pitchFamily="34" charset="0"/>
            </a:endParaRPr>
          </a:p>
          <a:p>
            <a:pPr algn="l"/>
            <a:r>
              <a:rPr lang="en-US" altLang="en-US" sz="1200" dirty="0">
                <a:solidFill>
                  <a:schemeClr val="bg1"/>
                </a:solidFill>
                <a:latin typeface="Pyidaungsu" panose="020B0502040204020203" pitchFamily="34" charset="0"/>
                <a:cs typeface="Pyidaungsu" panose="020B0502040204020203" pitchFamily="34" charset="0"/>
              </a:rPr>
              <a:t>၁၁။ </a:t>
            </a:r>
            <a:r>
              <a:rPr lang="en-US" altLang="en-US" sz="1200" dirty="0" err="1">
                <a:solidFill>
                  <a:schemeClr val="bg1"/>
                </a:solidFill>
                <a:latin typeface="Pyidaungsu" panose="020B0502040204020203" pitchFamily="34" charset="0"/>
                <a:cs typeface="Pyidaungsu" panose="020B0502040204020203" pitchFamily="34" charset="0"/>
              </a:rPr>
              <a:t>ပေတရု</a:t>
            </a:r>
            <a:r>
              <a:rPr lang="en-US" altLang="en-US" sz="1200" dirty="0">
                <a:solidFill>
                  <a:schemeClr val="bg1"/>
                </a:solidFill>
                <a:latin typeface="Pyidaungsu" panose="020B0502040204020203" pitchFamily="34" charset="0"/>
                <a:cs typeface="Pyidaungsu" panose="020B0502040204020203" pitchFamily="34" charset="0"/>
              </a:rPr>
              <a:t> </a:t>
            </a:r>
            <a:r>
              <a:rPr lang="en-US" altLang="en-US" sz="1200" dirty="0" err="1">
                <a:solidFill>
                  <a:schemeClr val="bg1"/>
                </a:solidFill>
                <a:latin typeface="Pyidaungsu" panose="020B0502040204020203" pitchFamily="34" charset="0"/>
                <a:cs typeface="Pyidaungsu" panose="020B0502040204020203" pitchFamily="34" charset="0"/>
              </a:rPr>
              <a:t>ဟေလသ</a:t>
            </a:r>
            <a:r>
              <a:rPr lang="en-US" altLang="en-US" sz="1200" dirty="0">
                <a:solidFill>
                  <a:schemeClr val="bg1"/>
                </a:solidFill>
                <a:latin typeface="Pyidaungsu" panose="020B0502040204020203" pitchFamily="34" charset="0"/>
                <a:cs typeface="Pyidaungsu" panose="020B0502040204020203" pitchFamily="34" charset="0"/>
              </a:rPr>
              <a:t> </a:t>
            </a:r>
            <a:r>
              <a:rPr lang="en-US" altLang="en-US" sz="1200" dirty="0" err="1">
                <a:solidFill>
                  <a:schemeClr val="bg1"/>
                </a:solidFill>
                <a:latin typeface="Pyidaungsu" panose="020B0502040204020203" pitchFamily="34" charset="0"/>
                <a:cs typeface="Pyidaungsu" panose="020B0502040204020203" pitchFamily="34" charset="0"/>
              </a:rPr>
              <a:t>သာသနာခရီး</a:t>
            </a:r>
            <a:endParaRPr lang="en-US" altLang="en-US" sz="1200" dirty="0">
              <a:solidFill>
                <a:schemeClr val="bg1"/>
              </a:solidFill>
              <a:latin typeface="Pyidaungsu" panose="020B0502040204020203" pitchFamily="34" charset="0"/>
              <a:cs typeface="Pyidaungsu" panose="020B0502040204020203" pitchFamily="34" charset="0"/>
            </a:endParaRPr>
          </a:p>
          <a:p>
            <a:pPr algn="l"/>
            <a:r>
              <a:rPr lang="en-US" altLang="en-US" sz="1200" dirty="0">
                <a:solidFill>
                  <a:schemeClr val="bg1"/>
                </a:solidFill>
                <a:latin typeface="Pyidaungsu" panose="020B0502040204020203" pitchFamily="34" charset="0"/>
                <a:cs typeface="Pyidaungsu" panose="020B0502040204020203" pitchFamily="34" charset="0"/>
              </a:rPr>
              <a:t>၁၂။ </a:t>
            </a:r>
            <a:r>
              <a:rPr lang="en-US" altLang="en-US" sz="1200" dirty="0" err="1">
                <a:solidFill>
                  <a:schemeClr val="bg1"/>
                </a:solidFill>
                <a:latin typeface="Pyidaungsu" panose="020B0502040204020203" pitchFamily="34" charset="0"/>
                <a:cs typeface="Pyidaungsu" panose="020B0502040204020203" pitchFamily="34" charset="0"/>
              </a:rPr>
              <a:t>ဟေရုဒ</a:t>
            </a:r>
            <a:r>
              <a:rPr lang="en-US" altLang="en-US" sz="1200" dirty="0">
                <a:solidFill>
                  <a:schemeClr val="bg1"/>
                </a:solidFill>
                <a:latin typeface="Pyidaungsu" panose="020B0502040204020203" pitchFamily="34" charset="0"/>
                <a:cs typeface="Pyidaungsu" panose="020B0502040204020203" pitchFamily="34" charset="0"/>
              </a:rPr>
              <a:t>် </a:t>
            </a:r>
            <a:r>
              <a:rPr lang="en-US" altLang="en-US" sz="1200" dirty="0" err="1">
                <a:solidFill>
                  <a:schemeClr val="bg1"/>
                </a:solidFill>
                <a:latin typeface="Pyidaungsu" panose="020B0502040204020203" pitchFamily="34" charset="0"/>
                <a:cs typeface="Pyidaungsu" panose="020B0502040204020203" pitchFamily="34" charset="0"/>
              </a:rPr>
              <a:t>ခရစ်ယာန်များကို</a:t>
            </a:r>
            <a:r>
              <a:rPr lang="en-US" altLang="en-US" sz="1200" dirty="0">
                <a:solidFill>
                  <a:schemeClr val="bg1"/>
                </a:solidFill>
                <a:latin typeface="Pyidaungsu" panose="020B0502040204020203" pitchFamily="34" charset="0"/>
                <a:cs typeface="Pyidaungsu" panose="020B0502040204020203" pitchFamily="34" charset="0"/>
              </a:rPr>
              <a:t> </a:t>
            </a:r>
            <a:r>
              <a:rPr lang="en-US" altLang="en-US" sz="1200" dirty="0" err="1">
                <a:solidFill>
                  <a:schemeClr val="bg1"/>
                </a:solidFill>
                <a:latin typeface="Pyidaungsu" panose="020B0502040204020203" pitchFamily="34" charset="0"/>
                <a:cs typeface="Pyidaungsu" panose="020B0502040204020203" pitchFamily="34" charset="0"/>
              </a:rPr>
              <a:t>ညှင်းဆဲသူ</a:t>
            </a:r>
            <a:r>
              <a:rPr lang="en-US" altLang="en-US" sz="1200" dirty="0">
                <a:solidFill>
                  <a:schemeClr val="bg1"/>
                </a:solidFill>
                <a:latin typeface="Pyidaungsu" panose="020B0502040204020203" pitchFamily="34" charset="0"/>
                <a:cs typeface="Pyidaungsu" panose="020B0502040204020203" pitchFamily="34" charset="0"/>
              </a:rPr>
              <a:t> </a:t>
            </a:r>
          </a:p>
          <a:p>
            <a:pPr algn="l"/>
            <a:endParaRPr lang="en-US" altLang="en-US" sz="1200" dirty="0">
              <a:solidFill>
                <a:schemeClr val="bg1"/>
              </a:solidFill>
              <a:latin typeface="Pyidaungsu" panose="020B0502040204020203" pitchFamily="34" charset="0"/>
              <a:cs typeface="Pyidaungsu" panose="020B0502040204020203" pitchFamily="34"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71149"/>
                                        </p:tgtEl>
                                        <p:attrNameLst>
                                          <p:attrName>style.visibility</p:attrName>
                                        </p:attrNameLst>
                                      </p:cBhvr>
                                      <p:to>
                                        <p:strVal val="visible"/>
                                      </p:to>
                                    </p:set>
                                    <p:anim calcmode="lin" valueType="num">
                                      <p:cBhvr additive="base">
                                        <p:cTn id="7" dur="500" fill="hold"/>
                                        <p:tgtEl>
                                          <p:spTgt spid="1371149"/>
                                        </p:tgtEl>
                                        <p:attrNameLst>
                                          <p:attrName>ppt_x</p:attrName>
                                        </p:attrNameLst>
                                      </p:cBhvr>
                                      <p:tavLst>
                                        <p:tav tm="0">
                                          <p:val>
                                            <p:strVal val="0-#ppt_w/2"/>
                                          </p:val>
                                        </p:tav>
                                        <p:tav tm="100000">
                                          <p:val>
                                            <p:strVal val="#ppt_x"/>
                                          </p:val>
                                        </p:tav>
                                      </p:tavLst>
                                    </p:anim>
                                    <p:anim calcmode="lin" valueType="num">
                                      <p:cBhvr additive="base">
                                        <p:cTn id="8" dur="500" fill="hold"/>
                                        <p:tgtEl>
                                          <p:spTgt spid="137114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par>
                          <p:cTn id="14" fill="hold" nodeType="afterGroup">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1371142"/>
                                        </p:tgtEl>
                                        <p:attrNameLst>
                                          <p:attrName>style.visibility</p:attrName>
                                        </p:attrNameLst>
                                      </p:cBhvr>
                                      <p:to>
                                        <p:strVal val="visible"/>
                                      </p:to>
                                    </p:set>
                                    <p:animEffect transition="in" filter="dissolve">
                                      <p:cBhvr>
                                        <p:cTn id="17" dur="500"/>
                                        <p:tgtEl>
                                          <p:spTgt spid="137114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par>
                          <p:cTn id="23" fill="hold" nodeType="afterGroup">
                            <p:stCondLst>
                              <p:cond delay="500"/>
                            </p:stCondLst>
                            <p:childTnLst>
                              <p:par>
                                <p:cTn id="24" presetID="9" presetClass="entr" presetSubtype="0" fill="hold" grpId="0" nodeType="afterEffect">
                                  <p:stCondLst>
                                    <p:cond delay="0"/>
                                  </p:stCondLst>
                                  <p:childTnLst>
                                    <p:set>
                                      <p:cBhvr>
                                        <p:cTn id="25" dur="1" fill="hold">
                                          <p:stCondLst>
                                            <p:cond delay="0"/>
                                          </p:stCondLst>
                                        </p:cTn>
                                        <p:tgtEl>
                                          <p:spTgt spid="1371140"/>
                                        </p:tgtEl>
                                        <p:attrNameLst>
                                          <p:attrName>style.visibility</p:attrName>
                                        </p:attrNameLst>
                                      </p:cBhvr>
                                      <p:to>
                                        <p:strVal val="visible"/>
                                      </p:to>
                                    </p:set>
                                    <p:animEffect transition="in" filter="dissolve">
                                      <p:cBhvr>
                                        <p:cTn id="26" dur="500"/>
                                        <p:tgtEl>
                                          <p:spTgt spid="137114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371150"/>
                                        </p:tgtEl>
                                        <p:attrNameLst>
                                          <p:attrName>style.visibility</p:attrName>
                                        </p:attrNameLst>
                                      </p:cBhvr>
                                      <p:to>
                                        <p:strVal val="visible"/>
                                      </p:to>
                                    </p:set>
                                    <p:animEffect transition="in" filter="dissolve">
                                      <p:cBhvr>
                                        <p:cTn id="31" dur="500"/>
                                        <p:tgtEl>
                                          <p:spTgt spid="1371150"/>
                                        </p:tgtEl>
                                      </p:cBhvr>
                                    </p:animEffect>
                                  </p:childTnLst>
                                </p:cTn>
                              </p:par>
                            </p:childTnLst>
                          </p:cTn>
                        </p:par>
                        <p:par>
                          <p:cTn id="32" fill="hold" nodeType="afterGroup">
                            <p:stCondLst>
                              <p:cond delay="500"/>
                            </p:stCondLst>
                            <p:childTnLst>
                              <p:par>
                                <p:cTn id="33" presetID="9" presetClass="entr" presetSubtype="0" fill="hold" grpId="0" nodeType="afterEffect">
                                  <p:stCondLst>
                                    <p:cond delay="0"/>
                                  </p:stCondLst>
                                  <p:childTnLst>
                                    <p:set>
                                      <p:cBhvr>
                                        <p:cTn id="34" dur="1" fill="hold">
                                          <p:stCondLst>
                                            <p:cond delay="0"/>
                                          </p:stCondLst>
                                        </p:cTn>
                                        <p:tgtEl>
                                          <p:spTgt spid="1371141"/>
                                        </p:tgtEl>
                                        <p:attrNameLst>
                                          <p:attrName>style.visibility</p:attrName>
                                        </p:attrNameLst>
                                      </p:cBhvr>
                                      <p:to>
                                        <p:strVal val="visible"/>
                                      </p:to>
                                    </p:set>
                                    <p:animEffect transition="in" filter="dissolve">
                                      <p:cBhvr>
                                        <p:cTn id="35" dur="500"/>
                                        <p:tgtEl>
                                          <p:spTgt spid="137114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dissolve">
                                      <p:cBhvr>
                                        <p:cTn id="40" dur="500"/>
                                        <p:tgtEl>
                                          <p:spTgt spid="5"/>
                                        </p:tgtEl>
                                      </p:cBhvr>
                                    </p:animEffect>
                                  </p:childTnLst>
                                </p:cTn>
                              </p:par>
                            </p:childTnLst>
                          </p:cTn>
                        </p:par>
                        <p:par>
                          <p:cTn id="41" fill="hold" nodeType="afterGroup">
                            <p:stCondLst>
                              <p:cond delay="500"/>
                            </p:stCondLst>
                            <p:childTnLst>
                              <p:par>
                                <p:cTn id="42" presetID="7" presetClass="entr" presetSubtype="1" fill="hold" nodeType="afterEffect">
                                  <p:stCondLst>
                                    <p:cond delay="0"/>
                                  </p:stCondLst>
                                  <p:childTnLst>
                                    <p:set>
                                      <p:cBhvr>
                                        <p:cTn id="43" dur="1" fill="hold">
                                          <p:stCondLst>
                                            <p:cond delay="0"/>
                                          </p:stCondLst>
                                        </p:cTn>
                                        <p:tgtEl>
                                          <p:spTgt spid="1371176"/>
                                        </p:tgtEl>
                                        <p:attrNameLst>
                                          <p:attrName>style.visibility</p:attrName>
                                        </p:attrNameLst>
                                      </p:cBhvr>
                                      <p:to>
                                        <p:strVal val="visible"/>
                                      </p:to>
                                    </p:set>
                                    <p:anim calcmode="lin" valueType="num">
                                      <p:cBhvr additive="base">
                                        <p:cTn id="44" dur="5000" fill="hold"/>
                                        <p:tgtEl>
                                          <p:spTgt spid="1371176"/>
                                        </p:tgtEl>
                                        <p:attrNameLst>
                                          <p:attrName>ppt_x</p:attrName>
                                        </p:attrNameLst>
                                      </p:cBhvr>
                                      <p:tavLst>
                                        <p:tav tm="0">
                                          <p:val>
                                            <p:strVal val="#ppt_x"/>
                                          </p:val>
                                        </p:tav>
                                        <p:tav tm="100000">
                                          <p:val>
                                            <p:strVal val="#ppt_x"/>
                                          </p:val>
                                        </p:tav>
                                      </p:tavLst>
                                    </p:anim>
                                    <p:anim calcmode="lin" valueType="num">
                                      <p:cBhvr additive="base">
                                        <p:cTn id="45" dur="5000" fill="hold"/>
                                        <p:tgtEl>
                                          <p:spTgt spid="137117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1140" grpId="0" autoUpdateAnimBg="0"/>
      <p:bldP spid="1371141" grpId="0" autoUpdateAnimBg="0"/>
      <p:bldP spid="1371142" grpId="0" autoUpdateAnimBg="0"/>
      <p:bldP spid="1371149" grpId="0" animBg="1" autoUpdateAnimBg="0"/>
      <p:bldP spid="137115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5410" name="Rectangle 2">
            <a:extLst>
              <a:ext uri="{FF2B5EF4-FFF2-40B4-BE49-F238E27FC236}">
                <a16:creationId xmlns:a16="http://schemas.microsoft.com/office/drawing/2014/main" id="{701954D6-542A-50A4-2F8D-B9D69E9C9A79}"/>
              </a:ext>
            </a:extLst>
          </p:cNvPr>
          <p:cNvSpPr>
            <a:spLocks noChangeArrowheads="1"/>
          </p:cNvSpPr>
          <p:nvPr/>
        </p:nvSpPr>
        <p:spPr bwMode="auto">
          <a:xfrm>
            <a:off x="885825" y="3641725"/>
            <a:ext cx="1862138" cy="909638"/>
          </a:xfrm>
          <a:prstGeom prst="rect">
            <a:avLst/>
          </a:prstGeom>
          <a:gradFill rotWithShape="0">
            <a:gsLst>
              <a:gs pos="0">
                <a:schemeClr val="accent1">
                  <a:gamma/>
                  <a:shade val="46275"/>
                  <a:invGamma/>
                </a:schemeClr>
              </a:gs>
              <a:gs pos="100000">
                <a:schemeClr val="accent1"/>
              </a:gs>
            </a:gsLst>
            <a:lin ang="5400000" scaled="1"/>
          </a:gradFill>
          <a:ln w="25400">
            <a:solidFill>
              <a:schemeClr val="tx1"/>
            </a:solidFill>
            <a:miter lim="800000"/>
            <a:headEnd/>
            <a:tailEnd/>
          </a:ln>
          <a:effectLst/>
        </p:spPr>
        <p:txBody>
          <a:bodyPr wrap="none" lIns="91398" tIns="45699" rIns="91398" bIns="45699" anchor="ctr"/>
          <a:lstStyle/>
          <a:p>
            <a:pPr>
              <a:defRPr/>
            </a:pPr>
            <a:endParaRPr lang="th-TH">
              <a:latin typeface="WinInnwa" charset="0"/>
              <a:ea typeface="ＭＳ Ｐゴシック" charset="0"/>
            </a:endParaRPr>
          </a:p>
        </p:txBody>
      </p:sp>
      <p:sp>
        <p:nvSpPr>
          <p:cNvPr id="77826" name="Rectangle 3">
            <a:extLst>
              <a:ext uri="{FF2B5EF4-FFF2-40B4-BE49-F238E27FC236}">
                <a16:creationId xmlns:a16="http://schemas.microsoft.com/office/drawing/2014/main" id="{8379EE4E-270E-3393-647F-3F78697B0E84}"/>
              </a:ext>
            </a:extLst>
          </p:cNvPr>
          <p:cNvSpPr>
            <a:spLocks noChangeArrowheads="1"/>
          </p:cNvSpPr>
          <p:nvPr/>
        </p:nvSpPr>
        <p:spPr bwMode="auto">
          <a:xfrm>
            <a:off x="508000" y="3201988"/>
            <a:ext cx="2047875" cy="34876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r">
              <a:spcBef>
                <a:spcPct val="50000"/>
              </a:spcBef>
            </a:pPr>
            <a:r>
              <a:rPr lang="en-US" altLang="en-US" sz="1600" dirty="0">
                <a:solidFill>
                  <a:schemeClr val="bg1"/>
                </a:solidFill>
                <a:latin typeface="Pyidaungsu" panose="020B0502040204020203" pitchFamily="34" charset="0"/>
                <a:cs typeface="Pyidaungsu" panose="020B0502040204020203" pitchFamily="34" charset="0"/>
              </a:rPr>
              <a:t>(၄အုပ်)</a:t>
            </a:r>
          </a:p>
        </p:txBody>
      </p:sp>
      <p:sp>
        <p:nvSpPr>
          <p:cNvPr id="77827" name="Rectangle 4">
            <a:extLst>
              <a:ext uri="{FF2B5EF4-FFF2-40B4-BE49-F238E27FC236}">
                <a16:creationId xmlns:a16="http://schemas.microsoft.com/office/drawing/2014/main" id="{ECFF76AB-ED8C-24CB-1F89-63618E29D2AD}"/>
              </a:ext>
            </a:extLst>
          </p:cNvPr>
          <p:cNvSpPr>
            <a:spLocks noChangeArrowheads="1"/>
          </p:cNvSpPr>
          <p:nvPr/>
        </p:nvSpPr>
        <p:spPr bwMode="auto">
          <a:xfrm>
            <a:off x="933450" y="3652838"/>
            <a:ext cx="1974850" cy="65654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2000" dirty="0" err="1">
                <a:solidFill>
                  <a:srgbClr val="FFB3C0"/>
                </a:solidFill>
                <a:latin typeface="Pyidaungsu" panose="020B0502040204020203" pitchFamily="34" charset="0"/>
                <a:cs typeface="Pyidaungsu" panose="020B0502040204020203" pitchFamily="34" charset="0"/>
              </a:rPr>
              <a:t>အဖြစ်အပျက်များ</a:t>
            </a:r>
            <a:endParaRPr lang="en-US" altLang="en-US" sz="2000" dirty="0">
              <a:solidFill>
                <a:srgbClr val="FFB3C0"/>
              </a:solidFill>
              <a:latin typeface="Pyidaungsu" panose="020B0502040204020203" pitchFamily="34" charset="0"/>
              <a:cs typeface="Pyidaungsu" panose="020B0502040204020203" pitchFamily="34" charset="0"/>
            </a:endParaRPr>
          </a:p>
          <a:p>
            <a:pPr>
              <a:lnSpc>
                <a:spcPct val="65000"/>
              </a:lnSpc>
              <a:spcBef>
                <a:spcPct val="50000"/>
              </a:spcBef>
            </a:pPr>
            <a:r>
              <a:rPr lang="en-US" altLang="en-US" sz="2000" dirty="0" err="1">
                <a:solidFill>
                  <a:srgbClr val="FFB3C0"/>
                </a:solidFill>
                <a:latin typeface="Pyidaungsu" panose="020B0502040204020203" pitchFamily="34" charset="0"/>
                <a:cs typeface="Pyidaungsu" panose="020B0502040204020203" pitchFamily="34" charset="0"/>
              </a:rPr>
              <a:t>နှင</a:t>
            </a:r>
            <a:r>
              <a:rPr lang="en-US" altLang="en-US" sz="2000" dirty="0">
                <a:solidFill>
                  <a:srgbClr val="FFB3C0"/>
                </a:solidFill>
                <a:latin typeface="Pyidaungsu" panose="020B0502040204020203" pitchFamily="34" charset="0"/>
                <a:cs typeface="Pyidaungsu" panose="020B0502040204020203" pitchFamily="34" charset="0"/>
              </a:rPr>
              <a:t>့် </a:t>
            </a:r>
            <a:r>
              <a:rPr lang="en-US" altLang="en-US" sz="2000" dirty="0" err="1">
                <a:solidFill>
                  <a:srgbClr val="FFB3C0"/>
                </a:solidFill>
                <a:latin typeface="Pyidaungsu" panose="020B0502040204020203" pitchFamily="34" charset="0"/>
                <a:cs typeface="Pyidaungsu" panose="020B0502040204020203" pitchFamily="34" charset="0"/>
              </a:rPr>
              <a:t>သီအိုရီ</a:t>
            </a:r>
            <a:endParaRPr lang="en-US" altLang="en-US" sz="2000" dirty="0">
              <a:solidFill>
                <a:srgbClr val="FFB3C0"/>
              </a:solidFill>
              <a:latin typeface="Pyidaungsu" panose="020B0502040204020203" pitchFamily="34" charset="0"/>
              <a:cs typeface="Pyidaungsu" panose="020B0502040204020203" pitchFamily="34" charset="0"/>
            </a:endParaRPr>
          </a:p>
        </p:txBody>
      </p:sp>
      <p:sp>
        <p:nvSpPr>
          <p:cNvPr id="1425413" name="Rectangle 5">
            <a:extLst>
              <a:ext uri="{FF2B5EF4-FFF2-40B4-BE49-F238E27FC236}">
                <a16:creationId xmlns:a16="http://schemas.microsoft.com/office/drawing/2014/main" id="{7F4A3B2C-46DD-77E0-9A0B-164F9F041A64}"/>
              </a:ext>
            </a:extLst>
          </p:cNvPr>
          <p:cNvSpPr>
            <a:spLocks noChangeArrowheads="1"/>
          </p:cNvSpPr>
          <p:nvPr/>
        </p:nvSpPr>
        <p:spPr bwMode="auto">
          <a:xfrm>
            <a:off x="3100388" y="3652838"/>
            <a:ext cx="1711325" cy="909637"/>
          </a:xfrm>
          <a:prstGeom prst="rect">
            <a:avLst/>
          </a:prstGeom>
          <a:gradFill rotWithShape="0">
            <a:gsLst>
              <a:gs pos="0">
                <a:schemeClr val="accent1">
                  <a:gamma/>
                  <a:shade val="46275"/>
                  <a:invGamma/>
                </a:schemeClr>
              </a:gs>
              <a:gs pos="100000">
                <a:schemeClr val="accent1"/>
              </a:gs>
            </a:gsLst>
            <a:lin ang="5400000" scaled="1"/>
          </a:gradFill>
          <a:ln w="25400">
            <a:solidFill>
              <a:schemeClr val="tx1"/>
            </a:solidFill>
            <a:miter lim="800000"/>
            <a:headEnd/>
            <a:tailEnd/>
          </a:ln>
          <a:effectLst/>
        </p:spPr>
        <p:txBody>
          <a:bodyPr wrap="none" lIns="91398" tIns="45699" rIns="91398" bIns="45699" anchor="ctr"/>
          <a:lstStyle/>
          <a:p>
            <a:pPr>
              <a:defRPr/>
            </a:pPr>
            <a:endParaRPr lang="th-TH">
              <a:latin typeface="WinInnwa" charset="0"/>
              <a:ea typeface="ＭＳ Ｐゴシック" charset="0"/>
            </a:endParaRPr>
          </a:p>
        </p:txBody>
      </p:sp>
      <p:sp>
        <p:nvSpPr>
          <p:cNvPr id="77829" name="Rectangle 6">
            <a:extLst>
              <a:ext uri="{FF2B5EF4-FFF2-40B4-BE49-F238E27FC236}">
                <a16:creationId xmlns:a16="http://schemas.microsoft.com/office/drawing/2014/main" id="{FA7688BF-556C-7E99-DEAF-218A17765B38}"/>
              </a:ext>
            </a:extLst>
          </p:cNvPr>
          <p:cNvSpPr>
            <a:spLocks noChangeArrowheads="1"/>
          </p:cNvSpPr>
          <p:nvPr/>
        </p:nvSpPr>
        <p:spPr bwMode="auto">
          <a:xfrm>
            <a:off x="3154363" y="3692525"/>
            <a:ext cx="1490662" cy="52958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2000" dirty="0" err="1">
                <a:solidFill>
                  <a:srgbClr val="FFB3C0"/>
                </a:solidFill>
                <a:latin typeface="Pyidaungsu" panose="020B0502040204020203" pitchFamily="34" charset="0"/>
                <a:cs typeface="Pyidaungsu" panose="020B0502040204020203" pitchFamily="34" charset="0"/>
              </a:rPr>
              <a:t>အသင်းတော</a:t>
            </a:r>
            <a:r>
              <a:rPr lang="en-US" altLang="en-US" sz="2000" dirty="0">
                <a:solidFill>
                  <a:srgbClr val="FFB3C0"/>
                </a:solidFill>
                <a:latin typeface="Pyidaungsu" panose="020B0502040204020203" pitchFamily="34" charset="0"/>
                <a:cs typeface="Pyidaungsu" panose="020B0502040204020203" pitchFamily="34" charset="0"/>
              </a:rPr>
              <a:t>်၏ </a:t>
            </a:r>
            <a:r>
              <a:rPr lang="en-US" altLang="en-US" sz="2000" dirty="0" err="1">
                <a:solidFill>
                  <a:srgbClr val="FFB3C0"/>
                </a:solidFill>
                <a:latin typeface="Pyidaungsu" panose="020B0502040204020203" pitchFamily="34" charset="0"/>
                <a:cs typeface="Pyidaungsu" panose="020B0502040204020203" pitchFamily="34" charset="0"/>
              </a:rPr>
              <a:t>သမိုင်း</a:t>
            </a:r>
            <a:endParaRPr lang="en-US" altLang="en-US" sz="2000" dirty="0">
              <a:solidFill>
                <a:srgbClr val="FFB3C0"/>
              </a:solidFill>
              <a:latin typeface="Pyidaungsu" panose="020B0502040204020203" pitchFamily="34" charset="0"/>
              <a:cs typeface="Pyidaungsu" panose="020B0502040204020203" pitchFamily="34" charset="0"/>
            </a:endParaRPr>
          </a:p>
        </p:txBody>
      </p:sp>
      <p:sp>
        <p:nvSpPr>
          <p:cNvPr id="1425415" name="Rectangle 7">
            <a:extLst>
              <a:ext uri="{FF2B5EF4-FFF2-40B4-BE49-F238E27FC236}">
                <a16:creationId xmlns:a16="http://schemas.microsoft.com/office/drawing/2014/main" id="{141F821E-C58B-EF4B-1D0E-DC6F4738E02A}"/>
              </a:ext>
            </a:extLst>
          </p:cNvPr>
          <p:cNvSpPr>
            <a:spLocks noChangeArrowheads="1"/>
          </p:cNvSpPr>
          <p:nvPr/>
        </p:nvSpPr>
        <p:spPr bwMode="auto">
          <a:xfrm>
            <a:off x="5100638" y="3638550"/>
            <a:ext cx="1795462" cy="909638"/>
          </a:xfrm>
          <a:prstGeom prst="rect">
            <a:avLst/>
          </a:prstGeom>
          <a:gradFill rotWithShape="0">
            <a:gsLst>
              <a:gs pos="0">
                <a:schemeClr val="accent1">
                  <a:gamma/>
                  <a:shade val="46275"/>
                  <a:invGamma/>
                </a:schemeClr>
              </a:gs>
              <a:gs pos="100000">
                <a:schemeClr val="accent1"/>
              </a:gs>
            </a:gsLst>
            <a:lin ang="5400000" scaled="1"/>
          </a:gradFill>
          <a:ln w="25400">
            <a:solidFill>
              <a:schemeClr val="tx1"/>
            </a:solidFill>
            <a:miter lim="800000"/>
            <a:headEnd/>
            <a:tailEnd/>
          </a:ln>
          <a:effectLst/>
        </p:spPr>
        <p:txBody>
          <a:bodyPr wrap="none" lIns="91398" tIns="45699" rIns="91398" bIns="45699" anchor="ctr"/>
          <a:lstStyle/>
          <a:p>
            <a:pPr>
              <a:defRPr/>
            </a:pPr>
            <a:endParaRPr lang="th-TH">
              <a:latin typeface="WinInnwa" charset="0"/>
              <a:ea typeface="ＭＳ Ｐゴシック" charset="0"/>
            </a:endParaRPr>
          </a:p>
        </p:txBody>
      </p:sp>
      <p:sp>
        <p:nvSpPr>
          <p:cNvPr id="77831" name="Rectangle 8">
            <a:extLst>
              <a:ext uri="{FF2B5EF4-FFF2-40B4-BE49-F238E27FC236}">
                <a16:creationId xmlns:a16="http://schemas.microsoft.com/office/drawing/2014/main" id="{E73BAD63-42BE-A900-A086-186718A12675}"/>
              </a:ext>
            </a:extLst>
          </p:cNvPr>
          <p:cNvSpPr>
            <a:spLocks noChangeArrowheads="1"/>
          </p:cNvSpPr>
          <p:nvPr/>
        </p:nvSpPr>
        <p:spPr bwMode="auto">
          <a:xfrm>
            <a:off x="5283200" y="3819525"/>
            <a:ext cx="1490663" cy="48688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1800" dirty="0" err="1">
                <a:solidFill>
                  <a:srgbClr val="FFB3C0"/>
                </a:solidFill>
                <a:latin typeface="Pyidaungsu" panose="020B0502040204020203" pitchFamily="34" charset="0"/>
                <a:cs typeface="Pyidaungsu" panose="020B0502040204020203" pitchFamily="34" charset="0"/>
              </a:rPr>
              <a:t>အသင်းတော</a:t>
            </a:r>
            <a:r>
              <a:rPr lang="en-US" altLang="en-US" sz="1800" dirty="0">
                <a:solidFill>
                  <a:srgbClr val="FFB3C0"/>
                </a:solidFill>
                <a:latin typeface="Pyidaungsu" panose="020B0502040204020203" pitchFamily="34" charset="0"/>
                <a:cs typeface="Pyidaungsu" panose="020B0502040204020203" pitchFamily="34" charset="0"/>
              </a:rPr>
              <a:t>် ပြဿ</a:t>
            </a:r>
            <a:r>
              <a:rPr lang="en-US" altLang="en-US" sz="1800" dirty="0" err="1">
                <a:solidFill>
                  <a:srgbClr val="FFB3C0"/>
                </a:solidFill>
                <a:latin typeface="Pyidaungsu" panose="020B0502040204020203" pitchFamily="34" charset="0"/>
                <a:cs typeface="Pyidaungsu" panose="020B0502040204020203" pitchFamily="34" charset="0"/>
              </a:rPr>
              <a:t>နာများ</a:t>
            </a:r>
            <a:endParaRPr lang="en-US" altLang="en-US" sz="1800" dirty="0">
              <a:solidFill>
                <a:srgbClr val="FFB3C0"/>
              </a:solidFill>
              <a:latin typeface="Pyidaungsu" panose="020B0502040204020203" pitchFamily="34" charset="0"/>
              <a:cs typeface="Pyidaungsu" panose="020B0502040204020203" pitchFamily="34" charset="0"/>
            </a:endParaRPr>
          </a:p>
        </p:txBody>
      </p:sp>
      <p:sp>
        <p:nvSpPr>
          <p:cNvPr id="1425417" name="Rectangle 9">
            <a:extLst>
              <a:ext uri="{FF2B5EF4-FFF2-40B4-BE49-F238E27FC236}">
                <a16:creationId xmlns:a16="http://schemas.microsoft.com/office/drawing/2014/main" id="{5DB96D47-0AD5-B4DE-E900-F0BEEEE795B2}"/>
              </a:ext>
            </a:extLst>
          </p:cNvPr>
          <p:cNvSpPr>
            <a:spLocks noChangeArrowheads="1"/>
          </p:cNvSpPr>
          <p:nvPr/>
        </p:nvSpPr>
        <p:spPr bwMode="auto">
          <a:xfrm>
            <a:off x="7142163" y="3638550"/>
            <a:ext cx="1785937" cy="909638"/>
          </a:xfrm>
          <a:prstGeom prst="rect">
            <a:avLst/>
          </a:prstGeom>
          <a:gradFill rotWithShape="0">
            <a:gsLst>
              <a:gs pos="0">
                <a:schemeClr val="accent1">
                  <a:gamma/>
                  <a:shade val="46275"/>
                  <a:invGamma/>
                </a:schemeClr>
              </a:gs>
              <a:gs pos="100000">
                <a:schemeClr val="accent1"/>
              </a:gs>
            </a:gsLst>
            <a:lin ang="5400000" scaled="1"/>
          </a:gradFill>
          <a:ln w="25400">
            <a:solidFill>
              <a:schemeClr val="tx1"/>
            </a:solidFill>
            <a:miter lim="800000"/>
            <a:headEnd/>
            <a:tailEnd/>
          </a:ln>
          <a:effectLst/>
        </p:spPr>
        <p:txBody>
          <a:bodyPr wrap="none" lIns="91398" tIns="45699" rIns="91398" bIns="45699" anchor="ctr"/>
          <a:lstStyle/>
          <a:p>
            <a:pPr>
              <a:defRPr/>
            </a:pPr>
            <a:endParaRPr lang="th-TH">
              <a:latin typeface="WinInnwa" charset="0"/>
              <a:ea typeface="ＭＳ Ｐゴシック" charset="0"/>
            </a:endParaRPr>
          </a:p>
        </p:txBody>
      </p:sp>
      <p:sp>
        <p:nvSpPr>
          <p:cNvPr id="77833" name="Rectangle 10">
            <a:extLst>
              <a:ext uri="{FF2B5EF4-FFF2-40B4-BE49-F238E27FC236}">
                <a16:creationId xmlns:a16="http://schemas.microsoft.com/office/drawing/2014/main" id="{40DC06C1-3775-F1E5-D10C-CAB3FFBA53D8}"/>
              </a:ext>
            </a:extLst>
          </p:cNvPr>
          <p:cNvSpPr>
            <a:spLocks noChangeArrowheads="1"/>
          </p:cNvSpPr>
          <p:nvPr/>
        </p:nvSpPr>
        <p:spPr bwMode="auto">
          <a:xfrm>
            <a:off x="7291388" y="3819525"/>
            <a:ext cx="1490662" cy="52958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2000" dirty="0" err="1">
                <a:solidFill>
                  <a:srgbClr val="FFB3C0"/>
                </a:solidFill>
                <a:latin typeface="Pyidaungsu" panose="020B0502040204020203" pitchFamily="34" charset="0"/>
                <a:cs typeface="Pyidaungsu" panose="020B0502040204020203" pitchFamily="34" charset="0"/>
              </a:rPr>
              <a:t>ထာဝရ</a:t>
            </a:r>
            <a:r>
              <a:rPr lang="en-US" altLang="en-US" sz="2000" dirty="0">
                <a:solidFill>
                  <a:srgbClr val="FFB3C0"/>
                </a:solidFill>
                <a:latin typeface="Pyidaungsu" panose="020B0502040204020203" pitchFamily="34" charset="0"/>
                <a:cs typeface="Pyidaungsu" panose="020B0502040204020203" pitchFamily="34" charset="0"/>
              </a:rPr>
              <a:t> </a:t>
            </a:r>
            <a:r>
              <a:rPr lang="en-US" altLang="en-US" sz="2000" dirty="0" err="1">
                <a:solidFill>
                  <a:srgbClr val="FFB3C0"/>
                </a:solidFill>
                <a:latin typeface="Pyidaungsu" panose="020B0502040204020203" pitchFamily="34" charset="0"/>
                <a:cs typeface="Pyidaungsu" panose="020B0502040204020203" pitchFamily="34" charset="0"/>
              </a:rPr>
              <a:t>အနာဂတ</a:t>
            </a:r>
            <a:r>
              <a:rPr lang="en-US" altLang="en-US" sz="2000" dirty="0">
                <a:solidFill>
                  <a:srgbClr val="FFB3C0"/>
                </a:solidFill>
                <a:latin typeface="Pyidaungsu" panose="020B0502040204020203" pitchFamily="34" charset="0"/>
                <a:cs typeface="Pyidaungsu" panose="020B0502040204020203" pitchFamily="34" charset="0"/>
              </a:rPr>
              <a:t>်</a:t>
            </a:r>
          </a:p>
        </p:txBody>
      </p:sp>
      <p:grpSp>
        <p:nvGrpSpPr>
          <p:cNvPr id="77834" name="Group 11">
            <a:extLst>
              <a:ext uri="{FF2B5EF4-FFF2-40B4-BE49-F238E27FC236}">
                <a16:creationId xmlns:a16="http://schemas.microsoft.com/office/drawing/2014/main" id="{E739E4CA-5E48-0DC2-BA12-0D1450BA821C}"/>
              </a:ext>
            </a:extLst>
          </p:cNvPr>
          <p:cNvGrpSpPr>
            <a:grpSpLocks/>
          </p:cNvGrpSpPr>
          <p:nvPr/>
        </p:nvGrpSpPr>
        <p:grpSpPr bwMode="auto">
          <a:xfrm>
            <a:off x="776288" y="4641850"/>
            <a:ext cx="8291512" cy="1963738"/>
            <a:chOff x="489" y="2600"/>
            <a:chExt cx="5223" cy="1237"/>
          </a:xfrm>
        </p:grpSpPr>
        <p:sp>
          <p:nvSpPr>
            <p:cNvPr id="1425420" name="Line 12">
              <a:extLst>
                <a:ext uri="{FF2B5EF4-FFF2-40B4-BE49-F238E27FC236}">
                  <a16:creationId xmlns:a16="http://schemas.microsoft.com/office/drawing/2014/main" id="{43955936-44DF-65DD-8B88-450E32322AFC}"/>
                </a:ext>
              </a:extLst>
            </p:cNvPr>
            <p:cNvSpPr>
              <a:spLocks noChangeShapeType="1"/>
            </p:cNvSpPr>
            <p:nvPr/>
          </p:nvSpPr>
          <p:spPr bwMode="auto">
            <a:xfrm>
              <a:off x="489" y="2628"/>
              <a:ext cx="5221" cy="0"/>
            </a:xfrm>
            <a:prstGeom prst="line">
              <a:avLst/>
            </a:prstGeom>
            <a:noFill/>
            <a:ln w="76200">
              <a:solidFill>
                <a:schemeClr val="bg1"/>
              </a:solidFill>
              <a:round/>
              <a:headEnd/>
              <a:tailEnd/>
            </a:ln>
            <a:effectLst>
              <a:outerShdw dist="63500" dir="2212194"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425421" name="Line 13">
              <a:extLst>
                <a:ext uri="{FF2B5EF4-FFF2-40B4-BE49-F238E27FC236}">
                  <a16:creationId xmlns:a16="http://schemas.microsoft.com/office/drawing/2014/main" id="{EA6EFF18-67E5-5BA0-D5BC-C421A6E1316A}"/>
                </a:ext>
              </a:extLst>
            </p:cNvPr>
            <p:cNvSpPr>
              <a:spLocks noChangeShapeType="1"/>
            </p:cNvSpPr>
            <p:nvPr/>
          </p:nvSpPr>
          <p:spPr bwMode="auto">
            <a:xfrm>
              <a:off x="512" y="2632"/>
              <a:ext cx="0" cy="933"/>
            </a:xfrm>
            <a:prstGeom prst="line">
              <a:avLst/>
            </a:prstGeom>
            <a:noFill/>
            <a:ln w="76200">
              <a:solidFill>
                <a:schemeClr val="bg1"/>
              </a:solidFill>
              <a:round/>
              <a:headEnd/>
              <a:tailEnd/>
            </a:ln>
            <a:effectLst>
              <a:outerShdw dist="63500" dir="2212194"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425422" name="Line 14">
              <a:extLst>
                <a:ext uri="{FF2B5EF4-FFF2-40B4-BE49-F238E27FC236}">
                  <a16:creationId xmlns:a16="http://schemas.microsoft.com/office/drawing/2014/main" id="{613DF916-BB49-1656-8616-EC10A7F31C11}"/>
                </a:ext>
              </a:extLst>
            </p:cNvPr>
            <p:cNvSpPr>
              <a:spLocks noChangeShapeType="1"/>
            </p:cNvSpPr>
            <p:nvPr/>
          </p:nvSpPr>
          <p:spPr bwMode="auto">
            <a:xfrm>
              <a:off x="4416" y="2632"/>
              <a:ext cx="0" cy="811"/>
            </a:xfrm>
            <a:prstGeom prst="line">
              <a:avLst/>
            </a:prstGeom>
            <a:noFill/>
            <a:ln w="76200">
              <a:solidFill>
                <a:schemeClr val="bg1"/>
              </a:solidFill>
              <a:round/>
              <a:headEnd/>
              <a:tailEnd/>
            </a:ln>
            <a:effectLst>
              <a:outerShdw dist="63500" dir="2212194"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425423" name="Line 15">
              <a:extLst>
                <a:ext uri="{FF2B5EF4-FFF2-40B4-BE49-F238E27FC236}">
                  <a16:creationId xmlns:a16="http://schemas.microsoft.com/office/drawing/2014/main" id="{A0505116-D732-20B5-B212-42D227396943}"/>
                </a:ext>
              </a:extLst>
            </p:cNvPr>
            <p:cNvSpPr>
              <a:spLocks noChangeShapeType="1"/>
            </p:cNvSpPr>
            <p:nvPr/>
          </p:nvSpPr>
          <p:spPr bwMode="auto">
            <a:xfrm>
              <a:off x="3115" y="2632"/>
              <a:ext cx="0" cy="1205"/>
            </a:xfrm>
            <a:prstGeom prst="line">
              <a:avLst/>
            </a:prstGeom>
            <a:noFill/>
            <a:ln w="76200">
              <a:solidFill>
                <a:schemeClr val="bg1"/>
              </a:solidFill>
              <a:round/>
              <a:headEnd/>
              <a:tailEnd/>
            </a:ln>
            <a:effectLst>
              <a:outerShdw dist="63500" dir="2212194"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425424" name="Line 16">
              <a:extLst>
                <a:ext uri="{FF2B5EF4-FFF2-40B4-BE49-F238E27FC236}">
                  <a16:creationId xmlns:a16="http://schemas.microsoft.com/office/drawing/2014/main" id="{89B36BE0-8E2C-7ACC-6431-EECF84B63B9E}"/>
                </a:ext>
              </a:extLst>
            </p:cNvPr>
            <p:cNvSpPr>
              <a:spLocks noChangeShapeType="1"/>
            </p:cNvSpPr>
            <p:nvPr/>
          </p:nvSpPr>
          <p:spPr bwMode="auto">
            <a:xfrm>
              <a:off x="5712" y="2600"/>
              <a:ext cx="0" cy="1093"/>
            </a:xfrm>
            <a:prstGeom prst="line">
              <a:avLst/>
            </a:prstGeom>
            <a:noFill/>
            <a:ln w="76200">
              <a:solidFill>
                <a:schemeClr val="bg1"/>
              </a:solidFill>
              <a:round/>
              <a:headEnd/>
              <a:tailEnd/>
            </a:ln>
            <a:effectLst>
              <a:outerShdw dist="63500" dir="2212194"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425425" name="Line 17">
              <a:extLst>
                <a:ext uri="{FF2B5EF4-FFF2-40B4-BE49-F238E27FC236}">
                  <a16:creationId xmlns:a16="http://schemas.microsoft.com/office/drawing/2014/main" id="{89EF9CC1-48E7-F2C2-27AC-684214B5D4D4}"/>
                </a:ext>
              </a:extLst>
            </p:cNvPr>
            <p:cNvSpPr>
              <a:spLocks noChangeShapeType="1"/>
            </p:cNvSpPr>
            <p:nvPr/>
          </p:nvSpPr>
          <p:spPr bwMode="auto">
            <a:xfrm>
              <a:off x="1799" y="2632"/>
              <a:ext cx="0" cy="991"/>
            </a:xfrm>
            <a:prstGeom prst="line">
              <a:avLst/>
            </a:prstGeom>
            <a:noFill/>
            <a:ln w="76200">
              <a:solidFill>
                <a:schemeClr val="bg1"/>
              </a:solidFill>
              <a:round/>
              <a:headEnd/>
              <a:tailEnd/>
            </a:ln>
            <a:effectLst>
              <a:outerShdw dist="63500" dir="2212194"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77835" name="Rectangle 18">
            <a:extLst>
              <a:ext uri="{FF2B5EF4-FFF2-40B4-BE49-F238E27FC236}">
                <a16:creationId xmlns:a16="http://schemas.microsoft.com/office/drawing/2014/main" id="{35F89D66-B2A0-F318-3DE0-A538F36D77A1}"/>
              </a:ext>
            </a:extLst>
          </p:cNvPr>
          <p:cNvSpPr>
            <a:spLocks noChangeArrowheads="1"/>
          </p:cNvSpPr>
          <p:nvPr/>
        </p:nvSpPr>
        <p:spPr bwMode="auto">
          <a:xfrm>
            <a:off x="2579688" y="3182938"/>
            <a:ext cx="2047875" cy="4175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r">
              <a:spcBef>
                <a:spcPct val="50000"/>
              </a:spcBef>
            </a:pPr>
            <a:r>
              <a:rPr lang="en-US" altLang="en-US" sz="1600" dirty="0">
                <a:solidFill>
                  <a:schemeClr val="bg1"/>
                </a:solidFill>
                <a:latin typeface="Pyidaungsu" panose="020B0502040204020203" pitchFamily="34" charset="0"/>
                <a:cs typeface="Pyidaungsu" panose="020B0502040204020203" pitchFamily="34" charset="0"/>
              </a:rPr>
              <a:t>(၁အုပ်</a:t>
            </a:r>
            <a:r>
              <a:rPr lang="en-US" altLang="en-US" sz="2000" dirty="0">
                <a:solidFill>
                  <a:schemeClr val="bg1"/>
                </a:solidFill>
              </a:rPr>
              <a:t>)</a:t>
            </a:r>
          </a:p>
        </p:txBody>
      </p:sp>
      <p:sp>
        <p:nvSpPr>
          <p:cNvPr id="77836" name="Rectangle 19">
            <a:extLst>
              <a:ext uri="{FF2B5EF4-FFF2-40B4-BE49-F238E27FC236}">
                <a16:creationId xmlns:a16="http://schemas.microsoft.com/office/drawing/2014/main" id="{7077BA4D-58EC-6DB7-4514-48B21AC9B1F3}"/>
              </a:ext>
            </a:extLst>
          </p:cNvPr>
          <p:cNvSpPr>
            <a:spLocks noChangeArrowheads="1"/>
          </p:cNvSpPr>
          <p:nvPr/>
        </p:nvSpPr>
        <p:spPr bwMode="auto">
          <a:xfrm>
            <a:off x="4132263" y="3182938"/>
            <a:ext cx="2679700" cy="34876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r">
              <a:spcBef>
                <a:spcPct val="50000"/>
              </a:spcBef>
            </a:pPr>
            <a:r>
              <a:rPr lang="en-US" altLang="en-US" sz="1600" dirty="0">
                <a:solidFill>
                  <a:schemeClr val="bg1"/>
                </a:solidFill>
                <a:latin typeface="Pyidaungsu" panose="020B0502040204020203" pitchFamily="34" charset="0"/>
                <a:cs typeface="Pyidaungsu" panose="020B0502040204020203" pitchFamily="34" charset="0"/>
              </a:rPr>
              <a:t>(၂၁အုပ်)</a:t>
            </a:r>
          </a:p>
        </p:txBody>
      </p:sp>
      <p:sp>
        <p:nvSpPr>
          <p:cNvPr id="77837" name="Rectangle 20">
            <a:extLst>
              <a:ext uri="{FF2B5EF4-FFF2-40B4-BE49-F238E27FC236}">
                <a16:creationId xmlns:a16="http://schemas.microsoft.com/office/drawing/2014/main" id="{BDD5037B-2E34-7EE5-FB94-90DC70D4CAEC}"/>
              </a:ext>
            </a:extLst>
          </p:cNvPr>
          <p:cNvSpPr>
            <a:spLocks noChangeArrowheads="1"/>
          </p:cNvSpPr>
          <p:nvPr/>
        </p:nvSpPr>
        <p:spPr bwMode="auto">
          <a:xfrm>
            <a:off x="6554788" y="3184525"/>
            <a:ext cx="2047875" cy="34876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r">
              <a:spcBef>
                <a:spcPct val="50000"/>
              </a:spcBef>
            </a:pPr>
            <a:r>
              <a:rPr lang="en-US" altLang="en-US" sz="1600" dirty="0">
                <a:solidFill>
                  <a:schemeClr val="bg1"/>
                </a:solidFill>
                <a:latin typeface="Pyidaungsu" panose="020B0502040204020203" pitchFamily="34" charset="0"/>
                <a:cs typeface="Pyidaungsu" panose="020B0502040204020203" pitchFamily="34" charset="0"/>
              </a:rPr>
              <a:t>(၁အုပ်)</a:t>
            </a:r>
          </a:p>
        </p:txBody>
      </p:sp>
      <p:sp>
        <p:nvSpPr>
          <p:cNvPr id="77838" name="Rectangle 21">
            <a:extLst>
              <a:ext uri="{FF2B5EF4-FFF2-40B4-BE49-F238E27FC236}">
                <a16:creationId xmlns:a16="http://schemas.microsoft.com/office/drawing/2014/main" id="{B86CD79B-CFD4-68F8-9628-95BAFF58BDF8}"/>
              </a:ext>
            </a:extLst>
          </p:cNvPr>
          <p:cNvSpPr>
            <a:spLocks noChangeArrowheads="1"/>
          </p:cNvSpPr>
          <p:nvPr/>
        </p:nvSpPr>
        <p:spPr bwMode="auto">
          <a:xfrm>
            <a:off x="763588" y="5005388"/>
            <a:ext cx="1927225" cy="39750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000" dirty="0" err="1">
                <a:solidFill>
                  <a:srgbClr val="FFEA18"/>
                </a:solidFill>
                <a:latin typeface="Pyidaungsu" panose="020B0502040204020203" pitchFamily="34" charset="0"/>
                <a:cs typeface="Pyidaungsu" panose="020B0502040204020203" pitchFamily="34" charset="0"/>
              </a:rPr>
              <a:t>ခရစ်ဝင်ကျမ်းများ</a:t>
            </a:r>
            <a:endParaRPr lang="en-US" altLang="en-US" sz="2000" dirty="0">
              <a:solidFill>
                <a:srgbClr val="FFEA18"/>
              </a:solidFill>
              <a:latin typeface="Pyidaungsu" panose="020B0502040204020203" pitchFamily="34" charset="0"/>
              <a:cs typeface="Pyidaungsu" panose="020B0502040204020203" pitchFamily="34" charset="0"/>
            </a:endParaRPr>
          </a:p>
        </p:txBody>
      </p:sp>
      <p:sp>
        <p:nvSpPr>
          <p:cNvPr id="77839" name="Rectangle 22">
            <a:extLst>
              <a:ext uri="{FF2B5EF4-FFF2-40B4-BE49-F238E27FC236}">
                <a16:creationId xmlns:a16="http://schemas.microsoft.com/office/drawing/2014/main" id="{92929D68-E508-D014-55CA-047D7C991DF3}"/>
              </a:ext>
            </a:extLst>
          </p:cNvPr>
          <p:cNvSpPr>
            <a:spLocks noChangeArrowheads="1"/>
          </p:cNvSpPr>
          <p:nvPr/>
        </p:nvSpPr>
        <p:spPr bwMode="auto">
          <a:xfrm>
            <a:off x="3051175" y="5006975"/>
            <a:ext cx="1706563" cy="82839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EA18"/>
                </a:solidFill>
                <a:latin typeface="Pyidaungsu" panose="020B0502040204020203" pitchFamily="34" charset="0"/>
                <a:cs typeface="Pyidaungsu" panose="020B0502040204020203" pitchFamily="34" charset="0"/>
              </a:rPr>
              <a:t>တမန်တော်ဝတ္ထု</a:t>
            </a:r>
            <a:endParaRPr lang="en-US" altLang="en-US" sz="2400" dirty="0">
              <a:solidFill>
                <a:srgbClr val="FFEA18"/>
              </a:solidFill>
              <a:latin typeface="Pyidaungsu" panose="020B0502040204020203" pitchFamily="34" charset="0"/>
              <a:cs typeface="Pyidaungsu" panose="020B0502040204020203" pitchFamily="34" charset="0"/>
            </a:endParaRPr>
          </a:p>
        </p:txBody>
      </p:sp>
      <p:sp>
        <p:nvSpPr>
          <p:cNvPr id="77840" name="Rectangle 23">
            <a:extLst>
              <a:ext uri="{FF2B5EF4-FFF2-40B4-BE49-F238E27FC236}">
                <a16:creationId xmlns:a16="http://schemas.microsoft.com/office/drawing/2014/main" id="{AFBCE46A-0C31-D96D-EDA1-8E372CE5FBE7}"/>
              </a:ext>
            </a:extLst>
          </p:cNvPr>
          <p:cNvSpPr>
            <a:spLocks noChangeArrowheads="1"/>
          </p:cNvSpPr>
          <p:nvPr/>
        </p:nvSpPr>
        <p:spPr bwMode="auto">
          <a:xfrm>
            <a:off x="5010150" y="5267325"/>
            <a:ext cx="1927225" cy="82839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000" dirty="0" err="1">
                <a:solidFill>
                  <a:srgbClr val="FFEA18"/>
                </a:solidFill>
                <a:latin typeface="Pyidaungsu" panose="020B0502040204020203" pitchFamily="34" charset="0"/>
                <a:cs typeface="Pyidaungsu" panose="020B0502040204020203" pitchFamily="34" charset="0"/>
              </a:rPr>
              <a:t>စာစောင်များ</a:t>
            </a:r>
            <a:endParaRPr lang="en-US" altLang="en-US" sz="2000" b="0" u="sng" dirty="0">
              <a:solidFill>
                <a:srgbClr val="A7FFA7"/>
              </a:solidFill>
              <a:latin typeface="Pyidaungsu" panose="020B0502040204020203" pitchFamily="34" charset="0"/>
              <a:cs typeface="Pyidaungsu" panose="020B0502040204020203" pitchFamily="34" charset="0"/>
            </a:endParaRPr>
          </a:p>
          <a:p>
            <a:endParaRPr lang="en-US" altLang="en-US" sz="2800" b="0" u="sng" dirty="0">
              <a:solidFill>
                <a:srgbClr val="A7FFA7"/>
              </a:solidFill>
            </a:endParaRPr>
          </a:p>
        </p:txBody>
      </p:sp>
      <p:sp>
        <p:nvSpPr>
          <p:cNvPr id="77841" name="Rectangle 24">
            <a:extLst>
              <a:ext uri="{FF2B5EF4-FFF2-40B4-BE49-F238E27FC236}">
                <a16:creationId xmlns:a16="http://schemas.microsoft.com/office/drawing/2014/main" id="{571A6EC3-4F84-1D5E-90F2-9388559EAF92}"/>
              </a:ext>
            </a:extLst>
          </p:cNvPr>
          <p:cNvSpPr>
            <a:spLocks noChangeArrowheads="1"/>
          </p:cNvSpPr>
          <p:nvPr/>
        </p:nvSpPr>
        <p:spPr bwMode="auto">
          <a:xfrm>
            <a:off x="6740525" y="4991100"/>
            <a:ext cx="2638425" cy="782223"/>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err="1">
                <a:solidFill>
                  <a:srgbClr val="FFEA18"/>
                </a:solidFill>
                <a:latin typeface="Pyidaungsu" panose="020B0502040204020203" pitchFamily="34" charset="0"/>
                <a:cs typeface="Pyidaungsu" panose="020B0502040204020203" pitchFamily="34" charset="0"/>
              </a:rPr>
              <a:t>ဗျာဒိတ်ကျမ်း</a:t>
            </a:r>
            <a:endParaRPr lang="en-US" altLang="en-US" sz="2000" dirty="0">
              <a:solidFill>
                <a:srgbClr val="FFEA18"/>
              </a:solidFill>
              <a:latin typeface="Pyidaungsu" panose="020B0502040204020203" pitchFamily="34" charset="0"/>
              <a:cs typeface="Pyidaungsu" panose="020B0502040204020203" pitchFamily="34" charset="0"/>
            </a:endParaRPr>
          </a:p>
          <a:p>
            <a:endParaRPr lang="en-US" altLang="en-US" sz="2500" i="1" dirty="0">
              <a:solidFill>
                <a:srgbClr val="A7FFA7"/>
              </a:solidFill>
            </a:endParaRPr>
          </a:p>
        </p:txBody>
      </p:sp>
      <p:sp>
        <p:nvSpPr>
          <p:cNvPr id="77842" name="Rectangle 25">
            <a:extLst>
              <a:ext uri="{FF2B5EF4-FFF2-40B4-BE49-F238E27FC236}">
                <a16:creationId xmlns:a16="http://schemas.microsoft.com/office/drawing/2014/main" id="{6D5EFB6A-FF22-22E3-98DE-5DCCF344B64C}"/>
              </a:ext>
            </a:extLst>
          </p:cNvPr>
          <p:cNvSpPr>
            <a:spLocks noChangeArrowheads="1"/>
          </p:cNvSpPr>
          <p:nvPr/>
        </p:nvSpPr>
        <p:spPr bwMode="auto">
          <a:xfrm>
            <a:off x="1981200" y="1190625"/>
            <a:ext cx="6042025" cy="101305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EA18"/>
                </a:solidFill>
                <a:latin typeface="Pyidaungsu" panose="020B0502040204020203" pitchFamily="34" charset="0"/>
                <a:cs typeface="Pyidaungsu" panose="020B0502040204020203" pitchFamily="34" charset="0"/>
              </a:rPr>
              <a:t>ဓမ္မသစ</a:t>
            </a:r>
            <a:r>
              <a:rPr lang="en-US" altLang="en-US" sz="2400" dirty="0">
                <a:solidFill>
                  <a:srgbClr val="FFEA18"/>
                </a:solidFill>
                <a:latin typeface="Pyidaungsu" panose="020B0502040204020203" pitchFamily="34" charset="0"/>
                <a:cs typeface="Pyidaungsu" panose="020B0502040204020203" pitchFamily="34" charset="0"/>
              </a:rPr>
              <a:t>် </a:t>
            </a:r>
            <a:r>
              <a:rPr lang="en-US" altLang="en-US" sz="2400" dirty="0" err="1">
                <a:solidFill>
                  <a:srgbClr val="FFEA18"/>
                </a:solidFill>
                <a:latin typeface="Pyidaungsu" panose="020B0502040204020203" pitchFamily="34" charset="0"/>
                <a:cs typeface="Pyidaungsu" panose="020B0502040204020203" pitchFamily="34" charset="0"/>
              </a:rPr>
              <a:t>အပိုင်း</a:t>
            </a:r>
            <a:r>
              <a:rPr lang="en-US" altLang="en-US" sz="2400" dirty="0">
                <a:solidFill>
                  <a:srgbClr val="FFEA18"/>
                </a:solidFill>
                <a:latin typeface="Pyidaungsu" panose="020B0502040204020203" pitchFamily="34" charset="0"/>
                <a:cs typeface="Pyidaungsu" panose="020B0502040204020203" pitchFamily="34" charset="0"/>
              </a:rPr>
              <a:t> (၄) </a:t>
            </a:r>
            <a:r>
              <a:rPr lang="en-US" altLang="en-US" sz="2400" dirty="0" err="1">
                <a:solidFill>
                  <a:srgbClr val="FFEA18"/>
                </a:solidFill>
                <a:latin typeface="Pyidaungsu" panose="020B0502040204020203" pitchFamily="34" charset="0"/>
                <a:cs typeface="Pyidaungsu" panose="020B0502040204020203" pitchFamily="34" charset="0"/>
              </a:rPr>
              <a:t>ပိုင်း</a:t>
            </a:r>
            <a:endParaRPr lang="en-US" altLang="en-US" sz="2400" dirty="0">
              <a:solidFill>
                <a:srgbClr val="FFEA18"/>
              </a:solidFill>
              <a:latin typeface="Pyidaungsu" panose="020B0502040204020203" pitchFamily="34" charset="0"/>
              <a:cs typeface="Pyidaungsu" panose="020B0502040204020203" pitchFamily="34" charset="0"/>
            </a:endParaRPr>
          </a:p>
          <a:p>
            <a:pPr>
              <a:spcBef>
                <a:spcPct val="50000"/>
              </a:spcBef>
            </a:pPr>
            <a:r>
              <a:rPr lang="en-US" altLang="en-US" sz="2400" dirty="0" err="1">
                <a:solidFill>
                  <a:srgbClr val="FFEA18"/>
                </a:solidFill>
                <a:latin typeface="Pyidaungsu" panose="020B0502040204020203" pitchFamily="34" charset="0"/>
                <a:cs typeface="Pyidaungsu" panose="020B0502040204020203" pitchFamily="34" charset="0"/>
              </a:rPr>
              <a:t>အေဒီ</a:t>
            </a:r>
            <a:r>
              <a:rPr lang="en-US" altLang="en-US" sz="2400" dirty="0">
                <a:solidFill>
                  <a:srgbClr val="FFEA18"/>
                </a:solidFill>
                <a:latin typeface="Pyidaungsu" panose="020B0502040204020203" pitchFamily="34" charset="0"/>
                <a:cs typeface="Pyidaungsu" panose="020B0502040204020203" pitchFamily="34" charset="0"/>
              </a:rPr>
              <a:t> ၅၀ </a:t>
            </a:r>
            <a:r>
              <a:rPr lang="en-US" altLang="en-US" sz="2400" dirty="0" err="1">
                <a:solidFill>
                  <a:srgbClr val="FFEA18"/>
                </a:solidFill>
                <a:latin typeface="Pyidaungsu" panose="020B0502040204020203" pitchFamily="34" charset="0"/>
                <a:cs typeface="Pyidaungsu" panose="020B0502040204020203" pitchFamily="34" charset="0"/>
              </a:rPr>
              <a:t>နှင</a:t>
            </a:r>
            <a:r>
              <a:rPr lang="en-US" altLang="en-US" sz="2400" dirty="0">
                <a:solidFill>
                  <a:srgbClr val="FFEA18"/>
                </a:solidFill>
                <a:latin typeface="Pyidaungsu" panose="020B0502040204020203" pitchFamily="34" charset="0"/>
                <a:cs typeface="Pyidaungsu" panose="020B0502040204020203" pitchFamily="34" charset="0"/>
              </a:rPr>
              <a:t>့် ၉၀ </a:t>
            </a:r>
            <a:r>
              <a:rPr lang="en-US" altLang="en-US" sz="2400" dirty="0" err="1">
                <a:solidFill>
                  <a:srgbClr val="FFEA18"/>
                </a:solidFill>
                <a:latin typeface="Pyidaungsu" panose="020B0502040204020203" pitchFamily="34" charset="0"/>
                <a:cs typeface="Pyidaungsu" panose="020B0502040204020203" pitchFamily="34" charset="0"/>
              </a:rPr>
              <a:t>ကြား</a:t>
            </a:r>
            <a:r>
              <a:rPr lang="en-US" altLang="en-US" sz="2400" dirty="0">
                <a:solidFill>
                  <a:srgbClr val="FFEA18"/>
                </a:solidFill>
                <a:latin typeface="Pyidaungsu" panose="020B0502040204020203" pitchFamily="34" charset="0"/>
                <a:cs typeface="Pyidaungsu" panose="020B0502040204020203" pitchFamily="34" charset="0"/>
              </a:rPr>
              <a:t> </a:t>
            </a:r>
            <a:r>
              <a:rPr lang="en-US" altLang="en-US" sz="2400" dirty="0" err="1">
                <a:solidFill>
                  <a:srgbClr val="FFEA18"/>
                </a:solidFill>
                <a:latin typeface="Pyidaungsu" panose="020B0502040204020203" pitchFamily="34" charset="0"/>
                <a:cs typeface="Pyidaungsu" panose="020B0502040204020203" pitchFamily="34" charset="0"/>
              </a:rPr>
              <a:t>ရေးသားချက်များ</a:t>
            </a:r>
            <a:endParaRPr lang="en-US" altLang="en-US" sz="2400" dirty="0">
              <a:solidFill>
                <a:srgbClr val="FFEA18"/>
              </a:solidFill>
              <a:latin typeface="Pyidaungsu" panose="020B0502040204020203" pitchFamily="34" charset="0"/>
              <a:cs typeface="Pyidaungsu" panose="020B0502040204020203" pitchFamily="34" charset="0"/>
            </a:endParaRPr>
          </a:p>
        </p:txBody>
      </p:sp>
      <p:sp>
        <p:nvSpPr>
          <p:cNvPr id="1425434" name="Oval 26">
            <a:extLst>
              <a:ext uri="{FF2B5EF4-FFF2-40B4-BE49-F238E27FC236}">
                <a16:creationId xmlns:a16="http://schemas.microsoft.com/office/drawing/2014/main" id="{AF76CC04-EFD3-592D-47D0-6F06BEEFECB5}"/>
              </a:ext>
            </a:extLst>
          </p:cNvPr>
          <p:cNvSpPr>
            <a:spLocks noChangeArrowheads="1"/>
          </p:cNvSpPr>
          <p:nvPr/>
        </p:nvSpPr>
        <p:spPr bwMode="auto">
          <a:xfrm>
            <a:off x="4992438" y="2597150"/>
            <a:ext cx="2197100" cy="4191000"/>
          </a:xfrm>
          <a:prstGeom prst="ellipse">
            <a:avLst/>
          </a:prstGeom>
          <a:noFill/>
          <a:ln w="76200">
            <a:solidFill>
              <a:schemeClr val="accent2"/>
            </a:solidFill>
            <a:round/>
            <a:headEnd/>
            <a:tailEnd/>
          </a:ln>
          <a:effectLst>
            <a:outerShdw dist="99190" dir="2388334"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1400" b="0">
              <a:solidFill>
                <a:schemeClr val="hlink"/>
              </a:solidFill>
            </a:endParaRPr>
          </a:p>
        </p:txBody>
      </p:sp>
      <p:sp>
        <p:nvSpPr>
          <p:cNvPr id="77844" name="Text Box 27">
            <a:extLst>
              <a:ext uri="{FF2B5EF4-FFF2-40B4-BE49-F238E27FC236}">
                <a16:creationId xmlns:a16="http://schemas.microsoft.com/office/drawing/2014/main" id="{5989079A-B280-E7C0-A9B4-9A8F617D7B08}"/>
              </a:ext>
            </a:extLst>
          </p:cNvPr>
          <p:cNvSpPr txBox="1">
            <a:spLocks noChangeArrowheads="1"/>
          </p:cNvSpPr>
          <p:nvPr/>
        </p:nvSpPr>
        <p:spPr bwMode="auto">
          <a:xfrm>
            <a:off x="9693275" y="-17463"/>
            <a:ext cx="185738"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77845" name="Text Box 28">
            <a:extLst>
              <a:ext uri="{FF2B5EF4-FFF2-40B4-BE49-F238E27FC236}">
                <a16:creationId xmlns:a16="http://schemas.microsoft.com/office/drawing/2014/main" id="{E185B008-E050-F5BE-8E12-15D59BA604B5}"/>
              </a:ext>
            </a:extLst>
          </p:cNvPr>
          <p:cNvSpPr txBox="1">
            <a:spLocks noChangeArrowheads="1"/>
          </p:cNvSpPr>
          <p:nvPr/>
        </p:nvSpPr>
        <p:spPr bwMode="auto">
          <a:xfrm>
            <a:off x="8821738" y="7399338"/>
            <a:ext cx="184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000">
              <a:solidFill>
                <a:srgbClr val="FFFFFF"/>
              </a:solidFill>
            </a:endParaRPr>
          </a:p>
        </p:txBody>
      </p:sp>
      <p:sp>
        <p:nvSpPr>
          <p:cNvPr id="77846" name="Text Box 29">
            <a:extLst>
              <a:ext uri="{FF2B5EF4-FFF2-40B4-BE49-F238E27FC236}">
                <a16:creationId xmlns:a16="http://schemas.microsoft.com/office/drawing/2014/main" id="{A077B63B-C745-E29E-AF00-E6D8C86D6CA4}"/>
              </a:ext>
            </a:extLst>
          </p:cNvPr>
          <p:cNvSpPr txBox="1">
            <a:spLocks noChangeArrowheads="1"/>
          </p:cNvSpPr>
          <p:nvPr/>
        </p:nvSpPr>
        <p:spPr bwMode="auto">
          <a:xfrm>
            <a:off x="9180513" y="7402513"/>
            <a:ext cx="3127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30</a:t>
            </a:r>
          </a:p>
        </p:txBody>
      </p:sp>
    </p:spTree>
    <p:extLst>
      <p:ext uri="{BB962C8B-B14F-4D97-AF65-F5344CB8AC3E}">
        <p14:creationId xmlns:p14="http://schemas.microsoft.com/office/powerpoint/2010/main" val="3500831075"/>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1425434"/>
                                        </p:tgtEl>
                                        <p:attrNameLst>
                                          <p:attrName>style.visibility</p:attrName>
                                        </p:attrNameLst>
                                      </p:cBhvr>
                                      <p:to>
                                        <p:strVal val="visible"/>
                                      </p:to>
                                    </p:set>
                                    <p:anim calcmode="lin" valueType="num">
                                      <p:cBhvr>
                                        <p:cTn id="7" dur="500" fill="hold"/>
                                        <p:tgtEl>
                                          <p:spTgt spid="1425434"/>
                                        </p:tgtEl>
                                        <p:attrNameLst>
                                          <p:attrName>ppt_w</p:attrName>
                                        </p:attrNameLst>
                                      </p:cBhvr>
                                      <p:tavLst>
                                        <p:tav tm="0">
                                          <p:val>
                                            <p:fltVal val="0"/>
                                          </p:val>
                                        </p:tav>
                                        <p:tav tm="100000">
                                          <p:val>
                                            <p:strVal val="#ppt_w"/>
                                          </p:val>
                                        </p:tav>
                                      </p:tavLst>
                                    </p:anim>
                                    <p:anim calcmode="lin" valueType="num">
                                      <p:cBhvr>
                                        <p:cTn id="8" dur="500" fill="hold"/>
                                        <p:tgtEl>
                                          <p:spTgt spid="1425434"/>
                                        </p:tgtEl>
                                        <p:attrNameLst>
                                          <p:attrName>ppt_h</p:attrName>
                                        </p:attrNameLst>
                                      </p:cBhvr>
                                      <p:tavLst>
                                        <p:tav tm="0">
                                          <p:val>
                                            <p:fltVal val="0"/>
                                          </p:val>
                                        </p:tav>
                                        <p:tav tm="100000">
                                          <p:val>
                                            <p:strVal val="#ppt_h"/>
                                          </p:val>
                                        </p:tav>
                                      </p:tavLst>
                                    </p:anim>
                                    <p:anim calcmode="lin" valueType="num">
                                      <p:cBhvr>
                                        <p:cTn id="9" dur="500" fill="hold"/>
                                        <p:tgtEl>
                                          <p:spTgt spid="1425434"/>
                                        </p:tgtEl>
                                        <p:attrNameLst>
                                          <p:attrName>ppt_x</p:attrName>
                                        </p:attrNameLst>
                                      </p:cBhvr>
                                      <p:tavLst>
                                        <p:tav tm="0">
                                          <p:val>
                                            <p:fltVal val="0.5"/>
                                          </p:val>
                                        </p:tav>
                                        <p:tav tm="100000">
                                          <p:val>
                                            <p:strVal val="#ppt_x"/>
                                          </p:val>
                                        </p:tav>
                                      </p:tavLst>
                                    </p:anim>
                                    <p:anim calcmode="lin" valueType="num">
                                      <p:cBhvr>
                                        <p:cTn id="10" dur="500" fill="hold"/>
                                        <p:tgtEl>
                                          <p:spTgt spid="14254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5434"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a:extLst>
              <a:ext uri="{FF2B5EF4-FFF2-40B4-BE49-F238E27FC236}">
                <a16:creationId xmlns:a16="http://schemas.microsoft.com/office/drawing/2014/main" id="{7139D36B-5695-7C61-7106-74A038B1012C}"/>
              </a:ext>
            </a:extLst>
          </p:cNvPr>
          <p:cNvSpPr>
            <a:spLocks noChangeArrowheads="1"/>
          </p:cNvSpPr>
          <p:nvPr/>
        </p:nvSpPr>
        <p:spPr bwMode="auto">
          <a:xfrm>
            <a:off x="169863" y="7427913"/>
            <a:ext cx="1454150" cy="247650"/>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000" b="0">
              <a:solidFill>
                <a:srgbClr val="FFFF00"/>
              </a:solidFill>
            </a:endParaRPr>
          </a:p>
        </p:txBody>
      </p:sp>
      <p:sp>
        <p:nvSpPr>
          <p:cNvPr id="1238019" name="Line 3">
            <a:extLst>
              <a:ext uri="{FF2B5EF4-FFF2-40B4-BE49-F238E27FC236}">
                <a16:creationId xmlns:a16="http://schemas.microsoft.com/office/drawing/2014/main" id="{2477CF91-43A1-4468-1767-34C1D9658C1C}"/>
              </a:ext>
            </a:extLst>
          </p:cNvPr>
          <p:cNvSpPr>
            <a:spLocks noChangeShapeType="1"/>
          </p:cNvSpPr>
          <p:nvPr/>
        </p:nvSpPr>
        <p:spPr bwMode="auto">
          <a:xfrm>
            <a:off x="3143250" y="533400"/>
            <a:ext cx="6381750" cy="0"/>
          </a:xfrm>
          <a:prstGeom prst="line">
            <a:avLst/>
          </a:prstGeom>
          <a:noFill/>
          <a:ln>
            <a:noFill/>
          </a:ln>
          <a:effectLst>
            <a:outerShdw dist="28398" dir="1593903" algn="ctr" rotWithShape="0">
              <a:schemeClr val="tx1"/>
            </a:outerShdw>
          </a:effectLst>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wrap="none" lIns="91398" tIns="45699" rIns="91398" bIns="45699" anchor="ctr"/>
          <a:lstStyle/>
          <a:p>
            <a:endParaRPr lang="en-US"/>
          </a:p>
        </p:txBody>
      </p:sp>
      <p:sp>
        <p:nvSpPr>
          <p:cNvPr id="86019" name="Text Box 4">
            <a:extLst>
              <a:ext uri="{FF2B5EF4-FFF2-40B4-BE49-F238E27FC236}">
                <a16:creationId xmlns:a16="http://schemas.microsoft.com/office/drawing/2014/main" id="{E19211C8-0605-8540-1FDD-023A9E3F0603}"/>
              </a:ext>
            </a:extLst>
          </p:cNvPr>
          <p:cNvSpPr txBox="1">
            <a:spLocks noChangeArrowheads="1"/>
          </p:cNvSpPr>
          <p:nvPr/>
        </p:nvSpPr>
        <p:spPr bwMode="auto">
          <a:xfrm>
            <a:off x="9694863" y="-17463"/>
            <a:ext cx="185737" cy="400051"/>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FF00"/>
                </a:solidFill>
              </a:rPr>
              <a:t> </a:t>
            </a:r>
          </a:p>
        </p:txBody>
      </p:sp>
      <p:sp>
        <p:nvSpPr>
          <p:cNvPr id="1238021" name="Rectangle 5">
            <a:extLst>
              <a:ext uri="{FF2B5EF4-FFF2-40B4-BE49-F238E27FC236}">
                <a16:creationId xmlns:a16="http://schemas.microsoft.com/office/drawing/2014/main" id="{E91A6418-19DC-3E0E-7BD8-F2575D646667}"/>
              </a:ext>
            </a:extLst>
          </p:cNvPr>
          <p:cNvSpPr>
            <a:spLocks noChangeArrowheads="1"/>
          </p:cNvSpPr>
          <p:nvPr/>
        </p:nvSpPr>
        <p:spPr bwMode="auto">
          <a:xfrm>
            <a:off x="1263650" y="1533525"/>
            <a:ext cx="7826375" cy="1382896"/>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105000"/>
              </a:lnSpc>
              <a:spcBef>
                <a:spcPct val="50000"/>
              </a:spcBef>
            </a:pPr>
            <a:r>
              <a:rPr lang="en-US" altLang="en-US" i="1" dirty="0" err="1">
                <a:solidFill>
                  <a:srgbClr val="FFFF00"/>
                </a:solidFill>
                <a:latin typeface="Pyidaungsu" panose="020B0502040204020203" pitchFamily="34" charset="0"/>
                <a:cs typeface="Pyidaungsu" panose="020B0502040204020203" pitchFamily="34" charset="0"/>
              </a:rPr>
              <a:t>ပေါလု</a:t>
            </a:r>
            <a:r>
              <a:rPr lang="en-US" altLang="en-US" i="1" dirty="0">
                <a:solidFill>
                  <a:srgbClr val="FFFF00"/>
                </a:solidFill>
                <a:latin typeface="Pyidaungsu" panose="020B0502040204020203" pitchFamily="34" charset="0"/>
                <a:cs typeface="Pyidaungsu" panose="020B0502040204020203" pitchFamily="34" charset="0"/>
              </a:rPr>
              <a:t>၏ </a:t>
            </a:r>
            <a:r>
              <a:rPr lang="en-US" altLang="en-US" i="1" dirty="0" err="1">
                <a:solidFill>
                  <a:srgbClr val="FFFF00"/>
                </a:solidFill>
                <a:latin typeface="Pyidaungsu" panose="020B0502040204020203" pitchFamily="34" charset="0"/>
                <a:cs typeface="Pyidaungsu" panose="020B0502040204020203" pitchFamily="34" charset="0"/>
              </a:rPr>
              <a:t>ခရီးစဉ်ကို</a:t>
            </a:r>
            <a:r>
              <a:rPr lang="en-US" altLang="en-US" i="1" dirty="0">
                <a:solidFill>
                  <a:srgbClr val="FFFF00"/>
                </a:solidFill>
                <a:latin typeface="Pyidaungsu" panose="020B0502040204020203" pitchFamily="34" charset="0"/>
                <a:cs typeface="Pyidaungsu" panose="020B0502040204020203" pitchFamily="34" charset="0"/>
              </a:rPr>
              <a:t> </a:t>
            </a:r>
            <a:r>
              <a:rPr lang="en-US" altLang="en-US" i="1" dirty="0" err="1">
                <a:solidFill>
                  <a:srgbClr val="FFFF00"/>
                </a:solidFill>
                <a:latin typeface="Pyidaungsu" panose="020B0502040204020203" pitchFamily="34" charset="0"/>
                <a:cs typeface="Pyidaungsu" panose="020B0502040204020203" pitchFamily="34" charset="0"/>
              </a:rPr>
              <a:t>ဖြောင</a:t>
            </a:r>
            <a:r>
              <a:rPr lang="en-US" altLang="en-US" i="1" dirty="0">
                <a:solidFill>
                  <a:srgbClr val="FFFF00"/>
                </a:solidFill>
                <a:latin typeface="Pyidaungsu" panose="020B0502040204020203" pitchFamily="34" charset="0"/>
                <a:cs typeface="Pyidaungsu" panose="020B0502040204020203" pitchFamily="34" charset="0"/>
              </a:rPr>
              <a:t>့်</a:t>
            </a:r>
            <a:r>
              <a:rPr lang="en-US" altLang="en-US" i="1" dirty="0" err="1">
                <a:solidFill>
                  <a:srgbClr val="FFFF00"/>
                </a:solidFill>
                <a:latin typeface="Pyidaungsu" panose="020B0502040204020203" pitchFamily="34" charset="0"/>
                <a:cs typeface="Pyidaungsu" panose="020B0502040204020203" pitchFamily="34" charset="0"/>
              </a:rPr>
              <a:t>တန်းစွာ</a:t>
            </a:r>
            <a:r>
              <a:rPr lang="en-US" altLang="en-US" i="1" dirty="0">
                <a:solidFill>
                  <a:srgbClr val="FFFF00"/>
                </a:solidFill>
                <a:latin typeface="Pyidaungsu" panose="020B0502040204020203" pitchFamily="34" charset="0"/>
                <a:cs typeface="Pyidaungsu" panose="020B0502040204020203" pitchFamily="34" charset="0"/>
              </a:rPr>
              <a:t> </a:t>
            </a:r>
          </a:p>
          <a:p>
            <a:pPr>
              <a:lnSpc>
                <a:spcPct val="105000"/>
              </a:lnSpc>
              <a:spcBef>
                <a:spcPct val="50000"/>
              </a:spcBef>
            </a:pPr>
            <a:r>
              <a:rPr lang="en-US" altLang="en-US" i="1" dirty="0" err="1">
                <a:solidFill>
                  <a:srgbClr val="FFFF00"/>
                </a:solidFill>
                <a:latin typeface="Pyidaungsu" panose="020B0502040204020203" pitchFamily="34" charset="0"/>
                <a:cs typeface="Pyidaungsu" panose="020B0502040204020203" pitchFamily="34" charset="0"/>
              </a:rPr>
              <a:t>တင်ပြခြင်း</a:t>
            </a:r>
            <a:endParaRPr lang="en-US" altLang="en-US" sz="4300" dirty="0">
              <a:solidFill>
                <a:srgbClr val="FFFF00"/>
              </a:solidFill>
            </a:endParaRPr>
          </a:p>
        </p:txBody>
      </p:sp>
      <p:sp>
        <p:nvSpPr>
          <p:cNvPr id="1238026" name="Rectangle 10">
            <a:extLst>
              <a:ext uri="{FF2B5EF4-FFF2-40B4-BE49-F238E27FC236}">
                <a16:creationId xmlns:a16="http://schemas.microsoft.com/office/drawing/2014/main" id="{15EE5645-7229-9495-D95D-49C2756D00CD}"/>
              </a:ext>
            </a:extLst>
          </p:cNvPr>
          <p:cNvSpPr>
            <a:spLocks noChangeArrowheads="1"/>
          </p:cNvSpPr>
          <p:nvPr/>
        </p:nvSpPr>
        <p:spPr bwMode="auto">
          <a:xfrm>
            <a:off x="2573338" y="4284663"/>
            <a:ext cx="6691312" cy="2023071"/>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105000"/>
              </a:lnSpc>
              <a:spcBef>
                <a:spcPct val="50000"/>
              </a:spcBef>
            </a:pPr>
            <a:r>
              <a:rPr lang="en-US" altLang="en-US" sz="2400" dirty="0" err="1">
                <a:solidFill>
                  <a:schemeClr val="bg1"/>
                </a:solidFill>
                <a:latin typeface="Pyidaungsu" panose="020B0502040204020203" pitchFamily="34" charset="0"/>
                <a:cs typeface="Pyidaungsu" panose="020B0502040204020203" pitchFamily="34" charset="0"/>
              </a:rPr>
              <a:t>သင</a:t>
            </a:r>
            <a:r>
              <a:rPr lang="en-US" altLang="en-US" sz="2400" dirty="0">
                <a:solidFill>
                  <a:schemeClr val="bg1"/>
                </a:solidFill>
                <a:latin typeface="Pyidaungsu" panose="020B0502040204020203" pitchFamily="34" charset="0"/>
                <a:cs typeface="Pyidaungsu" panose="020B0502040204020203" pitchFamily="34" charset="0"/>
              </a:rPr>
              <a:t>့်</a:t>
            </a:r>
            <a:r>
              <a:rPr lang="en-US" altLang="en-US" sz="2400" dirty="0" err="1">
                <a:solidFill>
                  <a:schemeClr val="bg1"/>
                </a:solidFill>
                <a:latin typeface="Pyidaungsu" panose="020B0502040204020203" pitchFamily="34" charset="0"/>
                <a:cs typeface="Pyidaungsu" panose="020B0502040204020203" pitchFamily="34" charset="0"/>
              </a:rPr>
              <a:t>ရဲ</a:t>
            </a:r>
            <a:r>
              <a:rPr lang="en-US" altLang="en-US" sz="2400" dirty="0">
                <a:solidFill>
                  <a:schemeClr val="bg1"/>
                </a:solidFill>
                <a:latin typeface="Pyidaungsu" panose="020B0502040204020203" pitchFamily="34" charset="0"/>
                <a:cs typeface="Pyidaungsu" panose="020B0502040204020203" pitchFamily="34" charset="0"/>
              </a:rPr>
              <a:t>့ </a:t>
            </a:r>
            <a:r>
              <a:rPr lang="en-US" altLang="en-US" sz="2400" dirty="0" err="1">
                <a:solidFill>
                  <a:schemeClr val="bg1"/>
                </a:solidFill>
                <a:latin typeface="Pyidaungsu" panose="020B0502040204020203" pitchFamily="34" charset="0"/>
                <a:cs typeface="Pyidaungsu" panose="020B0502040204020203" pitchFamily="34" charset="0"/>
              </a:rPr>
              <a:t>သမ္မာကျမ်း</a:t>
            </a:r>
            <a:r>
              <a:rPr lang="en-US" altLang="en-US" sz="2400" dirty="0">
                <a:solidFill>
                  <a:schemeClr val="bg1"/>
                </a:solidFill>
                <a:latin typeface="Pyidaungsu" panose="020B0502040204020203" pitchFamily="34" charset="0"/>
                <a:cs typeface="Pyidaungsu" panose="020B0502040204020203" pitchFamily="34" charset="0"/>
              </a:rPr>
              <a:t> </a:t>
            </a:r>
            <a:r>
              <a:rPr lang="en-US" altLang="en-US" sz="2400" dirty="0" err="1">
                <a:solidFill>
                  <a:schemeClr val="bg1"/>
                </a:solidFill>
                <a:latin typeface="Pyidaungsu" panose="020B0502040204020203" pitchFamily="34" charset="0"/>
                <a:cs typeface="Pyidaungsu" panose="020B0502040204020203" pitchFamily="34" charset="0"/>
              </a:rPr>
              <a:t>အနောက်ဘက်ရှိ</a:t>
            </a:r>
            <a:r>
              <a:rPr lang="en-US" altLang="en-US" sz="2400" dirty="0">
                <a:solidFill>
                  <a:schemeClr val="bg1"/>
                </a:solidFill>
                <a:latin typeface="Pyidaungsu" panose="020B0502040204020203" pitchFamily="34" charset="0"/>
                <a:cs typeface="Pyidaungsu" panose="020B0502040204020203" pitchFamily="34" charset="0"/>
              </a:rPr>
              <a:t> </a:t>
            </a:r>
            <a:r>
              <a:rPr lang="en-US" altLang="en-US" sz="2400" dirty="0" err="1">
                <a:solidFill>
                  <a:schemeClr val="bg1"/>
                </a:solidFill>
                <a:latin typeface="Pyidaungsu" panose="020B0502040204020203" pitchFamily="34" charset="0"/>
                <a:cs typeface="Pyidaungsu" panose="020B0502040204020203" pitchFamily="34" charset="0"/>
              </a:rPr>
              <a:t>အမှတ်အသား</a:t>
            </a:r>
            <a:endParaRPr lang="en-US" altLang="en-US" sz="2400" dirty="0">
              <a:solidFill>
                <a:schemeClr val="bg1"/>
              </a:solidFill>
              <a:latin typeface="Pyidaungsu" panose="020B0502040204020203" pitchFamily="34" charset="0"/>
              <a:cs typeface="Pyidaungsu" panose="020B0502040204020203" pitchFamily="34" charset="0"/>
            </a:endParaRPr>
          </a:p>
          <a:p>
            <a:pPr>
              <a:lnSpc>
                <a:spcPct val="105000"/>
              </a:lnSpc>
              <a:spcBef>
                <a:spcPct val="50000"/>
              </a:spcBef>
            </a:pPr>
            <a:r>
              <a:rPr lang="en-US" altLang="en-US" sz="2400" dirty="0" err="1">
                <a:solidFill>
                  <a:schemeClr val="bg1"/>
                </a:solidFill>
                <a:latin typeface="Pyidaungsu" panose="020B0502040204020203" pitchFamily="34" charset="0"/>
                <a:cs typeface="Pyidaungsu" panose="020B0502040204020203" pitchFamily="34" charset="0"/>
              </a:rPr>
              <a:t>အမျိုးမျိုး</a:t>
            </a:r>
            <a:r>
              <a:rPr lang="en-US" altLang="en-US" sz="2400" dirty="0">
                <a:solidFill>
                  <a:schemeClr val="bg1"/>
                </a:solidFill>
                <a:latin typeface="Pyidaungsu" panose="020B0502040204020203" pitchFamily="34" charset="0"/>
                <a:cs typeface="Pyidaungsu" panose="020B0502040204020203" pitchFamily="34" charset="0"/>
              </a:rPr>
              <a:t>၊ </a:t>
            </a:r>
            <a:r>
              <a:rPr lang="en-US" altLang="en-US" sz="2400" dirty="0" err="1">
                <a:solidFill>
                  <a:schemeClr val="bg1"/>
                </a:solidFill>
                <a:latin typeface="Pyidaungsu" panose="020B0502040204020203" pitchFamily="34" charset="0"/>
                <a:cs typeface="Pyidaungsu" panose="020B0502040204020203" pitchFamily="34" charset="0"/>
              </a:rPr>
              <a:t>အရောင်အမျိုးမျိုး</a:t>
            </a:r>
            <a:r>
              <a:rPr lang="en-US" altLang="en-US" sz="2400" dirty="0">
                <a:solidFill>
                  <a:schemeClr val="bg1"/>
                </a:solidFill>
                <a:latin typeface="Pyidaungsu" panose="020B0502040204020203" pitchFamily="34" charset="0"/>
                <a:cs typeface="Pyidaungsu" panose="020B0502040204020203" pitchFamily="34" charset="0"/>
              </a:rPr>
              <a:t> </a:t>
            </a:r>
            <a:r>
              <a:rPr lang="en-US" altLang="en-US" sz="2400" dirty="0" err="1">
                <a:solidFill>
                  <a:schemeClr val="bg1"/>
                </a:solidFill>
                <a:latin typeface="Pyidaungsu" panose="020B0502040204020203" pitchFamily="34" charset="0"/>
                <a:cs typeface="Pyidaungsu" panose="020B0502040204020203" pitchFamily="34" charset="0"/>
              </a:rPr>
              <a:t>တစ်ခုနှင</a:t>
            </a:r>
            <a:r>
              <a:rPr lang="en-US" altLang="en-US" sz="2400" dirty="0">
                <a:solidFill>
                  <a:schemeClr val="bg1"/>
                </a:solidFill>
                <a:latin typeface="Pyidaungsu" panose="020B0502040204020203" pitchFamily="34" charset="0"/>
                <a:cs typeface="Pyidaungsu" panose="020B0502040204020203" pitchFamily="34" charset="0"/>
              </a:rPr>
              <a:t>့်</a:t>
            </a:r>
            <a:r>
              <a:rPr lang="en-US" altLang="en-US" sz="2400" dirty="0" err="1">
                <a:solidFill>
                  <a:schemeClr val="bg1"/>
                </a:solidFill>
                <a:latin typeface="Pyidaungsu" panose="020B0502040204020203" pitchFamily="34" charset="0"/>
                <a:cs typeface="Pyidaungsu" panose="020B0502040204020203" pitchFamily="34" charset="0"/>
              </a:rPr>
              <a:t>တစ်ခုအပေ</a:t>
            </a:r>
            <a:r>
              <a:rPr lang="en-US" altLang="en-US" sz="2400" dirty="0">
                <a:solidFill>
                  <a:schemeClr val="bg1"/>
                </a:solidFill>
                <a:latin typeface="Pyidaungsu" panose="020B0502040204020203" pitchFamily="34" charset="0"/>
                <a:cs typeface="Pyidaungsu" panose="020B0502040204020203" pitchFamily="34" charset="0"/>
              </a:rPr>
              <a:t>ါ် </a:t>
            </a:r>
            <a:r>
              <a:rPr lang="en-US" altLang="en-US" sz="2400" dirty="0" err="1">
                <a:solidFill>
                  <a:schemeClr val="bg1"/>
                </a:solidFill>
                <a:latin typeface="Pyidaungsu" panose="020B0502040204020203" pitchFamily="34" charset="0"/>
                <a:cs typeface="Pyidaungsu" panose="020B0502040204020203" pitchFamily="34" charset="0"/>
              </a:rPr>
              <a:t>အမှတ်အသား</a:t>
            </a:r>
            <a:r>
              <a:rPr lang="en-US" altLang="en-US" sz="2400" dirty="0">
                <a:solidFill>
                  <a:schemeClr val="bg1"/>
                </a:solidFill>
                <a:latin typeface="Pyidaungsu" panose="020B0502040204020203" pitchFamily="34" charset="0"/>
                <a:cs typeface="Pyidaungsu" panose="020B0502040204020203" pitchFamily="34" charset="0"/>
              </a:rPr>
              <a:t> </a:t>
            </a:r>
            <a:r>
              <a:rPr lang="en-US" altLang="en-US" sz="2400" dirty="0" err="1">
                <a:solidFill>
                  <a:schemeClr val="bg1"/>
                </a:solidFill>
                <a:latin typeface="Pyidaungsu" panose="020B0502040204020203" pitchFamily="34" charset="0"/>
                <a:cs typeface="Pyidaungsu" panose="020B0502040204020203" pitchFamily="34" charset="0"/>
              </a:rPr>
              <a:t>ဝိုင်းခတ်ထားသည</a:t>
            </a:r>
            <a:r>
              <a:rPr lang="en-US" altLang="en-US" sz="2400" dirty="0">
                <a:solidFill>
                  <a:schemeClr val="bg1"/>
                </a:solidFill>
                <a:latin typeface="Pyidaungsu" panose="020B0502040204020203" pitchFamily="34" charset="0"/>
                <a:cs typeface="Pyidaungsu" panose="020B0502040204020203" pitchFamily="34" charset="0"/>
              </a:rPr>
              <a:t>့် </a:t>
            </a:r>
            <a:r>
              <a:rPr lang="en-US" altLang="en-US" sz="2400" dirty="0" err="1">
                <a:solidFill>
                  <a:schemeClr val="bg1"/>
                </a:solidFill>
                <a:latin typeface="Pyidaungsu" panose="020B0502040204020203" pitchFamily="34" charset="0"/>
                <a:cs typeface="Pyidaungsu" panose="020B0502040204020203" pitchFamily="34" charset="0"/>
              </a:rPr>
              <a:t>မြေပုံကို</a:t>
            </a:r>
            <a:r>
              <a:rPr lang="en-US" altLang="en-US" sz="2400" dirty="0">
                <a:solidFill>
                  <a:schemeClr val="bg1"/>
                </a:solidFill>
                <a:latin typeface="Pyidaungsu" panose="020B0502040204020203" pitchFamily="34" charset="0"/>
                <a:cs typeface="Pyidaungsu" panose="020B0502040204020203" pitchFamily="34" charset="0"/>
              </a:rPr>
              <a:t> </a:t>
            </a:r>
          </a:p>
          <a:p>
            <a:pPr>
              <a:lnSpc>
                <a:spcPct val="105000"/>
              </a:lnSpc>
              <a:spcBef>
                <a:spcPct val="50000"/>
              </a:spcBef>
            </a:pPr>
            <a:r>
              <a:rPr lang="en-US" altLang="en-US" sz="2400" dirty="0" err="1">
                <a:solidFill>
                  <a:schemeClr val="bg1"/>
                </a:solidFill>
                <a:latin typeface="Pyidaungsu" panose="020B0502040204020203" pitchFamily="34" charset="0"/>
                <a:cs typeface="Pyidaungsu" panose="020B0502040204020203" pitchFamily="34" charset="0"/>
              </a:rPr>
              <a:t>သတိပြုမိပါသလား</a:t>
            </a:r>
            <a:r>
              <a:rPr lang="en-US" altLang="en-US" sz="2400" dirty="0">
                <a:solidFill>
                  <a:schemeClr val="bg1"/>
                </a:solidFill>
                <a:latin typeface="Pyidaungsu" panose="020B0502040204020203" pitchFamily="34" charset="0"/>
                <a:cs typeface="Pyidaungsu" panose="020B0502040204020203" pitchFamily="34" charset="0"/>
              </a:rPr>
              <a:t>။</a:t>
            </a:r>
            <a:endParaRPr lang="en-US" altLang="en-US" dirty="0">
              <a:solidFill>
                <a:schemeClr val="bg1"/>
              </a:solidFill>
            </a:endParaRPr>
          </a:p>
        </p:txBody>
      </p:sp>
      <p:graphicFrame>
        <p:nvGraphicFramePr>
          <p:cNvPr id="86022" name="Object 11">
            <a:extLst>
              <a:ext uri="{FF2B5EF4-FFF2-40B4-BE49-F238E27FC236}">
                <a16:creationId xmlns:a16="http://schemas.microsoft.com/office/drawing/2014/main" id="{5263F721-23AD-005F-BC80-E85A78B87F1C}"/>
              </a:ext>
            </a:extLst>
          </p:cNvPr>
          <p:cNvGraphicFramePr>
            <a:graphicFrameLocks noChangeAspect="1"/>
          </p:cNvGraphicFramePr>
          <p:nvPr/>
        </p:nvGraphicFramePr>
        <p:xfrm>
          <a:off x="635000" y="3216275"/>
          <a:ext cx="1866900" cy="4013200"/>
        </p:xfrm>
        <a:graphic>
          <a:graphicData uri="http://schemas.openxmlformats.org/presentationml/2006/ole">
            <mc:AlternateContent xmlns:mc="http://schemas.openxmlformats.org/markup-compatibility/2006">
              <mc:Choice xmlns:v="urn:schemas-microsoft-com:vml" Requires="v">
                <p:oleObj r:id="rId3" imgW="1866900" imgH="4013200" progId="MS_ClipArt_Gallery">
                  <p:embed/>
                </p:oleObj>
              </mc:Choice>
              <mc:Fallback>
                <p:oleObj r:id="rId3" imgW="1866900" imgH="4013200" progId="MS_ClipArt_Gallery">
                  <p:embed/>
                  <p:pic>
                    <p:nvPicPr>
                      <p:cNvPr id="0"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0" y="3216275"/>
                        <a:ext cx="1866900" cy="401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86023" name="Text Box 13">
            <a:extLst>
              <a:ext uri="{FF2B5EF4-FFF2-40B4-BE49-F238E27FC236}">
                <a16:creationId xmlns:a16="http://schemas.microsoft.com/office/drawing/2014/main" id="{9AAB004E-8058-A328-FAB8-F0C4F7B26C6B}"/>
              </a:ext>
            </a:extLst>
          </p:cNvPr>
          <p:cNvSpPr txBox="1">
            <a:spLocks noChangeArrowheads="1"/>
          </p:cNvSpPr>
          <p:nvPr/>
        </p:nvSpPr>
        <p:spPr bwMode="auto">
          <a:xfrm>
            <a:off x="9459913" y="70199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86024" name="Text Box 14">
            <a:extLst>
              <a:ext uri="{FF2B5EF4-FFF2-40B4-BE49-F238E27FC236}">
                <a16:creationId xmlns:a16="http://schemas.microsoft.com/office/drawing/2014/main" id="{2B70BA1C-B00D-8464-B738-5294C1749C95}"/>
              </a:ext>
            </a:extLst>
          </p:cNvPr>
          <p:cNvSpPr txBox="1">
            <a:spLocks noChangeArrowheads="1"/>
          </p:cNvSpPr>
          <p:nvPr/>
        </p:nvSpPr>
        <p:spPr bwMode="auto">
          <a:xfrm>
            <a:off x="9178925" y="7402513"/>
            <a:ext cx="3127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34</a:t>
            </a:r>
          </a:p>
        </p:txBody>
      </p:sp>
      <p:sp>
        <p:nvSpPr>
          <p:cNvPr id="86025" name="Text Box 15">
            <a:extLst>
              <a:ext uri="{FF2B5EF4-FFF2-40B4-BE49-F238E27FC236}">
                <a16:creationId xmlns:a16="http://schemas.microsoft.com/office/drawing/2014/main" id="{E9E60548-5C8A-4182-A477-908A645988B9}"/>
              </a:ext>
            </a:extLst>
          </p:cNvPr>
          <p:cNvSpPr txBox="1">
            <a:spLocks noChangeArrowheads="1"/>
          </p:cNvSpPr>
          <p:nvPr/>
        </p:nvSpPr>
        <p:spPr bwMode="auto">
          <a:xfrm>
            <a:off x="9628188" y="7345363"/>
            <a:ext cx="271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238021">
                                            <p:txEl>
                                              <p:pRg st="0" end="0"/>
                                            </p:txEl>
                                          </p:spTgt>
                                        </p:tgtEl>
                                        <p:attrNameLst>
                                          <p:attrName>style.visibility</p:attrName>
                                        </p:attrNameLst>
                                      </p:cBhvr>
                                      <p:to>
                                        <p:strVal val="visible"/>
                                      </p:to>
                                    </p:set>
                                    <p:animEffect transition="in" filter="box(out)">
                                      <p:cBhvr>
                                        <p:cTn id="7" dur="500"/>
                                        <p:tgtEl>
                                          <p:spTgt spid="1238021">
                                            <p:txEl>
                                              <p:pRg st="0" end="0"/>
                                            </p:txEl>
                                          </p:spTgt>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1238021">
                                            <p:txEl>
                                              <p:pRg st="1" end="1"/>
                                            </p:txEl>
                                          </p:spTgt>
                                        </p:tgtEl>
                                        <p:attrNameLst>
                                          <p:attrName>style.visibility</p:attrName>
                                        </p:attrNameLst>
                                      </p:cBhvr>
                                      <p:to>
                                        <p:strVal val="visible"/>
                                      </p:to>
                                    </p:set>
                                    <p:animEffect transition="in" filter="box(out)">
                                      <p:cBhvr>
                                        <p:cTn id="11" dur="500"/>
                                        <p:tgtEl>
                                          <p:spTgt spid="1238021">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238026"/>
                                        </p:tgtEl>
                                        <p:attrNameLst>
                                          <p:attrName>style.visibility</p:attrName>
                                        </p:attrNameLst>
                                      </p:cBhvr>
                                      <p:to>
                                        <p:strVal val="visible"/>
                                      </p:to>
                                    </p:set>
                                    <p:animEffect transition="in" filter="dissolve">
                                      <p:cBhvr>
                                        <p:cTn id="16" dur="500"/>
                                        <p:tgtEl>
                                          <p:spTgt spid="1238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1" grpId="0" build="p" autoUpdateAnimBg="0" advAuto="0"/>
      <p:bldP spid="1238026"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a:extLst>
              <a:ext uri="{FF2B5EF4-FFF2-40B4-BE49-F238E27FC236}">
                <a16:creationId xmlns:a16="http://schemas.microsoft.com/office/drawing/2014/main" id="{35361AB3-9886-60D4-30C5-A843BE8852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25" y="542925"/>
            <a:ext cx="8745538" cy="655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88066" name="Text Box 7">
            <a:extLst>
              <a:ext uri="{FF2B5EF4-FFF2-40B4-BE49-F238E27FC236}">
                <a16:creationId xmlns:a16="http://schemas.microsoft.com/office/drawing/2014/main" id="{5A3FADB5-FB95-335F-5023-D450AD6C0B55}"/>
              </a:ext>
            </a:extLst>
          </p:cNvPr>
          <p:cNvSpPr txBox="1">
            <a:spLocks noChangeArrowheads="1"/>
          </p:cNvSpPr>
          <p:nvPr/>
        </p:nvSpPr>
        <p:spPr bwMode="auto">
          <a:xfrm>
            <a:off x="1006475" y="5945188"/>
            <a:ext cx="2876550" cy="731837"/>
          </a:xfrm>
          <a:prstGeom prst="rect">
            <a:avLst/>
          </a:prstGeom>
          <a:noFill/>
          <a:ln>
            <a:noFill/>
          </a:ln>
          <a:effectLst>
            <a:outerShdw dist="71842" dir="2700000" algn="ctr" rotWithShape="0">
              <a:srgbClr val="003366">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4000">
                <a:solidFill>
                  <a:srgbClr val="0033CC"/>
                </a:solidFill>
              </a:rPr>
              <a:t>tmz&amp;du</a:t>
            </a:r>
          </a:p>
        </p:txBody>
      </p:sp>
      <p:sp>
        <p:nvSpPr>
          <p:cNvPr id="88067" name="Text Box 8">
            <a:extLst>
              <a:ext uri="{FF2B5EF4-FFF2-40B4-BE49-F238E27FC236}">
                <a16:creationId xmlns:a16="http://schemas.microsoft.com/office/drawing/2014/main" id="{B5F24766-883E-8065-B5BB-A3EC5D5BDAF5}"/>
              </a:ext>
            </a:extLst>
          </p:cNvPr>
          <p:cNvSpPr txBox="1">
            <a:spLocks noChangeArrowheads="1"/>
          </p:cNvSpPr>
          <p:nvPr/>
        </p:nvSpPr>
        <p:spPr bwMode="auto">
          <a:xfrm>
            <a:off x="6956425" y="5570538"/>
            <a:ext cx="2362200" cy="731837"/>
          </a:xfrm>
          <a:prstGeom prst="rect">
            <a:avLst/>
          </a:prstGeom>
          <a:noFill/>
          <a:ln>
            <a:noFill/>
          </a:ln>
          <a:effectLst>
            <a:outerShdw dist="71842" dir="2700000" algn="ctr" rotWithShape="0">
              <a:srgbClr val="003366">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4000" dirty="0">
                <a:solidFill>
                  <a:srgbClr val="0033CC"/>
                </a:solidFill>
              </a:rPr>
              <a:t>tma&amp;As</a:t>
            </a:r>
          </a:p>
        </p:txBody>
      </p:sp>
      <p:sp>
        <p:nvSpPr>
          <p:cNvPr id="88068" name="Text Box 9">
            <a:extLst>
              <a:ext uri="{FF2B5EF4-FFF2-40B4-BE49-F238E27FC236}">
                <a16:creationId xmlns:a16="http://schemas.microsoft.com/office/drawing/2014/main" id="{43F0193A-477E-A878-6914-44F5DD147C7F}"/>
              </a:ext>
            </a:extLst>
          </p:cNvPr>
          <p:cNvSpPr txBox="1">
            <a:spLocks noChangeArrowheads="1"/>
          </p:cNvSpPr>
          <p:nvPr/>
        </p:nvSpPr>
        <p:spPr bwMode="auto">
          <a:xfrm>
            <a:off x="6956425" y="2374900"/>
            <a:ext cx="1635125" cy="731838"/>
          </a:xfrm>
          <a:prstGeom prst="rect">
            <a:avLst/>
          </a:prstGeom>
          <a:noFill/>
          <a:ln>
            <a:noFill/>
          </a:ln>
          <a:effectLst>
            <a:outerShdw dist="53882" dir="2700000" algn="ctr" rotWithShape="0">
              <a:srgbClr val="003366">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4000">
                <a:solidFill>
                  <a:srgbClr val="0033CC"/>
                </a:solidFill>
              </a:rPr>
              <a:t>tm&amp;S</a:t>
            </a:r>
          </a:p>
        </p:txBody>
      </p:sp>
      <p:sp>
        <p:nvSpPr>
          <p:cNvPr id="88069" name="Text Box 10">
            <a:extLst>
              <a:ext uri="{FF2B5EF4-FFF2-40B4-BE49-F238E27FC236}">
                <a16:creationId xmlns:a16="http://schemas.microsoft.com/office/drawing/2014/main" id="{309882D4-F282-4BC0-0227-69195789FF94}"/>
              </a:ext>
            </a:extLst>
          </p:cNvPr>
          <p:cNvSpPr txBox="1">
            <a:spLocks noChangeArrowheads="1"/>
          </p:cNvSpPr>
          <p:nvPr/>
        </p:nvSpPr>
        <p:spPr bwMode="auto">
          <a:xfrm>
            <a:off x="3311525" y="1411288"/>
            <a:ext cx="3170238" cy="731837"/>
          </a:xfrm>
          <a:prstGeom prst="rect">
            <a:avLst/>
          </a:prstGeom>
          <a:noFill/>
          <a:ln>
            <a:noFill/>
          </a:ln>
          <a:effectLst>
            <a:outerShdw dist="53882" dir="2700000" algn="ctr" rotWithShape="0">
              <a:srgbClr val="003366">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4000">
                <a:solidFill>
                  <a:srgbClr val="0033CC"/>
                </a:solidFill>
              </a:rPr>
              <a:t>Oa&amp;my</a:t>
            </a:r>
          </a:p>
        </p:txBody>
      </p:sp>
      <p:sp>
        <p:nvSpPr>
          <p:cNvPr id="88070" name="Text Box 11">
            <a:extLst>
              <a:ext uri="{FF2B5EF4-FFF2-40B4-BE49-F238E27FC236}">
                <a16:creationId xmlns:a16="http://schemas.microsoft.com/office/drawing/2014/main" id="{0400DF61-881E-15E1-55E1-E095AEBDCBA4}"/>
              </a:ext>
            </a:extLst>
          </p:cNvPr>
          <p:cNvSpPr txBox="1">
            <a:spLocks noChangeArrowheads="1"/>
          </p:cNvSpPr>
          <p:nvPr/>
        </p:nvSpPr>
        <p:spPr bwMode="auto">
          <a:xfrm rot="1299097">
            <a:off x="3817938" y="4562059"/>
            <a:ext cx="2319337" cy="718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err="1">
                <a:solidFill>
                  <a:schemeClr val="bg1"/>
                </a:solidFill>
                <a:latin typeface="Pyidaungsu" panose="020B0502040204020203" pitchFamily="34" charset="0"/>
                <a:cs typeface="Pyidaungsu" panose="020B0502040204020203" pitchFamily="34" charset="0"/>
              </a:rPr>
              <a:t>မေဒီတရေးနီးယမ်း</a:t>
            </a:r>
            <a:r>
              <a:rPr lang="en-US" altLang="en-US" sz="2000" dirty="0">
                <a:solidFill>
                  <a:schemeClr val="bg1"/>
                </a:solidFill>
                <a:latin typeface="Pyidaungsu" panose="020B0502040204020203" pitchFamily="34" charset="0"/>
                <a:cs typeface="Pyidaungsu" panose="020B0502040204020203" pitchFamily="34" charset="0"/>
              </a:rPr>
              <a:t> </a:t>
            </a:r>
            <a:r>
              <a:rPr lang="en-US" altLang="en-US" sz="2000" dirty="0" err="1">
                <a:solidFill>
                  <a:schemeClr val="bg1"/>
                </a:solidFill>
                <a:latin typeface="Pyidaungsu" panose="020B0502040204020203" pitchFamily="34" charset="0"/>
                <a:cs typeface="Pyidaungsu" panose="020B0502040204020203" pitchFamily="34" charset="0"/>
              </a:rPr>
              <a:t>ပင်လယ</a:t>
            </a:r>
            <a:r>
              <a:rPr lang="en-US" altLang="en-US" sz="2000" dirty="0">
                <a:solidFill>
                  <a:schemeClr val="bg1"/>
                </a:solidFill>
                <a:latin typeface="Pyidaungsu" panose="020B0502040204020203" pitchFamily="34" charset="0"/>
                <a:cs typeface="Pyidaungsu" panose="020B0502040204020203" pitchFamily="34" charset="0"/>
              </a:rPr>
              <a:t>်</a:t>
            </a:r>
          </a:p>
        </p:txBody>
      </p:sp>
      <p:sp>
        <p:nvSpPr>
          <p:cNvPr id="88072" name="Freeform 17" descr="Purple mesh">
            <a:extLst>
              <a:ext uri="{FF2B5EF4-FFF2-40B4-BE49-F238E27FC236}">
                <a16:creationId xmlns:a16="http://schemas.microsoft.com/office/drawing/2014/main" id="{6D947C50-B4AB-E26B-3EB3-B973DD9969A7}"/>
              </a:ext>
            </a:extLst>
          </p:cNvPr>
          <p:cNvSpPr>
            <a:spLocks/>
          </p:cNvSpPr>
          <p:nvPr/>
        </p:nvSpPr>
        <p:spPr bwMode="auto">
          <a:xfrm>
            <a:off x="6877050" y="6064250"/>
            <a:ext cx="1004888"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700">
            <a:solidFill>
              <a:schemeClr val="tx1"/>
            </a:solidFill>
            <a:round/>
            <a:headEnd/>
            <a:tailEnd/>
          </a:ln>
        </p:spPr>
        <p:txBody>
          <a:bodyPr wrap="none" lIns="91398" tIns="45699" rIns="91398" bIns="45699" anchor="ctr"/>
          <a:lstStyle/>
          <a:p>
            <a:endParaRPr lang="en-US"/>
          </a:p>
        </p:txBody>
      </p:sp>
      <p:sp>
        <p:nvSpPr>
          <p:cNvPr id="88073" name="Rectangle 18">
            <a:extLst>
              <a:ext uri="{FF2B5EF4-FFF2-40B4-BE49-F238E27FC236}">
                <a16:creationId xmlns:a16="http://schemas.microsoft.com/office/drawing/2014/main" id="{47278DD6-38AF-BBC8-79AF-7143A97CADEA}"/>
              </a:ext>
            </a:extLst>
          </p:cNvPr>
          <p:cNvSpPr>
            <a:spLocks noChangeArrowheads="1"/>
          </p:cNvSpPr>
          <p:nvPr/>
        </p:nvSpPr>
        <p:spPr bwMode="auto">
          <a:xfrm>
            <a:off x="746125" y="523875"/>
            <a:ext cx="8950325" cy="6605588"/>
          </a:xfrm>
          <a:prstGeom prst="rect">
            <a:avLst/>
          </a:prstGeom>
          <a:noFill/>
          <a:ln w="7620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88074" name="Rectangle 24">
            <a:extLst>
              <a:ext uri="{FF2B5EF4-FFF2-40B4-BE49-F238E27FC236}">
                <a16:creationId xmlns:a16="http://schemas.microsoft.com/office/drawing/2014/main" id="{FD15972F-D180-5009-13E9-A81B4D1BF75C}"/>
              </a:ext>
            </a:extLst>
          </p:cNvPr>
          <p:cNvSpPr>
            <a:spLocks noChangeArrowheads="1"/>
          </p:cNvSpPr>
          <p:nvPr/>
        </p:nvSpPr>
        <p:spPr bwMode="auto">
          <a:xfrm>
            <a:off x="8113713" y="4391025"/>
            <a:ext cx="1582737" cy="715963"/>
          </a:xfrm>
          <a:prstGeom prst="rect">
            <a:avLst/>
          </a:prstGeom>
          <a:solidFill>
            <a:srgbClr val="FFFF00"/>
          </a:solidFill>
          <a:ln w="38100">
            <a:solidFill>
              <a:srgbClr val="000000"/>
            </a:solidFill>
            <a:miter lim="800000"/>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88075" name="AutoShape 25">
            <a:extLst>
              <a:ext uri="{FF2B5EF4-FFF2-40B4-BE49-F238E27FC236}">
                <a16:creationId xmlns:a16="http://schemas.microsoft.com/office/drawing/2014/main" id="{B249957E-605B-54D5-B45B-6B319C05B627}"/>
              </a:ext>
            </a:extLst>
          </p:cNvPr>
          <p:cNvSpPr>
            <a:spLocks noChangeArrowheads="1"/>
          </p:cNvSpPr>
          <p:nvPr/>
        </p:nvSpPr>
        <p:spPr bwMode="auto">
          <a:xfrm>
            <a:off x="8231188" y="3814763"/>
            <a:ext cx="1423987" cy="738187"/>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88076" name="Line 27">
            <a:extLst>
              <a:ext uri="{FF2B5EF4-FFF2-40B4-BE49-F238E27FC236}">
                <a16:creationId xmlns:a16="http://schemas.microsoft.com/office/drawing/2014/main" id="{E4C1323C-BE99-C931-3CE4-39B1CA6502A0}"/>
              </a:ext>
            </a:extLst>
          </p:cNvPr>
          <p:cNvSpPr>
            <a:spLocks noChangeShapeType="1"/>
          </p:cNvSpPr>
          <p:nvPr/>
        </p:nvSpPr>
        <p:spPr bwMode="auto">
          <a:xfrm>
            <a:off x="8458200" y="4364038"/>
            <a:ext cx="9509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88077" name="Rectangle 28">
            <a:extLst>
              <a:ext uri="{FF2B5EF4-FFF2-40B4-BE49-F238E27FC236}">
                <a16:creationId xmlns:a16="http://schemas.microsoft.com/office/drawing/2014/main" id="{E83ECDA3-E11D-AEBD-A71F-5264DAD52D47}"/>
              </a:ext>
            </a:extLst>
          </p:cNvPr>
          <p:cNvSpPr>
            <a:spLocks noChangeArrowheads="1"/>
          </p:cNvSpPr>
          <p:nvPr/>
        </p:nvSpPr>
        <p:spPr bwMode="auto">
          <a:xfrm>
            <a:off x="8208963" y="4538663"/>
            <a:ext cx="1154095" cy="37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0773" tIns="49503" rIns="100773" bIns="49503">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sz="1800" dirty="0" err="1">
                <a:solidFill>
                  <a:srgbClr val="000000"/>
                </a:solidFill>
                <a:latin typeface="Pyidaungsu" panose="020B0502040204020203" pitchFamily="34" charset="0"/>
                <a:cs typeface="Pyidaungsu" panose="020B0502040204020203" pitchFamily="34" charset="0"/>
              </a:rPr>
              <a:t>ရောမစနစ</a:t>
            </a:r>
            <a:r>
              <a:rPr lang="en-US" altLang="en-US" sz="1800" dirty="0">
                <a:solidFill>
                  <a:srgbClr val="000000"/>
                </a:solidFill>
                <a:latin typeface="Pyidaungsu" panose="020B0502040204020203" pitchFamily="34" charset="0"/>
                <a:cs typeface="Pyidaungsu" panose="020B0502040204020203" pitchFamily="34" charset="0"/>
              </a:rPr>
              <a:t>်</a:t>
            </a:r>
          </a:p>
        </p:txBody>
      </p:sp>
      <p:sp>
        <p:nvSpPr>
          <p:cNvPr id="88078" name="Rectangle 29">
            <a:extLst>
              <a:ext uri="{FF2B5EF4-FFF2-40B4-BE49-F238E27FC236}">
                <a16:creationId xmlns:a16="http://schemas.microsoft.com/office/drawing/2014/main" id="{63279E0E-72BA-CC22-E93D-B3762838BAF3}"/>
              </a:ext>
            </a:extLst>
          </p:cNvPr>
          <p:cNvSpPr>
            <a:spLocks noChangeArrowheads="1"/>
          </p:cNvSpPr>
          <p:nvPr/>
        </p:nvSpPr>
        <p:spPr bwMode="auto">
          <a:xfrm>
            <a:off x="8723313" y="4059238"/>
            <a:ext cx="490452" cy="37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0773" tIns="49503" rIns="100773" bIns="49503">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sz="1800" dirty="0" err="1">
                <a:solidFill>
                  <a:srgbClr val="000000"/>
                </a:solidFill>
                <a:latin typeface="Pyidaungsu" panose="020B0502040204020203" pitchFamily="34" charset="0"/>
                <a:cs typeface="Pyidaungsu" panose="020B0502040204020203" pitchFamily="34" charset="0"/>
              </a:rPr>
              <a:t>ဂရိ</a:t>
            </a:r>
            <a:endParaRPr lang="en-US" altLang="en-US" sz="1800" dirty="0">
              <a:solidFill>
                <a:srgbClr val="000000"/>
              </a:solidFill>
              <a:latin typeface="Pyidaungsu" panose="020B0502040204020203" pitchFamily="34" charset="0"/>
              <a:cs typeface="Pyidaungsu" panose="020B0502040204020203" pitchFamily="34" charset="0"/>
            </a:endParaRPr>
          </a:p>
        </p:txBody>
      </p:sp>
      <p:sp>
        <p:nvSpPr>
          <p:cNvPr id="88079" name="Rectangle 30">
            <a:extLst>
              <a:ext uri="{FF2B5EF4-FFF2-40B4-BE49-F238E27FC236}">
                <a16:creationId xmlns:a16="http://schemas.microsoft.com/office/drawing/2014/main" id="{5751EDD1-8E8F-13F3-795B-55049311B82F}"/>
              </a:ext>
            </a:extLst>
          </p:cNvPr>
          <p:cNvSpPr>
            <a:spLocks noChangeArrowheads="1"/>
          </p:cNvSpPr>
          <p:nvPr/>
        </p:nvSpPr>
        <p:spPr bwMode="auto">
          <a:xfrm>
            <a:off x="8245475" y="3886200"/>
            <a:ext cx="1333632" cy="3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0773" tIns="49503" rIns="100773" bIns="49503">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sz="1400" dirty="0" err="1">
                <a:solidFill>
                  <a:srgbClr val="000000"/>
                </a:solidFill>
                <a:latin typeface="Pyidaungsu" panose="020B0502040204020203" pitchFamily="34" charset="0"/>
                <a:cs typeface="Pyidaungsu" panose="020B0502040204020203" pitchFamily="34" charset="0"/>
              </a:rPr>
              <a:t>မတက်က</a:t>
            </a:r>
            <a:r>
              <a:rPr lang="en-US" altLang="en-US" sz="1400" dirty="0">
                <a:solidFill>
                  <a:srgbClr val="000000"/>
                </a:solidFill>
                <a:latin typeface="Pyidaungsu" panose="020B0502040204020203" pitchFamily="34" charset="0"/>
                <a:cs typeface="Pyidaungsu" panose="020B0502040204020203" pitchFamily="34" charset="0"/>
              </a:rPr>
              <a:t>ြွ</a:t>
            </a:r>
            <a:r>
              <a:rPr lang="en-US" altLang="en-US" sz="1400" dirty="0" err="1">
                <a:solidFill>
                  <a:srgbClr val="000000"/>
                </a:solidFill>
                <a:latin typeface="Pyidaungsu" panose="020B0502040204020203" pitchFamily="34" charset="0"/>
                <a:cs typeface="Pyidaungsu" panose="020B0502040204020203" pitchFamily="34" charset="0"/>
              </a:rPr>
              <a:t>သော</a:t>
            </a:r>
            <a:r>
              <a:rPr lang="en-US" altLang="en-US" sz="1400" dirty="0">
                <a:solidFill>
                  <a:srgbClr val="000000"/>
                </a:solidFill>
                <a:latin typeface="Pyidaungsu" panose="020B0502040204020203" pitchFamily="34" charset="0"/>
                <a:cs typeface="Pyidaungsu" panose="020B0502040204020203" pitchFamily="34" charset="0"/>
              </a:rPr>
              <a:t> </a:t>
            </a:r>
          </a:p>
        </p:txBody>
      </p:sp>
      <p:sp>
        <p:nvSpPr>
          <p:cNvPr id="88080" name="Text Box 31">
            <a:extLst>
              <a:ext uri="{FF2B5EF4-FFF2-40B4-BE49-F238E27FC236}">
                <a16:creationId xmlns:a16="http://schemas.microsoft.com/office/drawing/2014/main" id="{C7E7CC2E-2230-5DDB-75BA-5BF21E63759E}"/>
              </a:ext>
            </a:extLst>
          </p:cNvPr>
          <p:cNvSpPr txBox="1">
            <a:spLocks noChangeArrowheads="1"/>
          </p:cNvSpPr>
          <p:nvPr/>
        </p:nvSpPr>
        <p:spPr bwMode="auto">
          <a:xfrm>
            <a:off x="9632950" y="80963"/>
            <a:ext cx="204788"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1835" tIns="50917" rIns="101835" bIns="50917" anchor="ctr">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200" b="0">
                <a:solidFill>
                  <a:srgbClr val="FFA27C"/>
                </a:solidFill>
              </a:rPr>
              <a:t> </a:t>
            </a:r>
          </a:p>
        </p:txBody>
      </p:sp>
      <p:sp>
        <p:nvSpPr>
          <p:cNvPr id="1011751" name="Rectangle 39">
            <a:extLst>
              <a:ext uri="{FF2B5EF4-FFF2-40B4-BE49-F238E27FC236}">
                <a16:creationId xmlns:a16="http://schemas.microsoft.com/office/drawing/2014/main" id="{959D9219-7B3D-B6F9-60DE-697705F6E55D}"/>
              </a:ext>
            </a:extLst>
          </p:cNvPr>
          <p:cNvSpPr>
            <a:spLocks noChangeArrowheads="1"/>
          </p:cNvSpPr>
          <p:nvPr/>
        </p:nvSpPr>
        <p:spPr bwMode="auto">
          <a:xfrm>
            <a:off x="1824038" y="935038"/>
            <a:ext cx="7748587" cy="231853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3600" i="1" dirty="0" err="1">
                <a:solidFill>
                  <a:srgbClr val="FFFF00"/>
                </a:solidFill>
                <a:latin typeface="Pyidaungsu" panose="020B0502040204020203" pitchFamily="34" charset="0"/>
                <a:cs typeface="Pyidaungsu" panose="020B0502040204020203" pitchFamily="34" charset="0"/>
              </a:rPr>
              <a:t>ပေါလုသည</a:t>
            </a:r>
            <a:r>
              <a:rPr lang="en-US" altLang="en-US" sz="3600" i="1" dirty="0">
                <a:solidFill>
                  <a:srgbClr val="FFFF00"/>
                </a:solidFill>
                <a:latin typeface="Pyidaungsu" panose="020B0502040204020203" pitchFamily="34" charset="0"/>
                <a:cs typeface="Pyidaungsu" panose="020B0502040204020203" pitchFamily="34" charset="0"/>
              </a:rPr>
              <a:t>် </a:t>
            </a:r>
            <a:r>
              <a:rPr lang="en-US" altLang="en-US" sz="3600" i="1" dirty="0" err="1">
                <a:solidFill>
                  <a:srgbClr val="FFFF00"/>
                </a:solidFill>
                <a:latin typeface="Pyidaungsu" panose="020B0502040204020203" pitchFamily="34" charset="0"/>
                <a:cs typeface="Pyidaungsu" panose="020B0502040204020203" pitchFamily="34" charset="0"/>
              </a:rPr>
              <a:t>စစ်မှန်သော</a:t>
            </a:r>
            <a:r>
              <a:rPr lang="en-US" altLang="en-US" sz="3600" i="1" dirty="0">
                <a:solidFill>
                  <a:srgbClr val="FFFF00"/>
                </a:solidFill>
                <a:latin typeface="Pyidaungsu" panose="020B0502040204020203" pitchFamily="34" charset="0"/>
                <a:cs typeface="Pyidaungsu" panose="020B0502040204020203" pitchFamily="34" charset="0"/>
              </a:rPr>
              <a:t> </a:t>
            </a:r>
            <a:r>
              <a:rPr lang="en-US" altLang="en-US" sz="3600" i="1" dirty="0" err="1">
                <a:solidFill>
                  <a:srgbClr val="FFFF00"/>
                </a:solidFill>
                <a:latin typeface="Pyidaungsu" panose="020B0502040204020203" pitchFamily="34" charset="0"/>
                <a:cs typeface="Pyidaungsu" panose="020B0502040204020203" pitchFamily="34" charset="0"/>
              </a:rPr>
              <a:t>ခရီးသည်ဖြစ်သည</a:t>
            </a:r>
            <a:r>
              <a:rPr lang="en-US" altLang="en-US" sz="3600" i="1" dirty="0">
                <a:solidFill>
                  <a:srgbClr val="FFFF00"/>
                </a:solidFill>
                <a:latin typeface="Pyidaungsu" panose="020B0502040204020203" pitchFamily="34" charset="0"/>
                <a:cs typeface="Pyidaungsu" panose="020B0502040204020203" pitchFamily="34" charset="0"/>
              </a:rPr>
              <a:t>်။ </a:t>
            </a:r>
            <a:r>
              <a:rPr lang="en-US" altLang="en-US" sz="3600" i="1" dirty="0" err="1">
                <a:solidFill>
                  <a:srgbClr val="FFFF00"/>
                </a:solidFill>
                <a:latin typeface="Pyidaungsu" panose="020B0502040204020203" pitchFamily="34" charset="0"/>
                <a:cs typeface="Pyidaungsu" panose="020B0502040204020203" pitchFamily="34" charset="0"/>
              </a:rPr>
              <a:t>သူသည</a:t>
            </a:r>
            <a:r>
              <a:rPr lang="en-US" altLang="en-US" sz="3600" i="1" dirty="0">
                <a:solidFill>
                  <a:srgbClr val="FFFF00"/>
                </a:solidFill>
                <a:latin typeface="Pyidaungsu" panose="020B0502040204020203" pitchFamily="34" charset="0"/>
                <a:cs typeface="Pyidaungsu" panose="020B0502040204020203" pitchFamily="34" charset="0"/>
              </a:rPr>
              <a:t>် </a:t>
            </a:r>
            <a:r>
              <a:rPr lang="en-US" altLang="en-US" sz="3600" i="1" dirty="0" err="1">
                <a:solidFill>
                  <a:srgbClr val="FFFF00"/>
                </a:solidFill>
                <a:latin typeface="Pyidaungsu" panose="020B0502040204020203" pitchFamily="34" charset="0"/>
                <a:cs typeface="Pyidaungsu" panose="020B0502040204020203" pitchFamily="34" charset="0"/>
              </a:rPr>
              <a:t>မေဒီတရေးနီးယမ်း</a:t>
            </a:r>
            <a:r>
              <a:rPr lang="en-US" altLang="en-US" sz="3600" i="1" dirty="0">
                <a:solidFill>
                  <a:srgbClr val="FFFF00"/>
                </a:solidFill>
                <a:latin typeface="Pyidaungsu" panose="020B0502040204020203" pitchFamily="34" charset="0"/>
                <a:cs typeface="Pyidaungsu" panose="020B0502040204020203" pitchFamily="34" charset="0"/>
              </a:rPr>
              <a:t> </a:t>
            </a:r>
            <a:r>
              <a:rPr lang="en-US" altLang="en-US" sz="3600" i="1" dirty="0" err="1">
                <a:solidFill>
                  <a:srgbClr val="FFFF00"/>
                </a:solidFill>
                <a:latin typeface="Pyidaungsu" panose="020B0502040204020203" pitchFamily="34" charset="0"/>
                <a:cs typeface="Pyidaungsu" panose="020B0502040204020203" pitchFamily="34" charset="0"/>
              </a:rPr>
              <a:t>ဖြစ်ဝှမ်းတစ်လ</a:t>
            </a:r>
            <a:r>
              <a:rPr lang="en-US" altLang="en-US" sz="3600" i="1" dirty="0">
                <a:solidFill>
                  <a:srgbClr val="FFFF00"/>
                </a:solidFill>
                <a:latin typeface="Pyidaungsu" panose="020B0502040204020203" pitchFamily="34" charset="0"/>
                <a:cs typeface="Pyidaungsu" panose="020B0502040204020203" pitchFamily="34" charset="0"/>
              </a:rPr>
              <a:t>ျှ</a:t>
            </a:r>
            <a:r>
              <a:rPr lang="en-US" altLang="en-US" sz="3600" i="1" dirty="0" err="1">
                <a:solidFill>
                  <a:srgbClr val="FFFF00"/>
                </a:solidFill>
                <a:latin typeface="Pyidaungsu" panose="020B0502040204020203" pitchFamily="34" charset="0"/>
                <a:cs typeface="Pyidaungsu" panose="020B0502040204020203" pitchFamily="34" charset="0"/>
              </a:rPr>
              <a:t>ောက</a:t>
            </a:r>
            <a:r>
              <a:rPr lang="en-US" altLang="en-US" sz="3600" i="1" dirty="0">
                <a:solidFill>
                  <a:srgbClr val="FFFF00"/>
                </a:solidFill>
                <a:latin typeface="Pyidaungsu" panose="020B0502040204020203" pitchFamily="34" charset="0"/>
                <a:cs typeface="Pyidaungsu" panose="020B0502040204020203" pitchFamily="34" charset="0"/>
              </a:rPr>
              <a:t>် </a:t>
            </a:r>
            <a:r>
              <a:rPr lang="en-US" altLang="en-US" sz="3600" i="1" dirty="0" err="1">
                <a:solidFill>
                  <a:srgbClr val="FFFF00"/>
                </a:solidFill>
                <a:latin typeface="Pyidaungsu" panose="020B0502040204020203" pitchFamily="34" charset="0"/>
                <a:cs typeface="Pyidaungsu" panose="020B0502040204020203" pitchFamily="34" charset="0"/>
              </a:rPr>
              <a:t>ခရီးလွန်နေသူဖြစ်သည</a:t>
            </a:r>
            <a:r>
              <a:rPr lang="en-US" altLang="en-US" sz="3600" i="1" dirty="0">
                <a:solidFill>
                  <a:srgbClr val="FFFF00"/>
                </a:solidFill>
                <a:latin typeface="Pyidaungsu" panose="020B0502040204020203" pitchFamily="34" charset="0"/>
                <a:cs typeface="Pyidaungsu" panose="020B0502040204020203" pitchFamily="34" charset="0"/>
              </a:rPr>
              <a:t>်။</a:t>
            </a:r>
            <a:endParaRPr lang="en-US" altLang="en-US" sz="5100" i="1" dirty="0">
              <a:solidFill>
                <a:srgbClr val="FFFF00"/>
              </a:solidFill>
            </a:endParaRPr>
          </a:p>
        </p:txBody>
      </p:sp>
      <p:sp>
        <p:nvSpPr>
          <p:cNvPr id="1011752" name="Oval 40">
            <a:extLst>
              <a:ext uri="{FF2B5EF4-FFF2-40B4-BE49-F238E27FC236}">
                <a16:creationId xmlns:a16="http://schemas.microsoft.com/office/drawing/2014/main" id="{640E5375-EAD9-6045-7DC5-47C24623C6D0}"/>
              </a:ext>
            </a:extLst>
          </p:cNvPr>
          <p:cNvSpPr>
            <a:spLocks noChangeArrowheads="1"/>
          </p:cNvSpPr>
          <p:nvPr/>
        </p:nvSpPr>
        <p:spPr bwMode="auto">
          <a:xfrm rot="1210626">
            <a:off x="2717800" y="3689350"/>
            <a:ext cx="5197475" cy="2057400"/>
          </a:xfrm>
          <a:prstGeom prst="ellipse">
            <a:avLst/>
          </a:prstGeom>
          <a:noFill/>
          <a:ln w="76200">
            <a:solidFill>
              <a:schemeClr val="hlink"/>
            </a:solidFill>
            <a:round/>
            <a:headEnd/>
            <a:tailEnd/>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011753" name="Oval 41">
            <a:extLst>
              <a:ext uri="{FF2B5EF4-FFF2-40B4-BE49-F238E27FC236}">
                <a16:creationId xmlns:a16="http://schemas.microsoft.com/office/drawing/2014/main" id="{5B31B646-08CE-FAD7-4349-06DFAB2748FF}"/>
              </a:ext>
            </a:extLst>
          </p:cNvPr>
          <p:cNvSpPr>
            <a:spLocks noChangeArrowheads="1"/>
          </p:cNvSpPr>
          <p:nvPr/>
        </p:nvSpPr>
        <p:spPr bwMode="auto">
          <a:xfrm rot="1210626">
            <a:off x="2725738" y="3675063"/>
            <a:ext cx="5197475" cy="2087562"/>
          </a:xfrm>
          <a:prstGeom prst="ellipse">
            <a:avLst/>
          </a:prstGeom>
          <a:noFill/>
          <a:ln w="76200">
            <a:solidFill>
              <a:schemeClr val="hlink"/>
            </a:solidFill>
            <a:round/>
            <a:headEnd/>
            <a:tailEnd/>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011754" name="Oval 42">
            <a:extLst>
              <a:ext uri="{FF2B5EF4-FFF2-40B4-BE49-F238E27FC236}">
                <a16:creationId xmlns:a16="http://schemas.microsoft.com/office/drawing/2014/main" id="{AC468204-573B-F407-CCB8-75060D1DB76F}"/>
              </a:ext>
            </a:extLst>
          </p:cNvPr>
          <p:cNvSpPr>
            <a:spLocks noChangeArrowheads="1"/>
          </p:cNvSpPr>
          <p:nvPr/>
        </p:nvSpPr>
        <p:spPr bwMode="auto">
          <a:xfrm rot="1210626">
            <a:off x="2689225" y="3673475"/>
            <a:ext cx="5197475" cy="2043113"/>
          </a:xfrm>
          <a:prstGeom prst="ellipse">
            <a:avLst/>
          </a:prstGeom>
          <a:noFill/>
          <a:ln w="76200">
            <a:solidFill>
              <a:schemeClr val="hlink"/>
            </a:solidFill>
            <a:round/>
            <a:headEnd/>
            <a:tailEnd/>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011755" name="Oval 43">
            <a:extLst>
              <a:ext uri="{FF2B5EF4-FFF2-40B4-BE49-F238E27FC236}">
                <a16:creationId xmlns:a16="http://schemas.microsoft.com/office/drawing/2014/main" id="{C9E1678D-369B-313A-178A-FB7EA01B3145}"/>
              </a:ext>
            </a:extLst>
          </p:cNvPr>
          <p:cNvSpPr>
            <a:spLocks noChangeArrowheads="1"/>
          </p:cNvSpPr>
          <p:nvPr/>
        </p:nvSpPr>
        <p:spPr bwMode="auto">
          <a:xfrm rot="1210626">
            <a:off x="2701925" y="3662363"/>
            <a:ext cx="5197475" cy="2073275"/>
          </a:xfrm>
          <a:prstGeom prst="ellipse">
            <a:avLst/>
          </a:prstGeom>
          <a:noFill/>
          <a:ln w="76200">
            <a:solidFill>
              <a:schemeClr val="hlink"/>
            </a:solidFill>
            <a:round/>
            <a:headEnd/>
            <a:tailEnd/>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88086" name="Text Box 44">
            <a:extLst>
              <a:ext uri="{FF2B5EF4-FFF2-40B4-BE49-F238E27FC236}">
                <a16:creationId xmlns:a16="http://schemas.microsoft.com/office/drawing/2014/main" id="{1B52C1A6-9BA5-604D-CB8E-0B26C3DB4CD0}"/>
              </a:ext>
            </a:extLst>
          </p:cNvPr>
          <p:cNvSpPr txBox="1">
            <a:spLocks noChangeArrowheads="1"/>
          </p:cNvSpPr>
          <p:nvPr/>
        </p:nvSpPr>
        <p:spPr bwMode="auto">
          <a:xfrm>
            <a:off x="8821738" y="7399338"/>
            <a:ext cx="184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000">
              <a:solidFill>
                <a:srgbClr val="FFFFFF"/>
              </a:solidFill>
            </a:endParaRPr>
          </a:p>
        </p:txBody>
      </p:sp>
      <p:sp>
        <p:nvSpPr>
          <p:cNvPr id="88087" name="Text Box 46">
            <a:extLst>
              <a:ext uri="{FF2B5EF4-FFF2-40B4-BE49-F238E27FC236}">
                <a16:creationId xmlns:a16="http://schemas.microsoft.com/office/drawing/2014/main" id="{25B4A839-F302-7E79-4477-6D1E9DEA92C9}"/>
              </a:ext>
            </a:extLst>
          </p:cNvPr>
          <p:cNvSpPr txBox="1">
            <a:spLocks noChangeArrowheads="1"/>
          </p:cNvSpPr>
          <p:nvPr/>
        </p:nvSpPr>
        <p:spPr bwMode="auto">
          <a:xfrm>
            <a:off x="9180513" y="7400925"/>
            <a:ext cx="31273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35</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11751">
                                            <p:txEl>
                                              <p:pRg st="0" end="0"/>
                                            </p:txEl>
                                          </p:spTgt>
                                        </p:tgtEl>
                                        <p:attrNameLst>
                                          <p:attrName>style.visibility</p:attrName>
                                        </p:attrNameLst>
                                      </p:cBhvr>
                                      <p:to>
                                        <p:strVal val="visible"/>
                                      </p:to>
                                    </p:set>
                                    <p:animEffect transition="in" filter="box(out)">
                                      <p:cBhvr>
                                        <p:cTn id="7" dur="500"/>
                                        <p:tgtEl>
                                          <p:spTgt spid="1011751">
                                            <p:txEl>
                                              <p:pRg st="0" end="0"/>
                                            </p:txEl>
                                          </p:spTgt>
                                        </p:tgtEl>
                                      </p:cBhvr>
                                    </p:animEffect>
                                  </p:childTnLst>
                                </p:cTn>
                              </p:par>
                            </p:childTnLst>
                          </p:cTn>
                        </p:par>
                        <p:par>
                          <p:cTn id="8" fill="hold" nodeType="afterGroup">
                            <p:stCondLst>
                              <p:cond delay="500"/>
                            </p:stCondLst>
                            <p:childTnLst>
                              <p:par>
                                <p:cTn id="9" presetID="23" presetClass="entr" presetSubtype="272" fill="hold" grpId="0" nodeType="afterEffect">
                                  <p:stCondLst>
                                    <p:cond delay="0"/>
                                  </p:stCondLst>
                                  <p:childTnLst>
                                    <p:set>
                                      <p:cBhvr>
                                        <p:cTn id="10" dur="1" fill="hold">
                                          <p:stCondLst>
                                            <p:cond delay="0"/>
                                          </p:stCondLst>
                                        </p:cTn>
                                        <p:tgtEl>
                                          <p:spTgt spid="1011755"/>
                                        </p:tgtEl>
                                        <p:attrNameLst>
                                          <p:attrName>style.visibility</p:attrName>
                                        </p:attrNameLst>
                                      </p:cBhvr>
                                      <p:to>
                                        <p:strVal val="visible"/>
                                      </p:to>
                                    </p:set>
                                    <p:anim calcmode="lin" valueType="num">
                                      <p:cBhvr>
                                        <p:cTn id="11" dur="500" fill="hold"/>
                                        <p:tgtEl>
                                          <p:spTgt spid="1011755"/>
                                        </p:tgtEl>
                                        <p:attrNameLst>
                                          <p:attrName>ppt_w</p:attrName>
                                        </p:attrNameLst>
                                      </p:cBhvr>
                                      <p:tavLst>
                                        <p:tav tm="0">
                                          <p:val>
                                            <p:strVal val="2/3*#ppt_w"/>
                                          </p:val>
                                        </p:tav>
                                        <p:tav tm="100000">
                                          <p:val>
                                            <p:strVal val="#ppt_w"/>
                                          </p:val>
                                        </p:tav>
                                      </p:tavLst>
                                    </p:anim>
                                    <p:anim calcmode="lin" valueType="num">
                                      <p:cBhvr>
                                        <p:cTn id="12" dur="500" fill="hold"/>
                                        <p:tgtEl>
                                          <p:spTgt spid="1011755"/>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9"/>
                                            </p:cond>
                                          </p:stCondLst>
                                        </p:cTn>
                                        <p:tgtEl>
                                          <p:spTgt spid="1011755"/>
                                        </p:tgtEl>
                                        <p:attrNameLst>
                                          <p:attrName>style.visibility</p:attrName>
                                        </p:attrNameLst>
                                      </p:cBhvr>
                                      <p:to>
                                        <p:strVal val="hidden"/>
                                      </p:to>
                                    </p:set>
                                  </p:subTnLst>
                                </p:cTn>
                              </p:par>
                            </p:childTnLst>
                          </p:cTn>
                        </p:par>
                        <p:par>
                          <p:cTn id="13" fill="hold" nodeType="afterGroup">
                            <p:stCondLst>
                              <p:cond delay="1000"/>
                            </p:stCondLst>
                            <p:childTnLst>
                              <p:par>
                                <p:cTn id="14" presetID="23" presetClass="entr" presetSubtype="272" fill="hold" grpId="0" nodeType="afterEffect">
                                  <p:stCondLst>
                                    <p:cond delay="0"/>
                                  </p:stCondLst>
                                  <p:childTnLst>
                                    <p:set>
                                      <p:cBhvr>
                                        <p:cTn id="15" dur="1" fill="hold">
                                          <p:stCondLst>
                                            <p:cond delay="0"/>
                                          </p:stCondLst>
                                        </p:cTn>
                                        <p:tgtEl>
                                          <p:spTgt spid="1011752"/>
                                        </p:tgtEl>
                                        <p:attrNameLst>
                                          <p:attrName>style.visibility</p:attrName>
                                        </p:attrNameLst>
                                      </p:cBhvr>
                                      <p:to>
                                        <p:strVal val="visible"/>
                                      </p:to>
                                    </p:set>
                                    <p:anim calcmode="lin" valueType="num">
                                      <p:cBhvr>
                                        <p:cTn id="16" dur="500" fill="hold"/>
                                        <p:tgtEl>
                                          <p:spTgt spid="1011752"/>
                                        </p:tgtEl>
                                        <p:attrNameLst>
                                          <p:attrName>ppt_w</p:attrName>
                                        </p:attrNameLst>
                                      </p:cBhvr>
                                      <p:tavLst>
                                        <p:tav tm="0">
                                          <p:val>
                                            <p:strVal val="2/3*#ppt_w"/>
                                          </p:val>
                                        </p:tav>
                                        <p:tav tm="100000">
                                          <p:val>
                                            <p:strVal val="#ppt_w"/>
                                          </p:val>
                                        </p:tav>
                                      </p:tavLst>
                                    </p:anim>
                                    <p:anim calcmode="lin" valueType="num">
                                      <p:cBhvr>
                                        <p:cTn id="17" dur="500" fill="hold"/>
                                        <p:tgtEl>
                                          <p:spTgt spid="1011752"/>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14"/>
                                            </p:cond>
                                          </p:stCondLst>
                                        </p:cTn>
                                        <p:tgtEl>
                                          <p:spTgt spid="1011752"/>
                                        </p:tgtEl>
                                        <p:attrNameLst>
                                          <p:attrName>style.visibility</p:attrName>
                                        </p:attrNameLst>
                                      </p:cBhvr>
                                      <p:to>
                                        <p:strVal val="hidden"/>
                                      </p:to>
                                    </p:set>
                                  </p:subTnLst>
                                </p:cTn>
                              </p:par>
                            </p:childTnLst>
                          </p:cTn>
                        </p:par>
                        <p:par>
                          <p:cTn id="18" fill="hold" nodeType="afterGroup">
                            <p:stCondLst>
                              <p:cond delay="1500"/>
                            </p:stCondLst>
                            <p:childTnLst>
                              <p:par>
                                <p:cTn id="19" presetID="23" presetClass="entr" presetSubtype="272" fill="hold" grpId="0" nodeType="afterEffect">
                                  <p:stCondLst>
                                    <p:cond delay="0"/>
                                  </p:stCondLst>
                                  <p:childTnLst>
                                    <p:set>
                                      <p:cBhvr>
                                        <p:cTn id="20" dur="1" fill="hold">
                                          <p:stCondLst>
                                            <p:cond delay="0"/>
                                          </p:stCondLst>
                                        </p:cTn>
                                        <p:tgtEl>
                                          <p:spTgt spid="1011753"/>
                                        </p:tgtEl>
                                        <p:attrNameLst>
                                          <p:attrName>style.visibility</p:attrName>
                                        </p:attrNameLst>
                                      </p:cBhvr>
                                      <p:to>
                                        <p:strVal val="visible"/>
                                      </p:to>
                                    </p:set>
                                    <p:anim calcmode="lin" valueType="num">
                                      <p:cBhvr>
                                        <p:cTn id="21" dur="500" fill="hold"/>
                                        <p:tgtEl>
                                          <p:spTgt spid="1011753"/>
                                        </p:tgtEl>
                                        <p:attrNameLst>
                                          <p:attrName>ppt_w</p:attrName>
                                        </p:attrNameLst>
                                      </p:cBhvr>
                                      <p:tavLst>
                                        <p:tav tm="0">
                                          <p:val>
                                            <p:strVal val="2/3*#ppt_w"/>
                                          </p:val>
                                        </p:tav>
                                        <p:tav tm="100000">
                                          <p:val>
                                            <p:strVal val="#ppt_w"/>
                                          </p:val>
                                        </p:tav>
                                      </p:tavLst>
                                    </p:anim>
                                    <p:anim calcmode="lin" valueType="num">
                                      <p:cBhvr>
                                        <p:cTn id="22" dur="500" fill="hold"/>
                                        <p:tgtEl>
                                          <p:spTgt spid="1011753"/>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19"/>
                                            </p:cond>
                                          </p:stCondLst>
                                        </p:cTn>
                                        <p:tgtEl>
                                          <p:spTgt spid="1011753"/>
                                        </p:tgtEl>
                                        <p:attrNameLst>
                                          <p:attrName>style.visibility</p:attrName>
                                        </p:attrNameLst>
                                      </p:cBhvr>
                                      <p:to>
                                        <p:strVal val="hidden"/>
                                      </p:to>
                                    </p:set>
                                  </p:subTnLst>
                                </p:cTn>
                              </p:par>
                            </p:childTnLst>
                          </p:cTn>
                        </p:par>
                        <p:par>
                          <p:cTn id="23" fill="hold" nodeType="afterGroup">
                            <p:stCondLst>
                              <p:cond delay="2000"/>
                            </p:stCondLst>
                            <p:childTnLst>
                              <p:par>
                                <p:cTn id="24" presetID="23" presetClass="entr" presetSubtype="272" fill="hold" grpId="0" nodeType="afterEffect">
                                  <p:stCondLst>
                                    <p:cond delay="0"/>
                                  </p:stCondLst>
                                  <p:childTnLst>
                                    <p:set>
                                      <p:cBhvr>
                                        <p:cTn id="25" dur="1" fill="hold">
                                          <p:stCondLst>
                                            <p:cond delay="0"/>
                                          </p:stCondLst>
                                        </p:cTn>
                                        <p:tgtEl>
                                          <p:spTgt spid="1011754"/>
                                        </p:tgtEl>
                                        <p:attrNameLst>
                                          <p:attrName>style.visibility</p:attrName>
                                        </p:attrNameLst>
                                      </p:cBhvr>
                                      <p:to>
                                        <p:strVal val="visible"/>
                                      </p:to>
                                    </p:set>
                                    <p:anim calcmode="lin" valueType="num">
                                      <p:cBhvr>
                                        <p:cTn id="26" dur="500" fill="hold"/>
                                        <p:tgtEl>
                                          <p:spTgt spid="1011754"/>
                                        </p:tgtEl>
                                        <p:attrNameLst>
                                          <p:attrName>ppt_w</p:attrName>
                                        </p:attrNameLst>
                                      </p:cBhvr>
                                      <p:tavLst>
                                        <p:tav tm="0">
                                          <p:val>
                                            <p:strVal val="2/3*#ppt_w"/>
                                          </p:val>
                                        </p:tav>
                                        <p:tav tm="100000">
                                          <p:val>
                                            <p:strVal val="#ppt_w"/>
                                          </p:val>
                                        </p:tav>
                                      </p:tavLst>
                                    </p:anim>
                                    <p:anim calcmode="lin" valueType="num">
                                      <p:cBhvr>
                                        <p:cTn id="27" dur="500" fill="hold"/>
                                        <p:tgtEl>
                                          <p:spTgt spid="1011754"/>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1751" grpId="0" build="p" autoUpdateAnimBg="0" advAuto="0"/>
      <p:bldP spid="1011752" grpId="0" animBg="1"/>
      <p:bldP spid="1011753" grpId="0" animBg="1"/>
      <p:bldP spid="1011754" grpId="0" animBg="1"/>
      <p:bldP spid="101175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
            <a:extLst>
              <a:ext uri="{FF2B5EF4-FFF2-40B4-BE49-F238E27FC236}">
                <a16:creationId xmlns:a16="http://schemas.microsoft.com/office/drawing/2014/main" id="{6C07BEB8-5A9D-DC97-277C-FD9783D35E93}"/>
              </a:ext>
            </a:extLst>
          </p:cNvPr>
          <p:cNvGrpSpPr>
            <a:grpSpLocks/>
          </p:cNvGrpSpPr>
          <p:nvPr/>
        </p:nvGrpSpPr>
        <p:grpSpPr bwMode="auto">
          <a:xfrm>
            <a:off x="1" y="413"/>
            <a:ext cx="10058400" cy="7771987"/>
            <a:chOff x="-11" y="-253"/>
            <a:chExt cx="6391" cy="5249"/>
          </a:xfrm>
        </p:grpSpPr>
        <p:pic>
          <p:nvPicPr>
            <p:cNvPr id="90124" name="Picture 24">
              <a:extLst>
                <a:ext uri="{FF2B5EF4-FFF2-40B4-BE49-F238E27FC236}">
                  <a16:creationId xmlns:a16="http://schemas.microsoft.com/office/drawing/2014/main" id="{FCC7BF34-63F3-F8A0-4114-AA18163CE752}"/>
                </a:ext>
              </a:extLst>
            </p:cNvPr>
            <p:cNvPicPr>
              <a:picLocks noChangeArrowheads="1"/>
            </p:cNvPicPr>
            <p:nvPr/>
          </p:nvPicPr>
          <p:blipFill>
            <a:blip r:embed="rId3">
              <a:extLst>
                <a:ext uri="{28A0092B-C50C-407E-A947-70E740481C1C}">
                  <a14:useLocalDpi xmlns:a14="http://schemas.microsoft.com/office/drawing/2010/main" val="0"/>
                </a:ext>
              </a:extLst>
            </a:blip>
            <a:srcRect r="8611"/>
            <a:stretch>
              <a:fillRect/>
            </a:stretch>
          </p:blipFill>
          <p:spPr bwMode="auto">
            <a:xfrm>
              <a:off x="161" y="-62"/>
              <a:ext cx="5458" cy="5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0125" name="Rectangle 25">
              <a:extLst>
                <a:ext uri="{FF2B5EF4-FFF2-40B4-BE49-F238E27FC236}">
                  <a16:creationId xmlns:a16="http://schemas.microsoft.com/office/drawing/2014/main" id="{403A6E4A-99A1-9B38-C4DE-6512D823E891}"/>
                </a:ext>
              </a:extLst>
            </p:cNvPr>
            <p:cNvSpPr>
              <a:spLocks noChangeArrowheads="1"/>
            </p:cNvSpPr>
            <p:nvPr/>
          </p:nvSpPr>
          <p:spPr bwMode="auto">
            <a:xfrm>
              <a:off x="5619" y="-253"/>
              <a:ext cx="761" cy="5193"/>
            </a:xfrm>
            <a:prstGeom prst="rect">
              <a:avLst/>
            </a:prstGeom>
            <a:solidFill>
              <a:srgbClr val="040404"/>
            </a:solidFill>
            <a:ln w="12700">
              <a:solidFill>
                <a:schemeClr val="tx1"/>
              </a:solidFill>
              <a:miter lim="800000"/>
              <a:headEnd/>
              <a:tailEnd/>
            </a:ln>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90126" name="Rectangle 26">
              <a:extLst>
                <a:ext uri="{FF2B5EF4-FFF2-40B4-BE49-F238E27FC236}">
                  <a16:creationId xmlns:a16="http://schemas.microsoft.com/office/drawing/2014/main" id="{4DA6AF88-B766-5E64-459E-88FB029F4D8F}"/>
                </a:ext>
              </a:extLst>
            </p:cNvPr>
            <p:cNvSpPr>
              <a:spLocks noChangeArrowheads="1"/>
            </p:cNvSpPr>
            <p:nvPr/>
          </p:nvSpPr>
          <p:spPr bwMode="auto">
            <a:xfrm>
              <a:off x="5" y="-253"/>
              <a:ext cx="458" cy="5149"/>
            </a:xfrm>
            <a:prstGeom prst="rect">
              <a:avLst/>
            </a:prstGeom>
            <a:solidFill>
              <a:srgbClr val="040404"/>
            </a:solidFill>
            <a:ln w="12700">
              <a:solidFill>
                <a:schemeClr val="tx1"/>
              </a:solidFill>
              <a:miter lim="800000"/>
              <a:headEnd/>
              <a:tailEnd/>
            </a:ln>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90127" name="Rectangle 27">
              <a:extLst>
                <a:ext uri="{FF2B5EF4-FFF2-40B4-BE49-F238E27FC236}">
                  <a16:creationId xmlns:a16="http://schemas.microsoft.com/office/drawing/2014/main" id="{105C1034-7404-A927-5A8A-E58FC17CDE56}"/>
                </a:ext>
              </a:extLst>
            </p:cNvPr>
            <p:cNvSpPr>
              <a:spLocks noChangeArrowheads="1"/>
            </p:cNvSpPr>
            <p:nvPr/>
          </p:nvSpPr>
          <p:spPr bwMode="auto">
            <a:xfrm>
              <a:off x="-11" y="4708"/>
              <a:ext cx="5887" cy="288"/>
            </a:xfrm>
            <a:prstGeom prst="rect">
              <a:avLst/>
            </a:prstGeom>
            <a:solidFill>
              <a:srgbClr val="040404"/>
            </a:solidFill>
            <a:ln w="12700">
              <a:solidFill>
                <a:schemeClr val="tx1"/>
              </a:solidFill>
              <a:miter lim="800000"/>
              <a:headEnd/>
              <a:tailEnd/>
            </a:ln>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90128" name="Rectangle 28">
              <a:extLst>
                <a:ext uri="{FF2B5EF4-FFF2-40B4-BE49-F238E27FC236}">
                  <a16:creationId xmlns:a16="http://schemas.microsoft.com/office/drawing/2014/main" id="{0354551F-C44A-0484-8F6F-6044B9220271}"/>
                </a:ext>
              </a:extLst>
            </p:cNvPr>
            <p:cNvSpPr>
              <a:spLocks noChangeArrowheads="1"/>
            </p:cNvSpPr>
            <p:nvPr/>
          </p:nvSpPr>
          <p:spPr bwMode="auto">
            <a:xfrm>
              <a:off x="-11" y="-204"/>
              <a:ext cx="5887" cy="204"/>
            </a:xfrm>
            <a:prstGeom prst="rect">
              <a:avLst/>
            </a:prstGeom>
            <a:solidFill>
              <a:srgbClr val="040404"/>
            </a:solidFill>
            <a:ln w="12700">
              <a:solidFill>
                <a:schemeClr val="tx1"/>
              </a:solidFill>
              <a:miter lim="800000"/>
              <a:headEnd/>
              <a:tailEnd/>
            </a:ln>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90129" name="Rectangle 29">
              <a:extLst>
                <a:ext uri="{FF2B5EF4-FFF2-40B4-BE49-F238E27FC236}">
                  <a16:creationId xmlns:a16="http://schemas.microsoft.com/office/drawing/2014/main" id="{E898362A-B6BA-1CCF-74BB-6B748015AA91}"/>
                </a:ext>
              </a:extLst>
            </p:cNvPr>
            <p:cNvSpPr>
              <a:spLocks noChangeArrowheads="1"/>
            </p:cNvSpPr>
            <p:nvPr/>
          </p:nvSpPr>
          <p:spPr bwMode="auto">
            <a:xfrm>
              <a:off x="492" y="4707"/>
              <a:ext cx="5887" cy="288"/>
            </a:xfrm>
            <a:prstGeom prst="rect">
              <a:avLst/>
            </a:prstGeom>
            <a:solidFill>
              <a:srgbClr val="040404"/>
            </a:solidFill>
            <a:ln w="12700">
              <a:solidFill>
                <a:schemeClr val="tx1"/>
              </a:solidFill>
              <a:miter lim="800000"/>
              <a:headEnd/>
              <a:tailEnd/>
            </a:ln>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grpSp>
      <p:sp>
        <p:nvSpPr>
          <p:cNvPr id="90114" name="Rectangle 30">
            <a:extLst>
              <a:ext uri="{FF2B5EF4-FFF2-40B4-BE49-F238E27FC236}">
                <a16:creationId xmlns:a16="http://schemas.microsoft.com/office/drawing/2014/main" id="{28DA2A34-3B3C-81BC-2383-A83CBD83E6EE}"/>
              </a:ext>
            </a:extLst>
          </p:cNvPr>
          <p:cNvSpPr>
            <a:spLocks noChangeArrowheads="1"/>
          </p:cNvSpPr>
          <p:nvPr/>
        </p:nvSpPr>
        <p:spPr bwMode="auto">
          <a:xfrm>
            <a:off x="0" y="50800"/>
            <a:ext cx="10058400" cy="7721600"/>
          </a:xfrm>
          <a:prstGeom prst="rect">
            <a:avLst/>
          </a:prstGeom>
          <a:solidFill>
            <a:srgbClr val="040404">
              <a:alpha val="50195"/>
            </a:srgbClr>
          </a:solidFill>
          <a:ln w="12700">
            <a:solidFill>
              <a:schemeClr val="tx1"/>
            </a:solidFill>
            <a:miter lim="800000"/>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008642" name="Line 2">
            <a:extLst>
              <a:ext uri="{FF2B5EF4-FFF2-40B4-BE49-F238E27FC236}">
                <a16:creationId xmlns:a16="http://schemas.microsoft.com/office/drawing/2014/main" id="{7DCDF5E4-26E6-0D2E-938B-BFEA10980D5C}"/>
              </a:ext>
            </a:extLst>
          </p:cNvPr>
          <p:cNvSpPr>
            <a:spLocks noChangeShapeType="1"/>
          </p:cNvSpPr>
          <p:nvPr/>
        </p:nvSpPr>
        <p:spPr bwMode="auto">
          <a:xfrm>
            <a:off x="3143250" y="533400"/>
            <a:ext cx="6381750" cy="0"/>
          </a:xfrm>
          <a:prstGeom prst="line">
            <a:avLst/>
          </a:prstGeom>
          <a:noFill/>
          <a:ln>
            <a:noFill/>
          </a:ln>
          <a:effectLst>
            <a:outerShdw dist="28398" dir="1593903" algn="ctr" rotWithShape="0">
              <a:schemeClr val="tx1"/>
            </a:outerShdw>
          </a:effectLst>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wrap="none" lIns="91398" tIns="45699" rIns="91398" bIns="45699" anchor="ctr"/>
          <a:lstStyle/>
          <a:p>
            <a:endParaRPr lang="en-US"/>
          </a:p>
        </p:txBody>
      </p:sp>
      <p:sp>
        <p:nvSpPr>
          <p:cNvPr id="1008655" name="Rectangle 15">
            <a:extLst>
              <a:ext uri="{FF2B5EF4-FFF2-40B4-BE49-F238E27FC236}">
                <a16:creationId xmlns:a16="http://schemas.microsoft.com/office/drawing/2014/main" id="{5EFFEA25-FB6E-3630-E3B5-62D74FF85A38}"/>
              </a:ext>
            </a:extLst>
          </p:cNvPr>
          <p:cNvSpPr>
            <a:spLocks noChangeArrowheads="1"/>
          </p:cNvSpPr>
          <p:nvPr/>
        </p:nvSpPr>
        <p:spPr bwMode="auto">
          <a:xfrm>
            <a:off x="1322388" y="1417638"/>
            <a:ext cx="7826375" cy="1382896"/>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105000"/>
              </a:lnSpc>
              <a:spcBef>
                <a:spcPct val="50000"/>
              </a:spcBef>
            </a:pPr>
            <a:r>
              <a:rPr lang="en-US" altLang="en-US" dirty="0" err="1">
                <a:solidFill>
                  <a:srgbClr val="FFFF00"/>
                </a:solidFill>
                <a:latin typeface="Pyidaungsu" panose="020B0502040204020203" pitchFamily="34" charset="0"/>
                <a:cs typeface="Pyidaungsu" panose="020B0502040204020203" pitchFamily="34" charset="0"/>
              </a:rPr>
              <a:t>ဘာကြောင</a:t>
            </a:r>
            <a:r>
              <a:rPr lang="en-US" altLang="en-US" dirty="0">
                <a:solidFill>
                  <a:srgbClr val="FFFF00"/>
                </a:solidFill>
                <a:latin typeface="Pyidaungsu" panose="020B0502040204020203" pitchFamily="34" charset="0"/>
                <a:cs typeface="Pyidaungsu" panose="020B0502040204020203" pitchFamily="34" charset="0"/>
              </a:rPr>
              <a:t>့် </a:t>
            </a:r>
            <a:r>
              <a:rPr lang="en-US" altLang="en-US" dirty="0" err="1">
                <a:solidFill>
                  <a:srgbClr val="FFFF00"/>
                </a:solidFill>
                <a:latin typeface="Pyidaungsu" panose="020B0502040204020203" pitchFamily="34" charset="0"/>
                <a:cs typeface="Pyidaungsu" panose="020B0502040204020203" pitchFamily="34" charset="0"/>
              </a:rPr>
              <a:t>ဒီအရာကို</a:t>
            </a:r>
            <a:r>
              <a:rPr lang="en-US" altLang="en-US" dirty="0">
                <a:solidFill>
                  <a:srgbClr val="FFFF00"/>
                </a:solidFill>
                <a:latin typeface="Pyidaungsu" panose="020B0502040204020203" pitchFamily="34" charset="0"/>
                <a:cs typeface="Pyidaungsu" panose="020B0502040204020203" pitchFamily="34" charset="0"/>
              </a:rPr>
              <a:t> </a:t>
            </a:r>
          </a:p>
          <a:p>
            <a:pPr>
              <a:lnSpc>
                <a:spcPct val="105000"/>
              </a:lnSpc>
              <a:spcBef>
                <a:spcPct val="50000"/>
              </a:spcBef>
            </a:pPr>
            <a:r>
              <a:rPr lang="en-US" altLang="en-US" dirty="0" err="1">
                <a:solidFill>
                  <a:srgbClr val="FFFF00"/>
                </a:solidFill>
                <a:latin typeface="Pyidaungsu" panose="020B0502040204020203" pitchFamily="34" charset="0"/>
                <a:cs typeface="Pyidaungsu" panose="020B0502040204020203" pitchFamily="34" charset="0"/>
              </a:rPr>
              <a:t>တင်ပြရသလဲဆိုရင</a:t>
            </a:r>
            <a:r>
              <a:rPr lang="en-US" altLang="en-US" dirty="0">
                <a:solidFill>
                  <a:srgbClr val="FFFF00"/>
                </a:solidFill>
                <a:latin typeface="Pyidaungsu" panose="020B0502040204020203" pitchFamily="34" charset="0"/>
                <a:cs typeface="Pyidaungsu" panose="020B0502040204020203" pitchFamily="34" charset="0"/>
              </a:rPr>
              <a:t>်….</a:t>
            </a:r>
          </a:p>
        </p:txBody>
      </p:sp>
      <p:sp>
        <p:nvSpPr>
          <p:cNvPr id="1008657" name="Rectangle 17">
            <a:extLst>
              <a:ext uri="{FF2B5EF4-FFF2-40B4-BE49-F238E27FC236}">
                <a16:creationId xmlns:a16="http://schemas.microsoft.com/office/drawing/2014/main" id="{803A9913-131F-FC67-30A0-ECE96C0EA0BA}"/>
              </a:ext>
            </a:extLst>
          </p:cNvPr>
          <p:cNvSpPr>
            <a:spLocks noChangeArrowheads="1"/>
          </p:cNvSpPr>
          <p:nvPr/>
        </p:nvSpPr>
        <p:spPr bwMode="auto">
          <a:xfrm>
            <a:off x="563563" y="4159250"/>
            <a:ext cx="8945562" cy="1007409"/>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105000"/>
              </a:lnSpc>
              <a:spcBef>
                <a:spcPct val="50000"/>
              </a:spcBef>
            </a:pPr>
            <a:r>
              <a:rPr lang="en-US" altLang="en-US" sz="2800" dirty="0" err="1">
                <a:solidFill>
                  <a:srgbClr val="FFFF00"/>
                </a:solidFill>
                <a:latin typeface="Pyidaungsu" panose="020B0502040204020203" pitchFamily="34" charset="0"/>
                <a:cs typeface="Pyidaungsu" panose="020B0502040204020203" pitchFamily="34" charset="0"/>
              </a:rPr>
              <a:t>တမန်တော်ဝတ္ထုဟာ</a:t>
            </a:r>
            <a:r>
              <a:rPr lang="en-US" altLang="en-US" sz="2800" dirty="0">
                <a:solidFill>
                  <a:srgbClr val="FFFF00"/>
                </a:solidFill>
                <a:latin typeface="Pyidaungsu" panose="020B0502040204020203" pitchFamily="34" charset="0"/>
                <a:cs typeface="Pyidaungsu" panose="020B0502040204020203" pitchFamily="34" charset="0"/>
              </a:rPr>
              <a:t> </a:t>
            </a:r>
            <a:r>
              <a:rPr lang="en-US" altLang="en-US" sz="2800" dirty="0" err="1">
                <a:solidFill>
                  <a:srgbClr val="FFFF00"/>
                </a:solidFill>
                <a:latin typeface="Pyidaungsu" panose="020B0502040204020203" pitchFamily="34" charset="0"/>
                <a:cs typeface="Pyidaungsu" panose="020B0502040204020203" pitchFamily="34" charset="0"/>
              </a:rPr>
              <a:t>ကမ္ဘာသာသနာရဲ</a:t>
            </a:r>
            <a:r>
              <a:rPr lang="en-US" altLang="en-US" sz="2800" dirty="0">
                <a:solidFill>
                  <a:srgbClr val="FFFF00"/>
                </a:solidFill>
                <a:latin typeface="Pyidaungsu" panose="020B0502040204020203" pitchFamily="34" charset="0"/>
                <a:cs typeface="Pyidaungsu" panose="020B0502040204020203" pitchFamily="34" charset="0"/>
              </a:rPr>
              <a:t>့ </a:t>
            </a:r>
            <a:r>
              <a:rPr lang="en-US" altLang="en-US" sz="2800" dirty="0" err="1">
                <a:solidFill>
                  <a:srgbClr val="FFFF00"/>
                </a:solidFill>
                <a:latin typeface="Pyidaungsu" panose="020B0502040204020203" pitchFamily="34" charset="0"/>
                <a:cs typeface="Pyidaungsu" panose="020B0502040204020203" pitchFamily="34" charset="0"/>
              </a:rPr>
              <a:t>အစကနဦး</a:t>
            </a:r>
            <a:r>
              <a:rPr lang="en-US" altLang="en-US" sz="2800" dirty="0">
                <a:solidFill>
                  <a:srgbClr val="FFFF00"/>
                </a:solidFill>
                <a:latin typeface="Pyidaungsu" panose="020B0502040204020203" pitchFamily="34" charset="0"/>
                <a:cs typeface="Pyidaungsu" panose="020B0502040204020203" pitchFamily="34" charset="0"/>
              </a:rPr>
              <a:t> </a:t>
            </a:r>
            <a:r>
              <a:rPr lang="en-US" altLang="en-US" sz="2800" dirty="0" err="1">
                <a:solidFill>
                  <a:srgbClr val="FFFF00"/>
                </a:solidFill>
                <a:latin typeface="Pyidaungsu" panose="020B0502040204020203" pitchFamily="34" charset="0"/>
                <a:cs typeface="Pyidaungsu" panose="020B0502040204020203" pitchFamily="34" charset="0"/>
              </a:rPr>
              <a:t>ဖြစ်သောကြောင</a:t>
            </a:r>
            <a:r>
              <a:rPr lang="en-US" altLang="en-US" sz="2800" dirty="0">
                <a:solidFill>
                  <a:srgbClr val="FFFF00"/>
                </a:solidFill>
                <a:latin typeface="Pyidaungsu" panose="020B0502040204020203" pitchFamily="34" charset="0"/>
                <a:cs typeface="Pyidaungsu" panose="020B0502040204020203" pitchFamily="34" charset="0"/>
              </a:rPr>
              <a:t>့် </a:t>
            </a:r>
            <a:r>
              <a:rPr lang="en-US" altLang="en-US" sz="2800" dirty="0" err="1">
                <a:solidFill>
                  <a:srgbClr val="FFFF00"/>
                </a:solidFill>
                <a:latin typeface="Pyidaungsu" panose="020B0502040204020203" pitchFamily="34" charset="0"/>
                <a:cs typeface="Pyidaungsu" panose="020B0502040204020203" pitchFamily="34" charset="0"/>
              </a:rPr>
              <a:t>တင်ပြရခြင်း</a:t>
            </a:r>
            <a:r>
              <a:rPr lang="en-US" altLang="en-US" sz="2800" dirty="0">
                <a:solidFill>
                  <a:srgbClr val="FFFF00"/>
                </a:solidFill>
                <a:latin typeface="Pyidaungsu" panose="020B0502040204020203" pitchFamily="34" charset="0"/>
                <a:cs typeface="Pyidaungsu" panose="020B0502040204020203" pitchFamily="34" charset="0"/>
              </a:rPr>
              <a:t> </a:t>
            </a:r>
            <a:r>
              <a:rPr lang="en-US" altLang="en-US" sz="2800" dirty="0" err="1">
                <a:solidFill>
                  <a:srgbClr val="FFFF00"/>
                </a:solidFill>
                <a:latin typeface="Pyidaungsu" panose="020B0502040204020203" pitchFamily="34" charset="0"/>
                <a:cs typeface="Pyidaungsu" panose="020B0502040204020203" pitchFamily="34" charset="0"/>
              </a:rPr>
              <a:t>ဖြစ်ပါတယ</a:t>
            </a:r>
            <a:r>
              <a:rPr lang="en-US" altLang="en-US" sz="2800" dirty="0">
                <a:solidFill>
                  <a:srgbClr val="FFFF00"/>
                </a:solidFill>
                <a:latin typeface="Pyidaungsu" panose="020B0502040204020203" pitchFamily="34" charset="0"/>
                <a:cs typeface="Pyidaungsu" panose="020B0502040204020203" pitchFamily="34" charset="0"/>
              </a:rPr>
              <a:t>်။</a:t>
            </a:r>
            <a:endParaRPr lang="en-US" altLang="en-US" sz="4000" dirty="0">
              <a:solidFill>
                <a:srgbClr val="FFFF00"/>
              </a:solidFill>
            </a:endParaRPr>
          </a:p>
        </p:txBody>
      </p:sp>
      <p:sp>
        <p:nvSpPr>
          <p:cNvPr id="90119" name="Rectangle 41">
            <a:extLst>
              <a:ext uri="{FF2B5EF4-FFF2-40B4-BE49-F238E27FC236}">
                <a16:creationId xmlns:a16="http://schemas.microsoft.com/office/drawing/2014/main" id="{305DBA38-8AC2-95FE-4CE9-C3CEBC0F72D5}"/>
              </a:ext>
            </a:extLst>
          </p:cNvPr>
          <p:cNvSpPr>
            <a:spLocks noChangeArrowheads="1"/>
          </p:cNvSpPr>
          <p:nvPr/>
        </p:nvSpPr>
        <p:spPr bwMode="auto">
          <a:xfrm>
            <a:off x="8723313" y="7397750"/>
            <a:ext cx="492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000">
                <a:solidFill>
                  <a:schemeClr val="bg1"/>
                </a:solidFill>
              </a:rPr>
              <a:t>8.0.08.</a:t>
            </a:r>
          </a:p>
        </p:txBody>
      </p:sp>
      <p:sp>
        <p:nvSpPr>
          <p:cNvPr id="90120" name="Text Box 42">
            <a:extLst>
              <a:ext uri="{FF2B5EF4-FFF2-40B4-BE49-F238E27FC236}">
                <a16:creationId xmlns:a16="http://schemas.microsoft.com/office/drawing/2014/main" id="{DCB6210D-0133-F7DD-2F06-4837FD6078EF}"/>
              </a:ext>
            </a:extLst>
          </p:cNvPr>
          <p:cNvSpPr txBox="1">
            <a:spLocks noChangeArrowheads="1"/>
          </p:cNvSpPr>
          <p:nvPr/>
        </p:nvSpPr>
        <p:spPr bwMode="auto">
          <a:xfrm>
            <a:off x="798513" y="7431088"/>
            <a:ext cx="5953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900">
                <a:solidFill>
                  <a:schemeClr val="bg1"/>
                </a:solidFill>
              </a:rPr>
              <a:t>©2004 TBBMI</a:t>
            </a:r>
          </a:p>
        </p:txBody>
      </p:sp>
      <p:sp>
        <p:nvSpPr>
          <p:cNvPr id="90121" name="Text Box 43">
            <a:extLst>
              <a:ext uri="{FF2B5EF4-FFF2-40B4-BE49-F238E27FC236}">
                <a16:creationId xmlns:a16="http://schemas.microsoft.com/office/drawing/2014/main" id="{F01316F7-4EA8-B02F-3811-9C4A2F4E00F5}"/>
              </a:ext>
            </a:extLst>
          </p:cNvPr>
          <p:cNvSpPr txBox="1">
            <a:spLocks noChangeArrowheads="1"/>
          </p:cNvSpPr>
          <p:nvPr/>
        </p:nvSpPr>
        <p:spPr bwMode="auto">
          <a:xfrm>
            <a:off x="9358313" y="69088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90122" name="Text Box 44">
            <a:extLst>
              <a:ext uri="{FF2B5EF4-FFF2-40B4-BE49-F238E27FC236}">
                <a16:creationId xmlns:a16="http://schemas.microsoft.com/office/drawing/2014/main" id="{C9A552E2-5677-082B-F7DC-418FB57AE3DF}"/>
              </a:ext>
            </a:extLst>
          </p:cNvPr>
          <p:cNvSpPr txBox="1">
            <a:spLocks noChangeArrowheads="1"/>
          </p:cNvSpPr>
          <p:nvPr/>
        </p:nvSpPr>
        <p:spPr bwMode="auto">
          <a:xfrm>
            <a:off x="9180513" y="7402513"/>
            <a:ext cx="3127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36</a:t>
            </a:r>
          </a:p>
        </p:txBody>
      </p:sp>
      <p:sp>
        <p:nvSpPr>
          <p:cNvPr id="90123" name="Text Box 45">
            <a:extLst>
              <a:ext uri="{FF2B5EF4-FFF2-40B4-BE49-F238E27FC236}">
                <a16:creationId xmlns:a16="http://schemas.microsoft.com/office/drawing/2014/main" id="{E46298D7-39E3-8811-6836-80F500ED1B88}"/>
              </a:ext>
            </a:extLst>
          </p:cNvPr>
          <p:cNvSpPr txBox="1">
            <a:spLocks noChangeArrowheads="1"/>
          </p:cNvSpPr>
          <p:nvPr/>
        </p:nvSpPr>
        <p:spPr bwMode="auto">
          <a:xfrm>
            <a:off x="9628188" y="7345363"/>
            <a:ext cx="271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08655"/>
                                        </p:tgtEl>
                                        <p:attrNameLst>
                                          <p:attrName>style.visibility</p:attrName>
                                        </p:attrNameLst>
                                      </p:cBhvr>
                                      <p:to>
                                        <p:strVal val="visible"/>
                                      </p:to>
                                    </p:set>
                                    <p:animEffect transition="in" filter="dissolve">
                                      <p:cBhvr>
                                        <p:cTn id="7" dur="500"/>
                                        <p:tgtEl>
                                          <p:spTgt spid="10086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ppt_x</p:attrName>
                                        </p:attrNameLst>
                                      </p:cBhvr>
                                      <p:tavLst>
                                        <p:tav tm="0">
                                          <p:val>
                                            <p:fltVal val="0.5"/>
                                          </p:val>
                                        </p:tav>
                                        <p:tav tm="100000">
                                          <p:val>
                                            <p:strVal val="#ppt_x"/>
                                          </p:val>
                                        </p:tav>
                                      </p:tavLst>
                                    </p:anim>
                                    <p:anim calcmode="lin" valueType="num">
                                      <p:cBhvr>
                                        <p:cTn id="15" dur="500" fill="hold"/>
                                        <p:tgtEl>
                                          <p:spTgt spid="2"/>
                                        </p:tgtEl>
                                        <p:attrNameLst>
                                          <p:attrName>ppt_y</p:attrName>
                                        </p:attrNameLst>
                                      </p:cBhvr>
                                      <p:tavLst>
                                        <p:tav tm="0">
                                          <p:val>
                                            <p:fltVal val="0.5"/>
                                          </p:val>
                                        </p:tav>
                                        <p:tav tm="100000">
                                          <p:val>
                                            <p:strVal val="#ppt_y"/>
                                          </p:val>
                                        </p:tav>
                                      </p:tavLst>
                                    </p:anim>
                                  </p:childTnLst>
                                </p:cTn>
                              </p:par>
                            </p:childTnLst>
                          </p:cTn>
                        </p:par>
                        <p:par>
                          <p:cTn id="16" fill="hold" nodeType="afterGroup">
                            <p:stCondLst>
                              <p:cond delay="500"/>
                            </p:stCondLst>
                            <p:childTnLst>
                              <p:par>
                                <p:cTn id="17" presetID="9" presetClass="entr" presetSubtype="0" fill="hold" grpId="0" nodeType="afterEffect">
                                  <p:stCondLst>
                                    <p:cond delay="0"/>
                                  </p:stCondLst>
                                  <p:childTnLst>
                                    <p:set>
                                      <p:cBhvr>
                                        <p:cTn id="18" dur="1" fill="hold">
                                          <p:stCondLst>
                                            <p:cond delay="0"/>
                                          </p:stCondLst>
                                        </p:cTn>
                                        <p:tgtEl>
                                          <p:spTgt spid="1008657"/>
                                        </p:tgtEl>
                                        <p:attrNameLst>
                                          <p:attrName>style.visibility</p:attrName>
                                        </p:attrNameLst>
                                      </p:cBhvr>
                                      <p:to>
                                        <p:strVal val="visible"/>
                                      </p:to>
                                    </p:set>
                                    <p:animEffect transition="in" filter="dissolve">
                                      <p:cBhvr>
                                        <p:cTn id="19" dur="500"/>
                                        <p:tgtEl>
                                          <p:spTgt spid="10086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8655" grpId="0" autoUpdateAnimBg="0"/>
      <p:bldP spid="1008657"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a:extLst>
              <a:ext uri="{FF2B5EF4-FFF2-40B4-BE49-F238E27FC236}">
                <a16:creationId xmlns:a16="http://schemas.microsoft.com/office/drawing/2014/main" id="{8B3D4468-1971-D714-F0B6-22AA7745448A}"/>
              </a:ext>
            </a:extLst>
          </p:cNvPr>
          <p:cNvSpPr>
            <a:spLocks noChangeArrowheads="1"/>
          </p:cNvSpPr>
          <p:nvPr/>
        </p:nvSpPr>
        <p:spPr bwMode="auto">
          <a:xfrm>
            <a:off x="512763" y="-288757"/>
            <a:ext cx="9102725" cy="7772400"/>
          </a:xfrm>
          <a:prstGeom prst="rect">
            <a:avLst/>
          </a:prstGeom>
          <a:gradFill rotWithShape="0">
            <a:gsLst>
              <a:gs pos="0">
                <a:srgbClr val="000000"/>
              </a:gs>
              <a:gs pos="50000">
                <a:srgbClr val="161AFD"/>
              </a:gs>
              <a:gs pos="100000">
                <a:srgbClr val="000000"/>
              </a:gs>
            </a:gsLst>
            <a:lin ang="5400000" scaled="1"/>
          </a:gradFill>
          <a:ln w="12700">
            <a:solidFill>
              <a:schemeClr val="tx1"/>
            </a:solidFill>
            <a:miter lim="800000"/>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040387" name="Line 3">
            <a:extLst>
              <a:ext uri="{FF2B5EF4-FFF2-40B4-BE49-F238E27FC236}">
                <a16:creationId xmlns:a16="http://schemas.microsoft.com/office/drawing/2014/main" id="{ED2732F5-D4A8-BE52-121B-F77C4696D1BE}"/>
              </a:ext>
            </a:extLst>
          </p:cNvPr>
          <p:cNvSpPr>
            <a:spLocks noChangeShapeType="1"/>
          </p:cNvSpPr>
          <p:nvPr/>
        </p:nvSpPr>
        <p:spPr bwMode="auto">
          <a:xfrm>
            <a:off x="3143250" y="533400"/>
            <a:ext cx="6381750" cy="0"/>
          </a:xfrm>
          <a:prstGeom prst="line">
            <a:avLst/>
          </a:prstGeom>
          <a:noFill/>
          <a:ln>
            <a:noFill/>
          </a:ln>
          <a:effectLst>
            <a:outerShdw dist="28398" dir="1593903" algn="ctr" rotWithShape="0">
              <a:schemeClr val="tx1"/>
            </a:outerShdw>
          </a:effectLst>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wrap="none" lIns="91398" tIns="45699" rIns="91398" bIns="45699" anchor="ctr"/>
          <a:lstStyle/>
          <a:p>
            <a:endParaRPr lang="en-US"/>
          </a:p>
        </p:txBody>
      </p:sp>
      <p:graphicFrame>
        <p:nvGraphicFramePr>
          <p:cNvPr id="92163" name="Object 7">
            <a:extLst>
              <a:ext uri="{FF2B5EF4-FFF2-40B4-BE49-F238E27FC236}">
                <a16:creationId xmlns:a16="http://schemas.microsoft.com/office/drawing/2014/main" id="{3F60FA21-E598-887B-FFFC-C253D551514F}"/>
              </a:ext>
            </a:extLst>
          </p:cNvPr>
          <p:cNvGraphicFramePr>
            <a:graphicFrameLocks/>
          </p:cNvGraphicFramePr>
          <p:nvPr/>
        </p:nvGraphicFramePr>
        <p:xfrm>
          <a:off x="2592388" y="127000"/>
          <a:ext cx="958850" cy="2317750"/>
        </p:xfrm>
        <a:graphic>
          <a:graphicData uri="http://schemas.openxmlformats.org/presentationml/2006/ole">
            <mc:AlternateContent xmlns:mc="http://schemas.openxmlformats.org/markup-compatibility/2006">
              <mc:Choice xmlns:v="urn:schemas-microsoft-com:vml" Requires="v">
                <p:oleObj name="Microsoft ClipArt Gallery" r:id="rId3" imgW="2146300" imgH="5803900" progId="MS_ClipArt_Gallery">
                  <p:embed/>
                </p:oleObj>
              </mc:Choice>
              <mc:Fallback>
                <p:oleObj name="Microsoft ClipArt Gallery" r:id="rId3" imgW="2146300" imgH="5803900" progId="MS_ClipArt_Gallery">
                  <p:embed/>
                  <p:pic>
                    <p:nvPicPr>
                      <p:cNvPr id="0" name="Object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2388" y="127000"/>
                        <a:ext cx="958850" cy="2317750"/>
                      </a:xfrm>
                      <a:prstGeom prst="rect">
                        <a:avLst/>
                      </a:prstGeom>
                      <a:noFill/>
                      <a:ln>
                        <a:noFill/>
                      </a:ln>
                      <a:effectLst>
                        <a:outerShdw dist="107763"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oleObj>
              </mc:Fallback>
            </mc:AlternateContent>
          </a:graphicData>
        </a:graphic>
      </p:graphicFrame>
      <p:sp>
        <p:nvSpPr>
          <p:cNvPr id="1040395" name="Text Box 11">
            <a:extLst>
              <a:ext uri="{FF2B5EF4-FFF2-40B4-BE49-F238E27FC236}">
                <a16:creationId xmlns:a16="http://schemas.microsoft.com/office/drawing/2014/main" id="{9D752536-514C-2084-C64D-8297CD9776A9}"/>
              </a:ext>
            </a:extLst>
          </p:cNvPr>
          <p:cNvSpPr txBox="1">
            <a:spLocks noChangeArrowheads="1"/>
          </p:cNvSpPr>
          <p:nvPr/>
        </p:nvSpPr>
        <p:spPr bwMode="auto">
          <a:xfrm>
            <a:off x="2335213" y="579438"/>
            <a:ext cx="1149350" cy="1227137"/>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7200">
                <a:solidFill>
                  <a:srgbClr val="FFEA18"/>
                </a:solidFill>
              </a:rPr>
              <a:t>?</a:t>
            </a:r>
          </a:p>
        </p:txBody>
      </p:sp>
      <p:sp>
        <p:nvSpPr>
          <p:cNvPr id="1040397" name="Text Box 13">
            <a:extLst>
              <a:ext uri="{FF2B5EF4-FFF2-40B4-BE49-F238E27FC236}">
                <a16:creationId xmlns:a16="http://schemas.microsoft.com/office/drawing/2014/main" id="{DC974D09-59A4-71C8-B798-7D479A8AEF96}"/>
              </a:ext>
            </a:extLst>
          </p:cNvPr>
          <p:cNvSpPr txBox="1">
            <a:spLocks noChangeArrowheads="1"/>
          </p:cNvSpPr>
          <p:nvPr/>
        </p:nvSpPr>
        <p:spPr bwMode="auto">
          <a:xfrm>
            <a:off x="1989138" y="0"/>
            <a:ext cx="1149350" cy="1349375"/>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8000">
                <a:solidFill>
                  <a:srgbClr val="19FF21"/>
                </a:solidFill>
              </a:rPr>
              <a:t>?</a:t>
            </a:r>
          </a:p>
        </p:txBody>
      </p:sp>
      <p:sp>
        <p:nvSpPr>
          <p:cNvPr id="1040398" name="Text Box 14">
            <a:extLst>
              <a:ext uri="{FF2B5EF4-FFF2-40B4-BE49-F238E27FC236}">
                <a16:creationId xmlns:a16="http://schemas.microsoft.com/office/drawing/2014/main" id="{E18DC3AF-1F80-CA0F-287F-3326369101A0}"/>
              </a:ext>
            </a:extLst>
          </p:cNvPr>
          <p:cNvSpPr txBox="1">
            <a:spLocks noChangeArrowheads="1"/>
          </p:cNvSpPr>
          <p:nvPr/>
        </p:nvSpPr>
        <p:spPr bwMode="auto">
          <a:xfrm>
            <a:off x="3063875" y="611188"/>
            <a:ext cx="1149350" cy="1122362"/>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6600">
                <a:solidFill>
                  <a:srgbClr val="FF5757"/>
                </a:solidFill>
              </a:rPr>
              <a:t>?</a:t>
            </a:r>
          </a:p>
        </p:txBody>
      </p:sp>
      <p:sp>
        <p:nvSpPr>
          <p:cNvPr id="1040399" name="Text Box 15">
            <a:extLst>
              <a:ext uri="{FF2B5EF4-FFF2-40B4-BE49-F238E27FC236}">
                <a16:creationId xmlns:a16="http://schemas.microsoft.com/office/drawing/2014/main" id="{EFA4A037-9777-45DE-602F-2ABEEEBA188C}"/>
              </a:ext>
            </a:extLst>
          </p:cNvPr>
          <p:cNvSpPr txBox="1">
            <a:spLocks noChangeArrowheads="1"/>
          </p:cNvSpPr>
          <p:nvPr/>
        </p:nvSpPr>
        <p:spPr bwMode="auto">
          <a:xfrm>
            <a:off x="3508375" y="95250"/>
            <a:ext cx="727075" cy="844550"/>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4800">
                <a:solidFill>
                  <a:schemeClr val="hlink"/>
                </a:solidFill>
              </a:rPr>
              <a:t>?</a:t>
            </a:r>
          </a:p>
        </p:txBody>
      </p:sp>
      <p:sp>
        <p:nvSpPr>
          <p:cNvPr id="1040400" name="Text Box 16">
            <a:extLst>
              <a:ext uri="{FF2B5EF4-FFF2-40B4-BE49-F238E27FC236}">
                <a16:creationId xmlns:a16="http://schemas.microsoft.com/office/drawing/2014/main" id="{2184A8FB-7B5A-0333-F464-D7332956F13B}"/>
              </a:ext>
            </a:extLst>
          </p:cNvPr>
          <p:cNvSpPr txBox="1">
            <a:spLocks noChangeArrowheads="1"/>
          </p:cNvSpPr>
          <p:nvPr/>
        </p:nvSpPr>
        <p:spPr bwMode="auto">
          <a:xfrm>
            <a:off x="2878138" y="-142875"/>
            <a:ext cx="1149350" cy="1122363"/>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6600">
                <a:solidFill>
                  <a:schemeClr val="bg2"/>
                </a:solidFill>
              </a:rPr>
              <a:t>?</a:t>
            </a:r>
          </a:p>
        </p:txBody>
      </p:sp>
      <p:sp>
        <p:nvSpPr>
          <p:cNvPr id="1040403" name="Text Box 19">
            <a:extLst>
              <a:ext uri="{FF2B5EF4-FFF2-40B4-BE49-F238E27FC236}">
                <a16:creationId xmlns:a16="http://schemas.microsoft.com/office/drawing/2014/main" id="{D2B9F94C-F350-39C2-F8F0-21F1ACC7E6D3}"/>
              </a:ext>
            </a:extLst>
          </p:cNvPr>
          <p:cNvSpPr txBox="1">
            <a:spLocks noChangeArrowheads="1"/>
          </p:cNvSpPr>
          <p:nvPr/>
        </p:nvSpPr>
        <p:spPr bwMode="auto">
          <a:xfrm>
            <a:off x="1287463" y="2735263"/>
            <a:ext cx="7378700" cy="1548074"/>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80000"/>
              </a:lnSpc>
              <a:spcBef>
                <a:spcPct val="50000"/>
              </a:spcBef>
            </a:pPr>
            <a:r>
              <a:rPr lang="en-US" altLang="en-US" sz="4400" dirty="0" err="1">
                <a:solidFill>
                  <a:schemeClr val="bg1"/>
                </a:solidFill>
                <a:latin typeface="Pyidaungsu" panose="020B0502040204020203" pitchFamily="34" charset="0"/>
                <a:cs typeface="Pyidaungsu" panose="020B0502040204020203" pitchFamily="34" charset="0"/>
              </a:rPr>
              <a:t>ဤခရီးစဉ</a:t>
            </a:r>
            <a:r>
              <a:rPr lang="en-US" altLang="en-US" sz="4400" dirty="0">
                <a:solidFill>
                  <a:schemeClr val="bg1"/>
                </a:solidFill>
                <a:latin typeface="Pyidaungsu" panose="020B0502040204020203" pitchFamily="34" charset="0"/>
                <a:cs typeface="Pyidaungsu" panose="020B0502040204020203" pitchFamily="34" charset="0"/>
              </a:rPr>
              <a:t>် (၄)</a:t>
            </a:r>
            <a:r>
              <a:rPr lang="en-US" altLang="en-US" sz="4400" dirty="0" err="1">
                <a:solidFill>
                  <a:schemeClr val="bg1"/>
                </a:solidFill>
                <a:latin typeface="Pyidaungsu" panose="020B0502040204020203" pitchFamily="34" charset="0"/>
                <a:cs typeface="Pyidaungsu" panose="020B0502040204020203" pitchFamily="34" charset="0"/>
              </a:rPr>
              <a:t>ခုကို</a:t>
            </a:r>
            <a:r>
              <a:rPr lang="en-US" altLang="en-US" sz="4400" dirty="0">
                <a:solidFill>
                  <a:schemeClr val="bg1"/>
                </a:solidFill>
                <a:latin typeface="Pyidaungsu" panose="020B0502040204020203" pitchFamily="34" charset="0"/>
                <a:cs typeface="Pyidaungsu" panose="020B0502040204020203" pitchFamily="34" charset="0"/>
              </a:rPr>
              <a:t> </a:t>
            </a:r>
            <a:r>
              <a:rPr lang="en-US" altLang="en-US" sz="4400" dirty="0" err="1">
                <a:solidFill>
                  <a:schemeClr val="bg1"/>
                </a:solidFill>
                <a:latin typeface="Pyidaungsu" panose="020B0502040204020203" pitchFamily="34" charset="0"/>
                <a:cs typeface="Pyidaungsu" panose="020B0502040204020203" pitchFamily="34" charset="0"/>
              </a:rPr>
              <a:t>သင</a:t>
            </a:r>
            <a:r>
              <a:rPr lang="en-US" altLang="en-US" sz="4400" dirty="0">
                <a:solidFill>
                  <a:schemeClr val="bg1"/>
                </a:solidFill>
                <a:latin typeface="Pyidaungsu" panose="020B0502040204020203" pitchFamily="34" charset="0"/>
                <a:cs typeface="Pyidaungsu" panose="020B0502040204020203" pitchFamily="34" charset="0"/>
              </a:rPr>
              <a:t>် </a:t>
            </a:r>
            <a:r>
              <a:rPr lang="en-US" altLang="en-US" sz="4400" dirty="0" err="1">
                <a:solidFill>
                  <a:schemeClr val="bg1"/>
                </a:solidFill>
                <a:latin typeface="Pyidaungsu" panose="020B0502040204020203" pitchFamily="34" charset="0"/>
                <a:cs typeface="Pyidaungsu" panose="020B0502040204020203" pitchFamily="34" charset="0"/>
              </a:rPr>
              <a:t>ဘယ်လို</a:t>
            </a:r>
            <a:r>
              <a:rPr lang="en-US" altLang="en-US" sz="4400" dirty="0">
                <a:solidFill>
                  <a:schemeClr val="bg1"/>
                </a:solidFill>
                <a:latin typeface="Pyidaungsu" panose="020B0502040204020203" pitchFamily="34" charset="0"/>
                <a:cs typeface="Pyidaungsu" panose="020B0502040204020203" pitchFamily="34" charset="0"/>
              </a:rPr>
              <a:t> </a:t>
            </a:r>
          </a:p>
          <a:p>
            <a:pPr>
              <a:lnSpc>
                <a:spcPct val="80000"/>
              </a:lnSpc>
              <a:spcBef>
                <a:spcPct val="50000"/>
              </a:spcBef>
            </a:pPr>
            <a:r>
              <a:rPr lang="en-US" altLang="en-US" sz="4400" dirty="0" err="1">
                <a:solidFill>
                  <a:schemeClr val="bg1"/>
                </a:solidFill>
                <a:latin typeface="Pyidaungsu" panose="020B0502040204020203" pitchFamily="34" charset="0"/>
                <a:cs typeface="Pyidaungsu" panose="020B0502040204020203" pitchFamily="34" charset="0"/>
              </a:rPr>
              <a:t>စီစဉ်မလဲ</a:t>
            </a:r>
            <a:endParaRPr lang="en-US" altLang="en-US" sz="6600" dirty="0">
              <a:solidFill>
                <a:schemeClr val="bg1"/>
              </a:solidFill>
            </a:endParaRPr>
          </a:p>
        </p:txBody>
      </p:sp>
      <p:sp>
        <p:nvSpPr>
          <p:cNvPr id="92170" name="Rectangle 39">
            <a:extLst>
              <a:ext uri="{FF2B5EF4-FFF2-40B4-BE49-F238E27FC236}">
                <a16:creationId xmlns:a16="http://schemas.microsoft.com/office/drawing/2014/main" id="{6A1AC812-D807-B8B7-FECB-A9CECC8A8BD7}"/>
              </a:ext>
            </a:extLst>
          </p:cNvPr>
          <p:cNvSpPr>
            <a:spLocks noChangeArrowheads="1"/>
          </p:cNvSpPr>
          <p:nvPr/>
        </p:nvSpPr>
        <p:spPr bwMode="auto">
          <a:xfrm>
            <a:off x="8723313" y="7400925"/>
            <a:ext cx="492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000">
                <a:solidFill>
                  <a:schemeClr val="bg1"/>
                </a:solidFill>
              </a:rPr>
              <a:t>8.0.08.</a:t>
            </a:r>
          </a:p>
        </p:txBody>
      </p:sp>
      <p:sp>
        <p:nvSpPr>
          <p:cNvPr id="92171" name="Text Box 40">
            <a:extLst>
              <a:ext uri="{FF2B5EF4-FFF2-40B4-BE49-F238E27FC236}">
                <a16:creationId xmlns:a16="http://schemas.microsoft.com/office/drawing/2014/main" id="{5DB688DC-8853-EA8B-679D-3628149BBD0F}"/>
              </a:ext>
            </a:extLst>
          </p:cNvPr>
          <p:cNvSpPr txBox="1">
            <a:spLocks noChangeArrowheads="1"/>
          </p:cNvSpPr>
          <p:nvPr/>
        </p:nvSpPr>
        <p:spPr bwMode="auto">
          <a:xfrm>
            <a:off x="798513" y="7431088"/>
            <a:ext cx="5953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900">
                <a:solidFill>
                  <a:schemeClr val="bg1"/>
                </a:solidFill>
              </a:rPr>
              <a:t>©2004 TBBMI</a:t>
            </a:r>
          </a:p>
        </p:txBody>
      </p:sp>
      <p:sp>
        <p:nvSpPr>
          <p:cNvPr id="92172" name="Text Box 41">
            <a:extLst>
              <a:ext uri="{FF2B5EF4-FFF2-40B4-BE49-F238E27FC236}">
                <a16:creationId xmlns:a16="http://schemas.microsoft.com/office/drawing/2014/main" id="{566AF09D-88F5-2CC9-5D2D-56B0E92E0130}"/>
              </a:ext>
            </a:extLst>
          </p:cNvPr>
          <p:cNvSpPr txBox="1">
            <a:spLocks noChangeArrowheads="1"/>
          </p:cNvSpPr>
          <p:nvPr/>
        </p:nvSpPr>
        <p:spPr bwMode="auto">
          <a:xfrm>
            <a:off x="9182100" y="7399338"/>
            <a:ext cx="309563"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37</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1040403"/>
                                        </p:tgtEl>
                                        <p:attrNameLst>
                                          <p:attrName>style.visibility</p:attrName>
                                        </p:attrNameLst>
                                      </p:cBhvr>
                                      <p:to>
                                        <p:strVal val="visible"/>
                                      </p:to>
                                    </p:set>
                                    <p:anim calcmode="lin" valueType="num">
                                      <p:cBhvr>
                                        <p:cTn id="7" dur="500" fill="hold"/>
                                        <p:tgtEl>
                                          <p:spTgt spid="1040403"/>
                                        </p:tgtEl>
                                        <p:attrNameLst>
                                          <p:attrName>ppt_x</p:attrName>
                                        </p:attrNameLst>
                                      </p:cBhvr>
                                      <p:tavLst>
                                        <p:tav tm="0">
                                          <p:val>
                                            <p:strVal val="#ppt_x-#ppt_w/2"/>
                                          </p:val>
                                        </p:tav>
                                        <p:tav tm="100000">
                                          <p:val>
                                            <p:strVal val="#ppt_x"/>
                                          </p:val>
                                        </p:tav>
                                      </p:tavLst>
                                    </p:anim>
                                    <p:anim calcmode="lin" valueType="num">
                                      <p:cBhvr>
                                        <p:cTn id="8" dur="500" fill="hold"/>
                                        <p:tgtEl>
                                          <p:spTgt spid="1040403"/>
                                        </p:tgtEl>
                                        <p:attrNameLst>
                                          <p:attrName>ppt_y</p:attrName>
                                        </p:attrNameLst>
                                      </p:cBhvr>
                                      <p:tavLst>
                                        <p:tav tm="0">
                                          <p:val>
                                            <p:strVal val="#ppt_y"/>
                                          </p:val>
                                        </p:tav>
                                        <p:tav tm="100000">
                                          <p:val>
                                            <p:strVal val="#ppt_y"/>
                                          </p:val>
                                        </p:tav>
                                      </p:tavLst>
                                    </p:anim>
                                    <p:anim calcmode="lin" valueType="num">
                                      <p:cBhvr>
                                        <p:cTn id="9" dur="500" fill="hold"/>
                                        <p:tgtEl>
                                          <p:spTgt spid="1040403"/>
                                        </p:tgtEl>
                                        <p:attrNameLst>
                                          <p:attrName>ppt_w</p:attrName>
                                        </p:attrNameLst>
                                      </p:cBhvr>
                                      <p:tavLst>
                                        <p:tav tm="0">
                                          <p:val>
                                            <p:fltVal val="0"/>
                                          </p:val>
                                        </p:tav>
                                        <p:tav tm="100000">
                                          <p:val>
                                            <p:strVal val="#ppt_w"/>
                                          </p:val>
                                        </p:tav>
                                      </p:tavLst>
                                    </p:anim>
                                    <p:anim calcmode="lin" valueType="num">
                                      <p:cBhvr>
                                        <p:cTn id="10" dur="500" fill="hold"/>
                                        <p:tgtEl>
                                          <p:spTgt spid="1040403"/>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272" fill="hold" grpId="0" nodeType="afterEffect">
                                  <p:stCondLst>
                                    <p:cond delay="0"/>
                                  </p:stCondLst>
                                  <p:childTnLst>
                                    <p:set>
                                      <p:cBhvr>
                                        <p:cTn id="13" dur="1" fill="hold">
                                          <p:stCondLst>
                                            <p:cond delay="0"/>
                                          </p:stCondLst>
                                        </p:cTn>
                                        <p:tgtEl>
                                          <p:spTgt spid="1040400"/>
                                        </p:tgtEl>
                                        <p:attrNameLst>
                                          <p:attrName>style.visibility</p:attrName>
                                        </p:attrNameLst>
                                      </p:cBhvr>
                                      <p:to>
                                        <p:strVal val="visible"/>
                                      </p:to>
                                    </p:set>
                                    <p:anim calcmode="lin" valueType="num">
                                      <p:cBhvr>
                                        <p:cTn id="14" dur="500" fill="hold"/>
                                        <p:tgtEl>
                                          <p:spTgt spid="1040400"/>
                                        </p:tgtEl>
                                        <p:attrNameLst>
                                          <p:attrName>ppt_w</p:attrName>
                                        </p:attrNameLst>
                                      </p:cBhvr>
                                      <p:tavLst>
                                        <p:tav tm="0">
                                          <p:val>
                                            <p:strVal val="2/3*#ppt_w"/>
                                          </p:val>
                                        </p:tav>
                                        <p:tav tm="100000">
                                          <p:val>
                                            <p:strVal val="#ppt_w"/>
                                          </p:val>
                                        </p:tav>
                                      </p:tavLst>
                                    </p:anim>
                                    <p:anim calcmode="lin" valueType="num">
                                      <p:cBhvr>
                                        <p:cTn id="15" dur="500" fill="hold"/>
                                        <p:tgtEl>
                                          <p:spTgt spid="1040400"/>
                                        </p:tgtEl>
                                        <p:attrNameLst>
                                          <p:attrName>ppt_h</p:attrName>
                                        </p:attrNameLst>
                                      </p:cBhvr>
                                      <p:tavLst>
                                        <p:tav tm="0">
                                          <p:val>
                                            <p:strVal val="2/3*#ppt_h"/>
                                          </p:val>
                                        </p:tav>
                                        <p:tav tm="100000">
                                          <p:val>
                                            <p:strVal val="#ppt_h"/>
                                          </p:val>
                                        </p:tav>
                                      </p:tavLst>
                                    </p:anim>
                                  </p:childTnLst>
                                </p:cTn>
                              </p:par>
                            </p:childTnLst>
                          </p:cTn>
                        </p:par>
                        <p:par>
                          <p:cTn id="16" fill="hold" nodeType="afterGroup">
                            <p:stCondLst>
                              <p:cond delay="1000"/>
                            </p:stCondLst>
                            <p:childTnLst>
                              <p:par>
                                <p:cTn id="17" presetID="23" presetClass="entr" presetSubtype="272" fill="hold" grpId="0" nodeType="afterEffect">
                                  <p:stCondLst>
                                    <p:cond delay="0"/>
                                  </p:stCondLst>
                                  <p:childTnLst>
                                    <p:set>
                                      <p:cBhvr>
                                        <p:cTn id="18" dur="1" fill="hold">
                                          <p:stCondLst>
                                            <p:cond delay="0"/>
                                          </p:stCondLst>
                                        </p:cTn>
                                        <p:tgtEl>
                                          <p:spTgt spid="1040398"/>
                                        </p:tgtEl>
                                        <p:attrNameLst>
                                          <p:attrName>style.visibility</p:attrName>
                                        </p:attrNameLst>
                                      </p:cBhvr>
                                      <p:to>
                                        <p:strVal val="visible"/>
                                      </p:to>
                                    </p:set>
                                    <p:anim calcmode="lin" valueType="num">
                                      <p:cBhvr>
                                        <p:cTn id="19" dur="500" fill="hold"/>
                                        <p:tgtEl>
                                          <p:spTgt spid="1040398"/>
                                        </p:tgtEl>
                                        <p:attrNameLst>
                                          <p:attrName>ppt_w</p:attrName>
                                        </p:attrNameLst>
                                      </p:cBhvr>
                                      <p:tavLst>
                                        <p:tav tm="0">
                                          <p:val>
                                            <p:strVal val="2/3*#ppt_w"/>
                                          </p:val>
                                        </p:tav>
                                        <p:tav tm="100000">
                                          <p:val>
                                            <p:strVal val="#ppt_w"/>
                                          </p:val>
                                        </p:tav>
                                      </p:tavLst>
                                    </p:anim>
                                    <p:anim calcmode="lin" valueType="num">
                                      <p:cBhvr>
                                        <p:cTn id="20" dur="500" fill="hold"/>
                                        <p:tgtEl>
                                          <p:spTgt spid="1040398"/>
                                        </p:tgtEl>
                                        <p:attrNameLst>
                                          <p:attrName>ppt_h</p:attrName>
                                        </p:attrNameLst>
                                      </p:cBhvr>
                                      <p:tavLst>
                                        <p:tav tm="0">
                                          <p:val>
                                            <p:strVal val="2/3*#ppt_h"/>
                                          </p:val>
                                        </p:tav>
                                        <p:tav tm="100000">
                                          <p:val>
                                            <p:strVal val="#ppt_h"/>
                                          </p:val>
                                        </p:tav>
                                      </p:tavLst>
                                    </p:anim>
                                  </p:childTnLst>
                                </p:cTn>
                              </p:par>
                            </p:childTnLst>
                          </p:cTn>
                        </p:par>
                        <p:par>
                          <p:cTn id="21" fill="hold" nodeType="afterGroup">
                            <p:stCondLst>
                              <p:cond delay="1500"/>
                            </p:stCondLst>
                            <p:childTnLst>
                              <p:par>
                                <p:cTn id="22" presetID="23" presetClass="entr" presetSubtype="272" fill="hold" grpId="0" nodeType="afterEffect">
                                  <p:stCondLst>
                                    <p:cond delay="0"/>
                                  </p:stCondLst>
                                  <p:childTnLst>
                                    <p:set>
                                      <p:cBhvr>
                                        <p:cTn id="23" dur="1" fill="hold">
                                          <p:stCondLst>
                                            <p:cond delay="0"/>
                                          </p:stCondLst>
                                        </p:cTn>
                                        <p:tgtEl>
                                          <p:spTgt spid="1040395"/>
                                        </p:tgtEl>
                                        <p:attrNameLst>
                                          <p:attrName>style.visibility</p:attrName>
                                        </p:attrNameLst>
                                      </p:cBhvr>
                                      <p:to>
                                        <p:strVal val="visible"/>
                                      </p:to>
                                    </p:set>
                                    <p:anim calcmode="lin" valueType="num">
                                      <p:cBhvr>
                                        <p:cTn id="24" dur="500" fill="hold"/>
                                        <p:tgtEl>
                                          <p:spTgt spid="1040395"/>
                                        </p:tgtEl>
                                        <p:attrNameLst>
                                          <p:attrName>ppt_w</p:attrName>
                                        </p:attrNameLst>
                                      </p:cBhvr>
                                      <p:tavLst>
                                        <p:tav tm="0">
                                          <p:val>
                                            <p:strVal val="2/3*#ppt_w"/>
                                          </p:val>
                                        </p:tav>
                                        <p:tav tm="100000">
                                          <p:val>
                                            <p:strVal val="#ppt_w"/>
                                          </p:val>
                                        </p:tav>
                                      </p:tavLst>
                                    </p:anim>
                                    <p:anim calcmode="lin" valueType="num">
                                      <p:cBhvr>
                                        <p:cTn id="25" dur="500" fill="hold"/>
                                        <p:tgtEl>
                                          <p:spTgt spid="1040395"/>
                                        </p:tgtEl>
                                        <p:attrNameLst>
                                          <p:attrName>ppt_h</p:attrName>
                                        </p:attrNameLst>
                                      </p:cBhvr>
                                      <p:tavLst>
                                        <p:tav tm="0">
                                          <p:val>
                                            <p:strVal val="2/3*#ppt_h"/>
                                          </p:val>
                                        </p:tav>
                                        <p:tav tm="100000">
                                          <p:val>
                                            <p:strVal val="#ppt_h"/>
                                          </p:val>
                                        </p:tav>
                                      </p:tavLst>
                                    </p:anim>
                                  </p:childTnLst>
                                </p:cTn>
                              </p:par>
                            </p:childTnLst>
                          </p:cTn>
                        </p:par>
                        <p:par>
                          <p:cTn id="26" fill="hold" nodeType="afterGroup">
                            <p:stCondLst>
                              <p:cond delay="2000"/>
                            </p:stCondLst>
                            <p:childTnLst>
                              <p:par>
                                <p:cTn id="27" presetID="23" presetClass="entr" presetSubtype="272" fill="hold" grpId="0" nodeType="afterEffect">
                                  <p:stCondLst>
                                    <p:cond delay="0"/>
                                  </p:stCondLst>
                                  <p:childTnLst>
                                    <p:set>
                                      <p:cBhvr>
                                        <p:cTn id="28" dur="1" fill="hold">
                                          <p:stCondLst>
                                            <p:cond delay="0"/>
                                          </p:stCondLst>
                                        </p:cTn>
                                        <p:tgtEl>
                                          <p:spTgt spid="1040399"/>
                                        </p:tgtEl>
                                        <p:attrNameLst>
                                          <p:attrName>style.visibility</p:attrName>
                                        </p:attrNameLst>
                                      </p:cBhvr>
                                      <p:to>
                                        <p:strVal val="visible"/>
                                      </p:to>
                                    </p:set>
                                    <p:anim calcmode="lin" valueType="num">
                                      <p:cBhvr>
                                        <p:cTn id="29" dur="500" fill="hold"/>
                                        <p:tgtEl>
                                          <p:spTgt spid="1040399"/>
                                        </p:tgtEl>
                                        <p:attrNameLst>
                                          <p:attrName>ppt_w</p:attrName>
                                        </p:attrNameLst>
                                      </p:cBhvr>
                                      <p:tavLst>
                                        <p:tav tm="0">
                                          <p:val>
                                            <p:strVal val="2/3*#ppt_w"/>
                                          </p:val>
                                        </p:tav>
                                        <p:tav tm="100000">
                                          <p:val>
                                            <p:strVal val="#ppt_w"/>
                                          </p:val>
                                        </p:tav>
                                      </p:tavLst>
                                    </p:anim>
                                    <p:anim calcmode="lin" valueType="num">
                                      <p:cBhvr>
                                        <p:cTn id="30" dur="500" fill="hold"/>
                                        <p:tgtEl>
                                          <p:spTgt spid="1040399"/>
                                        </p:tgtEl>
                                        <p:attrNameLst>
                                          <p:attrName>ppt_h</p:attrName>
                                        </p:attrNameLst>
                                      </p:cBhvr>
                                      <p:tavLst>
                                        <p:tav tm="0">
                                          <p:val>
                                            <p:strVal val="2/3*#ppt_h"/>
                                          </p:val>
                                        </p:tav>
                                        <p:tav tm="100000">
                                          <p:val>
                                            <p:strVal val="#ppt_h"/>
                                          </p:val>
                                        </p:tav>
                                      </p:tavLst>
                                    </p:anim>
                                  </p:childTnLst>
                                </p:cTn>
                              </p:par>
                            </p:childTnLst>
                          </p:cTn>
                        </p:par>
                        <p:par>
                          <p:cTn id="31" fill="hold" nodeType="afterGroup">
                            <p:stCondLst>
                              <p:cond delay="2500"/>
                            </p:stCondLst>
                            <p:childTnLst>
                              <p:par>
                                <p:cTn id="32" presetID="23" presetClass="entr" presetSubtype="272" fill="hold" grpId="0" nodeType="afterEffect">
                                  <p:stCondLst>
                                    <p:cond delay="0"/>
                                  </p:stCondLst>
                                  <p:childTnLst>
                                    <p:set>
                                      <p:cBhvr>
                                        <p:cTn id="33" dur="1" fill="hold">
                                          <p:stCondLst>
                                            <p:cond delay="0"/>
                                          </p:stCondLst>
                                        </p:cTn>
                                        <p:tgtEl>
                                          <p:spTgt spid="1040397"/>
                                        </p:tgtEl>
                                        <p:attrNameLst>
                                          <p:attrName>style.visibility</p:attrName>
                                        </p:attrNameLst>
                                      </p:cBhvr>
                                      <p:to>
                                        <p:strVal val="visible"/>
                                      </p:to>
                                    </p:set>
                                    <p:anim calcmode="lin" valueType="num">
                                      <p:cBhvr>
                                        <p:cTn id="34" dur="500" fill="hold"/>
                                        <p:tgtEl>
                                          <p:spTgt spid="1040397"/>
                                        </p:tgtEl>
                                        <p:attrNameLst>
                                          <p:attrName>ppt_w</p:attrName>
                                        </p:attrNameLst>
                                      </p:cBhvr>
                                      <p:tavLst>
                                        <p:tav tm="0">
                                          <p:val>
                                            <p:strVal val="2/3*#ppt_w"/>
                                          </p:val>
                                        </p:tav>
                                        <p:tav tm="100000">
                                          <p:val>
                                            <p:strVal val="#ppt_w"/>
                                          </p:val>
                                        </p:tav>
                                      </p:tavLst>
                                    </p:anim>
                                    <p:anim calcmode="lin" valueType="num">
                                      <p:cBhvr>
                                        <p:cTn id="35" dur="500" fill="hold"/>
                                        <p:tgtEl>
                                          <p:spTgt spid="1040397"/>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395" grpId="0" autoUpdateAnimBg="0"/>
      <p:bldP spid="1040397" grpId="0" autoUpdateAnimBg="0"/>
      <p:bldP spid="1040398" grpId="0" autoUpdateAnimBg="0"/>
      <p:bldP spid="1040399" grpId="0" autoUpdateAnimBg="0"/>
      <p:bldP spid="1040400" grpId="0" autoUpdateAnimBg="0"/>
      <p:bldP spid="1040403"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a:extLst>
              <a:ext uri="{FF2B5EF4-FFF2-40B4-BE49-F238E27FC236}">
                <a16:creationId xmlns:a16="http://schemas.microsoft.com/office/drawing/2014/main" id="{93C6E02D-CB18-E42C-48E8-B6B64600BFCD}"/>
              </a:ext>
            </a:extLst>
          </p:cNvPr>
          <p:cNvSpPr>
            <a:spLocks noChangeArrowheads="1"/>
          </p:cNvSpPr>
          <p:nvPr/>
        </p:nvSpPr>
        <p:spPr bwMode="auto">
          <a:xfrm>
            <a:off x="485775" y="0"/>
            <a:ext cx="9102725" cy="7772400"/>
          </a:xfrm>
          <a:prstGeom prst="rect">
            <a:avLst/>
          </a:prstGeom>
          <a:gradFill rotWithShape="0">
            <a:gsLst>
              <a:gs pos="0">
                <a:srgbClr val="000000"/>
              </a:gs>
              <a:gs pos="50000">
                <a:srgbClr val="161AFD"/>
              </a:gs>
              <a:gs pos="100000">
                <a:srgbClr val="000000"/>
              </a:gs>
            </a:gsLst>
            <a:lin ang="5400000" scaled="1"/>
          </a:gradFill>
          <a:ln w="12700">
            <a:solidFill>
              <a:schemeClr val="tx1"/>
            </a:solidFill>
            <a:miter lim="800000"/>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2800" b="0"/>
          </a:p>
        </p:txBody>
      </p:sp>
      <p:sp>
        <p:nvSpPr>
          <p:cNvPr id="1231875" name="Line 1027">
            <a:extLst>
              <a:ext uri="{FF2B5EF4-FFF2-40B4-BE49-F238E27FC236}">
                <a16:creationId xmlns:a16="http://schemas.microsoft.com/office/drawing/2014/main" id="{A132E23E-63DA-EA23-6711-A2A0DC504299}"/>
              </a:ext>
            </a:extLst>
          </p:cNvPr>
          <p:cNvSpPr>
            <a:spLocks noChangeShapeType="1"/>
          </p:cNvSpPr>
          <p:nvPr/>
        </p:nvSpPr>
        <p:spPr bwMode="auto">
          <a:xfrm>
            <a:off x="3143250" y="533400"/>
            <a:ext cx="6381750" cy="0"/>
          </a:xfrm>
          <a:prstGeom prst="line">
            <a:avLst/>
          </a:prstGeom>
          <a:noFill/>
          <a:ln>
            <a:noFill/>
          </a:ln>
          <a:effectLst>
            <a:outerShdw dist="28398" dir="1593903" algn="ctr" rotWithShape="0">
              <a:schemeClr val="tx1"/>
            </a:outerShdw>
          </a:effectLst>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wrap="none" lIns="91398" tIns="45699" rIns="91398" bIns="45699" anchor="ctr"/>
          <a:lstStyle/>
          <a:p>
            <a:endParaRPr lang="en-US"/>
          </a:p>
        </p:txBody>
      </p:sp>
      <p:sp>
        <p:nvSpPr>
          <p:cNvPr id="1231876" name="Text Box 1028">
            <a:extLst>
              <a:ext uri="{FF2B5EF4-FFF2-40B4-BE49-F238E27FC236}">
                <a16:creationId xmlns:a16="http://schemas.microsoft.com/office/drawing/2014/main" id="{18849F35-6F57-3DD6-CF80-9A909435F7ED}"/>
              </a:ext>
            </a:extLst>
          </p:cNvPr>
          <p:cNvSpPr txBox="1">
            <a:spLocks noChangeArrowheads="1"/>
          </p:cNvSpPr>
          <p:nvPr/>
        </p:nvSpPr>
        <p:spPr bwMode="auto">
          <a:xfrm>
            <a:off x="3502025" y="346075"/>
            <a:ext cx="2887663" cy="7171151"/>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en-US" altLang="en-US" sz="2000" dirty="0">
              <a:solidFill>
                <a:srgbClr val="FFEA18"/>
              </a:solidFill>
            </a:endParaRPr>
          </a:p>
          <a:p>
            <a:r>
              <a:rPr lang="my-MM" altLang="en-US" sz="1600" dirty="0">
                <a:solidFill>
                  <a:srgbClr val="FFEA18"/>
                </a:solidFill>
                <a:latin typeface="Pyidaungsu" panose="020B0502040204020203" pitchFamily="34" charset="0"/>
                <a:cs typeface="Pyidaungsu" panose="020B0502040204020203" pitchFamily="34" charset="0"/>
              </a:rPr>
              <a:t>ရှရိပြည်အန္တိအုတ်</a:t>
            </a:r>
          </a:p>
          <a:p>
            <a:r>
              <a:rPr lang="my-MM" altLang="en-US" sz="1600" dirty="0">
                <a:solidFill>
                  <a:srgbClr val="FFEA18"/>
                </a:solidFill>
                <a:latin typeface="Pyidaungsu" panose="020B0502040204020203" pitchFamily="34" charset="0"/>
                <a:cs typeface="Pyidaungsu" panose="020B0502040204020203" pitchFamily="34" charset="0"/>
              </a:rPr>
              <a:t>တာရော</a:t>
            </a:r>
          </a:p>
          <a:p>
            <a:r>
              <a:rPr lang="my-MM" altLang="en-US" sz="1600" dirty="0">
                <a:solidFill>
                  <a:srgbClr val="FFEA18"/>
                </a:solidFill>
                <a:latin typeface="Pyidaungsu" panose="020B0502040204020203" pitchFamily="34" charset="0"/>
                <a:cs typeface="Pyidaungsu" panose="020B0502040204020203" pitchFamily="34" charset="0"/>
              </a:rPr>
              <a:t>ေ၃ရေဗေ</a:t>
            </a:r>
          </a:p>
          <a:p>
            <a:r>
              <a:rPr lang="my-MM" altLang="en-US" sz="1600" dirty="0">
                <a:solidFill>
                  <a:srgbClr val="FFEA18"/>
                </a:solidFill>
                <a:latin typeface="Pyidaungsu" panose="020B0502040204020203" pitchFamily="34" charset="0"/>
                <a:cs typeface="Pyidaungsu" panose="020B0502040204020203" pitchFamily="34" charset="0"/>
              </a:rPr>
              <a:t>လုတ္တရ</a:t>
            </a:r>
          </a:p>
          <a:p>
            <a:r>
              <a:rPr lang="my-MM" altLang="en-US" sz="1600" dirty="0">
                <a:solidFill>
                  <a:srgbClr val="FFEA18"/>
                </a:solidFill>
                <a:latin typeface="Pyidaungsu" panose="020B0502040204020203" pitchFamily="34" charset="0"/>
                <a:cs typeface="Pyidaungsu" panose="020B0502040204020203" pitchFamily="34" charset="0"/>
              </a:rPr>
              <a:t>အိုက်ကိုနီယမ်</a:t>
            </a:r>
          </a:p>
          <a:p>
            <a:r>
              <a:rPr lang="my-MM" altLang="en-US" sz="1600" dirty="0">
                <a:solidFill>
                  <a:srgbClr val="FFEA18"/>
                </a:solidFill>
                <a:latin typeface="Pyidaungsu" panose="020B0502040204020203" pitchFamily="34" charset="0"/>
                <a:cs typeface="Pyidaungsu" panose="020B0502040204020203" pitchFamily="34" charset="0"/>
              </a:rPr>
              <a:t>ပိသိ</a:t>
            </a:r>
            <a:r>
              <a:rPr lang="en-US" altLang="en-US" sz="1600" dirty="0" err="1">
                <a:solidFill>
                  <a:srgbClr val="FFEA18"/>
                </a:solidFill>
                <a:latin typeface="Pyidaungsu" panose="020B0502040204020203" pitchFamily="34" charset="0"/>
                <a:cs typeface="Pyidaungsu" panose="020B0502040204020203" pitchFamily="34" charset="0"/>
              </a:rPr>
              <a:t>ဒိ</a:t>
            </a:r>
            <a:r>
              <a:rPr lang="my-MM" altLang="en-US" sz="1600" dirty="0">
                <a:solidFill>
                  <a:srgbClr val="FFEA18"/>
                </a:solidFill>
                <a:latin typeface="Pyidaungsu" panose="020B0502040204020203" pitchFamily="34" charset="0"/>
                <a:cs typeface="Pyidaungsu" panose="020B0502040204020203" pitchFamily="34" charset="0"/>
              </a:rPr>
              <a:t>ပြည် အန္တိအုတ်မြို့</a:t>
            </a:r>
          </a:p>
          <a:p>
            <a:r>
              <a:rPr lang="my-MM" altLang="en-US" sz="1600" dirty="0">
                <a:solidFill>
                  <a:srgbClr val="FFEA18"/>
                </a:solidFill>
                <a:latin typeface="Pyidaungsu" panose="020B0502040204020203" pitchFamily="34" charset="0"/>
                <a:cs typeface="Pyidaungsu" panose="020B0502040204020203" pitchFamily="34" charset="0"/>
              </a:rPr>
              <a:t>ဖြုဂ ိပြည်</a:t>
            </a:r>
          </a:p>
          <a:p>
            <a:r>
              <a:rPr lang="my-MM" altLang="en-US" sz="1600" dirty="0">
                <a:solidFill>
                  <a:srgbClr val="FFEA18"/>
                </a:solidFill>
                <a:latin typeface="Pyidaungsu" panose="020B0502040204020203" pitchFamily="34" charset="0"/>
                <a:cs typeface="Pyidaungsu" panose="020B0502040204020203" pitchFamily="34" charset="0"/>
              </a:rPr>
              <a:t>ဂလာတိပြည်</a:t>
            </a:r>
          </a:p>
          <a:p>
            <a:r>
              <a:rPr lang="my-MM" altLang="en-US" sz="1600" dirty="0">
                <a:solidFill>
                  <a:srgbClr val="FFEA18"/>
                </a:solidFill>
                <a:latin typeface="Pyidaungsu" panose="020B0502040204020203" pitchFamily="34" charset="0"/>
                <a:cs typeface="Pyidaungsu" panose="020B0502040204020203" pitchFamily="34" charset="0"/>
              </a:rPr>
              <a:t>မုသိ</a:t>
            </a:r>
          </a:p>
          <a:p>
            <a:r>
              <a:rPr lang="my-MM" altLang="en-US" sz="1600" dirty="0">
                <a:solidFill>
                  <a:srgbClr val="FFEA18"/>
                </a:solidFill>
                <a:latin typeface="Pyidaungsu" panose="020B0502040204020203" pitchFamily="34" charset="0"/>
                <a:cs typeface="Pyidaungsu" panose="020B0502040204020203" pitchFamily="34" charset="0"/>
              </a:rPr>
              <a:t>တာရော</a:t>
            </a:r>
          </a:p>
          <a:p>
            <a:r>
              <a:rPr lang="my-MM" altLang="en-US" sz="1600" dirty="0">
                <a:solidFill>
                  <a:srgbClr val="FFEA18"/>
                </a:solidFill>
                <a:latin typeface="Pyidaungsu" panose="020B0502040204020203" pitchFamily="34" charset="0"/>
                <a:cs typeface="Pyidaungsu" panose="020B0502040204020203" pitchFamily="34" charset="0"/>
              </a:rPr>
              <a:t>သာမောသရက်</a:t>
            </a:r>
          </a:p>
          <a:p>
            <a:r>
              <a:rPr lang="my-MM" altLang="en-US" sz="1600" dirty="0">
                <a:solidFill>
                  <a:srgbClr val="FFEA18"/>
                </a:solidFill>
                <a:latin typeface="Pyidaungsu" panose="020B0502040204020203" pitchFamily="34" charset="0"/>
                <a:cs typeface="Pyidaungsu" panose="020B0502040204020203" pitchFamily="34" charset="0"/>
              </a:rPr>
              <a:t>နာပေါလိ</a:t>
            </a:r>
          </a:p>
          <a:p>
            <a:r>
              <a:rPr lang="my-MM" altLang="en-US" sz="1600" dirty="0">
                <a:solidFill>
                  <a:srgbClr val="FFEA18"/>
                </a:solidFill>
                <a:latin typeface="Pyidaungsu" panose="020B0502040204020203" pitchFamily="34" charset="0"/>
                <a:cs typeface="Pyidaungsu" panose="020B0502040204020203" pitchFamily="34" charset="0"/>
              </a:rPr>
              <a:t>ဖိလိပ္ပု</a:t>
            </a:r>
          </a:p>
          <a:p>
            <a:r>
              <a:rPr lang="my-MM" altLang="en-US" sz="1600" dirty="0">
                <a:solidFill>
                  <a:srgbClr val="FFEA18"/>
                </a:solidFill>
                <a:latin typeface="Pyidaungsu" panose="020B0502040204020203" pitchFamily="34" charset="0"/>
                <a:cs typeface="Pyidaungsu" panose="020B0502040204020203" pitchFamily="34" charset="0"/>
              </a:rPr>
              <a:t>အံဖိပေါလိ</a:t>
            </a:r>
          </a:p>
          <a:p>
            <a:r>
              <a:rPr lang="my-MM" altLang="en-US" sz="1600" dirty="0">
                <a:solidFill>
                  <a:srgbClr val="FFEA18"/>
                </a:solidFill>
                <a:latin typeface="Pyidaungsu" panose="020B0502040204020203" pitchFamily="34" charset="0"/>
                <a:cs typeface="Pyidaungsu" panose="020B0502040204020203" pitchFamily="34" charset="0"/>
              </a:rPr>
              <a:t>သက်သလောနိတ်</a:t>
            </a:r>
          </a:p>
          <a:p>
            <a:r>
              <a:rPr lang="my-MM" altLang="en-US" sz="1600" dirty="0">
                <a:solidFill>
                  <a:srgbClr val="FFEA18"/>
                </a:solidFill>
                <a:latin typeface="Pyidaungsu" panose="020B0502040204020203" pitchFamily="34" charset="0"/>
                <a:cs typeface="Pyidaungsu" panose="020B0502040204020203" pitchFamily="34" charset="0"/>
              </a:rPr>
              <a:t>ဗေရိ</a:t>
            </a:r>
          </a:p>
          <a:p>
            <a:r>
              <a:rPr lang="my-MM" altLang="en-US" sz="1600" dirty="0">
                <a:solidFill>
                  <a:srgbClr val="FFEA18"/>
                </a:solidFill>
                <a:latin typeface="Pyidaungsu" panose="020B0502040204020203" pitchFamily="34" charset="0"/>
                <a:cs typeface="Pyidaungsu" panose="020B0502040204020203" pitchFamily="34" charset="0"/>
              </a:rPr>
              <a:t>အာသင်</a:t>
            </a:r>
          </a:p>
          <a:p>
            <a:r>
              <a:rPr lang="my-MM" altLang="en-US" sz="1600" dirty="0">
                <a:solidFill>
                  <a:srgbClr val="FFEA18"/>
                </a:solidFill>
                <a:latin typeface="Pyidaungsu" panose="020B0502040204020203" pitchFamily="34" charset="0"/>
                <a:cs typeface="Pyidaungsu" panose="020B0502040204020203" pitchFamily="34" charset="0"/>
              </a:rPr>
              <a:t>ကောရိန္တု</a:t>
            </a:r>
          </a:p>
          <a:p>
            <a:r>
              <a:rPr lang="my-MM" altLang="en-US" sz="1600" dirty="0">
                <a:solidFill>
                  <a:srgbClr val="FFEA18"/>
                </a:solidFill>
                <a:latin typeface="Pyidaungsu" panose="020B0502040204020203" pitchFamily="34" charset="0"/>
                <a:cs typeface="Pyidaungsu" panose="020B0502040204020203" pitchFamily="34" charset="0"/>
              </a:rPr>
              <a:t>စခရီးယား</a:t>
            </a:r>
          </a:p>
          <a:p>
            <a:r>
              <a:rPr lang="my-MM" altLang="en-US" sz="1600" dirty="0">
                <a:solidFill>
                  <a:srgbClr val="FFEA18"/>
                </a:solidFill>
                <a:latin typeface="Pyidaungsu" panose="020B0502040204020203" pitchFamily="34" charset="0"/>
                <a:cs typeface="Pyidaungsu" panose="020B0502040204020203" pitchFamily="34" charset="0"/>
              </a:rPr>
              <a:t>ဧဖက်</a:t>
            </a:r>
          </a:p>
          <a:p>
            <a:r>
              <a:rPr lang="my-MM" altLang="en-US" sz="1600" dirty="0">
                <a:solidFill>
                  <a:srgbClr val="FFEA18"/>
                </a:solidFill>
                <a:latin typeface="Pyidaungsu" panose="020B0502040204020203" pitchFamily="34" charset="0"/>
                <a:cs typeface="Pyidaungsu" panose="020B0502040204020203" pitchFamily="34" charset="0"/>
              </a:rPr>
              <a:t>ကဲသရိ</a:t>
            </a:r>
          </a:p>
          <a:p>
            <a:r>
              <a:rPr lang="my-MM" altLang="en-US" sz="1600" dirty="0">
                <a:solidFill>
                  <a:srgbClr val="FFEA18"/>
                </a:solidFill>
                <a:latin typeface="Pyidaungsu" panose="020B0502040204020203" pitchFamily="34" charset="0"/>
                <a:cs typeface="Pyidaungsu" panose="020B0502040204020203" pitchFamily="34" charset="0"/>
              </a:rPr>
              <a:t>ယေရှု ရှလင်</a:t>
            </a:r>
          </a:p>
          <a:p>
            <a:r>
              <a:rPr lang="my-MM" altLang="en-US" sz="1600" dirty="0">
                <a:solidFill>
                  <a:srgbClr val="FFEA18"/>
                </a:solidFill>
                <a:latin typeface="Pyidaungsu" panose="020B0502040204020203" pitchFamily="34" charset="0"/>
                <a:cs typeface="Pyidaungsu" panose="020B0502040204020203" pitchFamily="34" charset="0"/>
              </a:rPr>
              <a:t>ကဲသရိ</a:t>
            </a:r>
          </a:p>
          <a:p>
            <a:r>
              <a:rPr lang="my-MM" altLang="en-US" sz="1600" dirty="0">
                <a:solidFill>
                  <a:srgbClr val="FFEA18"/>
                </a:solidFill>
                <a:latin typeface="Pyidaungsu" panose="020B0502040204020203" pitchFamily="34" charset="0"/>
                <a:cs typeface="Pyidaungsu" panose="020B0502040204020203" pitchFamily="34" charset="0"/>
              </a:rPr>
              <a:t>ရှိမာရိပြည် အန္တိအုတ်မြို့</a:t>
            </a:r>
          </a:p>
          <a:p>
            <a:endParaRPr lang="en-US" altLang="en-US" sz="2400" i="1" u="sng" dirty="0">
              <a:solidFill>
                <a:srgbClr val="FFEA18"/>
              </a:solidFill>
            </a:endParaRPr>
          </a:p>
          <a:p>
            <a:endParaRPr lang="en-US" altLang="en-US" sz="2400" dirty="0">
              <a:solidFill>
                <a:srgbClr val="FFEA18"/>
              </a:solidFill>
            </a:endParaRPr>
          </a:p>
        </p:txBody>
      </p:sp>
      <p:sp>
        <p:nvSpPr>
          <p:cNvPr id="1231877" name="Text Box 1029">
            <a:extLst>
              <a:ext uri="{FF2B5EF4-FFF2-40B4-BE49-F238E27FC236}">
                <a16:creationId xmlns:a16="http://schemas.microsoft.com/office/drawing/2014/main" id="{DBDE5A7F-89DB-E492-0397-8108E31855E0}"/>
              </a:ext>
            </a:extLst>
          </p:cNvPr>
          <p:cNvSpPr txBox="1">
            <a:spLocks noChangeArrowheads="1"/>
          </p:cNvSpPr>
          <p:nvPr/>
        </p:nvSpPr>
        <p:spPr bwMode="auto">
          <a:xfrm>
            <a:off x="5800725" y="1101725"/>
            <a:ext cx="2452688" cy="532449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my-MM" altLang="en-US" sz="2000" dirty="0">
                <a:solidFill>
                  <a:srgbClr val="FFEA18"/>
                </a:solidFill>
                <a:latin typeface="Pyidaungsu" panose="020B0502040204020203" pitchFamily="34" charset="0"/>
                <a:cs typeface="Pyidaungsu" panose="020B0502040204020203" pitchFamily="34" charset="0"/>
              </a:rPr>
              <a:t>ရှိမာရိပြည်အန္တိအုတ်မြို့</a:t>
            </a:r>
          </a:p>
          <a:p>
            <a:r>
              <a:rPr lang="my-MM" altLang="en-US" sz="2000" dirty="0">
                <a:solidFill>
                  <a:srgbClr val="FFEA18"/>
                </a:solidFill>
                <a:latin typeface="Pyidaungsu" panose="020B0502040204020203" pitchFamily="34" charset="0"/>
                <a:cs typeface="Pyidaungsu" panose="020B0502040204020203" pitchFamily="34" charset="0"/>
              </a:rPr>
              <a:t>ဂလာတ</a:t>
            </a:r>
            <a:r>
              <a:rPr lang="en-US" altLang="en-US" sz="2000" dirty="0">
                <a:solidFill>
                  <a:srgbClr val="FFEA18"/>
                </a:solidFill>
                <a:latin typeface="Pyidaungsu" panose="020B0502040204020203" pitchFamily="34" charset="0"/>
                <a:cs typeface="Pyidaungsu" panose="020B0502040204020203" pitchFamily="34" charset="0"/>
              </a:rPr>
              <a:t>ိ</a:t>
            </a:r>
            <a:endParaRPr lang="my-MM" altLang="en-US" sz="2000" dirty="0">
              <a:solidFill>
                <a:srgbClr val="FFEA18"/>
              </a:solidFill>
              <a:latin typeface="Pyidaungsu" panose="020B0502040204020203" pitchFamily="34" charset="0"/>
              <a:cs typeface="Pyidaungsu" panose="020B0502040204020203" pitchFamily="34" charset="0"/>
            </a:endParaRPr>
          </a:p>
          <a:p>
            <a:endParaRPr lang="en-US" altLang="en-US" sz="2000" dirty="0">
              <a:solidFill>
                <a:srgbClr val="FFEA18"/>
              </a:solidFill>
              <a:latin typeface="Pyidaungsu" panose="020B0502040204020203" pitchFamily="34" charset="0"/>
              <a:cs typeface="Pyidaungsu" panose="020B0502040204020203" pitchFamily="34" charset="0"/>
            </a:endParaRPr>
          </a:p>
          <a:p>
            <a:r>
              <a:rPr lang="my-MM" altLang="en-US" sz="2000" dirty="0">
                <a:solidFill>
                  <a:srgbClr val="FFEA18"/>
                </a:solidFill>
                <a:latin typeface="Pyidaungsu" panose="020B0502040204020203" pitchFamily="34" charset="0"/>
                <a:cs typeface="Pyidaungsu" panose="020B0502040204020203" pitchFamily="34" charset="0"/>
              </a:rPr>
              <a:t>ဖြုဂိပြည်</a:t>
            </a:r>
          </a:p>
          <a:p>
            <a:r>
              <a:rPr lang="my-MM" altLang="en-US" sz="2000" dirty="0">
                <a:solidFill>
                  <a:srgbClr val="FFEA18"/>
                </a:solidFill>
                <a:latin typeface="Pyidaungsu" panose="020B0502040204020203" pitchFamily="34" charset="0"/>
                <a:cs typeface="Pyidaungsu" panose="020B0502040204020203" pitchFamily="34" charset="0"/>
              </a:rPr>
              <a:t>အစဉ်တိုင်း</a:t>
            </a:r>
          </a:p>
          <a:p>
            <a:r>
              <a:rPr lang="my-MM" altLang="en-US" sz="2000" dirty="0">
                <a:solidFill>
                  <a:srgbClr val="FFEA18"/>
                </a:solidFill>
                <a:latin typeface="Pyidaungsu" panose="020B0502040204020203" pitchFamily="34" charset="0"/>
                <a:cs typeface="Pyidaungsu" panose="020B0502040204020203" pitchFamily="34" charset="0"/>
              </a:rPr>
              <a:t>ဧဖက်</a:t>
            </a:r>
          </a:p>
          <a:p>
            <a:r>
              <a:rPr lang="my-MM" altLang="en-US" sz="2000" dirty="0">
                <a:solidFill>
                  <a:srgbClr val="FFEA18"/>
                </a:solidFill>
                <a:latin typeface="Pyidaungsu" panose="020B0502040204020203" pitchFamily="34" charset="0"/>
                <a:cs typeface="Pyidaungsu" panose="020B0502040204020203" pitchFamily="34" charset="0"/>
              </a:rPr>
              <a:t>မာကေကောနိ</a:t>
            </a:r>
          </a:p>
          <a:p>
            <a:r>
              <a:rPr lang="my-MM" altLang="en-US" sz="2000" dirty="0">
                <a:solidFill>
                  <a:srgbClr val="FFEA18"/>
                </a:solidFill>
                <a:latin typeface="Pyidaungsu" panose="020B0502040204020203" pitchFamily="34" charset="0"/>
                <a:cs typeface="Pyidaungsu" panose="020B0502040204020203" pitchFamily="34" charset="0"/>
              </a:rPr>
              <a:t>တာရော</a:t>
            </a:r>
          </a:p>
          <a:p>
            <a:r>
              <a:rPr lang="my-MM" altLang="en-US" sz="2000" dirty="0">
                <a:solidFill>
                  <a:srgbClr val="FFEA18"/>
                </a:solidFill>
                <a:latin typeface="Pyidaungsu" panose="020B0502040204020203" pitchFamily="34" charset="0"/>
                <a:cs typeface="Pyidaungsu" panose="020B0502040204020203" pitchFamily="34" charset="0"/>
              </a:rPr>
              <a:t>အဿု</a:t>
            </a:r>
          </a:p>
          <a:p>
            <a:r>
              <a:rPr lang="my-MM" altLang="en-US" sz="2000" dirty="0">
                <a:solidFill>
                  <a:srgbClr val="FFEA18"/>
                </a:solidFill>
                <a:latin typeface="Pyidaungsu" panose="020B0502040204020203" pitchFamily="34" charset="0"/>
                <a:cs typeface="Pyidaungsu" panose="020B0502040204020203" pitchFamily="34" charset="0"/>
              </a:rPr>
              <a:t>မိလက်</a:t>
            </a:r>
          </a:p>
          <a:p>
            <a:r>
              <a:rPr lang="my-MM" altLang="en-US" sz="2000" dirty="0">
                <a:solidFill>
                  <a:srgbClr val="FFEA18"/>
                </a:solidFill>
                <a:latin typeface="Pyidaungsu" panose="020B0502040204020203" pitchFamily="34" charset="0"/>
                <a:cs typeface="Pyidaungsu" panose="020B0502040204020203" pitchFamily="34" charset="0"/>
              </a:rPr>
              <a:t>ကောသကျွန်း</a:t>
            </a:r>
          </a:p>
          <a:p>
            <a:r>
              <a:rPr lang="my-MM" altLang="en-US" sz="2000" dirty="0">
                <a:solidFill>
                  <a:srgbClr val="FFEA18"/>
                </a:solidFill>
                <a:latin typeface="Pyidaungsu" panose="020B0502040204020203" pitchFamily="34" charset="0"/>
                <a:cs typeface="Pyidaungsu" panose="020B0502040204020203" pitchFamily="34" charset="0"/>
              </a:rPr>
              <a:t>ရော၃ုကျွန်း</a:t>
            </a:r>
          </a:p>
          <a:p>
            <a:r>
              <a:rPr lang="my-MM" altLang="en-US" sz="2000" dirty="0">
                <a:solidFill>
                  <a:srgbClr val="FFEA18"/>
                </a:solidFill>
                <a:latin typeface="Pyidaungsu" panose="020B0502040204020203" pitchFamily="34" charset="0"/>
                <a:cs typeface="Pyidaungsu" panose="020B0502040204020203" pitchFamily="34" charset="0"/>
              </a:rPr>
              <a:t>ပေါတရ</a:t>
            </a:r>
          </a:p>
          <a:p>
            <a:r>
              <a:rPr lang="my-MM" altLang="en-US" sz="2000" dirty="0">
                <a:solidFill>
                  <a:srgbClr val="FFEA18"/>
                </a:solidFill>
                <a:latin typeface="Pyidaungsu" panose="020B0502040204020203" pitchFamily="34" charset="0"/>
                <a:cs typeface="Pyidaungsu" panose="020B0502040204020203" pitchFamily="34" charset="0"/>
              </a:rPr>
              <a:t>တုရု</a:t>
            </a:r>
          </a:p>
          <a:p>
            <a:r>
              <a:rPr lang="my-MM" altLang="en-US" sz="2000" dirty="0">
                <a:solidFill>
                  <a:srgbClr val="FFEA18"/>
                </a:solidFill>
                <a:latin typeface="Pyidaungsu" panose="020B0502040204020203" pitchFamily="34" charset="0"/>
                <a:cs typeface="Pyidaungsu" panose="020B0502040204020203" pitchFamily="34" charset="0"/>
              </a:rPr>
              <a:t>ပတောလင်</a:t>
            </a:r>
          </a:p>
          <a:p>
            <a:r>
              <a:rPr lang="my-MM" altLang="en-US" sz="2000" dirty="0">
                <a:solidFill>
                  <a:srgbClr val="FFEA18"/>
                </a:solidFill>
                <a:latin typeface="Pyidaungsu" panose="020B0502040204020203" pitchFamily="34" charset="0"/>
                <a:cs typeface="Pyidaungsu" panose="020B0502040204020203" pitchFamily="34" charset="0"/>
              </a:rPr>
              <a:t>ကဲသရိ</a:t>
            </a:r>
          </a:p>
          <a:p>
            <a:r>
              <a:rPr lang="my-MM" altLang="en-US" sz="2000" dirty="0">
                <a:solidFill>
                  <a:srgbClr val="FFEA18"/>
                </a:solidFill>
                <a:latin typeface="Pyidaungsu" panose="020B0502040204020203" pitchFamily="34" charset="0"/>
                <a:cs typeface="Pyidaungsu" panose="020B0502040204020203" pitchFamily="34" charset="0"/>
              </a:rPr>
              <a:t>ယေရှု ရှလင်</a:t>
            </a:r>
          </a:p>
        </p:txBody>
      </p:sp>
      <p:graphicFrame>
        <p:nvGraphicFramePr>
          <p:cNvPr id="94213" name="Object 1030">
            <a:extLst>
              <a:ext uri="{FF2B5EF4-FFF2-40B4-BE49-F238E27FC236}">
                <a16:creationId xmlns:a16="http://schemas.microsoft.com/office/drawing/2014/main" id="{F7B87980-58D0-8C7A-2390-4B5C87D03A96}"/>
              </a:ext>
            </a:extLst>
          </p:cNvPr>
          <p:cNvGraphicFramePr>
            <a:graphicFrameLocks/>
          </p:cNvGraphicFramePr>
          <p:nvPr/>
        </p:nvGraphicFramePr>
        <p:xfrm>
          <a:off x="2592388" y="127000"/>
          <a:ext cx="958850" cy="2317750"/>
        </p:xfrm>
        <a:graphic>
          <a:graphicData uri="http://schemas.openxmlformats.org/presentationml/2006/ole">
            <mc:AlternateContent xmlns:mc="http://schemas.openxmlformats.org/markup-compatibility/2006">
              <mc:Choice xmlns:v="urn:schemas-microsoft-com:vml" Requires="v">
                <p:oleObj name="Microsoft ClipArt Gallery" r:id="rId3" imgW="2146300" imgH="5803900" progId="MS_ClipArt_Gallery">
                  <p:embed/>
                </p:oleObj>
              </mc:Choice>
              <mc:Fallback>
                <p:oleObj name="Microsoft ClipArt Gallery" r:id="rId3" imgW="2146300" imgH="5803900" progId="MS_ClipArt_Gallery">
                  <p:embed/>
                  <p:pic>
                    <p:nvPicPr>
                      <p:cNvPr id="0" name="Object 103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2388" y="127000"/>
                        <a:ext cx="958850" cy="2317750"/>
                      </a:xfrm>
                      <a:prstGeom prst="rect">
                        <a:avLst/>
                      </a:prstGeom>
                      <a:noFill/>
                      <a:ln>
                        <a:noFill/>
                      </a:ln>
                      <a:effectLst>
                        <a:outerShdw dist="107763"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oleObj>
              </mc:Fallback>
            </mc:AlternateContent>
          </a:graphicData>
        </a:graphic>
      </p:graphicFrame>
      <p:sp>
        <p:nvSpPr>
          <p:cNvPr id="1231879" name="Text Box 1031">
            <a:extLst>
              <a:ext uri="{FF2B5EF4-FFF2-40B4-BE49-F238E27FC236}">
                <a16:creationId xmlns:a16="http://schemas.microsoft.com/office/drawing/2014/main" id="{433AD77A-6F7A-2986-A7DA-B18BF4ED3068}"/>
              </a:ext>
            </a:extLst>
          </p:cNvPr>
          <p:cNvSpPr txBox="1">
            <a:spLocks noChangeArrowheads="1"/>
          </p:cNvSpPr>
          <p:nvPr/>
        </p:nvSpPr>
        <p:spPr bwMode="auto">
          <a:xfrm>
            <a:off x="7688263" y="2473325"/>
            <a:ext cx="2039937" cy="440116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000" dirty="0">
                <a:solidFill>
                  <a:srgbClr val="19FF21"/>
                </a:solidFill>
              </a:rPr>
              <a:t> </a:t>
            </a:r>
            <a:r>
              <a:rPr lang="my-MM" altLang="en-US" sz="2000" dirty="0">
                <a:solidFill>
                  <a:srgbClr val="FFEA18"/>
                </a:solidFill>
                <a:latin typeface="Pyidaungsu" panose="020B0502040204020203" pitchFamily="34" charset="0"/>
                <a:cs typeface="Pyidaungsu" panose="020B0502040204020203" pitchFamily="34" charset="0"/>
              </a:rPr>
              <a:t>ကဲသရိ</a:t>
            </a:r>
          </a:p>
          <a:p>
            <a:r>
              <a:rPr lang="my-MM" altLang="en-US" sz="2000" dirty="0">
                <a:solidFill>
                  <a:srgbClr val="FFEA18"/>
                </a:solidFill>
                <a:latin typeface="Pyidaungsu" panose="020B0502040204020203" pitchFamily="34" charset="0"/>
                <a:cs typeface="Pyidaungsu" panose="020B0502040204020203" pitchFamily="34" charset="0"/>
              </a:rPr>
              <a:t>ဇိဒုန်</a:t>
            </a:r>
          </a:p>
          <a:p>
            <a:r>
              <a:rPr lang="my-MM" altLang="en-US" sz="2000" dirty="0">
                <a:solidFill>
                  <a:srgbClr val="FFEA18"/>
                </a:solidFill>
                <a:latin typeface="Pyidaungsu" panose="020B0502040204020203" pitchFamily="34" charset="0"/>
                <a:cs typeface="Pyidaungsu" panose="020B0502040204020203" pitchFamily="34" charset="0"/>
              </a:rPr>
              <a:t>ကုပရုကျွန်း နီးတဝိုက်</a:t>
            </a:r>
          </a:p>
          <a:p>
            <a:r>
              <a:rPr lang="my-MM" altLang="en-US" sz="2000" dirty="0">
                <a:solidFill>
                  <a:srgbClr val="FFEA18"/>
                </a:solidFill>
                <a:latin typeface="Pyidaungsu" panose="020B0502040204020203" pitchFamily="34" charset="0"/>
                <a:cs typeface="Pyidaungsu" panose="020B0502040204020203" pitchFamily="34" charset="0"/>
              </a:rPr>
              <a:t>မုရ</a:t>
            </a:r>
          </a:p>
          <a:p>
            <a:r>
              <a:rPr lang="my-MM" altLang="en-US" sz="2000" dirty="0">
                <a:solidFill>
                  <a:srgbClr val="FFEA18"/>
                </a:solidFill>
                <a:latin typeface="Pyidaungsu" panose="020B0502040204020203" pitchFamily="34" charset="0"/>
                <a:cs typeface="Pyidaungsu" panose="020B0502040204020203" pitchFamily="34" charset="0"/>
              </a:rPr>
              <a:t>ကရေတေ</a:t>
            </a:r>
          </a:p>
          <a:p>
            <a:r>
              <a:rPr lang="my-MM" altLang="en-US" sz="2000" dirty="0">
                <a:solidFill>
                  <a:srgbClr val="FFEA18"/>
                </a:solidFill>
                <a:latin typeface="Pyidaungsu" panose="020B0502040204020203" pitchFamily="34" charset="0"/>
                <a:cs typeface="Pyidaungsu" panose="020B0502040204020203" pitchFamily="34" charset="0"/>
              </a:rPr>
              <a:t>ကာလုလိ</a:t>
            </a:r>
          </a:p>
          <a:p>
            <a:r>
              <a:rPr lang="my-MM" altLang="en-US" sz="2000" dirty="0">
                <a:solidFill>
                  <a:srgbClr val="FFEA18"/>
                </a:solidFill>
                <a:latin typeface="Pyidaungsu" panose="020B0502040204020203" pitchFamily="34" charset="0"/>
                <a:cs typeface="Pyidaungsu" panose="020B0502040204020203" pitchFamily="34" charset="0"/>
              </a:rPr>
              <a:t>မဲလိသာ</a:t>
            </a:r>
          </a:p>
          <a:p>
            <a:r>
              <a:rPr lang="my-MM" altLang="en-US" sz="2000" dirty="0">
                <a:solidFill>
                  <a:srgbClr val="FFEA18"/>
                </a:solidFill>
                <a:latin typeface="Pyidaungsu" panose="020B0502040204020203" pitchFamily="34" charset="0"/>
                <a:cs typeface="Pyidaungsu" panose="020B0502040204020203" pitchFamily="34" charset="0"/>
              </a:rPr>
              <a:t>သုရကုတ်</a:t>
            </a:r>
          </a:p>
          <a:p>
            <a:r>
              <a:rPr lang="my-MM" altLang="en-US" sz="2000" dirty="0">
                <a:solidFill>
                  <a:srgbClr val="FFEA18"/>
                </a:solidFill>
                <a:latin typeface="Pyidaungsu" panose="020B0502040204020203" pitchFamily="34" charset="0"/>
                <a:cs typeface="Pyidaungsu" panose="020B0502040204020203" pitchFamily="34" charset="0"/>
              </a:rPr>
              <a:t>ရေဂျူန်</a:t>
            </a:r>
          </a:p>
          <a:p>
            <a:r>
              <a:rPr lang="my-MM" altLang="en-US" sz="2000" dirty="0">
                <a:solidFill>
                  <a:srgbClr val="FFEA18"/>
                </a:solidFill>
                <a:latin typeface="Pyidaungsu" panose="020B0502040204020203" pitchFamily="34" charset="0"/>
                <a:cs typeface="Pyidaungsu" panose="020B0502040204020203" pitchFamily="34" charset="0"/>
              </a:rPr>
              <a:t>ပေါတယောလိ</a:t>
            </a:r>
          </a:p>
          <a:p>
            <a:r>
              <a:rPr lang="my-MM" altLang="en-US" sz="2000" dirty="0">
                <a:solidFill>
                  <a:srgbClr val="FFEA18"/>
                </a:solidFill>
                <a:latin typeface="Pyidaungsu" panose="020B0502040204020203" pitchFamily="34" charset="0"/>
                <a:cs typeface="Pyidaungsu" panose="020B0502040204020203" pitchFamily="34" charset="0"/>
              </a:rPr>
              <a:t>အပ္ပိဈေး</a:t>
            </a:r>
          </a:p>
          <a:p>
            <a:r>
              <a:rPr lang="my-MM" altLang="en-US" sz="2000" dirty="0">
                <a:solidFill>
                  <a:srgbClr val="FFEA18"/>
                </a:solidFill>
                <a:latin typeface="Pyidaungsu" panose="020B0502040204020203" pitchFamily="34" charset="0"/>
                <a:cs typeface="Pyidaungsu" panose="020B0502040204020203" pitchFamily="34" charset="0"/>
              </a:rPr>
              <a:t>သုံးစရပ်</a:t>
            </a:r>
          </a:p>
          <a:p>
            <a:r>
              <a:rPr lang="my-MM" altLang="en-US" sz="2000" dirty="0">
                <a:solidFill>
                  <a:srgbClr val="FFEA18"/>
                </a:solidFill>
                <a:latin typeface="Pyidaungsu" panose="020B0502040204020203" pitchFamily="34" charset="0"/>
                <a:cs typeface="Pyidaungsu" panose="020B0502040204020203" pitchFamily="34" charset="0"/>
              </a:rPr>
              <a:t>ရောမ</a:t>
            </a:r>
            <a:endParaRPr lang="en-US" altLang="en-US" sz="2000" u="sng" dirty="0">
              <a:solidFill>
                <a:srgbClr val="FFEA18"/>
              </a:solidFill>
              <a:latin typeface="Pyidaungsu" panose="020B0502040204020203" pitchFamily="34" charset="0"/>
              <a:cs typeface="Pyidaungsu" panose="020B0502040204020203" pitchFamily="34" charset="0"/>
            </a:endParaRPr>
          </a:p>
        </p:txBody>
      </p:sp>
      <p:sp>
        <p:nvSpPr>
          <p:cNvPr id="1231880" name="Text Box 1032">
            <a:extLst>
              <a:ext uri="{FF2B5EF4-FFF2-40B4-BE49-F238E27FC236}">
                <a16:creationId xmlns:a16="http://schemas.microsoft.com/office/drawing/2014/main" id="{2F974F26-2799-4F1C-B286-3D302401EBF0}"/>
              </a:ext>
            </a:extLst>
          </p:cNvPr>
          <p:cNvSpPr txBox="1">
            <a:spLocks noChangeArrowheads="1"/>
          </p:cNvSpPr>
          <p:nvPr/>
        </p:nvSpPr>
        <p:spPr bwMode="auto">
          <a:xfrm>
            <a:off x="8115300" y="1630363"/>
            <a:ext cx="1943100" cy="600122"/>
          </a:xfrm>
          <a:prstGeom prst="rect">
            <a:avLst/>
          </a:prstGeom>
          <a:noFill/>
          <a:ln>
            <a:noFill/>
          </a:ln>
          <a:effectLst>
            <a:outerShdw dist="10776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80000"/>
              </a:lnSpc>
              <a:spcBef>
                <a:spcPct val="50000"/>
              </a:spcBef>
            </a:pPr>
            <a:r>
              <a:rPr lang="en-US" altLang="en-US" sz="2000" dirty="0" err="1">
                <a:solidFill>
                  <a:srgbClr val="19FF21"/>
                </a:solidFill>
                <a:latin typeface="Pyidaungsu" panose="020B0502040204020203" pitchFamily="34" charset="0"/>
                <a:cs typeface="Pyidaungsu" panose="020B0502040204020203" pitchFamily="34" charset="0"/>
              </a:rPr>
              <a:t>စတုတ္ထခရီးစဉ</a:t>
            </a:r>
            <a:r>
              <a:rPr lang="en-US" altLang="en-US" sz="2000" dirty="0">
                <a:solidFill>
                  <a:srgbClr val="19FF21"/>
                </a:solidFill>
                <a:latin typeface="Pyidaungsu" panose="020B0502040204020203" pitchFamily="34" charset="0"/>
                <a:cs typeface="Pyidaungsu" panose="020B0502040204020203" pitchFamily="34" charset="0"/>
              </a:rPr>
              <a:t>် (</a:t>
            </a:r>
            <a:r>
              <a:rPr lang="en-US" altLang="en-US" sz="2000" dirty="0" err="1">
                <a:solidFill>
                  <a:srgbClr val="19FF21"/>
                </a:solidFill>
                <a:latin typeface="Pyidaungsu" panose="020B0502040204020203" pitchFamily="34" charset="0"/>
                <a:cs typeface="Pyidaungsu" panose="020B0502040204020203" pitchFamily="34" charset="0"/>
              </a:rPr>
              <a:t>ရောမသို</a:t>
            </a:r>
            <a:r>
              <a:rPr lang="en-US" altLang="en-US" sz="2000" dirty="0">
                <a:solidFill>
                  <a:srgbClr val="19FF21"/>
                </a:solidFill>
                <a:latin typeface="Pyidaungsu" panose="020B0502040204020203" pitchFamily="34" charset="0"/>
                <a:cs typeface="Pyidaungsu" panose="020B0502040204020203" pitchFamily="34" charset="0"/>
              </a:rPr>
              <a:t>့)</a:t>
            </a:r>
          </a:p>
        </p:txBody>
      </p:sp>
      <p:sp>
        <p:nvSpPr>
          <p:cNvPr id="94216" name="Text Box 1033">
            <a:extLst>
              <a:ext uri="{FF2B5EF4-FFF2-40B4-BE49-F238E27FC236}">
                <a16:creationId xmlns:a16="http://schemas.microsoft.com/office/drawing/2014/main" id="{31837AA4-BCAB-1223-3C47-96B04F7FE027}"/>
              </a:ext>
            </a:extLst>
          </p:cNvPr>
          <p:cNvSpPr txBox="1">
            <a:spLocks noChangeArrowheads="1"/>
          </p:cNvSpPr>
          <p:nvPr/>
        </p:nvSpPr>
        <p:spPr bwMode="auto">
          <a:xfrm>
            <a:off x="2335213" y="579438"/>
            <a:ext cx="1149350" cy="1227137"/>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7200">
                <a:solidFill>
                  <a:srgbClr val="FFEA18"/>
                </a:solidFill>
              </a:rPr>
              <a:t>?</a:t>
            </a:r>
          </a:p>
        </p:txBody>
      </p:sp>
      <p:sp>
        <p:nvSpPr>
          <p:cNvPr id="1231882" name="Text Box 1034">
            <a:extLst>
              <a:ext uri="{FF2B5EF4-FFF2-40B4-BE49-F238E27FC236}">
                <a16:creationId xmlns:a16="http://schemas.microsoft.com/office/drawing/2014/main" id="{29AC144F-BC8F-9690-6772-03F8699D7D9A}"/>
              </a:ext>
            </a:extLst>
          </p:cNvPr>
          <p:cNvSpPr txBox="1">
            <a:spLocks noChangeArrowheads="1"/>
          </p:cNvSpPr>
          <p:nvPr/>
        </p:nvSpPr>
        <p:spPr bwMode="auto">
          <a:xfrm>
            <a:off x="2198688" y="4254500"/>
            <a:ext cx="1784350" cy="2585281"/>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en-US" altLang="en-US" sz="1800" dirty="0">
              <a:solidFill>
                <a:srgbClr val="FFEA18"/>
              </a:solidFill>
              <a:latin typeface="Pyidaungsu" panose="020B0502040204020203" pitchFamily="34" charset="0"/>
              <a:cs typeface="Pyidaungsu" panose="020B0502040204020203" pitchFamily="34" charset="0"/>
            </a:endParaRPr>
          </a:p>
          <a:p>
            <a:r>
              <a:rPr lang="my-MM" altLang="en-US" sz="1800" dirty="0">
                <a:solidFill>
                  <a:srgbClr val="FFEA18"/>
                </a:solidFill>
                <a:latin typeface="Pyidaungsu" panose="020B0502040204020203" pitchFamily="34" charset="0"/>
                <a:cs typeface="Pyidaungsu" panose="020B0502040204020203" pitchFamily="34" charset="0"/>
              </a:rPr>
              <a:t>ရှရိပြည်အန္တိတ်</a:t>
            </a:r>
          </a:p>
          <a:p>
            <a:r>
              <a:rPr lang="my-MM" altLang="en-US" sz="1800" dirty="0">
                <a:solidFill>
                  <a:srgbClr val="FFEA18"/>
                </a:solidFill>
                <a:latin typeface="Pyidaungsu" panose="020B0502040204020203" pitchFamily="34" charset="0"/>
                <a:cs typeface="Pyidaungsu" panose="020B0502040204020203" pitchFamily="34" charset="0"/>
              </a:rPr>
              <a:t>ဖိနိတ်</a:t>
            </a:r>
          </a:p>
          <a:p>
            <a:r>
              <a:rPr lang="my-MM" altLang="en-US" sz="1800" dirty="0">
                <a:solidFill>
                  <a:srgbClr val="FFEA18"/>
                </a:solidFill>
                <a:latin typeface="Pyidaungsu" panose="020B0502040204020203" pitchFamily="34" charset="0"/>
                <a:cs typeface="Pyidaungsu" panose="020B0502040204020203" pitchFamily="34" charset="0"/>
              </a:rPr>
              <a:t>ရှမာရိ</a:t>
            </a:r>
          </a:p>
          <a:p>
            <a:endParaRPr lang="en-US" altLang="en-US" sz="1800" dirty="0">
              <a:solidFill>
                <a:srgbClr val="FFEA18"/>
              </a:solidFill>
              <a:latin typeface="Pyidaungsu" panose="020B0502040204020203" pitchFamily="34" charset="0"/>
              <a:cs typeface="Pyidaungsu" panose="020B0502040204020203" pitchFamily="34" charset="0"/>
            </a:endParaRPr>
          </a:p>
          <a:p>
            <a:r>
              <a:rPr lang="my-MM" altLang="en-US" sz="1800" dirty="0">
                <a:solidFill>
                  <a:schemeClr val="accent2">
                    <a:lumMod val="20000"/>
                    <a:lumOff val="80000"/>
                  </a:schemeClr>
                </a:solidFill>
                <a:latin typeface="Pyidaungsu" panose="020B0502040204020203" pitchFamily="34" charset="0"/>
                <a:cs typeface="Pyidaungsu" panose="020B0502040204020203" pitchFamily="34" charset="0"/>
              </a:rPr>
              <a:t>ယေရှုရှလင်</a:t>
            </a:r>
          </a:p>
          <a:p>
            <a:r>
              <a:rPr lang="my-MM" altLang="en-US" sz="1800" dirty="0">
                <a:solidFill>
                  <a:srgbClr val="FFEA18"/>
                </a:solidFill>
                <a:latin typeface="Pyidaungsu" panose="020B0502040204020203" pitchFamily="34" charset="0"/>
                <a:cs typeface="Pyidaungsu" panose="020B0502040204020203" pitchFamily="34" charset="0"/>
              </a:rPr>
              <a:t>ရှမာရိ</a:t>
            </a:r>
          </a:p>
          <a:p>
            <a:r>
              <a:rPr lang="my-MM" altLang="en-US" sz="1800" dirty="0">
                <a:solidFill>
                  <a:srgbClr val="FFEA18"/>
                </a:solidFill>
                <a:latin typeface="Pyidaungsu" panose="020B0502040204020203" pitchFamily="34" charset="0"/>
                <a:cs typeface="Pyidaungsu" panose="020B0502040204020203" pitchFamily="34" charset="0"/>
              </a:rPr>
              <a:t>ဖိနိတ်</a:t>
            </a:r>
          </a:p>
          <a:p>
            <a:r>
              <a:rPr lang="my-MM" altLang="en-US" sz="1800" dirty="0">
                <a:solidFill>
                  <a:srgbClr val="FFEA18"/>
                </a:solidFill>
                <a:latin typeface="Pyidaungsu" panose="020B0502040204020203" pitchFamily="34" charset="0"/>
                <a:cs typeface="Pyidaungsu" panose="020B0502040204020203" pitchFamily="34" charset="0"/>
              </a:rPr>
              <a:t>ရှရိပြည်အန္တိ အုတ်</a:t>
            </a:r>
            <a:endParaRPr lang="my-MM" altLang="en-US" sz="2000" dirty="0">
              <a:solidFill>
                <a:srgbClr val="FFEA18"/>
              </a:solidFill>
              <a:latin typeface="Pyidaungsu" panose="020B0502040204020203" pitchFamily="34" charset="0"/>
              <a:cs typeface="Pyidaungsu" panose="020B0502040204020203" pitchFamily="34" charset="0"/>
            </a:endParaRPr>
          </a:p>
        </p:txBody>
      </p:sp>
      <p:sp>
        <p:nvSpPr>
          <p:cNvPr id="94218" name="Text Box 1035">
            <a:extLst>
              <a:ext uri="{FF2B5EF4-FFF2-40B4-BE49-F238E27FC236}">
                <a16:creationId xmlns:a16="http://schemas.microsoft.com/office/drawing/2014/main" id="{A2C686EB-E206-53BA-E4BB-99E370CC1B4F}"/>
              </a:ext>
            </a:extLst>
          </p:cNvPr>
          <p:cNvSpPr txBox="1">
            <a:spLocks noChangeArrowheads="1"/>
          </p:cNvSpPr>
          <p:nvPr/>
        </p:nvSpPr>
        <p:spPr bwMode="auto">
          <a:xfrm>
            <a:off x="1989138" y="0"/>
            <a:ext cx="1149350" cy="1349375"/>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8000">
                <a:solidFill>
                  <a:srgbClr val="19FF21"/>
                </a:solidFill>
              </a:rPr>
              <a:t>?</a:t>
            </a:r>
          </a:p>
        </p:txBody>
      </p:sp>
      <p:sp>
        <p:nvSpPr>
          <p:cNvPr id="94219" name="Text Box 1036">
            <a:extLst>
              <a:ext uri="{FF2B5EF4-FFF2-40B4-BE49-F238E27FC236}">
                <a16:creationId xmlns:a16="http://schemas.microsoft.com/office/drawing/2014/main" id="{65563344-0733-37D9-228A-05BF6524FED1}"/>
              </a:ext>
            </a:extLst>
          </p:cNvPr>
          <p:cNvSpPr txBox="1">
            <a:spLocks noChangeArrowheads="1"/>
          </p:cNvSpPr>
          <p:nvPr/>
        </p:nvSpPr>
        <p:spPr bwMode="auto">
          <a:xfrm>
            <a:off x="3063875" y="611188"/>
            <a:ext cx="1149350" cy="1122362"/>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6600">
                <a:solidFill>
                  <a:srgbClr val="FF5757"/>
                </a:solidFill>
              </a:rPr>
              <a:t>?</a:t>
            </a:r>
          </a:p>
        </p:txBody>
      </p:sp>
      <p:sp>
        <p:nvSpPr>
          <p:cNvPr id="94220" name="Text Box 1037">
            <a:extLst>
              <a:ext uri="{FF2B5EF4-FFF2-40B4-BE49-F238E27FC236}">
                <a16:creationId xmlns:a16="http://schemas.microsoft.com/office/drawing/2014/main" id="{05FFE668-67B9-5395-9171-E7B9FA2E2F50}"/>
              </a:ext>
            </a:extLst>
          </p:cNvPr>
          <p:cNvSpPr txBox="1">
            <a:spLocks noChangeArrowheads="1"/>
          </p:cNvSpPr>
          <p:nvPr/>
        </p:nvSpPr>
        <p:spPr bwMode="auto">
          <a:xfrm>
            <a:off x="3508375" y="95250"/>
            <a:ext cx="727075" cy="844550"/>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4800">
                <a:solidFill>
                  <a:schemeClr val="hlink"/>
                </a:solidFill>
              </a:rPr>
              <a:t>?</a:t>
            </a:r>
          </a:p>
        </p:txBody>
      </p:sp>
      <p:sp>
        <p:nvSpPr>
          <p:cNvPr id="94221" name="Text Box 1038">
            <a:extLst>
              <a:ext uri="{FF2B5EF4-FFF2-40B4-BE49-F238E27FC236}">
                <a16:creationId xmlns:a16="http://schemas.microsoft.com/office/drawing/2014/main" id="{996F97CD-0FFB-E9DA-8738-195BAF293074}"/>
              </a:ext>
            </a:extLst>
          </p:cNvPr>
          <p:cNvSpPr txBox="1">
            <a:spLocks noChangeArrowheads="1"/>
          </p:cNvSpPr>
          <p:nvPr/>
        </p:nvSpPr>
        <p:spPr bwMode="auto">
          <a:xfrm>
            <a:off x="2878138" y="-142875"/>
            <a:ext cx="1149350" cy="1122363"/>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6600">
                <a:solidFill>
                  <a:schemeClr val="bg2"/>
                </a:solidFill>
              </a:rPr>
              <a:t>?</a:t>
            </a:r>
          </a:p>
        </p:txBody>
      </p:sp>
      <p:sp>
        <p:nvSpPr>
          <p:cNvPr id="1231887" name="Text Box 1039">
            <a:extLst>
              <a:ext uri="{FF2B5EF4-FFF2-40B4-BE49-F238E27FC236}">
                <a16:creationId xmlns:a16="http://schemas.microsoft.com/office/drawing/2014/main" id="{EB49069C-46BE-281C-7D7B-6F7506EA3217}"/>
              </a:ext>
            </a:extLst>
          </p:cNvPr>
          <p:cNvSpPr txBox="1">
            <a:spLocks noChangeArrowheads="1"/>
          </p:cNvSpPr>
          <p:nvPr/>
        </p:nvSpPr>
        <p:spPr bwMode="auto">
          <a:xfrm>
            <a:off x="757238" y="709613"/>
            <a:ext cx="1123950" cy="687838"/>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80000"/>
              </a:lnSpc>
              <a:spcBef>
                <a:spcPct val="50000"/>
              </a:spcBef>
            </a:pPr>
            <a:r>
              <a:rPr lang="en-US" altLang="en-US" sz="1800" dirty="0" err="1">
                <a:solidFill>
                  <a:srgbClr val="19FF21"/>
                </a:solidFill>
                <a:latin typeface="Pyidaungsu" panose="020B0502040204020203" pitchFamily="34" charset="0"/>
                <a:cs typeface="Pyidaungsu" panose="020B0502040204020203" pitchFamily="34" charset="0"/>
              </a:rPr>
              <a:t>ပထမ</a:t>
            </a:r>
            <a:endParaRPr lang="en-US" altLang="en-US" sz="1800" dirty="0">
              <a:solidFill>
                <a:srgbClr val="19FF21"/>
              </a:solidFill>
              <a:latin typeface="Pyidaungsu" panose="020B0502040204020203" pitchFamily="34" charset="0"/>
              <a:cs typeface="Pyidaungsu" panose="020B0502040204020203" pitchFamily="34" charset="0"/>
            </a:endParaRPr>
          </a:p>
          <a:p>
            <a:pPr>
              <a:lnSpc>
                <a:spcPct val="80000"/>
              </a:lnSpc>
              <a:spcBef>
                <a:spcPct val="50000"/>
              </a:spcBef>
            </a:pPr>
            <a:r>
              <a:rPr lang="en-US" altLang="en-US" sz="1800" dirty="0" err="1">
                <a:solidFill>
                  <a:srgbClr val="19FF21"/>
                </a:solidFill>
                <a:latin typeface="Pyidaungsu" panose="020B0502040204020203" pitchFamily="34" charset="0"/>
                <a:cs typeface="Pyidaungsu" panose="020B0502040204020203" pitchFamily="34" charset="0"/>
              </a:rPr>
              <a:t>ခရီးစဉ</a:t>
            </a:r>
            <a:r>
              <a:rPr lang="en-US" altLang="en-US" sz="1800" dirty="0">
                <a:solidFill>
                  <a:srgbClr val="19FF21"/>
                </a:solidFill>
                <a:latin typeface="Pyidaungsu" panose="020B0502040204020203" pitchFamily="34" charset="0"/>
                <a:cs typeface="Pyidaungsu" panose="020B0502040204020203" pitchFamily="34" charset="0"/>
              </a:rPr>
              <a:t>် </a:t>
            </a:r>
            <a:endParaRPr lang="en-US" altLang="en-US" sz="1600" dirty="0">
              <a:solidFill>
                <a:srgbClr val="19FF21"/>
              </a:solidFill>
              <a:latin typeface="Pyidaungsu" panose="020B0502040204020203" pitchFamily="34" charset="0"/>
              <a:cs typeface="Pyidaungsu" panose="020B0502040204020203" pitchFamily="34" charset="0"/>
            </a:endParaRPr>
          </a:p>
        </p:txBody>
      </p:sp>
      <p:sp>
        <p:nvSpPr>
          <p:cNvPr id="1231888" name="Text Box 1040">
            <a:extLst>
              <a:ext uri="{FF2B5EF4-FFF2-40B4-BE49-F238E27FC236}">
                <a16:creationId xmlns:a16="http://schemas.microsoft.com/office/drawing/2014/main" id="{D07323A1-2079-989D-FDCE-C030435D8B0E}"/>
              </a:ext>
            </a:extLst>
          </p:cNvPr>
          <p:cNvSpPr txBox="1">
            <a:spLocks noChangeArrowheads="1"/>
          </p:cNvSpPr>
          <p:nvPr/>
        </p:nvSpPr>
        <p:spPr bwMode="auto">
          <a:xfrm>
            <a:off x="2325688" y="2484438"/>
            <a:ext cx="1952625" cy="1754284"/>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80000"/>
              </a:lnSpc>
              <a:spcBef>
                <a:spcPct val="50000"/>
              </a:spcBef>
            </a:pPr>
            <a:r>
              <a:rPr lang="my-MM" altLang="en-US" sz="1800" dirty="0">
                <a:solidFill>
                  <a:srgbClr val="19FFF4"/>
                </a:solidFill>
                <a:latin typeface="Pyidaungsu" panose="020B0502040204020203" pitchFamily="34" charset="0"/>
                <a:cs typeface="Pyidaungsu" panose="020B0502040204020203" pitchFamily="34" charset="0"/>
              </a:rPr>
              <a:t>ယေရှုရှလင် </a:t>
            </a:r>
            <a:endParaRPr lang="en-US" altLang="en-US" sz="1800" dirty="0">
              <a:solidFill>
                <a:srgbClr val="19FFF4"/>
              </a:solidFill>
              <a:latin typeface="Pyidaungsu" panose="020B0502040204020203" pitchFamily="34" charset="0"/>
              <a:cs typeface="Pyidaungsu" panose="020B0502040204020203" pitchFamily="34" charset="0"/>
            </a:endParaRPr>
          </a:p>
          <a:p>
            <a:pPr>
              <a:lnSpc>
                <a:spcPct val="80000"/>
              </a:lnSpc>
              <a:spcBef>
                <a:spcPct val="50000"/>
              </a:spcBef>
            </a:pPr>
            <a:r>
              <a:rPr lang="my-MM" altLang="en-US" sz="1800" dirty="0">
                <a:solidFill>
                  <a:srgbClr val="19FFF4"/>
                </a:solidFill>
                <a:latin typeface="Pyidaungsu" panose="020B0502040204020203" pitchFamily="34" charset="0"/>
                <a:cs typeface="Pyidaungsu" panose="020B0502040204020203" pitchFamily="34" charset="0"/>
              </a:rPr>
              <a:t>ကောင်စီ</a:t>
            </a:r>
          </a:p>
          <a:p>
            <a:pPr>
              <a:lnSpc>
                <a:spcPct val="80000"/>
              </a:lnSpc>
              <a:spcBef>
                <a:spcPct val="50000"/>
              </a:spcBef>
            </a:pPr>
            <a:r>
              <a:rPr lang="my-MM" altLang="en-US" sz="1800" dirty="0">
                <a:solidFill>
                  <a:srgbClr val="19FFF4"/>
                </a:solidFill>
                <a:latin typeface="Pyidaungsu" panose="020B0502040204020203" pitchFamily="34" charset="0"/>
                <a:cs typeface="Pyidaungsu" panose="020B0502040204020203" pitchFamily="34" charset="0"/>
              </a:rPr>
              <a:t>(အသင်းတော်ကို </a:t>
            </a:r>
            <a:endParaRPr lang="en-US" altLang="en-US" sz="1800" dirty="0">
              <a:solidFill>
                <a:srgbClr val="19FFF4"/>
              </a:solidFill>
              <a:latin typeface="Pyidaungsu" panose="020B0502040204020203" pitchFamily="34" charset="0"/>
              <a:cs typeface="Pyidaungsu" panose="020B0502040204020203" pitchFamily="34" charset="0"/>
            </a:endParaRPr>
          </a:p>
          <a:p>
            <a:pPr>
              <a:lnSpc>
                <a:spcPct val="80000"/>
              </a:lnSpc>
              <a:spcBef>
                <a:spcPct val="50000"/>
              </a:spcBef>
            </a:pPr>
            <a:r>
              <a:rPr lang="my-MM" altLang="en-US" sz="1800" dirty="0">
                <a:solidFill>
                  <a:srgbClr val="19FFF4"/>
                </a:solidFill>
                <a:latin typeface="Pyidaungsu" panose="020B0502040204020203" pitchFamily="34" charset="0"/>
                <a:cs typeface="Pyidaungsu" panose="020B0502040204020203" pitchFamily="34" charset="0"/>
              </a:rPr>
              <a:t>ထာဝရပြောင်းလဲစေ</a:t>
            </a:r>
            <a:endParaRPr lang="en-US" altLang="en-US" sz="1800" dirty="0">
              <a:solidFill>
                <a:srgbClr val="19FFF4"/>
              </a:solidFill>
              <a:latin typeface="Pyidaungsu" panose="020B0502040204020203" pitchFamily="34" charset="0"/>
              <a:cs typeface="Pyidaungsu" panose="020B0502040204020203" pitchFamily="34" charset="0"/>
            </a:endParaRPr>
          </a:p>
          <a:p>
            <a:pPr>
              <a:lnSpc>
                <a:spcPct val="80000"/>
              </a:lnSpc>
              <a:spcBef>
                <a:spcPct val="50000"/>
              </a:spcBef>
            </a:pPr>
            <a:r>
              <a:rPr lang="my-MM" altLang="en-US" sz="1800" dirty="0">
                <a:solidFill>
                  <a:srgbClr val="19FFF4"/>
                </a:solidFill>
                <a:latin typeface="Pyidaungsu" panose="020B0502040204020203" pitchFamily="34" charset="0"/>
                <a:cs typeface="Pyidaungsu" panose="020B0502040204020203" pitchFamily="34" charset="0"/>
              </a:rPr>
              <a:t>သော အမြန်ခရီး)</a:t>
            </a:r>
            <a:endParaRPr lang="en-US" altLang="en-US" sz="1800" dirty="0">
              <a:solidFill>
                <a:srgbClr val="19FFF4"/>
              </a:solidFill>
              <a:latin typeface="Pyidaungsu" panose="020B0502040204020203" pitchFamily="34" charset="0"/>
              <a:cs typeface="Pyidaungsu" panose="020B0502040204020203" pitchFamily="34" charset="0"/>
            </a:endParaRPr>
          </a:p>
        </p:txBody>
      </p:sp>
      <p:sp>
        <p:nvSpPr>
          <p:cNvPr id="1231889" name="Text Box 1041">
            <a:extLst>
              <a:ext uri="{FF2B5EF4-FFF2-40B4-BE49-F238E27FC236}">
                <a16:creationId xmlns:a16="http://schemas.microsoft.com/office/drawing/2014/main" id="{7B2979AE-EC21-5EE0-1FB3-0D4E0D6348A4}"/>
              </a:ext>
            </a:extLst>
          </p:cNvPr>
          <p:cNvSpPr txBox="1">
            <a:spLocks noChangeArrowheads="1"/>
          </p:cNvSpPr>
          <p:nvPr/>
        </p:nvSpPr>
        <p:spPr bwMode="auto">
          <a:xfrm>
            <a:off x="3462338" y="0"/>
            <a:ext cx="3063875" cy="327740"/>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80000"/>
              </a:lnSpc>
              <a:spcBef>
                <a:spcPct val="50000"/>
              </a:spcBef>
            </a:pPr>
            <a:r>
              <a:rPr lang="en-US" altLang="en-US" sz="1800" dirty="0" err="1">
                <a:solidFill>
                  <a:srgbClr val="19FF21"/>
                </a:solidFill>
                <a:latin typeface="Pyidaungsu" panose="020B0502040204020203" pitchFamily="34" charset="0"/>
                <a:cs typeface="Pyidaungsu" panose="020B0502040204020203" pitchFamily="34" charset="0"/>
              </a:rPr>
              <a:t>ဒုတိယခရီးစဉ</a:t>
            </a:r>
            <a:r>
              <a:rPr lang="en-US" altLang="en-US" sz="1800" dirty="0">
                <a:solidFill>
                  <a:srgbClr val="19FF21"/>
                </a:solidFill>
                <a:latin typeface="Pyidaungsu" panose="020B0502040204020203" pitchFamily="34" charset="0"/>
                <a:cs typeface="Pyidaungsu" panose="020B0502040204020203" pitchFamily="34" charset="0"/>
              </a:rPr>
              <a:t>်</a:t>
            </a:r>
            <a:endParaRPr lang="en-US" altLang="en-US" sz="1100" dirty="0">
              <a:solidFill>
                <a:srgbClr val="19FF21"/>
              </a:solidFill>
              <a:latin typeface="Pyidaungsu" panose="020B0502040204020203" pitchFamily="34" charset="0"/>
              <a:cs typeface="Pyidaungsu" panose="020B0502040204020203" pitchFamily="34" charset="0"/>
            </a:endParaRPr>
          </a:p>
        </p:txBody>
      </p:sp>
      <p:sp>
        <p:nvSpPr>
          <p:cNvPr id="1231890" name="Text Box 1042">
            <a:extLst>
              <a:ext uri="{FF2B5EF4-FFF2-40B4-BE49-F238E27FC236}">
                <a16:creationId xmlns:a16="http://schemas.microsoft.com/office/drawing/2014/main" id="{066FE248-A899-5A9C-B1CB-652530346B8A}"/>
              </a:ext>
            </a:extLst>
          </p:cNvPr>
          <p:cNvSpPr txBox="1">
            <a:spLocks noChangeArrowheads="1"/>
          </p:cNvSpPr>
          <p:nvPr/>
        </p:nvSpPr>
        <p:spPr bwMode="auto">
          <a:xfrm>
            <a:off x="5965825" y="695325"/>
            <a:ext cx="2052638" cy="353901"/>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80000"/>
              </a:lnSpc>
              <a:spcBef>
                <a:spcPct val="50000"/>
              </a:spcBef>
            </a:pPr>
            <a:r>
              <a:rPr lang="en-US" altLang="en-US" sz="2000" dirty="0" err="1">
                <a:solidFill>
                  <a:srgbClr val="19FF21"/>
                </a:solidFill>
                <a:latin typeface="Pyidaungsu" panose="020B0502040204020203" pitchFamily="34" charset="0"/>
                <a:cs typeface="Pyidaungsu" panose="020B0502040204020203" pitchFamily="34" charset="0"/>
              </a:rPr>
              <a:t>တတိယ</a:t>
            </a:r>
            <a:r>
              <a:rPr lang="en-US" altLang="en-US" sz="2000" dirty="0">
                <a:solidFill>
                  <a:srgbClr val="19FF21"/>
                </a:solidFill>
                <a:latin typeface="Pyidaungsu" panose="020B0502040204020203" pitchFamily="34" charset="0"/>
                <a:cs typeface="Pyidaungsu" panose="020B0502040204020203" pitchFamily="34" charset="0"/>
              </a:rPr>
              <a:t> </a:t>
            </a:r>
            <a:r>
              <a:rPr lang="en-US" altLang="en-US" sz="2000" dirty="0" err="1">
                <a:solidFill>
                  <a:srgbClr val="19FF21"/>
                </a:solidFill>
                <a:latin typeface="Pyidaungsu" panose="020B0502040204020203" pitchFamily="34" charset="0"/>
                <a:cs typeface="Pyidaungsu" panose="020B0502040204020203" pitchFamily="34" charset="0"/>
              </a:rPr>
              <a:t>ခရီးစဉ</a:t>
            </a:r>
            <a:r>
              <a:rPr lang="en-US" altLang="en-US" sz="2000" dirty="0">
                <a:solidFill>
                  <a:srgbClr val="19FF21"/>
                </a:solidFill>
                <a:latin typeface="Pyidaungsu" panose="020B0502040204020203" pitchFamily="34" charset="0"/>
                <a:cs typeface="Pyidaungsu" panose="020B0502040204020203" pitchFamily="34" charset="0"/>
              </a:rPr>
              <a:t>်</a:t>
            </a:r>
            <a:endParaRPr lang="en-US" altLang="en-US" sz="2800" dirty="0">
              <a:solidFill>
                <a:srgbClr val="19FF21"/>
              </a:solidFill>
            </a:endParaRPr>
          </a:p>
        </p:txBody>
      </p:sp>
      <p:grpSp>
        <p:nvGrpSpPr>
          <p:cNvPr id="2" name="Group 1043">
            <a:extLst>
              <a:ext uri="{FF2B5EF4-FFF2-40B4-BE49-F238E27FC236}">
                <a16:creationId xmlns:a16="http://schemas.microsoft.com/office/drawing/2014/main" id="{BEBE5816-4C97-15E6-FDC9-CD207CD29814}"/>
              </a:ext>
            </a:extLst>
          </p:cNvPr>
          <p:cNvGrpSpPr>
            <a:grpSpLocks/>
          </p:cNvGrpSpPr>
          <p:nvPr/>
        </p:nvGrpSpPr>
        <p:grpSpPr bwMode="auto">
          <a:xfrm>
            <a:off x="279401" y="1112838"/>
            <a:ext cx="1936750" cy="5510108"/>
            <a:chOff x="364" y="701"/>
            <a:chExt cx="1093" cy="2763"/>
          </a:xfrm>
        </p:grpSpPr>
        <p:sp>
          <p:nvSpPr>
            <p:cNvPr id="94249" name="Text Box 1044">
              <a:extLst>
                <a:ext uri="{FF2B5EF4-FFF2-40B4-BE49-F238E27FC236}">
                  <a16:creationId xmlns:a16="http://schemas.microsoft.com/office/drawing/2014/main" id="{1776F0C5-849D-41FA-454F-7E6CE986E369}"/>
                </a:ext>
              </a:extLst>
            </p:cNvPr>
            <p:cNvSpPr txBox="1">
              <a:spLocks noChangeArrowheads="1"/>
            </p:cNvSpPr>
            <p:nvPr/>
          </p:nvSpPr>
          <p:spPr bwMode="auto">
            <a:xfrm>
              <a:off x="364" y="701"/>
              <a:ext cx="1093" cy="2763"/>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en-US" altLang="en-US" sz="1600" dirty="0">
                <a:solidFill>
                  <a:srgbClr val="FFEA18"/>
                </a:solidFill>
              </a:endParaRPr>
            </a:p>
            <a:p>
              <a:pPr>
                <a:lnSpc>
                  <a:spcPct val="150000"/>
                </a:lnSpc>
              </a:pPr>
              <a:r>
                <a:rPr lang="my-MM" altLang="en-US" sz="1400" dirty="0">
                  <a:solidFill>
                    <a:srgbClr val="FFEA18"/>
                  </a:solidFill>
                  <a:latin typeface="Pyidaungsu" panose="020B0502040204020203" pitchFamily="34" charset="0"/>
                  <a:cs typeface="Pyidaungsu" panose="020B0502040204020203" pitchFamily="34" charset="0"/>
                </a:rPr>
                <a:t>ရှရိပြည်အန္တိအုတ်</a:t>
              </a:r>
            </a:p>
            <a:p>
              <a:pPr>
                <a:lnSpc>
                  <a:spcPct val="150000"/>
                </a:lnSpc>
              </a:pPr>
              <a:r>
                <a:rPr lang="my-MM" altLang="en-US" sz="1400" dirty="0">
                  <a:solidFill>
                    <a:srgbClr val="FFEA18"/>
                  </a:solidFill>
                  <a:latin typeface="Pyidaungsu" panose="020B0502040204020203" pitchFamily="34" charset="0"/>
                  <a:cs typeface="Pyidaungsu" panose="020B0502040204020203" pitchFamily="34" charset="0"/>
                </a:rPr>
                <a:t>သေလုကိ</a:t>
              </a:r>
            </a:p>
            <a:p>
              <a:pPr>
                <a:lnSpc>
                  <a:spcPct val="150000"/>
                </a:lnSpc>
              </a:pPr>
              <a:r>
                <a:rPr lang="my-MM" altLang="en-US" sz="1400" dirty="0">
                  <a:solidFill>
                    <a:srgbClr val="FFEA18"/>
                  </a:solidFill>
                  <a:latin typeface="Pyidaungsu" panose="020B0502040204020203" pitchFamily="34" charset="0"/>
                  <a:cs typeface="Pyidaungsu" panose="020B0502040204020203" pitchFamily="34" charset="0"/>
                </a:rPr>
                <a:t>ရှာလမိ</a:t>
              </a:r>
            </a:p>
            <a:p>
              <a:pPr>
                <a:lnSpc>
                  <a:spcPct val="150000"/>
                </a:lnSpc>
              </a:pPr>
              <a:r>
                <a:rPr lang="my-MM" altLang="en-US" sz="1400" dirty="0">
                  <a:solidFill>
                    <a:srgbClr val="FFEA18"/>
                  </a:solidFill>
                  <a:latin typeface="Pyidaungsu" panose="020B0502040204020203" pitchFamily="34" charset="0"/>
                  <a:cs typeface="Pyidaungsu" panose="020B0502040204020203" pitchFamily="34" charset="0"/>
                </a:rPr>
                <a:t>ပါဖု</a:t>
              </a:r>
            </a:p>
            <a:p>
              <a:pPr>
                <a:lnSpc>
                  <a:spcPct val="150000"/>
                </a:lnSpc>
              </a:pPr>
              <a:r>
                <a:rPr lang="my-MM" altLang="en-US" sz="1400" dirty="0">
                  <a:solidFill>
                    <a:srgbClr val="FFEA18"/>
                  </a:solidFill>
                  <a:latin typeface="Pyidaungsu" panose="020B0502040204020203" pitchFamily="34" charset="0"/>
                  <a:cs typeface="Pyidaungsu" panose="020B0502040204020203" pitchFamily="34" charset="0"/>
                </a:rPr>
                <a:t>သေရဂေ</a:t>
              </a:r>
            </a:p>
            <a:p>
              <a:pPr>
                <a:lnSpc>
                  <a:spcPct val="150000"/>
                </a:lnSpc>
              </a:pPr>
              <a:r>
                <a:rPr lang="my-MM" altLang="en-US" sz="1400" dirty="0">
                  <a:solidFill>
                    <a:srgbClr val="FFEA18"/>
                  </a:solidFill>
                  <a:latin typeface="Pyidaungsu" panose="020B0502040204020203" pitchFamily="34" charset="0"/>
                  <a:cs typeface="Pyidaungsu" panose="020B0502040204020203" pitchFamily="34" charset="0"/>
                </a:rPr>
                <a:t>ပိသိဒိပြည် အန္တိအုတ်မြို့</a:t>
              </a:r>
            </a:p>
            <a:p>
              <a:pPr>
                <a:lnSpc>
                  <a:spcPct val="150000"/>
                </a:lnSpc>
              </a:pPr>
              <a:r>
                <a:rPr lang="my-MM" altLang="en-US" sz="1400" dirty="0">
                  <a:solidFill>
                    <a:srgbClr val="FFEA18"/>
                  </a:solidFill>
                  <a:latin typeface="Pyidaungsu" panose="020B0502040204020203" pitchFamily="34" charset="0"/>
                  <a:cs typeface="Pyidaungsu" panose="020B0502040204020203" pitchFamily="34" charset="0"/>
                </a:rPr>
                <a:t>ဣကောနိ</a:t>
              </a:r>
            </a:p>
            <a:p>
              <a:pPr>
                <a:lnSpc>
                  <a:spcPct val="150000"/>
                </a:lnSpc>
              </a:pPr>
              <a:r>
                <a:rPr lang="my-MM" altLang="en-US" sz="1400" dirty="0">
                  <a:solidFill>
                    <a:srgbClr val="FFEA18"/>
                  </a:solidFill>
                  <a:latin typeface="Pyidaungsu" panose="020B0502040204020203" pitchFamily="34" charset="0"/>
                  <a:cs typeface="Pyidaungsu" panose="020B0502040204020203" pitchFamily="34" charset="0"/>
                </a:rPr>
                <a:t>လုတ္တရ</a:t>
              </a:r>
            </a:p>
            <a:p>
              <a:pPr>
                <a:lnSpc>
                  <a:spcPct val="150000"/>
                </a:lnSpc>
              </a:pPr>
              <a:r>
                <a:rPr lang="en-US" altLang="en-US" sz="1400" dirty="0" err="1">
                  <a:solidFill>
                    <a:srgbClr val="FFEA18"/>
                  </a:solidFill>
                  <a:latin typeface="Pyidaungsu" panose="020B0502040204020203" pitchFamily="34" charset="0"/>
                  <a:cs typeface="Pyidaungsu" panose="020B0502040204020203" pitchFamily="34" charset="0"/>
                </a:rPr>
                <a:t>ဒေ</a:t>
              </a:r>
              <a:r>
                <a:rPr lang="my-MM" altLang="en-US" sz="1400" dirty="0">
                  <a:solidFill>
                    <a:srgbClr val="FFEA18"/>
                  </a:solidFill>
                  <a:latin typeface="Pyidaungsu" panose="020B0502040204020203" pitchFamily="34" charset="0"/>
                  <a:cs typeface="Pyidaungsu" panose="020B0502040204020203" pitchFamily="34" charset="0"/>
                </a:rPr>
                <a:t>ရေဗေ</a:t>
              </a:r>
            </a:p>
            <a:p>
              <a:pPr>
                <a:lnSpc>
                  <a:spcPct val="150000"/>
                </a:lnSpc>
              </a:pPr>
              <a:r>
                <a:rPr lang="my-MM" altLang="en-US" sz="1400" dirty="0">
                  <a:solidFill>
                    <a:srgbClr val="FFEA18"/>
                  </a:solidFill>
                  <a:latin typeface="Pyidaungsu" panose="020B0502040204020203" pitchFamily="34" charset="0"/>
                  <a:cs typeface="Pyidaungsu" panose="020B0502040204020203" pitchFamily="34" charset="0"/>
                </a:rPr>
                <a:t>လုတ္တရ</a:t>
              </a:r>
            </a:p>
            <a:p>
              <a:pPr>
                <a:lnSpc>
                  <a:spcPct val="150000"/>
                </a:lnSpc>
              </a:pPr>
              <a:r>
                <a:rPr lang="my-MM" altLang="en-US" sz="1400" dirty="0">
                  <a:solidFill>
                    <a:srgbClr val="FFEA18"/>
                  </a:solidFill>
                  <a:latin typeface="Pyidaungsu" panose="020B0502040204020203" pitchFamily="34" charset="0"/>
                  <a:cs typeface="Pyidaungsu" panose="020B0502040204020203" pitchFamily="34" charset="0"/>
                </a:rPr>
                <a:t>ဣကောနိ</a:t>
              </a:r>
            </a:p>
            <a:p>
              <a:pPr>
                <a:lnSpc>
                  <a:spcPct val="150000"/>
                </a:lnSpc>
              </a:pPr>
              <a:r>
                <a:rPr lang="my-MM" altLang="en-US" sz="1400" dirty="0">
                  <a:solidFill>
                    <a:srgbClr val="FFEA18"/>
                  </a:solidFill>
                  <a:latin typeface="Pyidaungsu" panose="020B0502040204020203" pitchFamily="34" charset="0"/>
                  <a:cs typeface="Pyidaungsu" panose="020B0502040204020203" pitchFamily="34" charset="0"/>
                </a:rPr>
                <a:t>ပိသိဒိပြည် အန္တိအုတ်မြိ သေရဂေ</a:t>
              </a:r>
            </a:p>
            <a:p>
              <a:pPr>
                <a:lnSpc>
                  <a:spcPct val="150000"/>
                </a:lnSpc>
              </a:pPr>
              <a:r>
                <a:rPr lang="my-MM" altLang="en-US" sz="1400" dirty="0">
                  <a:solidFill>
                    <a:srgbClr val="FFEA18"/>
                  </a:solidFill>
                  <a:latin typeface="Pyidaungsu" panose="020B0502040204020203" pitchFamily="34" charset="0"/>
                  <a:cs typeface="Pyidaungsu" panose="020B0502040204020203" pitchFamily="34" charset="0"/>
                </a:rPr>
                <a:t>ရှာလမိ</a:t>
              </a:r>
              <a:endParaRPr lang="en-US" altLang="en-US" sz="1400" dirty="0">
                <a:solidFill>
                  <a:srgbClr val="FFEA18"/>
                </a:solidFill>
                <a:latin typeface="Pyidaungsu" panose="020B0502040204020203" pitchFamily="34" charset="0"/>
                <a:cs typeface="Pyidaungsu" panose="020B0502040204020203" pitchFamily="34" charset="0"/>
              </a:endParaRPr>
            </a:p>
            <a:p>
              <a:pPr>
                <a:lnSpc>
                  <a:spcPct val="150000"/>
                </a:lnSpc>
              </a:pPr>
              <a:r>
                <a:rPr lang="my-MM" altLang="en-US" sz="1400" dirty="0">
                  <a:solidFill>
                    <a:srgbClr val="FFEA18"/>
                  </a:solidFill>
                  <a:latin typeface="Pyidaungsu" panose="020B0502040204020203" pitchFamily="34" charset="0"/>
                  <a:cs typeface="Pyidaungsu" panose="020B0502040204020203" pitchFamily="34" charset="0"/>
                </a:rPr>
                <a:t>ပါဖု</a:t>
              </a:r>
            </a:p>
            <a:p>
              <a:pPr>
                <a:lnSpc>
                  <a:spcPct val="150000"/>
                </a:lnSpc>
              </a:pPr>
              <a:r>
                <a:rPr lang="my-MM" altLang="en-US" sz="1400" dirty="0">
                  <a:solidFill>
                    <a:srgbClr val="FFEA18"/>
                  </a:solidFill>
                  <a:latin typeface="Pyidaungsu" panose="020B0502040204020203" pitchFamily="34" charset="0"/>
                  <a:cs typeface="Pyidaungsu" panose="020B0502040204020203" pitchFamily="34" charset="0"/>
                </a:rPr>
                <a:t>ရှရိပြည်အန္တိအုတ်</a:t>
              </a:r>
            </a:p>
          </p:txBody>
        </p:sp>
        <p:sp>
          <p:nvSpPr>
            <p:cNvPr id="94250" name="AutoShape 1045">
              <a:extLst>
                <a:ext uri="{FF2B5EF4-FFF2-40B4-BE49-F238E27FC236}">
                  <a16:creationId xmlns:a16="http://schemas.microsoft.com/office/drawing/2014/main" id="{BFE38B9A-BDB4-E152-B883-6B7FC7ECD899}"/>
                </a:ext>
              </a:extLst>
            </p:cNvPr>
            <p:cNvSpPr>
              <a:spLocks noChangeArrowheads="1"/>
            </p:cNvSpPr>
            <p:nvPr/>
          </p:nvSpPr>
          <p:spPr bwMode="auto">
            <a:xfrm>
              <a:off x="654" y="2558"/>
              <a:ext cx="439" cy="4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9 w 21600"/>
                <a:gd name="T19" fmla="*/ 3142 h 21600"/>
                <a:gd name="T20" fmla="*/ 18451 w 21600"/>
                <a:gd name="T21" fmla="*/ 1845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bg1"/>
            </a:solidFill>
            <a:ln w="28575">
              <a:solidFill>
                <a:schemeClr val="tx1"/>
              </a:solidFill>
              <a:miter lim="800000"/>
              <a:headEnd/>
              <a:tailEnd/>
            </a:ln>
          </p:spPr>
          <p:txBody>
            <a:bodyPr wrap="none" anchor="ctr"/>
            <a:lstStyle/>
            <a:p>
              <a:endParaRPr lang="en-US"/>
            </a:p>
          </p:txBody>
        </p:sp>
      </p:grpSp>
      <p:sp>
        <p:nvSpPr>
          <p:cNvPr id="94227" name="Text Box 1051">
            <a:extLst>
              <a:ext uri="{FF2B5EF4-FFF2-40B4-BE49-F238E27FC236}">
                <a16:creationId xmlns:a16="http://schemas.microsoft.com/office/drawing/2014/main" id="{BD56DFF4-045F-B9E9-7753-9747D3F4F4B5}"/>
              </a:ext>
            </a:extLst>
          </p:cNvPr>
          <p:cNvSpPr txBox="1">
            <a:spLocks noChangeArrowheads="1"/>
          </p:cNvSpPr>
          <p:nvPr/>
        </p:nvSpPr>
        <p:spPr bwMode="auto">
          <a:xfrm>
            <a:off x="9513888" y="69786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94228" name="Rectangle 1053">
            <a:extLst>
              <a:ext uri="{FF2B5EF4-FFF2-40B4-BE49-F238E27FC236}">
                <a16:creationId xmlns:a16="http://schemas.microsoft.com/office/drawing/2014/main" id="{8629530C-D661-9D0F-78CD-09EEA0CC10F0}"/>
              </a:ext>
            </a:extLst>
          </p:cNvPr>
          <p:cNvSpPr>
            <a:spLocks noChangeArrowheads="1"/>
          </p:cNvSpPr>
          <p:nvPr/>
        </p:nvSpPr>
        <p:spPr bwMode="auto">
          <a:xfrm>
            <a:off x="8724900" y="7397750"/>
            <a:ext cx="492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000">
                <a:solidFill>
                  <a:schemeClr val="bg1"/>
                </a:solidFill>
              </a:rPr>
              <a:t>8.0.08.</a:t>
            </a:r>
          </a:p>
        </p:txBody>
      </p:sp>
      <p:sp>
        <p:nvSpPr>
          <p:cNvPr id="94229" name="Text Box 1054">
            <a:extLst>
              <a:ext uri="{FF2B5EF4-FFF2-40B4-BE49-F238E27FC236}">
                <a16:creationId xmlns:a16="http://schemas.microsoft.com/office/drawing/2014/main" id="{D38F1B70-6D8B-0B2D-169D-FD3D5EBAAE35}"/>
              </a:ext>
            </a:extLst>
          </p:cNvPr>
          <p:cNvSpPr txBox="1">
            <a:spLocks noChangeArrowheads="1"/>
          </p:cNvSpPr>
          <p:nvPr/>
        </p:nvSpPr>
        <p:spPr bwMode="auto">
          <a:xfrm>
            <a:off x="798513" y="7431088"/>
            <a:ext cx="5953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900">
                <a:solidFill>
                  <a:schemeClr val="bg1"/>
                </a:solidFill>
              </a:rPr>
              <a:t>©2004 TBBMI</a:t>
            </a:r>
          </a:p>
        </p:txBody>
      </p:sp>
      <p:sp>
        <p:nvSpPr>
          <p:cNvPr id="94230" name="Text Box 1055">
            <a:extLst>
              <a:ext uri="{FF2B5EF4-FFF2-40B4-BE49-F238E27FC236}">
                <a16:creationId xmlns:a16="http://schemas.microsoft.com/office/drawing/2014/main" id="{12EE7454-EB2F-DBD2-237D-1FC863CFEEE2}"/>
              </a:ext>
            </a:extLst>
          </p:cNvPr>
          <p:cNvSpPr txBox="1">
            <a:spLocks noChangeArrowheads="1"/>
          </p:cNvSpPr>
          <p:nvPr/>
        </p:nvSpPr>
        <p:spPr bwMode="auto">
          <a:xfrm>
            <a:off x="9180513" y="7402513"/>
            <a:ext cx="3127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38</a:t>
            </a:r>
          </a:p>
        </p:txBody>
      </p:sp>
      <p:sp>
        <p:nvSpPr>
          <p:cNvPr id="94231" name="Text Box 1056">
            <a:extLst>
              <a:ext uri="{FF2B5EF4-FFF2-40B4-BE49-F238E27FC236}">
                <a16:creationId xmlns:a16="http://schemas.microsoft.com/office/drawing/2014/main" id="{44323596-908A-E33D-1F8D-EFABA503980E}"/>
              </a:ext>
            </a:extLst>
          </p:cNvPr>
          <p:cNvSpPr txBox="1">
            <a:spLocks noChangeArrowheads="1"/>
          </p:cNvSpPr>
          <p:nvPr/>
        </p:nvSpPr>
        <p:spPr bwMode="auto">
          <a:xfrm>
            <a:off x="9390063" y="7353300"/>
            <a:ext cx="557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rPr>
              <a:t>4</a:t>
            </a:r>
          </a:p>
        </p:txBody>
      </p:sp>
      <p:sp>
        <p:nvSpPr>
          <p:cNvPr id="1231905" name="AutoShape 1057">
            <a:extLst>
              <a:ext uri="{FF2B5EF4-FFF2-40B4-BE49-F238E27FC236}">
                <a16:creationId xmlns:a16="http://schemas.microsoft.com/office/drawing/2014/main" id="{218647B6-CDDF-8C94-EB1D-03A6C99DBA49}"/>
              </a:ext>
            </a:extLst>
          </p:cNvPr>
          <p:cNvSpPr>
            <a:spLocks noChangeArrowheads="1"/>
          </p:cNvSpPr>
          <p:nvPr/>
        </p:nvSpPr>
        <p:spPr bwMode="auto">
          <a:xfrm>
            <a:off x="423863" y="1347788"/>
            <a:ext cx="1865312" cy="442912"/>
          </a:xfrm>
          <a:prstGeom prst="roundRect">
            <a:avLst>
              <a:gd name="adj" fmla="val 16667"/>
            </a:avLst>
          </a:prstGeom>
          <a:noFill/>
          <a:ln w="57150">
            <a:solidFill>
              <a:schemeClr val="hlink"/>
            </a:solidFill>
            <a:round/>
            <a:headEnd/>
            <a:tailEnd/>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231907" name="AutoShape 1059">
            <a:extLst>
              <a:ext uri="{FF2B5EF4-FFF2-40B4-BE49-F238E27FC236}">
                <a16:creationId xmlns:a16="http://schemas.microsoft.com/office/drawing/2014/main" id="{F77B11E4-FABA-3FEF-BC14-61F082D22D47}"/>
              </a:ext>
            </a:extLst>
          </p:cNvPr>
          <p:cNvSpPr>
            <a:spLocks noChangeArrowheads="1"/>
          </p:cNvSpPr>
          <p:nvPr/>
        </p:nvSpPr>
        <p:spPr bwMode="auto">
          <a:xfrm>
            <a:off x="591345" y="6096851"/>
            <a:ext cx="1652587" cy="458787"/>
          </a:xfrm>
          <a:prstGeom prst="roundRect">
            <a:avLst>
              <a:gd name="adj" fmla="val 16667"/>
            </a:avLst>
          </a:prstGeom>
          <a:noFill/>
          <a:ln w="57150">
            <a:solidFill>
              <a:schemeClr val="hlink"/>
            </a:solidFill>
            <a:round/>
            <a:headEnd/>
            <a:tailEnd/>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231908" name="AutoShape 1060">
            <a:extLst>
              <a:ext uri="{FF2B5EF4-FFF2-40B4-BE49-F238E27FC236}">
                <a16:creationId xmlns:a16="http://schemas.microsoft.com/office/drawing/2014/main" id="{F19256A9-CC2D-B7D2-5E75-B84F55BD166F}"/>
              </a:ext>
            </a:extLst>
          </p:cNvPr>
          <p:cNvSpPr>
            <a:spLocks noChangeArrowheads="1"/>
          </p:cNvSpPr>
          <p:nvPr/>
        </p:nvSpPr>
        <p:spPr bwMode="auto">
          <a:xfrm>
            <a:off x="2268864" y="4429540"/>
            <a:ext cx="1819275" cy="414338"/>
          </a:xfrm>
          <a:prstGeom prst="roundRect">
            <a:avLst>
              <a:gd name="adj" fmla="val 16667"/>
            </a:avLst>
          </a:prstGeom>
          <a:noFill/>
          <a:ln w="57150">
            <a:solidFill>
              <a:schemeClr val="hlink"/>
            </a:solidFill>
            <a:round/>
            <a:headEnd/>
            <a:tailEnd/>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231909" name="AutoShape 1061">
            <a:extLst>
              <a:ext uri="{FF2B5EF4-FFF2-40B4-BE49-F238E27FC236}">
                <a16:creationId xmlns:a16="http://schemas.microsoft.com/office/drawing/2014/main" id="{9DA0C539-8B3D-19B9-D52B-92202E7B4D07}"/>
              </a:ext>
            </a:extLst>
          </p:cNvPr>
          <p:cNvSpPr>
            <a:spLocks noChangeArrowheads="1"/>
          </p:cNvSpPr>
          <p:nvPr/>
        </p:nvSpPr>
        <p:spPr bwMode="auto">
          <a:xfrm>
            <a:off x="2359819" y="5575300"/>
            <a:ext cx="1576387" cy="368300"/>
          </a:xfrm>
          <a:prstGeom prst="roundRect">
            <a:avLst>
              <a:gd name="adj" fmla="val 16667"/>
            </a:avLst>
          </a:prstGeom>
          <a:noFill/>
          <a:ln w="57150">
            <a:solidFill>
              <a:schemeClr val="hlink"/>
            </a:solidFill>
            <a:round/>
            <a:headEnd/>
            <a:tailEnd/>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231910" name="AutoShape 1062">
            <a:extLst>
              <a:ext uri="{FF2B5EF4-FFF2-40B4-BE49-F238E27FC236}">
                <a16:creationId xmlns:a16="http://schemas.microsoft.com/office/drawing/2014/main" id="{9E2A45C3-FB83-77B5-CE02-1036D94E5B79}"/>
              </a:ext>
            </a:extLst>
          </p:cNvPr>
          <p:cNvSpPr>
            <a:spLocks noChangeArrowheads="1"/>
          </p:cNvSpPr>
          <p:nvPr/>
        </p:nvSpPr>
        <p:spPr bwMode="auto">
          <a:xfrm>
            <a:off x="4079875" y="539750"/>
            <a:ext cx="1724025" cy="444500"/>
          </a:xfrm>
          <a:prstGeom prst="roundRect">
            <a:avLst>
              <a:gd name="adj" fmla="val 16667"/>
            </a:avLst>
          </a:prstGeom>
          <a:noFill/>
          <a:ln w="57150">
            <a:solidFill>
              <a:schemeClr val="hlink"/>
            </a:solidFill>
            <a:round/>
            <a:headEnd/>
            <a:tailEnd/>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231912" name="AutoShape 1064">
            <a:extLst>
              <a:ext uri="{FF2B5EF4-FFF2-40B4-BE49-F238E27FC236}">
                <a16:creationId xmlns:a16="http://schemas.microsoft.com/office/drawing/2014/main" id="{F3956051-C7E3-1747-36DA-59551C2B5C6F}"/>
              </a:ext>
            </a:extLst>
          </p:cNvPr>
          <p:cNvSpPr>
            <a:spLocks noChangeArrowheads="1"/>
          </p:cNvSpPr>
          <p:nvPr/>
        </p:nvSpPr>
        <p:spPr bwMode="auto">
          <a:xfrm>
            <a:off x="5746750" y="1098550"/>
            <a:ext cx="2486025" cy="781050"/>
          </a:xfrm>
          <a:prstGeom prst="roundRect">
            <a:avLst>
              <a:gd name="adj" fmla="val 16667"/>
            </a:avLst>
          </a:prstGeom>
          <a:noFill/>
          <a:ln w="57150">
            <a:solidFill>
              <a:schemeClr val="hlink"/>
            </a:solidFill>
            <a:round/>
            <a:headEnd/>
            <a:tailEnd/>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231913" name="AutoShape 1065">
            <a:extLst>
              <a:ext uri="{FF2B5EF4-FFF2-40B4-BE49-F238E27FC236}">
                <a16:creationId xmlns:a16="http://schemas.microsoft.com/office/drawing/2014/main" id="{34257627-A2A6-195C-71C7-BB913D33DE6E}"/>
              </a:ext>
            </a:extLst>
          </p:cNvPr>
          <p:cNvSpPr>
            <a:spLocks noChangeArrowheads="1"/>
          </p:cNvSpPr>
          <p:nvPr/>
        </p:nvSpPr>
        <p:spPr bwMode="auto">
          <a:xfrm>
            <a:off x="6301581" y="5889212"/>
            <a:ext cx="1446213" cy="644525"/>
          </a:xfrm>
          <a:prstGeom prst="roundRect">
            <a:avLst>
              <a:gd name="adj" fmla="val 16667"/>
            </a:avLst>
          </a:prstGeom>
          <a:noFill/>
          <a:ln w="57150">
            <a:solidFill>
              <a:schemeClr val="hlink"/>
            </a:solidFill>
            <a:round/>
            <a:headEnd/>
            <a:tailEnd/>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231914" name="AutoShape 1066">
            <a:extLst>
              <a:ext uri="{FF2B5EF4-FFF2-40B4-BE49-F238E27FC236}">
                <a16:creationId xmlns:a16="http://schemas.microsoft.com/office/drawing/2014/main" id="{5927535C-92C2-0985-A657-7AECEC25F0C4}"/>
              </a:ext>
            </a:extLst>
          </p:cNvPr>
          <p:cNvSpPr>
            <a:spLocks noChangeArrowheads="1"/>
          </p:cNvSpPr>
          <p:nvPr/>
        </p:nvSpPr>
        <p:spPr bwMode="auto">
          <a:xfrm>
            <a:off x="8167688" y="2476500"/>
            <a:ext cx="1149350" cy="414338"/>
          </a:xfrm>
          <a:prstGeom prst="roundRect">
            <a:avLst>
              <a:gd name="adj" fmla="val 16667"/>
            </a:avLst>
          </a:prstGeom>
          <a:noFill/>
          <a:ln w="57150">
            <a:solidFill>
              <a:schemeClr val="hlink"/>
            </a:solidFill>
            <a:round/>
            <a:headEnd/>
            <a:tailEnd/>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231915" name="AutoShape 1067">
            <a:extLst>
              <a:ext uri="{FF2B5EF4-FFF2-40B4-BE49-F238E27FC236}">
                <a16:creationId xmlns:a16="http://schemas.microsoft.com/office/drawing/2014/main" id="{B559E355-0EF0-EA7A-D45F-9521792F5A4F}"/>
              </a:ext>
            </a:extLst>
          </p:cNvPr>
          <p:cNvSpPr>
            <a:spLocks noChangeArrowheads="1"/>
          </p:cNvSpPr>
          <p:nvPr/>
        </p:nvSpPr>
        <p:spPr bwMode="auto">
          <a:xfrm>
            <a:off x="8167688" y="6403000"/>
            <a:ext cx="1149350" cy="446087"/>
          </a:xfrm>
          <a:prstGeom prst="roundRect">
            <a:avLst>
              <a:gd name="adj" fmla="val 16667"/>
            </a:avLst>
          </a:prstGeom>
          <a:noFill/>
          <a:ln w="57150">
            <a:solidFill>
              <a:schemeClr val="hlink"/>
            </a:solidFill>
            <a:round/>
            <a:headEnd/>
            <a:tailEnd/>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231917" name="AutoShape 1069">
            <a:extLst>
              <a:ext uri="{FF2B5EF4-FFF2-40B4-BE49-F238E27FC236}">
                <a16:creationId xmlns:a16="http://schemas.microsoft.com/office/drawing/2014/main" id="{28A611D3-76B0-D3FE-9076-3E742894BA73}"/>
              </a:ext>
            </a:extLst>
          </p:cNvPr>
          <p:cNvSpPr>
            <a:spLocks noChangeArrowheads="1"/>
          </p:cNvSpPr>
          <p:nvPr/>
        </p:nvSpPr>
        <p:spPr bwMode="auto">
          <a:xfrm>
            <a:off x="3983038" y="6180883"/>
            <a:ext cx="1878013" cy="460375"/>
          </a:xfrm>
          <a:prstGeom prst="roundRect">
            <a:avLst>
              <a:gd name="adj" fmla="val 16667"/>
            </a:avLst>
          </a:prstGeom>
          <a:noFill/>
          <a:ln w="57150">
            <a:solidFill>
              <a:schemeClr val="hlink"/>
            </a:solidFill>
            <a:round/>
            <a:headEnd/>
            <a:tailEnd/>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2000"/>
          </a:p>
        </p:txBody>
      </p:sp>
      <p:sp>
        <p:nvSpPr>
          <p:cNvPr id="1231918" name="AutoShape 1070">
            <a:extLst>
              <a:ext uri="{FF2B5EF4-FFF2-40B4-BE49-F238E27FC236}">
                <a16:creationId xmlns:a16="http://schemas.microsoft.com/office/drawing/2014/main" id="{40B3F0F7-EFC1-CCE2-A737-1F0CA08AB334}"/>
              </a:ext>
            </a:extLst>
          </p:cNvPr>
          <p:cNvSpPr>
            <a:spLocks noChangeArrowheads="1"/>
          </p:cNvSpPr>
          <p:nvPr/>
        </p:nvSpPr>
        <p:spPr bwMode="auto">
          <a:xfrm>
            <a:off x="2319338" y="2411413"/>
            <a:ext cx="1876425" cy="1905000"/>
          </a:xfrm>
          <a:prstGeom prst="roundRect">
            <a:avLst>
              <a:gd name="adj" fmla="val 16667"/>
            </a:avLst>
          </a:prstGeom>
          <a:noFill/>
          <a:ln w="76200">
            <a:solidFill>
              <a:srgbClr val="FFEA18"/>
            </a:solidFill>
            <a:round/>
            <a:headEnd/>
            <a:tailEnd/>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231919" name="Line 1071">
            <a:extLst>
              <a:ext uri="{FF2B5EF4-FFF2-40B4-BE49-F238E27FC236}">
                <a16:creationId xmlns:a16="http://schemas.microsoft.com/office/drawing/2014/main" id="{EE799807-AECE-A64C-4EC8-F35B52AF745C}"/>
              </a:ext>
            </a:extLst>
          </p:cNvPr>
          <p:cNvSpPr>
            <a:spLocks noChangeShapeType="1"/>
          </p:cNvSpPr>
          <p:nvPr/>
        </p:nvSpPr>
        <p:spPr bwMode="auto">
          <a:xfrm>
            <a:off x="1416050" y="1852613"/>
            <a:ext cx="1588" cy="4215357"/>
          </a:xfrm>
          <a:prstGeom prst="line">
            <a:avLst/>
          </a:prstGeom>
          <a:noFill/>
          <a:ln w="76200">
            <a:solidFill>
              <a:srgbClr val="76F774"/>
            </a:solidFill>
            <a:round/>
            <a:headEnd/>
            <a:tailEnd type="stealth" w="med" len="med"/>
          </a:ln>
          <a:effectLst>
            <a:outerShdw dist="63500" dir="3187806"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1231920" name="Line 1072">
            <a:extLst>
              <a:ext uri="{FF2B5EF4-FFF2-40B4-BE49-F238E27FC236}">
                <a16:creationId xmlns:a16="http://schemas.microsoft.com/office/drawing/2014/main" id="{D0DBE46F-1E83-A7C3-D82D-10645CBA725C}"/>
              </a:ext>
            </a:extLst>
          </p:cNvPr>
          <p:cNvSpPr>
            <a:spLocks noChangeShapeType="1"/>
          </p:cNvSpPr>
          <p:nvPr/>
        </p:nvSpPr>
        <p:spPr bwMode="auto">
          <a:xfrm flipH="1">
            <a:off x="3090537" y="4338638"/>
            <a:ext cx="11438" cy="1236662"/>
          </a:xfrm>
          <a:prstGeom prst="line">
            <a:avLst/>
          </a:prstGeom>
          <a:noFill/>
          <a:ln w="76200">
            <a:solidFill>
              <a:srgbClr val="76F774"/>
            </a:solidFill>
            <a:round/>
            <a:headEnd/>
            <a:tailEnd type="stealth" w="med" len="med"/>
          </a:ln>
          <a:effectLst>
            <a:outerShdw dist="63500" dir="3187806"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1231921" name="Line 1073">
            <a:extLst>
              <a:ext uri="{FF2B5EF4-FFF2-40B4-BE49-F238E27FC236}">
                <a16:creationId xmlns:a16="http://schemas.microsoft.com/office/drawing/2014/main" id="{ADCDFC19-EE3B-E262-D122-FF4FC800FB0A}"/>
              </a:ext>
            </a:extLst>
          </p:cNvPr>
          <p:cNvSpPr>
            <a:spLocks noChangeShapeType="1"/>
          </p:cNvSpPr>
          <p:nvPr/>
        </p:nvSpPr>
        <p:spPr bwMode="auto">
          <a:xfrm flipH="1">
            <a:off x="4991396" y="1066800"/>
            <a:ext cx="15579" cy="5131829"/>
          </a:xfrm>
          <a:prstGeom prst="line">
            <a:avLst/>
          </a:prstGeom>
          <a:noFill/>
          <a:ln w="76200">
            <a:solidFill>
              <a:srgbClr val="76F774"/>
            </a:solidFill>
            <a:round/>
            <a:headEnd/>
            <a:tailEnd type="stealth" w="med" len="med"/>
          </a:ln>
          <a:effectLst>
            <a:outerShdw dist="63500" dir="3187806"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1231922" name="Line 1074">
            <a:extLst>
              <a:ext uri="{FF2B5EF4-FFF2-40B4-BE49-F238E27FC236}">
                <a16:creationId xmlns:a16="http://schemas.microsoft.com/office/drawing/2014/main" id="{7729A077-5CB7-A58A-5017-C19551A2B7D5}"/>
              </a:ext>
            </a:extLst>
          </p:cNvPr>
          <p:cNvSpPr>
            <a:spLocks noChangeShapeType="1"/>
          </p:cNvSpPr>
          <p:nvPr/>
        </p:nvSpPr>
        <p:spPr bwMode="auto">
          <a:xfrm>
            <a:off x="6999288" y="1993899"/>
            <a:ext cx="5260" cy="3971917"/>
          </a:xfrm>
          <a:prstGeom prst="line">
            <a:avLst/>
          </a:prstGeom>
          <a:noFill/>
          <a:ln w="76200">
            <a:solidFill>
              <a:srgbClr val="76F774"/>
            </a:solidFill>
            <a:round/>
            <a:headEnd/>
            <a:tailEnd type="stealth" w="med" len="med"/>
          </a:ln>
          <a:effectLst>
            <a:outerShdw dist="63500" dir="3187806"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1231923" name="Line 1075">
            <a:extLst>
              <a:ext uri="{FF2B5EF4-FFF2-40B4-BE49-F238E27FC236}">
                <a16:creationId xmlns:a16="http://schemas.microsoft.com/office/drawing/2014/main" id="{974A40D3-2638-FC72-11D1-EE652574CA80}"/>
              </a:ext>
            </a:extLst>
          </p:cNvPr>
          <p:cNvSpPr>
            <a:spLocks noChangeShapeType="1"/>
          </p:cNvSpPr>
          <p:nvPr/>
        </p:nvSpPr>
        <p:spPr bwMode="auto">
          <a:xfrm>
            <a:off x="8754269" y="3030537"/>
            <a:ext cx="4762" cy="3389423"/>
          </a:xfrm>
          <a:prstGeom prst="line">
            <a:avLst/>
          </a:prstGeom>
          <a:noFill/>
          <a:ln w="76200">
            <a:solidFill>
              <a:srgbClr val="76F774"/>
            </a:solidFill>
            <a:round/>
            <a:headEnd/>
            <a:tailEnd type="stealth" w="med" len="med"/>
          </a:ln>
          <a:effectLst>
            <a:outerShdw dist="63500" dir="3187806"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31887"/>
                                        </p:tgtEl>
                                        <p:attrNameLst>
                                          <p:attrName>style.visibility</p:attrName>
                                        </p:attrNameLst>
                                      </p:cBhvr>
                                      <p:to>
                                        <p:strVal val="visible"/>
                                      </p:to>
                                    </p:set>
                                    <p:anim calcmode="lin" valueType="num">
                                      <p:cBhvr additive="base">
                                        <p:cTn id="7" dur="500" fill="hold"/>
                                        <p:tgtEl>
                                          <p:spTgt spid="1231887"/>
                                        </p:tgtEl>
                                        <p:attrNameLst>
                                          <p:attrName>ppt_x</p:attrName>
                                        </p:attrNameLst>
                                      </p:cBhvr>
                                      <p:tavLst>
                                        <p:tav tm="0">
                                          <p:val>
                                            <p:strVal val="#ppt_x"/>
                                          </p:val>
                                        </p:tav>
                                        <p:tav tm="100000">
                                          <p:val>
                                            <p:strVal val="#ppt_x"/>
                                          </p:val>
                                        </p:tav>
                                      </p:tavLst>
                                    </p:anim>
                                    <p:anim calcmode="lin" valueType="num">
                                      <p:cBhvr additive="base">
                                        <p:cTn id="8" dur="500" fill="hold"/>
                                        <p:tgtEl>
                                          <p:spTgt spid="1231887"/>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231889"/>
                                        </p:tgtEl>
                                        <p:attrNameLst>
                                          <p:attrName>style.visibility</p:attrName>
                                        </p:attrNameLst>
                                      </p:cBhvr>
                                      <p:to>
                                        <p:strVal val="visible"/>
                                      </p:to>
                                    </p:set>
                                    <p:anim calcmode="lin" valueType="num">
                                      <p:cBhvr additive="base">
                                        <p:cTn id="12" dur="500" fill="hold"/>
                                        <p:tgtEl>
                                          <p:spTgt spid="1231889"/>
                                        </p:tgtEl>
                                        <p:attrNameLst>
                                          <p:attrName>ppt_x</p:attrName>
                                        </p:attrNameLst>
                                      </p:cBhvr>
                                      <p:tavLst>
                                        <p:tav tm="0">
                                          <p:val>
                                            <p:strVal val="#ppt_x"/>
                                          </p:val>
                                        </p:tav>
                                        <p:tav tm="100000">
                                          <p:val>
                                            <p:strVal val="#ppt_x"/>
                                          </p:val>
                                        </p:tav>
                                      </p:tavLst>
                                    </p:anim>
                                    <p:anim calcmode="lin" valueType="num">
                                      <p:cBhvr additive="base">
                                        <p:cTn id="13" dur="500" fill="hold"/>
                                        <p:tgtEl>
                                          <p:spTgt spid="1231889"/>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231890"/>
                                        </p:tgtEl>
                                        <p:attrNameLst>
                                          <p:attrName>style.visibility</p:attrName>
                                        </p:attrNameLst>
                                      </p:cBhvr>
                                      <p:to>
                                        <p:strVal val="visible"/>
                                      </p:to>
                                    </p:set>
                                    <p:anim calcmode="lin" valueType="num">
                                      <p:cBhvr additive="base">
                                        <p:cTn id="17" dur="500" fill="hold"/>
                                        <p:tgtEl>
                                          <p:spTgt spid="1231890"/>
                                        </p:tgtEl>
                                        <p:attrNameLst>
                                          <p:attrName>ppt_x</p:attrName>
                                        </p:attrNameLst>
                                      </p:cBhvr>
                                      <p:tavLst>
                                        <p:tav tm="0">
                                          <p:val>
                                            <p:strVal val="#ppt_x"/>
                                          </p:val>
                                        </p:tav>
                                        <p:tav tm="100000">
                                          <p:val>
                                            <p:strVal val="#ppt_x"/>
                                          </p:val>
                                        </p:tav>
                                      </p:tavLst>
                                    </p:anim>
                                    <p:anim calcmode="lin" valueType="num">
                                      <p:cBhvr additive="base">
                                        <p:cTn id="18" dur="500" fill="hold"/>
                                        <p:tgtEl>
                                          <p:spTgt spid="1231890"/>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231880"/>
                                        </p:tgtEl>
                                        <p:attrNameLst>
                                          <p:attrName>style.visibility</p:attrName>
                                        </p:attrNameLst>
                                      </p:cBhvr>
                                      <p:to>
                                        <p:strVal val="visible"/>
                                      </p:to>
                                    </p:set>
                                    <p:anim calcmode="lin" valueType="num">
                                      <p:cBhvr additive="base">
                                        <p:cTn id="22" dur="500" fill="hold"/>
                                        <p:tgtEl>
                                          <p:spTgt spid="1231880"/>
                                        </p:tgtEl>
                                        <p:attrNameLst>
                                          <p:attrName>ppt_x</p:attrName>
                                        </p:attrNameLst>
                                      </p:cBhvr>
                                      <p:tavLst>
                                        <p:tav tm="0">
                                          <p:val>
                                            <p:strVal val="#ppt_x"/>
                                          </p:val>
                                        </p:tav>
                                        <p:tav tm="100000">
                                          <p:val>
                                            <p:strVal val="#ppt_x"/>
                                          </p:val>
                                        </p:tav>
                                      </p:tavLst>
                                    </p:anim>
                                    <p:anim calcmode="lin" valueType="num">
                                      <p:cBhvr additive="base">
                                        <p:cTn id="23" dur="500" fill="hold"/>
                                        <p:tgtEl>
                                          <p:spTgt spid="1231880"/>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231888"/>
                                        </p:tgtEl>
                                        <p:attrNameLst>
                                          <p:attrName>style.visibility</p:attrName>
                                        </p:attrNameLst>
                                      </p:cBhvr>
                                      <p:to>
                                        <p:strVal val="visible"/>
                                      </p:to>
                                    </p:set>
                                    <p:anim calcmode="lin" valueType="num">
                                      <p:cBhvr additive="base">
                                        <p:cTn id="28" dur="500" fill="hold"/>
                                        <p:tgtEl>
                                          <p:spTgt spid="1231888"/>
                                        </p:tgtEl>
                                        <p:attrNameLst>
                                          <p:attrName>ppt_x</p:attrName>
                                        </p:attrNameLst>
                                      </p:cBhvr>
                                      <p:tavLst>
                                        <p:tav tm="0">
                                          <p:val>
                                            <p:strVal val="#ppt_x"/>
                                          </p:val>
                                        </p:tav>
                                        <p:tav tm="100000">
                                          <p:val>
                                            <p:strVal val="#ppt_x"/>
                                          </p:val>
                                        </p:tav>
                                      </p:tavLst>
                                    </p:anim>
                                    <p:anim calcmode="lin" valueType="num">
                                      <p:cBhvr additive="base">
                                        <p:cTn id="29" dur="500" fill="hold"/>
                                        <p:tgtEl>
                                          <p:spTgt spid="1231888"/>
                                        </p:tgtEl>
                                        <p:attrNameLst>
                                          <p:attrName>ppt_y</p:attrName>
                                        </p:attrNameLst>
                                      </p:cBhvr>
                                      <p:tavLst>
                                        <p:tav tm="0">
                                          <p:val>
                                            <p:strVal val="1+#ppt_h/2"/>
                                          </p:val>
                                        </p:tav>
                                        <p:tav tm="100000">
                                          <p:val>
                                            <p:strVal val="#ppt_y"/>
                                          </p:val>
                                        </p:tav>
                                      </p:tavLst>
                                    </p:anim>
                                  </p:childTnLst>
                                </p:cTn>
                              </p:par>
                            </p:childTnLst>
                          </p:cTn>
                        </p:par>
                        <p:par>
                          <p:cTn id="30" fill="hold" nodeType="afterGroup">
                            <p:stCondLst>
                              <p:cond delay="500"/>
                            </p:stCondLst>
                            <p:childTnLst>
                              <p:par>
                                <p:cTn id="31" presetID="9" presetClass="entr" presetSubtype="0" fill="hold" grpId="0" nodeType="afterEffect">
                                  <p:stCondLst>
                                    <p:cond delay="0"/>
                                  </p:stCondLst>
                                  <p:childTnLst>
                                    <p:set>
                                      <p:cBhvr>
                                        <p:cTn id="32" dur="1" fill="hold">
                                          <p:stCondLst>
                                            <p:cond delay="0"/>
                                          </p:stCondLst>
                                        </p:cTn>
                                        <p:tgtEl>
                                          <p:spTgt spid="1231918"/>
                                        </p:tgtEl>
                                        <p:attrNameLst>
                                          <p:attrName>style.visibility</p:attrName>
                                        </p:attrNameLst>
                                      </p:cBhvr>
                                      <p:to>
                                        <p:strVal val="visible"/>
                                      </p:to>
                                    </p:set>
                                    <p:animEffect transition="in" filter="dissolve">
                                      <p:cBhvr>
                                        <p:cTn id="33" dur="500"/>
                                        <p:tgtEl>
                                          <p:spTgt spid="1231918"/>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xit" presetSubtype="0" fill="hold" grpId="1" nodeType="clickEffect">
                                  <p:stCondLst>
                                    <p:cond delay="0"/>
                                  </p:stCondLst>
                                  <p:childTnLst>
                                    <p:animEffect transition="out" filter="dissolve">
                                      <p:cBhvr>
                                        <p:cTn id="37" dur="500"/>
                                        <p:tgtEl>
                                          <p:spTgt spid="1231918"/>
                                        </p:tgtEl>
                                      </p:cBhvr>
                                    </p:animEffect>
                                    <p:set>
                                      <p:cBhvr>
                                        <p:cTn id="38" dur="1" fill="hold">
                                          <p:stCondLst>
                                            <p:cond delay="499"/>
                                          </p:stCondLst>
                                        </p:cTn>
                                        <p:tgtEl>
                                          <p:spTgt spid="1231918"/>
                                        </p:tgtEl>
                                        <p:attrNameLst>
                                          <p:attrName>style.visibility</p:attrName>
                                        </p:attrNameLst>
                                      </p:cBhvr>
                                      <p:to>
                                        <p:strVal val="hidden"/>
                                      </p:to>
                                    </p:set>
                                  </p:childTnLst>
                                </p:cTn>
                              </p:par>
                            </p:childTnLst>
                          </p:cTn>
                        </p:par>
                        <p:par>
                          <p:cTn id="39" fill="hold" nodeType="afterGroup">
                            <p:stCondLst>
                              <p:cond delay="500"/>
                            </p:stCondLst>
                            <p:childTnLst>
                              <p:par>
                                <p:cTn id="40" presetID="7" presetClass="entr" presetSubtype="4" fill="hold" nodeType="after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additive="base">
                                        <p:cTn id="42" dur="5000" fill="hold"/>
                                        <p:tgtEl>
                                          <p:spTgt spid="2"/>
                                        </p:tgtEl>
                                        <p:attrNameLst>
                                          <p:attrName>ppt_x</p:attrName>
                                        </p:attrNameLst>
                                      </p:cBhvr>
                                      <p:tavLst>
                                        <p:tav tm="0">
                                          <p:val>
                                            <p:strVal val="#ppt_x"/>
                                          </p:val>
                                        </p:tav>
                                        <p:tav tm="100000">
                                          <p:val>
                                            <p:strVal val="#ppt_x"/>
                                          </p:val>
                                        </p:tav>
                                      </p:tavLst>
                                    </p:anim>
                                    <p:anim calcmode="lin" valueType="num">
                                      <p:cBhvr additive="base">
                                        <p:cTn id="43" dur="5000" fill="hold"/>
                                        <p:tgtEl>
                                          <p:spTgt spid="2"/>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5500"/>
                            </p:stCondLst>
                            <p:childTnLst>
                              <p:par>
                                <p:cTn id="45" presetID="7" presetClass="entr" presetSubtype="4" fill="hold" grpId="0" nodeType="afterEffect">
                                  <p:stCondLst>
                                    <p:cond delay="0"/>
                                  </p:stCondLst>
                                  <p:childTnLst>
                                    <p:set>
                                      <p:cBhvr>
                                        <p:cTn id="46" dur="1" fill="hold">
                                          <p:stCondLst>
                                            <p:cond delay="0"/>
                                          </p:stCondLst>
                                        </p:cTn>
                                        <p:tgtEl>
                                          <p:spTgt spid="1231882"/>
                                        </p:tgtEl>
                                        <p:attrNameLst>
                                          <p:attrName>style.visibility</p:attrName>
                                        </p:attrNameLst>
                                      </p:cBhvr>
                                      <p:to>
                                        <p:strVal val="visible"/>
                                      </p:to>
                                    </p:set>
                                    <p:anim calcmode="lin" valueType="num">
                                      <p:cBhvr additive="base">
                                        <p:cTn id="47" dur="5000" fill="hold"/>
                                        <p:tgtEl>
                                          <p:spTgt spid="1231882"/>
                                        </p:tgtEl>
                                        <p:attrNameLst>
                                          <p:attrName>ppt_x</p:attrName>
                                        </p:attrNameLst>
                                      </p:cBhvr>
                                      <p:tavLst>
                                        <p:tav tm="0">
                                          <p:val>
                                            <p:strVal val="#ppt_x"/>
                                          </p:val>
                                        </p:tav>
                                        <p:tav tm="100000">
                                          <p:val>
                                            <p:strVal val="#ppt_x"/>
                                          </p:val>
                                        </p:tav>
                                      </p:tavLst>
                                    </p:anim>
                                    <p:anim calcmode="lin" valueType="num">
                                      <p:cBhvr additive="base">
                                        <p:cTn id="48" dur="5000" fill="hold"/>
                                        <p:tgtEl>
                                          <p:spTgt spid="1231882"/>
                                        </p:tgtEl>
                                        <p:attrNameLst>
                                          <p:attrName>ppt_y</p:attrName>
                                        </p:attrNameLst>
                                      </p:cBhvr>
                                      <p:tavLst>
                                        <p:tav tm="0">
                                          <p:val>
                                            <p:strVal val="1+#ppt_h/2"/>
                                          </p:val>
                                        </p:tav>
                                        <p:tav tm="100000">
                                          <p:val>
                                            <p:strVal val="#ppt_y"/>
                                          </p:val>
                                        </p:tav>
                                      </p:tavLst>
                                    </p:anim>
                                  </p:childTnLst>
                                </p:cTn>
                              </p:par>
                            </p:childTnLst>
                          </p:cTn>
                        </p:par>
                        <p:par>
                          <p:cTn id="49" fill="hold" nodeType="afterGroup">
                            <p:stCondLst>
                              <p:cond delay="10500"/>
                            </p:stCondLst>
                            <p:childTnLst>
                              <p:par>
                                <p:cTn id="50" presetID="7" presetClass="entr" presetSubtype="4" fill="hold" grpId="0" nodeType="afterEffect">
                                  <p:stCondLst>
                                    <p:cond delay="0"/>
                                  </p:stCondLst>
                                  <p:childTnLst>
                                    <p:set>
                                      <p:cBhvr>
                                        <p:cTn id="51" dur="1" fill="hold">
                                          <p:stCondLst>
                                            <p:cond delay="0"/>
                                          </p:stCondLst>
                                        </p:cTn>
                                        <p:tgtEl>
                                          <p:spTgt spid="1231876"/>
                                        </p:tgtEl>
                                        <p:attrNameLst>
                                          <p:attrName>style.visibility</p:attrName>
                                        </p:attrNameLst>
                                      </p:cBhvr>
                                      <p:to>
                                        <p:strVal val="visible"/>
                                      </p:to>
                                    </p:set>
                                    <p:anim calcmode="lin" valueType="num">
                                      <p:cBhvr additive="base">
                                        <p:cTn id="52" dur="5000" fill="hold"/>
                                        <p:tgtEl>
                                          <p:spTgt spid="1231876"/>
                                        </p:tgtEl>
                                        <p:attrNameLst>
                                          <p:attrName>ppt_x</p:attrName>
                                        </p:attrNameLst>
                                      </p:cBhvr>
                                      <p:tavLst>
                                        <p:tav tm="0">
                                          <p:val>
                                            <p:strVal val="#ppt_x"/>
                                          </p:val>
                                        </p:tav>
                                        <p:tav tm="100000">
                                          <p:val>
                                            <p:strVal val="#ppt_x"/>
                                          </p:val>
                                        </p:tav>
                                      </p:tavLst>
                                    </p:anim>
                                    <p:anim calcmode="lin" valueType="num">
                                      <p:cBhvr additive="base">
                                        <p:cTn id="53" dur="5000" fill="hold"/>
                                        <p:tgtEl>
                                          <p:spTgt spid="1231876"/>
                                        </p:tgtEl>
                                        <p:attrNameLst>
                                          <p:attrName>ppt_y</p:attrName>
                                        </p:attrNameLst>
                                      </p:cBhvr>
                                      <p:tavLst>
                                        <p:tav tm="0">
                                          <p:val>
                                            <p:strVal val="1+#ppt_h/2"/>
                                          </p:val>
                                        </p:tav>
                                        <p:tav tm="100000">
                                          <p:val>
                                            <p:strVal val="#ppt_y"/>
                                          </p:val>
                                        </p:tav>
                                      </p:tavLst>
                                    </p:anim>
                                  </p:childTnLst>
                                </p:cTn>
                              </p:par>
                            </p:childTnLst>
                          </p:cTn>
                        </p:par>
                        <p:par>
                          <p:cTn id="54" fill="hold" nodeType="afterGroup">
                            <p:stCondLst>
                              <p:cond delay="15500"/>
                            </p:stCondLst>
                            <p:childTnLst>
                              <p:par>
                                <p:cTn id="55" presetID="7" presetClass="entr" presetSubtype="4" fill="hold" grpId="0" nodeType="afterEffect">
                                  <p:stCondLst>
                                    <p:cond delay="0"/>
                                  </p:stCondLst>
                                  <p:childTnLst>
                                    <p:set>
                                      <p:cBhvr>
                                        <p:cTn id="56" dur="1" fill="hold">
                                          <p:stCondLst>
                                            <p:cond delay="0"/>
                                          </p:stCondLst>
                                        </p:cTn>
                                        <p:tgtEl>
                                          <p:spTgt spid="1231877"/>
                                        </p:tgtEl>
                                        <p:attrNameLst>
                                          <p:attrName>style.visibility</p:attrName>
                                        </p:attrNameLst>
                                      </p:cBhvr>
                                      <p:to>
                                        <p:strVal val="visible"/>
                                      </p:to>
                                    </p:set>
                                    <p:anim calcmode="lin" valueType="num">
                                      <p:cBhvr additive="base">
                                        <p:cTn id="57" dur="5000" fill="hold"/>
                                        <p:tgtEl>
                                          <p:spTgt spid="1231877"/>
                                        </p:tgtEl>
                                        <p:attrNameLst>
                                          <p:attrName>ppt_x</p:attrName>
                                        </p:attrNameLst>
                                      </p:cBhvr>
                                      <p:tavLst>
                                        <p:tav tm="0">
                                          <p:val>
                                            <p:strVal val="#ppt_x"/>
                                          </p:val>
                                        </p:tav>
                                        <p:tav tm="100000">
                                          <p:val>
                                            <p:strVal val="#ppt_x"/>
                                          </p:val>
                                        </p:tav>
                                      </p:tavLst>
                                    </p:anim>
                                    <p:anim calcmode="lin" valueType="num">
                                      <p:cBhvr additive="base">
                                        <p:cTn id="58" dur="5000" fill="hold"/>
                                        <p:tgtEl>
                                          <p:spTgt spid="1231877"/>
                                        </p:tgtEl>
                                        <p:attrNameLst>
                                          <p:attrName>ppt_y</p:attrName>
                                        </p:attrNameLst>
                                      </p:cBhvr>
                                      <p:tavLst>
                                        <p:tav tm="0">
                                          <p:val>
                                            <p:strVal val="1+#ppt_h/2"/>
                                          </p:val>
                                        </p:tav>
                                        <p:tav tm="100000">
                                          <p:val>
                                            <p:strVal val="#ppt_y"/>
                                          </p:val>
                                        </p:tav>
                                      </p:tavLst>
                                    </p:anim>
                                  </p:childTnLst>
                                </p:cTn>
                              </p:par>
                            </p:childTnLst>
                          </p:cTn>
                        </p:par>
                        <p:par>
                          <p:cTn id="59" fill="hold" nodeType="afterGroup">
                            <p:stCondLst>
                              <p:cond delay="20500"/>
                            </p:stCondLst>
                            <p:childTnLst>
                              <p:par>
                                <p:cTn id="60" presetID="7" presetClass="entr" presetSubtype="4" fill="hold" grpId="0" nodeType="afterEffect">
                                  <p:stCondLst>
                                    <p:cond delay="0"/>
                                  </p:stCondLst>
                                  <p:childTnLst>
                                    <p:set>
                                      <p:cBhvr>
                                        <p:cTn id="61" dur="1" fill="hold">
                                          <p:stCondLst>
                                            <p:cond delay="0"/>
                                          </p:stCondLst>
                                        </p:cTn>
                                        <p:tgtEl>
                                          <p:spTgt spid="1231879"/>
                                        </p:tgtEl>
                                        <p:attrNameLst>
                                          <p:attrName>style.visibility</p:attrName>
                                        </p:attrNameLst>
                                      </p:cBhvr>
                                      <p:to>
                                        <p:strVal val="visible"/>
                                      </p:to>
                                    </p:set>
                                    <p:anim calcmode="lin" valueType="num">
                                      <p:cBhvr additive="base">
                                        <p:cTn id="62" dur="5000" fill="hold"/>
                                        <p:tgtEl>
                                          <p:spTgt spid="1231879"/>
                                        </p:tgtEl>
                                        <p:attrNameLst>
                                          <p:attrName>ppt_x</p:attrName>
                                        </p:attrNameLst>
                                      </p:cBhvr>
                                      <p:tavLst>
                                        <p:tav tm="0">
                                          <p:val>
                                            <p:strVal val="#ppt_x"/>
                                          </p:val>
                                        </p:tav>
                                        <p:tav tm="100000">
                                          <p:val>
                                            <p:strVal val="#ppt_x"/>
                                          </p:val>
                                        </p:tav>
                                      </p:tavLst>
                                    </p:anim>
                                    <p:anim calcmode="lin" valueType="num">
                                      <p:cBhvr additive="base">
                                        <p:cTn id="63" dur="5000" fill="hold"/>
                                        <p:tgtEl>
                                          <p:spTgt spid="1231879"/>
                                        </p:tgtEl>
                                        <p:attrNameLst>
                                          <p:attrName>ppt_y</p:attrName>
                                        </p:attrNameLst>
                                      </p:cBhvr>
                                      <p:tavLst>
                                        <p:tav tm="0">
                                          <p:val>
                                            <p:strVal val="1+#ppt_h/2"/>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3" presetClass="entr" presetSubtype="272" fill="hold" grpId="0" nodeType="clickEffect">
                                  <p:stCondLst>
                                    <p:cond delay="0"/>
                                  </p:stCondLst>
                                  <p:childTnLst>
                                    <p:set>
                                      <p:cBhvr>
                                        <p:cTn id="67" dur="1" fill="hold">
                                          <p:stCondLst>
                                            <p:cond delay="0"/>
                                          </p:stCondLst>
                                        </p:cTn>
                                        <p:tgtEl>
                                          <p:spTgt spid="1231905"/>
                                        </p:tgtEl>
                                        <p:attrNameLst>
                                          <p:attrName>style.visibility</p:attrName>
                                        </p:attrNameLst>
                                      </p:cBhvr>
                                      <p:to>
                                        <p:strVal val="visible"/>
                                      </p:to>
                                    </p:set>
                                    <p:anim calcmode="lin" valueType="num">
                                      <p:cBhvr>
                                        <p:cTn id="68" dur="500" fill="hold"/>
                                        <p:tgtEl>
                                          <p:spTgt spid="1231905"/>
                                        </p:tgtEl>
                                        <p:attrNameLst>
                                          <p:attrName>ppt_w</p:attrName>
                                        </p:attrNameLst>
                                      </p:cBhvr>
                                      <p:tavLst>
                                        <p:tav tm="0">
                                          <p:val>
                                            <p:strVal val="2/3*#ppt_w"/>
                                          </p:val>
                                        </p:tav>
                                        <p:tav tm="100000">
                                          <p:val>
                                            <p:strVal val="#ppt_w"/>
                                          </p:val>
                                        </p:tav>
                                      </p:tavLst>
                                    </p:anim>
                                    <p:anim calcmode="lin" valueType="num">
                                      <p:cBhvr>
                                        <p:cTn id="69" dur="500" fill="hold"/>
                                        <p:tgtEl>
                                          <p:spTgt spid="1231905"/>
                                        </p:tgtEl>
                                        <p:attrNameLst>
                                          <p:attrName>ppt_h</p:attrName>
                                        </p:attrNameLst>
                                      </p:cBhvr>
                                      <p:tavLst>
                                        <p:tav tm="0">
                                          <p:val>
                                            <p:strVal val="2/3*#ppt_h"/>
                                          </p:val>
                                        </p:tav>
                                        <p:tav tm="100000">
                                          <p:val>
                                            <p:strVal val="#ppt_h"/>
                                          </p:val>
                                        </p:tav>
                                      </p:tavLst>
                                    </p:anim>
                                  </p:childTnLst>
                                </p:cTn>
                              </p:par>
                            </p:childTnLst>
                          </p:cTn>
                        </p:par>
                        <p:par>
                          <p:cTn id="70" fill="hold" nodeType="afterGroup">
                            <p:stCondLst>
                              <p:cond delay="500"/>
                            </p:stCondLst>
                            <p:childTnLst>
                              <p:par>
                                <p:cTn id="71" presetID="23" presetClass="entr" presetSubtype="272" fill="hold" grpId="0" nodeType="afterEffect">
                                  <p:stCondLst>
                                    <p:cond delay="0"/>
                                  </p:stCondLst>
                                  <p:childTnLst>
                                    <p:set>
                                      <p:cBhvr>
                                        <p:cTn id="72" dur="1" fill="hold">
                                          <p:stCondLst>
                                            <p:cond delay="0"/>
                                          </p:stCondLst>
                                        </p:cTn>
                                        <p:tgtEl>
                                          <p:spTgt spid="1231907"/>
                                        </p:tgtEl>
                                        <p:attrNameLst>
                                          <p:attrName>style.visibility</p:attrName>
                                        </p:attrNameLst>
                                      </p:cBhvr>
                                      <p:to>
                                        <p:strVal val="visible"/>
                                      </p:to>
                                    </p:set>
                                    <p:anim calcmode="lin" valueType="num">
                                      <p:cBhvr>
                                        <p:cTn id="73" dur="500" fill="hold"/>
                                        <p:tgtEl>
                                          <p:spTgt spid="1231907"/>
                                        </p:tgtEl>
                                        <p:attrNameLst>
                                          <p:attrName>ppt_w</p:attrName>
                                        </p:attrNameLst>
                                      </p:cBhvr>
                                      <p:tavLst>
                                        <p:tav tm="0">
                                          <p:val>
                                            <p:strVal val="2/3*#ppt_w"/>
                                          </p:val>
                                        </p:tav>
                                        <p:tav tm="100000">
                                          <p:val>
                                            <p:strVal val="#ppt_w"/>
                                          </p:val>
                                        </p:tav>
                                      </p:tavLst>
                                    </p:anim>
                                    <p:anim calcmode="lin" valueType="num">
                                      <p:cBhvr>
                                        <p:cTn id="74" dur="500" fill="hold"/>
                                        <p:tgtEl>
                                          <p:spTgt spid="1231907"/>
                                        </p:tgtEl>
                                        <p:attrNameLst>
                                          <p:attrName>ppt_h</p:attrName>
                                        </p:attrNameLst>
                                      </p:cBhvr>
                                      <p:tavLst>
                                        <p:tav tm="0">
                                          <p:val>
                                            <p:strVal val="2/3*#ppt_h"/>
                                          </p:val>
                                        </p:tav>
                                        <p:tav tm="100000">
                                          <p:val>
                                            <p:strVal val="#ppt_h"/>
                                          </p:val>
                                        </p:tav>
                                      </p:tavLst>
                                    </p:anim>
                                  </p:childTnLst>
                                </p:cTn>
                              </p:par>
                            </p:childTnLst>
                          </p:cTn>
                        </p:par>
                        <p:par>
                          <p:cTn id="75" fill="hold" nodeType="afterGroup">
                            <p:stCondLst>
                              <p:cond delay="1000"/>
                            </p:stCondLst>
                            <p:childTnLst>
                              <p:par>
                                <p:cTn id="76" presetID="23" presetClass="entr" presetSubtype="272" fill="hold" grpId="0" nodeType="afterEffect">
                                  <p:stCondLst>
                                    <p:cond delay="0"/>
                                  </p:stCondLst>
                                  <p:childTnLst>
                                    <p:set>
                                      <p:cBhvr>
                                        <p:cTn id="77" dur="1" fill="hold">
                                          <p:stCondLst>
                                            <p:cond delay="0"/>
                                          </p:stCondLst>
                                        </p:cTn>
                                        <p:tgtEl>
                                          <p:spTgt spid="1231908"/>
                                        </p:tgtEl>
                                        <p:attrNameLst>
                                          <p:attrName>style.visibility</p:attrName>
                                        </p:attrNameLst>
                                      </p:cBhvr>
                                      <p:to>
                                        <p:strVal val="visible"/>
                                      </p:to>
                                    </p:set>
                                    <p:anim calcmode="lin" valueType="num">
                                      <p:cBhvr>
                                        <p:cTn id="78" dur="500" fill="hold"/>
                                        <p:tgtEl>
                                          <p:spTgt spid="1231908"/>
                                        </p:tgtEl>
                                        <p:attrNameLst>
                                          <p:attrName>ppt_w</p:attrName>
                                        </p:attrNameLst>
                                      </p:cBhvr>
                                      <p:tavLst>
                                        <p:tav tm="0">
                                          <p:val>
                                            <p:strVal val="2/3*#ppt_w"/>
                                          </p:val>
                                        </p:tav>
                                        <p:tav tm="100000">
                                          <p:val>
                                            <p:strVal val="#ppt_w"/>
                                          </p:val>
                                        </p:tav>
                                      </p:tavLst>
                                    </p:anim>
                                    <p:anim calcmode="lin" valueType="num">
                                      <p:cBhvr>
                                        <p:cTn id="79" dur="500" fill="hold"/>
                                        <p:tgtEl>
                                          <p:spTgt spid="1231908"/>
                                        </p:tgtEl>
                                        <p:attrNameLst>
                                          <p:attrName>ppt_h</p:attrName>
                                        </p:attrNameLst>
                                      </p:cBhvr>
                                      <p:tavLst>
                                        <p:tav tm="0">
                                          <p:val>
                                            <p:strVal val="2/3*#ppt_h"/>
                                          </p:val>
                                        </p:tav>
                                        <p:tav tm="100000">
                                          <p:val>
                                            <p:strVal val="#ppt_h"/>
                                          </p:val>
                                        </p:tav>
                                      </p:tavLst>
                                    </p:anim>
                                  </p:childTnLst>
                                </p:cTn>
                              </p:par>
                            </p:childTnLst>
                          </p:cTn>
                        </p:par>
                        <p:par>
                          <p:cTn id="80" fill="hold" nodeType="afterGroup">
                            <p:stCondLst>
                              <p:cond delay="1500"/>
                            </p:stCondLst>
                            <p:childTnLst>
                              <p:par>
                                <p:cTn id="81" presetID="23" presetClass="entr" presetSubtype="272" fill="hold" grpId="0" nodeType="afterEffect">
                                  <p:stCondLst>
                                    <p:cond delay="0"/>
                                  </p:stCondLst>
                                  <p:childTnLst>
                                    <p:set>
                                      <p:cBhvr>
                                        <p:cTn id="82" dur="1" fill="hold">
                                          <p:stCondLst>
                                            <p:cond delay="0"/>
                                          </p:stCondLst>
                                        </p:cTn>
                                        <p:tgtEl>
                                          <p:spTgt spid="1231909"/>
                                        </p:tgtEl>
                                        <p:attrNameLst>
                                          <p:attrName>style.visibility</p:attrName>
                                        </p:attrNameLst>
                                      </p:cBhvr>
                                      <p:to>
                                        <p:strVal val="visible"/>
                                      </p:to>
                                    </p:set>
                                    <p:anim calcmode="lin" valueType="num">
                                      <p:cBhvr>
                                        <p:cTn id="83" dur="500" fill="hold"/>
                                        <p:tgtEl>
                                          <p:spTgt spid="1231909"/>
                                        </p:tgtEl>
                                        <p:attrNameLst>
                                          <p:attrName>ppt_w</p:attrName>
                                        </p:attrNameLst>
                                      </p:cBhvr>
                                      <p:tavLst>
                                        <p:tav tm="0">
                                          <p:val>
                                            <p:strVal val="2/3*#ppt_w"/>
                                          </p:val>
                                        </p:tav>
                                        <p:tav tm="100000">
                                          <p:val>
                                            <p:strVal val="#ppt_w"/>
                                          </p:val>
                                        </p:tav>
                                      </p:tavLst>
                                    </p:anim>
                                    <p:anim calcmode="lin" valueType="num">
                                      <p:cBhvr>
                                        <p:cTn id="84" dur="500" fill="hold"/>
                                        <p:tgtEl>
                                          <p:spTgt spid="1231909"/>
                                        </p:tgtEl>
                                        <p:attrNameLst>
                                          <p:attrName>ppt_h</p:attrName>
                                        </p:attrNameLst>
                                      </p:cBhvr>
                                      <p:tavLst>
                                        <p:tav tm="0">
                                          <p:val>
                                            <p:strVal val="2/3*#ppt_h"/>
                                          </p:val>
                                        </p:tav>
                                        <p:tav tm="100000">
                                          <p:val>
                                            <p:strVal val="#ppt_h"/>
                                          </p:val>
                                        </p:tav>
                                      </p:tavLst>
                                    </p:anim>
                                  </p:childTnLst>
                                </p:cTn>
                              </p:par>
                            </p:childTnLst>
                          </p:cTn>
                        </p:par>
                        <p:par>
                          <p:cTn id="85" fill="hold" nodeType="afterGroup">
                            <p:stCondLst>
                              <p:cond delay="2000"/>
                            </p:stCondLst>
                            <p:childTnLst>
                              <p:par>
                                <p:cTn id="86" presetID="23" presetClass="entr" presetSubtype="272" fill="hold" grpId="0" nodeType="afterEffect">
                                  <p:stCondLst>
                                    <p:cond delay="0"/>
                                  </p:stCondLst>
                                  <p:childTnLst>
                                    <p:set>
                                      <p:cBhvr>
                                        <p:cTn id="87" dur="1" fill="hold">
                                          <p:stCondLst>
                                            <p:cond delay="0"/>
                                          </p:stCondLst>
                                        </p:cTn>
                                        <p:tgtEl>
                                          <p:spTgt spid="1231910"/>
                                        </p:tgtEl>
                                        <p:attrNameLst>
                                          <p:attrName>style.visibility</p:attrName>
                                        </p:attrNameLst>
                                      </p:cBhvr>
                                      <p:to>
                                        <p:strVal val="visible"/>
                                      </p:to>
                                    </p:set>
                                    <p:anim calcmode="lin" valueType="num">
                                      <p:cBhvr>
                                        <p:cTn id="88" dur="500" fill="hold"/>
                                        <p:tgtEl>
                                          <p:spTgt spid="1231910"/>
                                        </p:tgtEl>
                                        <p:attrNameLst>
                                          <p:attrName>ppt_w</p:attrName>
                                        </p:attrNameLst>
                                      </p:cBhvr>
                                      <p:tavLst>
                                        <p:tav tm="0">
                                          <p:val>
                                            <p:strVal val="2/3*#ppt_w"/>
                                          </p:val>
                                        </p:tav>
                                        <p:tav tm="100000">
                                          <p:val>
                                            <p:strVal val="#ppt_w"/>
                                          </p:val>
                                        </p:tav>
                                      </p:tavLst>
                                    </p:anim>
                                    <p:anim calcmode="lin" valueType="num">
                                      <p:cBhvr>
                                        <p:cTn id="89" dur="500" fill="hold"/>
                                        <p:tgtEl>
                                          <p:spTgt spid="1231910"/>
                                        </p:tgtEl>
                                        <p:attrNameLst>
                                          <p:attrName>ppt_h</p:attrName>
                                        </p:attrNameLst>
                                      </p:cBhvr>
                                      <p:tavLst>
                                        <p:tav tm="0">
                                          <p:val>
                                            <p:strVal val="2/3*#ppt_h"/>
                                          </p:val>
                                        </p:tav>
                                        <p:tav tm="100000">
                                          <p:val>
                                            <p:strVal val="#ppt_h"/>
                                          </p:val>
                                        </p:tav>
                                      </p:tavLst>
                                    </p:anim>
                                  </p:childTnLst>
                                </p:cTn>
                              </p:par>
                            </p:childTnLst>
                          </p:cTn>
                        </p:par>
                        <p:par>
                          <p:cTn id="90" fill="hold" nodeType="afterGroup">
                            <p:stCondLst>
                              <p:cond delay="2500"/>
                            </p:stCondLst>
                            <p:childTnLst>
                              <p:par>
                                <p:cTn id="91" presetID="23" presetClass="entr" presetSubtype="272" fill="hold" grpId="0" nodeType="afterEffect">
                                  <p:stCondLst>
                                    <p:cond delay="0"/>
                                  </p:stCondLst>
                                  <p:childTnLst>
                                    <p:set>
                                      <p:cBhvr>
                                        <p:cTn id="92" dur="1" fill="hold">
                                          <p:stCondLst>
                                            <p:cond delay="0"/>
                                          </p:stCondLst>
                                        </p:cTn>
                                        <p:tgtEl>
                                          <p:spTgt spid="1231917"/>
                                        </p:tgtEl>
                                        <p:attrNameLst>
                                          <p:attrName>style.visibility</p:attrName>
                                        </p:attrNameLst>
                                      </p:cBhvr>
                                      <p:to>
                                        <p:strVal val="visible"/>
                                      </p:to>
                                    </p:set>
                                    <p:anim calcmode="lin" valueType="num">
                                      <p:cBhvr>
                                        <p:cTn id="93" dur="500" fill="hold"/>
                                        <p:tgtEl>
                                          <p:spTgt spid="1231917"/>
                                        </p:tgtEl>
                                        <p:attrNameLst>
                                          <p:attrName>ppt_w</p:attrName>
                                        </p:attrNameLst>
                                      </p:cBhvr>
                                      <p:tavLst>
                                        <p:tav tm="0">
                                          <p:val>
                                            <p:strVal val="2/3*#ppt_w"/>
                                          </p:val>
                                        </p:tav>
                                        <p:tav tm="100000">
                                          <p:val>
                                            <p:strVal val="#ppt_w"/>
                                          </p:val>
                                        </p:tav>
                                      </p:tavLst>
                                    </p:anim>
                                    <p:anim calcmode="lin" valueType="num">
                                      <p:cBhvr>
                                        <p:cTn id="94" dur="500" fill="hold"/>
                                        <p:tgtEl>
                                          <p:spTgt spid="1231917"/>
                                        </p:tgtEl>
                                        <p:attrNameLst>
                                          <p:attrName>ppt_h</p:attrName>
                                        </p:attrNameLst>
                                      </p:cBhvr>
                                      <p:tavLst>
                                        <p:tav tm="0">
                                          <p:val>
                                            <p:strVal val="2/3*#ppt_h"/>
                                          </p:val>
                                        </p:tav>
                                        <p:tav tm="100000">
                                          <p:val>
                                            <p:strVal val="#ppt_h"/>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3" presetClass="entr" presetSubtype="272" fill="hold" grpId="0" nodeType="clickEffect">
                                  <p:stCondLst>
                                    <p:cond delay="0"/>
                                  </p:stCondLst>
                                  <p:childTnLst>
                                    <p:set>
                                      <p:cBhvr>
                                        <p:cTn id="98" dur="1" fill="hold">
                                          <p:stCondLst>
                                            <p:cond delay="0"/>
                                          </p:stCondLst>
                                        </p:cTn>
                                        <p:tgtEl>
                                          <p:spTgt spid="1231912"/>
                                        </p:tgtEl>
                                        <p:attrNameLst>
                                          <p:attrName>style.visibility</p:attrName>
                                        </p:attrNameLst>
                                      </p:cBhvr>
                                      <p:to>
                                        <p:strVal val="visible"/>
                                      </p:to>
                                    </p:set>
                                    <p:anim calcmode="lin" valueType="num">
                                      <p:cBhvr>
                                        <p:cTn id="99" dur="500" fill="hold"/>
                                        <p:tgtEl>
                                          <p:spTgt spid="1231912"/>
                                        </p:tgtEl>
                                        <p:attrNameLst>
                                          <p:attrName>ppt_w</p:attrName>
                                        </p:attrNameLst>
                                      </p:cBhvr>
                                      <p:tavLst>
                                        <p:tav tm="0">
                                          <p:val>
                                            <p:strVal val="2/3*#ppt_w"/>
                                          </p:val>
                                        </p:tav>
                                        <p:tav tm="100000">
                                          <p:val>
                                            <p:strVal val="#ppt_w"/>
                                          </p:val>
                                        </p:tav>
                                      </p:tavLst>
                                    </p:anim>
                                    <p:anim calcmode="lin" valueType="num">
                                      <p:cBhvr>
                                        <p:cTn id="100" dur="500" fill="hold"/>
                                        <p:tgtEl>
                                          <p:spTgt spid="1231912"/>
                                        </p:tgtEl>
                                        <p:attrNameLst>
                                          <p:attrName>ppt_h</p:attrName>
                                        </p:attrNameLst>
                                      </p:cBhvr>
                                      <p:tavLst>
                                        <p:tav tm="0">
                                          <p:val>
                                            <p:strVal val="2/3*#ppt_h"/>
                                          </p:val>
                                        </p:tav>
                                        <p:tav tm="100000">
                                          <p:val>
                                            <p:strVal val="#ppt_h"/>
                                          </p:val>
                                        </p:tav>
                                      </p:tavLst>
                                    </p:anim>
                                  </p:childTnLst>
                                </p:cTn>
                              </p:par>
                            </p:childTnLst>
                          </p:cTn>
                        </p:par>
                        <p:par>
                          <p:cTn id="101" fill="hold" nodeType="afterGroup">
                            <p:stCondLst>
                              <p:cond delay="500"/>
                            </p:stCondLst>
                            <p:childTnLst>
                              <p:par>
                                <p:cTn id="102" presetID="23" presetClass="entr" presetSubtype="272" fill="hold" grpId="0" nodeType="afterEffect">
                                  <p:stCondLst>
                                    <p:cond delay="0"/>
                                  </p:stCondLst>
                                  <p:childTnLst>
                                    <p:set>
                                      <p:cBhvr>
                                        <p:cTn id="103" dur="1" fill="hold">
                                          <p:stCondLst>
                                            <p:cond delay="0"/>
                                          </p:stCondLst>
                                        </p:cTn>
                                        <p:tgtEl>
                                          <p:spTgt spid="1231913"/>
                                        </p:tgtEl>
                                        <p:attrNameLst>
                                          <p:attrName>style.visibility</p:attrName>
                                        </p:attrNameLst>
                                      </p:cBhvr>
                                      <p:to>
                                        <p:strVal val="visible"/>
                                      </p:to>
                                    </p:set>
                                    <p:anim calcmode="lin" valueType="num">
                                      <p:cBhvr>
                                        <p:cTn id="104" dur="500" fill="hold"/>
                                        <p:tgtEl>
                                          <p:spTgt spid="1231913"/>
                                        </p:tgtEl>
                                        <p:attrNameLst>
                                          <p:attrName>ppt_w</p:attrName>
                                        </p:attrNameLst>
                                      </p:cBhvr>
                                      <p:tavLst>
                                        <p:tav tm="0">
                                          <p:val>
                                            <p:strVal val="2/3*#ppt_w"/>
                                          </p:val>
                                        </p:tav>
                                        <p:tav tm="100000">
                                          <p:val>
                                            <p:strVal val="#ppt_w"/>
                                          </p:val>
                                        </p:tav>
                                      </p:tavLst>
                                    </p:anim>
                                    <p:anim calcmode="lin" valueType="num">
                                      <p:cBhvr>
                                        <p:cTn id="105" dur="500" fill="hold"/>
                                        <p:tgtEl>
                                          <p:spTgt spid="1231913"/>
                                        </p:tgtEl>
                                        <p:attrNameLst>
                                          <p:attrName>ppt_h</p:attrName>
                                        </p:attrNameLst>
                                      </p:cBhvr>
                                      <p:tavLst>
                                        <p:tav tm="0">
                                          <p:val>
                                            <p:strVal val="2/3*#ppt_h"/>
                                          </p:val>
                                        </p:tav>
                                        <p:tav tm="100000">
                                          <p:val>
                                            <p:strVal val="#ppt_h"/>
                                          </p:val>
                                        </p:tav>
                                      </p:tavLst>
                                    </p:anim>
                                  </p:childTnLst>
                                </p:cTn>
                              </p:par>
                            </p:childTnLst>
                          </p:cTn>
                        </p:par>
                        <p:par>
                          <p:cTn id="106" fill="hold" nodeType="afterGroup">
                            <p:stCondLst>
                              <p:cond delay="1000"/>
                            </p:stCondLst>
                            <p:childTnLst>
                              <p:par>
                                <p:cTn id="107" presetID="23" presetClass="entr" presetSubtype="272" fill="hold" grpId="0" nodeType="afterEffect">
                                  <p:stCondLst>
                                    <p:cond delay="0"/>
                                  </p:stCondLst>
                                  <p:childTnLst>
                                    <p:set>
                                      <p:cBhvr>
                                        <p:cTn id="108" dur="1" fill="hold">
                                          <p:stCondLst>
                                            <p:cond delay="0"/>
                                          </p:stCondLst>
                                        </p:cTn>
                                        <p:tgtEl>
                                          <p:spTgt spid="1231914"/>
                                        </p:tgtEl>
                                        <p:attrNameLst>
                                          <p:attrName>style.visibility</p:attrName>
                                        </p:attrNameLst>
                                      </p:cBhvr>
                                      <p:to>
                                        <p:strVal val="visible"/>
                                      </p:to>
                                    </p:set>
                                    <p:anim calcmode="lin" valueType="num">
                                      <p:cBhvr>
                                        <p:cTn id="109" dur="500" fill="hold"/>
                                        <p:tgtEl>
                                          <p:spTgt spid="1231914"/>
                                        </p:tgtEl>
                                        <p:attrNameLst>
                                          <p:attrName>ppt_w</p:attrName>
                                        </p:attrNameLst>
                                      </p:cBhvr>
                                      <p:tavLst>
                                        <p:tav tm="0">
                                          <p:val>
                                            <p:strVal val="2/3*#ppt_w"/>
                                          </p:val>
                                        </p:tav>
                                        <p:tav tm="100000">
                                          <p:val>
                                            <p:strVal val="#ppt_w"/>
                                          </p:val>
                                        </p:tav>
                                      </p:tavLst>
                                    </p:anim>
                                    <p:anim calcmode="lin" valueType="num">
                                      <p:cBhvr>
                                        <p:cTn id="110" dur="500" fill="hold"/>
                                        <p:tgtEl>
                                          <p:spTgt spid="1231914"/>
                                        </p:tgtEl>
                                        <p:attrNameLst>
                                          <p:attrName>ppt_h</p:attrName>
                                        </p:attrNameLst>
                                      </p:cBhvr>
                                      <p:tavLst>
                                        <p:tav tm="0">
                                          <p:val>
                                            <p:strVal val="2/3*#ppt_h"/>
                                          </p:val>
                                        </p:tav>
                                        <p:tav tm="100000">
                                          <p:val>
                                            <p:strVal val="#ppt_h"/>
                                          </p:val>
                                        </p:tav>
                                      </p:tavLst>
                                    </p:anim>
                                  </p:childTnLst>
                                </p:cTn>
                              </p:par>
                            </p:childTnLst>
                          </p:cTn>
                        </p:par>
                        <p:par>
                          <p:cTn id="111" fill="hold" nodeType="afterGroup">
                            <p:stCondLst>
                              <p:cond delay="1500"/>
                            </p:stCondLst>
                            <p:childTnLst>
                              <p:par>
                                <p:cTn id="112" presetID="23" presetClass="entr" presetSubtype="272" fill="hold" grpId="0" nodeType="afterEffect">
                                  <p:stCondLst>
                                    <p:cond delay="0"/>
                                  </p:stCondLst>
                                  <p:childTnLst>
                                    <p:set>
                                      <p:cBhvr>
                                        <p:cTn id="113" dur="1" fill="hold">
                                          <p:stCondLst>
                                            <p:cond delay="0"/>
                                          </p:stCondLst>
                                        </p:cTn>
                                        <p:tgtEl>
                                          <p:spTgt spid="1231915"/>
                                        </p:tgtEl>
                                        <p:attrNameLst>
                                          <p:attrName>style.visibility</p:attrName>
                                        </p:attrNameLst>
                                      </p:cBhvr>
                                      <p:to>
                                        <p:strVal val="visible"/>
                                      </p:to>
                                    </p:set>
                                    <p:anim calcmode="lin" valueType="num">
                                      <p:cBhvr>
                                        <p:cTn id="114" dur="500" fill="hold"/>
                                        <p:tgtEl>
                                          <p:spTgt spid="1231915"/>
                                        </p:tgtEl>
                                        <p:attrNameLst>
                                          <p:attrName>ppt_w</p:attrName>
                                        </p:attrNameLst>
                                      </p:cBhvr>
                                      <p:tavLst>
                                        <p:tav tm="0">
                                          <p:val>
                                            <p:strVal val="2/3*#ppt_w"/>
                                          </p:val>
                                        </p:tav>
                                        <p:tav tm="100000">
                                          <p:val>
                                            <p:strVal val="#ppt_w"/>
                                          </p:val>
                                        </p:tav>
                                      </p:tavLst>
                                    </p:anim>
                                    <p:anim calcmode="lin" valueType="num">
                                      <p:cBhvr>
                                        <p:cTn id="115" dur="500" fill="hold"/>
                                        <p:tgtEl>
                                          <p:spTgt spid="1231915"/>
                                        </p:tgtEl>
                                        <p:attrNameLst>
                                          <p:attrName>ppt_h</p:attrName>
                                        </p:attrNameLst>
                                      </p:cBhvr>
                                      <p:tavLst>
                                        <p:tav tm="0">
                                          <p:val>
                                            <p:strVal val="2/3*#ppt_h"/>
                                          </p:val>
                                        </p:tav>
                                        <p:tav tm="100000">
                                          <p:val>
                                            <p:strVal val="#ppt_h"/>
                                          </p:val>
                                        </p:tav>
                                      </p:tavLst>
                                    </p:anim>
                                  </p:childTnLst>
                                </p:cTn>
                              </p:par>
                            </p:childTnLst>
                          </p:cTn>
                        </p:par>
                        <p:par>
                          <p:cTn id="116" fill="hold" nodeType="afterGroup">
                            <p:stCondLst>
                              <p:cond delay="2000"/>
                            </p:stCondLst>
                            <p:childTnLst>
                              <p:par>
                                <p:cTn id="117" presetID="2" presetClass="entr" presetSubtype="1" fill="hold" nodeType="afterEffect">
                                  <p:stCondLst>
                                    <p:cond delay="0"/>
                                  </p:stCondLst>
                                  <p:childTnLst>
                                    <p:set>
                                      <p:cBhvr>
                                        <p:cTn id="118" dur="1" fill="hold">
                                          <p:stCondLst>
                                            <p:cond delay="0"/>
                                          </p:stCondLst>
                                        </p:cTn>
                                        <p:tgtEl>
                                          <p:spTgt spid="1231919"/>
                                        </p:tgtEl>
                                        <p:attrNameLst>
                                          <p:attrName>style.visibility</p:attrName>
                                        </p:attrNameLst>
                                      </p:cBhvr>
                                      <p:to>
                                        <p:strVal val="visible"/>
                                      </p:to>
                                    </p:set>
                                    <p:anim calcmode="lin" valueType="num">
                                      <p:cBhvr additive="base">
                                        <p:cTn id="119" dur="500" fill="hold"/>
                                        <p:tgtEl>
                                          <p:spTgt spid="1231919"/>
                                        </p:tgtEl>
                                        <p:attrNameLst>
                                          <p:attrName>ppt_x</p:attrName>
                                        </p:attrNameLst>
                                      </p:cBhvr>
                                      <p:tavLst>
                                        <p:tav tm="0">
                                          <p:val>
                                            <p:strVal val="#ppt_x"/>
                                          </p:val>
                                        </p:tav>
                                        <p:tav tm="100000">
                                          <p:val>
                                            <p:strVal val="#ppt_x"/>
                                          </p:val>
                                        </p:tav>
                                      </p:tavLst>
                                    </p:anim>
                                    <p:anim calcmode="lin" valueType="num">
                                      <p:cBhvr additive="base">
                                        <p:cTn id="120" dur="500" fill="hold"/>
                                        <p:tgtEl>
                                          <p:spTgt spid="1231919"/>
                                        </p:tgtEl>
                                        <p:attrNameLst>
                                          <p:attrName>ppt_y</p:attrName>
                                        </p:attrNameLst>
                                      </p:cBhvr>
                                      <p:tavLst>
                                        <p:tav tm="0">
                                          <p:val>
                                            <p:strVal val="0-#ppt_h/2"/>
                                          </p:val>
                                        </p:tav>
                                        <p:tav tm="100000">
                                          <p:val>
                                            <p:strVal val="#ppt_y"/>
                                          </p:val>
                                        </p:tav>
                                      </p:tavLst>
                                    </p:anim>
                                  </p:childTnLst>
                                </p:cTn>
                              </p:par>
                            </p:childTnLst>
                          </p:cTn>
                        </p:par>
                        <p:par>
                          <p:cTn id="121" fill="hold" nodeType="afterGroup">
                            <p:stCondLst>
                              <p:cond delay="2500"/>
                            </p:stCondLst>
                            <p:childTnLst>
                              <p:par>
                                <p:cTn id="122" presetID="2" presetClass="entr" presetSubtype="1" fill="hold" nodeType="afterEffect">
                                  <p:stCondLst>
                                    <p:cond delay="0"/>
                                  </p:stCondLst>
                                  <p:childTnLst>
                                    <p:set>
                                      <p:cBhvr>
                                        <p:cTn id="123" dur="1" fill="hold">
                                          <p:stCondLst>
                                            <p:cond delay="0"/>
                                          </p:stCondLst>
                                        </p:cTn>
                                        <p:tgtEl>
                                          <p:spTgt spid="1231920"/>
                                        </p:tgtEl>
                                        <p:attrNameLst>
                                          <p:attrName>style.visibility</p:attrName>
                                        </p:attrNameLst>
                                      </p:cBhvr>
                                      <p:to>
                                        <p:strVal val="visible"/>
                                      </p:to>
                                    </p:set>
                                    <p:anim calcmode="lin" valueType="num">
                                      <p:cBhvr additive="base">
                                        <p:cTn id="124" dur="500" fill="hold"/>
                                        <p:tgtEl>
                                          <p:spTgt spid="1231920"/>
                                        </p:tgtEl>
                                        <p:attrNameLst>
                                          <p:attrName>ppt_x</p:attrName>
                                        </p:attrNameLst>
                                      </p:cBhvr>
                                      <p:tavLst>
                                        <p:tav tm="0">
                                          <p:val>
                                            <p:strVal val="#ppt_x"/>
                                          </p:val>
                                        </p:tav>
                                        <p:tav tm="100000">
                                          <p:val>
                                            <p:strVal val="#ppt_x"/>
                                          </p:val>
                                        </p:tav>
                                      </p:tavLst>
                                    </p:anim>
                                    <p:anim calcmode="lin" valueType="num">
                                      <p:cBhvr additive="base">
                                        <p:cTn id="125" dur="500" fill="hold"/>
                                        <p:tgtEl>
                                          <p:spTgt spid="1231920"/>
                                        </p:tgtEl>
                                        <p:attrNameLst>
                                          <p:attrName>ppt_y</p:attrName>
                                        </p:attrNameLst>
                                      </p:cBhvr>
                                      <p:tavLst>
                                        <p:tav tm="0">
                                          <p:val>
                                            <p:strVal val="0-#ppt_h/2"/>
                                          </p:val>
                                        </p:tav>
                                        <p:tav tm="100000">
                                          <p:val>
                                            <p:strVal val="#ppt_y"/>
                                          </p:val>
                                        </p:tav>
                                      </p:tavLst>
                                    </p:anim>
                                  </p:childTnLst>
                                </p:cTn>
                              </p:par>
                            </p:childTnLst>
                          </p:cTn>
                        </p:par>
                        <p:par>
                          <p:cTn id="126" fill="hold" nodeType="afterGroup">
                            <p:stCondLst>
                              <p:cond delay="3000"/>
                            </p:stCondLst>
                            <p:childTnLst>
                              <p:par>
                                <p:cTn id="127" presetID="2" presetClass="entr" presetSubtype="1" fill="hold" nodeType="afterEffect">
                                  <p:stCondLst>
                                    <p:cond delay="0"/>
                                  </p:stCondLst>
                                  <p:childTnLst>
                                    <p:set>
                                      <p:cBhvr>
                                        <p:cTn id="128" dur="1" fill="hold">
                                          <p:stCondLst>
                                            <p:cond delay="0"/>
                                          </p:stCondLst>
                                        </p:cTn>
                                        <p:tgtEl>
                                          <p:spTgt spid="1231921"/>
                                        </p:tgtEl>
                                        <p:attrNameLst>
                                          <p:attrName>style.visibility</p:attrName>
                                        </p:attrNameLst>
                                      </p:cBhvr>
                                      <p:to>
                                        <p:strVal val="visible"/>
                                      </p:to>
                                    </p:set>
                                    <p:anim calcmode="lin" valueType="num">
                                      <p:cBhvr additive="base">
                                        <p:cTn id="129" dur="500" fill="hold"/>
                                        <p:tgtEl>
                                          <p:spTgt spid="1231921"/>
                                        </p:tgtEl>
                                        <p:attrNameLst>
                                          <p:attrName>ppt_x</p:attrName>
                                        </p:attrNameLst>
                                      </p:cBhvr>
                                      <p:tavLst>
                                        <p:tav tm="0">
                                          <p:val>
                                            <p:strVal val="#ppt_x"/>
                                          </p:val>
                                        </p:tav>
                                        <p:tav tm="100000">
                                          <p:val>
                                            <p:strVal val="#ppt_x"/>
                                          </p:val>
                                        </p:tav>
                                      </p:tavLst>
                                    </p:anim>
                                    <p:anim calcmode="lin" valueType="num">
                                      <p:cBhvr additive="base">
                                        <p:cTn id="130" dur="500" fill="hold"/>
                                        <p:tgtEl>
                                          <p:spTgt spid="1231921"/>
                                        </p:tgtEl>
                                        <p:attrNameLst>
                                          <p:attrName>ppt_y</p:attrName>
                                        </p:attrNameLst>
                                      </p:cBhvr>
                                      <p:tavLst>
                                        <p:tav tm="0">
                                          <p:val>
                                            <p:strVal val="0-#ppt_h/2"/>
                                          </p:val>
                                        </p:tav>
                                        <p:tav tm="100000">
                                          <p:val>
                                            <p:strVal val="#ppt_y"/>
                                          </p:val>
                                        </p:tav>
                                      </p:tavLst>
                                    </p:anim>
                                  </p:childTnLst>
                                </p:cTn>
                              </p:par>
                            </p:childTnLst>
                          </p:cTn>
                        </p:par>
                        <p:par>
                          <p:cTn id="131" fill="hold" nodeType="afterGroup">
                            <p:stCondLst>
                              <p:cond delay="3500"/>
                            </p:stCondLst>
                            <p:childTnLst>
                              <p:par>
                                <p:cTn id="132" presetID="2" presetClass="entr" presetSubtype="1" fill="hold" nodeType="afterEffect">
                                  <p:stCondLst>
                                    <p:cond delay="0"/>
                                  </p:stCondLst>
                                  <p:childTnLst>
                                    <p:set>
                                      <p:cBhvr>
                                        <p:cTn id="133" dur="1" fill="hold">
                                          <p:stCondLst>
                                            <p:cond delay="0"/>
                                          </p:stCondLst>
                                        </p:cTn>
                                        <p:tgtEl>
                                          <p:spTgt spid="1231922"/>
                                        </p:tgtEl>
                                        <p:attrNameLst>
                                          <p:attrName>style.visibility</p:attrName>
                                        </p:attrNameLst>
                                      </p:cBhvr>
                                      <p:to>
                                        <p:strVal val="visible"/>
                                      </p:to>
                                    </p:set>
                                    <p:anim calcmode="lin" valueType="num">
                                      <p:cBhvr additive="base">
                                        <p:cTn id="134" dur="500" fill="hold"/>
                                        <p:tgtEl>
                                          <p:spTgt spid="1231922"/>
                                        </p:tgtEl>
                                        <p:attrNameLst>
                                          <p:attrName>ppt_x</p:attrName>
                                        </p:attrNameLst>
                                      </p:cBhvr>
                                      <p:tavLst>
                                        <p:tav tm="0">
                                          <p:val>
                                            <p:strVal val="#ppt_x"/>
                                          </p:val>
                                        </p:tav>
                                        <p:tav tm="100000">
                                          <p:val>
                                            <p:strVal val="#ppt_x"/>
                                          </p:val>
                                        </p:tav>
                                      </p:tavLst>
                                    </p:anim>
                                    <p:anim calcmode="lin" valueType="num">
                                      <p:cBhvr additive="base">
                                        <p:cTn id="135" dur="500" fill="hold"/>
                                        <p:tgtEl>
                                          <p:spTgt spid="1231922"/>
                                        </p:tgtEl>
                                        <p:attrNameLst>
                                          <p:attrName>ppt_y</p:attrName>
                                        </p:attrNameLst>
                                      </p:cBhvr>
                                      <p:tavLst>
                                        <p:tav tm="0">
                                          <p:val>
                                            <p:strVal val="0-#ppt_h/2"/>
                                          </p:val>
                                        </p:tav>
                                        <p:tav tm="100000">
                                          <p:val>
                                            <p:strVal val="#ppt_y"/>
                                          </p:val>
                                        </p:tav>
                                      </p:tavLst>
                                    </p:anim>
                                  </p:childTnLst>
                                </p:cTn>
                              </p:par>
                            </p:childTnLst>
                          </p:cTn>
                        </p:par>
                        <p:par>
                          <p:cTn id="136" fill="hold" nodeType="afterGroup">
                            <p:stCondLst>
                              <p:cond delay="4000"/>
                            </p:stCondLst>
                            <p:childTnLst>
                              <p:par>
                                <p:cTn id="137" presetID="2" presetClass="entr" presetSubtype="1" fill="hold" nodeType="afterEffect">
                                  <p:stCondLst>
                                    <p:cond delay="0"/>
                                  </p:stCondLst>
                                  <p:childTnLst>
                                    <p:set>
                                      <p:cBhvr>
                                        <p:cTn id="138" dur="1" fill="hold">
                                          <p:stCondLst>
                                            <p:cond delay="0"/>
                                          </p:stCondLst>
                                        </p:cTn>
                                        <p:tgtEl>
                                          <p:spTgt spid="1231923"/>
                                        </p:tgtEl>
                                        <p:attrNameLst>
                                          <p:attrName>style.visibility</p:attrName>
                                        </p:attrNameLst>
                                      </p:cBhvr>
                                      <p:to>
                                        <p:strVal val="visible"/>
                                      </p:to>
                                    </p:set>
                                    <p:anim calcmode="lin" valueType="num">
                                      <p:cBhvr additive="base">
                                        <p:cTn id="139" dur="500" fill="hold"/>
                                        <p:tgtEl>
                                          <p:spTgt spid="1231923"/>
                                        </p:tgtEl>
                                        <p:attrNameLst>
                                          <p:attrName>ppt_x</p:attrName>
                                        </p:attrNameLst>
                                      </p:cBhvr>
                                      <p:tavLst>
                                        <p:tav tm="0">
                                          <p:val>
                                            <p:strVal val="#ppt_x"/>
                                          </p:val>
                                        </p:tav>
                                        <p:tav tm="100000">
                                          <p:val>
                                            <p:strVal val="#ppt_x"/>
                                          </p:val>
                                        </p:tav>
                                      </p:tavLst>
                                    </p:anim>
                                    <p:anim calcmode="lin" valueType="num">
                                      <p:cBhvr additive="base">
                                        <p:cTn id="140" dur="500" fill="hold"/>
                                        <p:tgtEl>
                                          <p:spTgt spid="12319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1876" grpId="0" autoUpdateAnimBg="0"/>
      <p:bldP spid="1231877" grpId="0" autoUpdateAnimBg="0"/>
      <p:bldP spid="1231879" grpId="0" autoUpdateAnimBg="0"/>
      <p:bldP spid="1231880" grpId="0" autoUpdateAnimBg="0"/>
      <p:bldP spid="1231882" grpId="0" autoUpdateAnimBg="0"/>
      <p:bldP spid="1231887" grpId="0" autoUpdateAnimBg="0"/>
      <p:bldP spid="1231888" grpId="0" autoUpdateAnimBg="0"/>
      <p:bldP spid="1231889" grpId="0" autoUpdateAnimBg="0"/>
      <p:bldP spid="1231890" grpId="0" autoUpdateAnimBg="0"/>
      <p:bldP spid="1231905" grpId="0" animBg="1" autoUpdateAnimBg="0"/>
      <p:bldP spid="1231907" grpId="0" animBg="1" autoUpdateAnimBg="0"/>
      <p:bldP spid="1231908" grpId="0" animBg="1" autoUpdateAnimBg="0"/>
      <p:bldP spid="1231909" grpId="0" animBg="1" autoUpdateAnimBg="0"/>
      <p:bldP spid="1231910" grpId="0" animBg="1" autoUpdateAnimBg="0"/>
      <p:bldP spid="1231912" grpId="0" animBg="1" autoUpdateAnimBg="0"/>
      <p:bldP spid="1231913" grpId="0" animBg="1" autoUpdateAnimBg="0"/>
      <p:bldP spid="1231914" grpId="0" animBg="1" autoUpdateAnimBg="0"/>
      <p:bldP spid="1231915" grpId="0" animBg="1" autoUpdateAnimBg="0"/>
      <p:bldP spid="1231917" grpId="0" animBg="1" autoUpdateAnimBg="0"/>
      <p:bldP spid="1231918" grpId="0" animBg="1" autoUpdateAnimBg="0"/>
      <p:bldP spid="1231918" grpId="1"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2BE494B8-9F8E-401E-6358-BC58B164EB20}"/>
              </a:ext>
            </a:extLst>
          </p:cNvPr>
          <p:cNvSpPr>
            <a:spLocks noChangeArrowheads="1"/>
          </p:cNvSpPr>
          <p:nvPr/>
        </p:nvSpPr>
        <p:spPr bwMode="auto">
          <a:xfrm>
            <a:off x="512763" y="0"/>
            <a:ext cx="9102725" cy="7772400"/>
          </a:xfrm>
          <a:prstGeom prst="rect">
            <a:avLst/>
          </a:prstGeom>
          <a:gradFill rotWithShape="0">
            <a:gsLst>
              <a:gs pos="0">
                <a:srgbClr val="000000"/>
              </a:gs>
              <a:gs pos="50000">
                <a:srgbClr val="161AFD"/>
              </a:gs>
              <a:gs pos="100000">
                <a:srgbClr val="000000"/>
              </a:gs>
            </a:gsLst>
            <a:lin ang="5400000" scaled="1"/>
          </a:gradFill>
          <a:ln w="12700">
            <a:solidFill>
              <a:schemeClr val="tx1"/>
            </a:solidFill>
            <a:miter lim="800000"/>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047555" name="Line 3">
            <a:extLst>
              <a:ext uri="{FF2B5EF4-FFF2-40B4-BE49-F238E27FC236}">
                <a16:creationId xmlns:a16="http://schemas.microsoft.com/office/drawing/2014/main" id="{093F8904-D215-D055-2161-E20CA3616C0D}"/>
              </a:ext>
            </a:extLst>
          </p:cNvPr>
          <p:cNvSpPr>
            <a:spLocks noChangeShapeType="1"/>
          </p:cNvSpPr>
          <p:nvPr/>
        </p:nvSpPr>
        <p:spPr bwMode="auto">
          <a:xfrm>
            <a:off x="3143250" y="533400"/>
            <a:ext cx="6381750" cy="0"/>
          </a:xfrm>
          <a:prstGeom prst="line">
            <a:avLst/>
          </a:prstGeom>
          <a:noFill/>
          <a:ln>
            <a:noFill/>
          </a:ln>
          <a:effectLst>
            <a:outerShdw dist="28398" dir="1593903" algn="ctr" rotWithShape="0">
              <a:schemeClr val="tx1"/>
            </a:outerShdw>
          </a:effectLst>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wrap="none" lIns="91398" tIns="45699" rIns="91398" bIns="45699" anchor="ctr"/>
          <a:lstStyle/>
          <a:p>
            <a:endParaRPr lang="en-US"/>
          </a:p>
        </p:txBody>
      </p:sp>
      <p:sp>
        <p:nvSpPr>
          <p:cNvPr id="96259" name="Text Box 4">
            <a:extLst>
              <a:ext uri="{FF2B5EF4-FFF2-40B4-BE49-F238E27FC236}">
                <a16:creationId xmlns:a16="http://schemas.microsoft.com/office/drawing/2014/main" id="{FF4CF5A3-AFD9-3096-4BE0-213059E34F7F}"/>
              </a:ext>
            </a:extLst>
          </p:cNvPr>
          <p:cNvSpPr txBox="1">
            <a:spLocks noChangeArrowheads="1"/>
          </p:cNvSpPr>
          <p:nvPr/>
        </p:nvSpPr>
        <p:spPr bwMode="auto">
          <a:xfrm>
            <a:off x="3502026" y="928687"/>
            <a:ext cx="2613024" cy="5509158"/>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en-US" altLang="en-US" sz="1600" dirty="0">
              <a:solidFill>
                <a:srgbClr val="161AFD"/>
              </a:solidFill>
            </a:endParaRPr>
          </a:p>
          <a:p>
            <a:r>
              <a:rPr lang="my-MM" altLang="en-US" sz="1400" dirty="0">
                <a:solidFill>
                  <a:srgbClr val="FFEA18"/>
                </a:solidFill>
                <a:latin typeface="Pyidaungsu" panose="020B0502040204020203" pitchFamily="34" charset="0"/>
                <a:cs typeface="Pyidaungsu" panose="020B0502040204020203" pitchFamily="34" charset="0"/>
              </a:rPr>
              <a:t>ရှရိပြည်အန္တိအုတ်</a:t>
            </a:r>
          </a:p>
          <a:p>
            <a:r>
              <a:rPr lang="my-MM" altLang="en-US" sz="1400" dirty="0">
                <a:solidFill>
                  <a:srgbClr val="FFEA18"/>
                </a:solidFill>
                <a:latin typeface="Pyidaungsu" panose="020B0502040204020203" pitchFamily="34" charset="0"/>
                <a:cs typeface="Pyidaungsu" panose="020B0502040204020203" pitchFamily="34" charset="0"/>
              </a:rPr>
              <a:t>တာရော</a:t>
            </a:r>
          </a:p>
          <a:p>
            <a:r>
              <a:rPr lang="en-US" altLang="en-US" sz="1400" dirty="0" err="1">
                <a:solidFill>
                  <a:srgbClr val="FFEA18"/>
                </a:solidFill>
                <a:latin typeface="Pyidaungsu" panose="020B0502040204020203" pitchFamily="34" charset="0"/>
                <a:cs typeface="Pyidaungsu" panose="020B0502040204020203" pitchFamily="34" charset="0"/>
              </a:rPr>
              <a:t>ဒေ</a:t>
            </a:r>
            <a:r>
              <a:rPr lang="my-MM" altLang="en-US" sz="1400" dirty="0">
                <a:solidFill>
                  <a:srgbClr val="FFEA18"/>
                </a:solidFill>
                <a:latin typeface="Pyidaungsu" panose="020B0502040204020203" pitchFamily="34" charset="0"/>
                <a:cs typeface="Pyidaungsu" panose="020B0502040204020203" pitchFamily="34" charset="0"/>
              </a:rPr>
              <a:t>ရေဗေ</a:t>
            </a:r>
          </a:p>
          <a:p>
            <a:r>
              <a:rPr lang="my-MM" altLang="en-US" sz="1400" dirty="0">
                <a:solidFill>
                  <a:srgbClr val="FFEA18"/>
                </a:solidFill>
                <a:latin typeface="Pyidaungsu" panose="020B0502040204020203" pitchFamily="34" charset="0"/>
                <a:cs typeface="Pyidaungsu" panose="020B0502040204020203" pitchFamily="34" charset="0"/>
              </a:rPr>
              <a:t>လုတ္တရ</a:t>
            </a:r>
          </a:p>
          <a:p>
            <a:r>
              <a:rPr lang="my-MM" altLang="en-US" sz="1400" dirty="0">
                <a:solidFill>
                  <a:srgbClr val="FFEA18"/>
                </a:solidFill>
                <a:latin typeface="Pyidaungsu" panose="020B0502040204020203" pitchFamily="34" charset="0"/>
                <a:cs typeface="Pyidaungsu" panose="020B0502040204020203" pitchFamily="34" charset="0"/>
              </a:rPr>
              <a:t>အိုက်ကိုနီယမ်</a:t>
            </a:r>
          </a:p>
          <a:p>
            <a:r>
              <a:rPr lang="my-MM" altLang="en-US" sz="1400" dirty="0">
                <a:solidFill>
                  <a:srgbClr val="FFEA18"/>
                </a:solidFill>
                <a:latin typeface="Pyidaungsu" panose="020B0502040204020203" pitchFamily="34" charset="0"/>
                <a:cs typeface="Pyidaungsu" panose="020B0502040204020203" pitchFamily="34" charset="0"/>
              </a:rPr>
              <a:t>ပိသိ၃ိပြည် အန္တိအုတ်မြို့</a:t>
            </a:r>
          </a:p>
          <a:p>
            <a:r>
              <a:rPr lang="my-MM" altLang="en-US" sz="1400" dirty="0">
                <a:solidFill>
                  <a:srgbClr val="FFEA18"/>
                </a:solidFill>
                <a:latin typeface="Pyidaungsu" panose="020B0502040204020203" pitchFamily="34" charset="0"/>
                <a:cs typeface="Pyidaungsu" panose="020B0502040204020203" pitchFamily="34" charset="0"/>
              </a:rPr>
              <a:t>ဖြုဂ ိပြည်</a:t>
            </a:r>
          </a:p>
          <a:p>
            <a:r>
              <a:rPr lang="my-MM" altLang="en-US" sz="1400" dirty="0">
                <a:solidFill>
                  <a:srgbClr val="FFEA18"/>
                </a:solidFill>
                <a:latin typeface="Pyidaungsu" panose="020B0502040204020203" pitchFamily="34" charset="0"/>
                <a:cs typeface="Pyidaungsu" panose="020B0502040204020203" pitchFamily="34" charset="0"/>
              </a:rPr>
              <a:t>ဂလာတိပြည်</a:t>
            </a:r>
          </a:p>
          <a:p>
            <a:r>
              <a:rPr lang="my-MM" altLang="en-US" sz="1400" dirty="0">
                <a:solidFill>
                  <a:srgbClr val="FFEA18"/>
                </a:solidFill>
                <a:latin typeface="Pyidaungsu" panose="020B0502040204020203" pitchFamily="34" charset="0"/>
                <a:cs typeface="Pyidaungsu" panose="020B0502040204020203" pitchFamily="34" charset="0"/>
              </a:rPr>
              <a:t>မုသိ</a:t>
            </a:r>
          </a:p>
          <a:p>
            <a:r>
              <a:rPr lang="my-MM" altLang="en-US" sz="1400" dirty="0">
                <a:solidFill>
                  <a:srgbClr val="FFEA18"/>
                </a:solidFill>
                <a:latin typeface="Pyidaungsu" panose="020B0502040204020203" pitchFamily="34" charset="0"/>
                <a:cs typeface="Pyidaungsu" panose="020B0502040204020203" pitchFamily="34" charset="0"/>
              </a:rPr>
              <a:t>တာရော</a:t>
            </a:r>
          </a:p>
          <a:p>
            <a:r>
              <a:rPr lang="my-MM" altLang="en-US" sz="1400" dirty="0">
                <a:solidFill>
                  <a:srgbClr val="FFEA18"/>
                </a:solidFill>
                <a:latin typeface="Pyidaungsu" panose="020B0502040204020203" pitchFamily="34" charset="0"/>
                <a:cs typeface="Pyidaungsu" panose="020B0502040204020203" pitchFamily="34" charset="0"/>
              </a:rPr>
              <a:t>သာမောသရက်</a:t>
            </a:r>
          </a:p>
          <a:p>
            <a:r>
              <a:rPr lang="my-MM" altLang="en-US" sz="1400" dirty="0">
                <a:solidFill>
                  <a:srgbClr val="FFEA18"/>
                </a:solidFill>
                <a:latin typeface="Pyidaungsu" panose="020B0502040204020203" pitchFamily="34" charset="0"/>
                <a:cs typeface="Pyidaungsu" panose="020B0502040204020203" pitchFamily="34" charset="0"/>
              </a:rPr>
              <a:t>နာပေါလိ</a:t>
            </a:r>
          </a:p>
          <a:p>
            <a:r>
              <a:rPr lang="my-MM" altLang="en-US" sz="1400" dirty="0">
                <a:solidFill>
                  <a:srgbClr val="FFEA18"/>
                </a:solidFill>
                <a:latin typeface="Pyidaungsu" panose="020B0502040204020203" pitchFamily="34" charset="0"/>
                <a:cs typeface="Pyidaungsu" panose="020B0502040204020203" pitchFamily="34" charset="0"/>
              </a:rPr>
              <a:t>ဖိလိပ္ပု</a:t>
            </a:r>
          </a:p>
          <a:p>
            <a:r>
              <a:rPr lang="my-MM" altLang="en-US" sz="1400" dirty="0">
                <a:solidFill>
                  <a:srgbClr val="FFEA18"/>
                </a:solidFill>
                <a:latin typeface="Pyidaungsu" panose="020B0502040204020203" pitchFamily="34" charset="0"/>
                <a:cs typeface="Pyidaungsu" panose="020B0502040204020203" pitchFamily="34" charset="0"/>
              </a:rPr>
              <a:t>အံဖိပေါလိ</a:t>
            </a:r>
          </a:p>
          <a:p>
            <a:r>
              <a:rPr lang="my-MM" altLang="en-US" sz="1400" dirty="0">
                <a:solidFill>
                  <a:srgbClr val="FFEA18"/>
                </a:solidFill>
                <a:latin typeface="Pyidaungsu" panose="020B0502040204020203" pitchFamily="34" charset="0"/>
                <a:cs typeface="Pyidaungsu" panose="020B0502040204020203" pitchFamily="34" charset="0"/>
              </a:rPr>
              <a:t>သက်သလောနိတ်</a:t>
            </a:r>
          </a:p>
          <a:p>
            <a:r>
              <a:rPr lang="my-MM" altLang="en-US" sz="1400" dirty="0">
                <a:solidFill>
                  <a:srgbClr val="FFEA18"/>
                </a:solidFill>
                <a:latin typeface="Pyidaungsu" panose="020B0502040204020203" pitchFamily="34" charset="0"/>
                <a:cs typeface="Pyidaungsu" panose="020B0502040204020203" pitchFamily="34" charset="0"/>
              </a:rPr>
              <a:t>ဗေရိ</a:t>
            </a:r>
          </a:p>
          <a:p>
            <a:r>
              <a:rPr lang="my-MM" altLang="en-US" sz="1400" dirty="0">
                <a:solidFill>
                  <a:srgbClr val="FFEA18"/>
                </a:solidFill>
                <a:latin typeface="Pyidaungsu" panose="020B0502040204020203" pitchFamily="34" charset="0"/>
                <a:cs typeface="Pyidaungsu" panose="020B0502040204020203" pitchFamily="34" charset="0"/>
              </a:rPr>
              <a:t>အာသင်</a:t>
            </a:r>
          </a:p>
          <a:p>
            <a:r>
              <a:rPr lang="my-MM" altLang="en-US" sz="1400" dirty="0">
                <a:solidFill>
                  <a:srgbClr val="FFEA18"/>
                </a:solidFill>
                <a:latin typeface="Pyidaungsu" panose="020B0502040204020203" pitchFamily="34" charset="0"/>
                <a:cs typeface="Pyidaungsu" panose="020B0502040204020203" pitchFamily="34" charset="0"/>
              </a:rPr>
              <a:t>ကောရိန္တု</a:t>
            </a:r>
          </a:p>
          <a:p>
            <a:r>
              <a:rPr lang="my-MM" altLang="en-US" sz="1400" dirty="0">
                <a:solidFill>
                  <a:srgbClr val="FFEA18"/>
                </a:solidFill>
                <a:latin typeface="Pyidaungsu" panose="020B0502040204020203" pitchFamily="34" charset="0"/>
                <a:cs typeface="Pyidaungsu" panose="020B0502040204020203" pitchFamily="34" charset="0"/>
              </a:rPr>
              <a:t>စခရီးယား</a:t>
            </a:r>
          </a:p>
          <a:p>
            <a:r>
              <a:rPr lang="my-MM" altLang="en-US" sz="1400" dirty="0">
                <a:solidFill>
                  <a:srgbClr val="FFEA18"/>
                </a:solidFill>
                <a:latin typeface="Pyidaungsu" panose="020B0502040204020203" pitchFamily="34" charset="0"/>
                <a:cs typeface="Pyidaungsu" panose="020B0502040204020203" pitchFamily="34" charset="0"/>
              </a:rPr>
              <a:t>ဧဖက်</a:t>
            </a:r>
          </a:p>
          <a:p>
            <a:r>
              <a:rPr lang="my-MM" altLang="en-US" sz="1400" dirty="0">
                <a:solidFill>
                  <a:srgbClr val="FFEA18"/>
                </a:solidFill>
                <a:latin typeface="Pyidaungsu" panose="020B0502040204020203" pitchFamily="34" charset="0"/>
                <a:cs typeface="Pyidaungsu" panose="020B0502040204020203" pitchFamily="34" charset="0"/>
              </a:rPr>
              <a:t>ကဲသရိ</a:t>
            </a:r>
          </a:p>
          <a:p>
            <a:r>
              <a:rPr lang="my-MM" altLang="en-US" sz="1400" dirty="0">
                <a:solidFill>
                  <a:srgbClr val="FFEA18"/>
                </a:solidFill>
                <a:latin typeface="Pyidaungsu" panose="020B0502040204020203" pitchFamily="34" charset="0"/>
                <a:cs typeface="Pyidaungsu" panose="020B0502040204020203" pitchFamily="34" charset="0"/>
              </a:rPr>
              <a:t>ယေရှု ရှလင်</a:t>
            </a:r>
          </a:p>
          <a:p>
            <a:r>
              <a:rPr lang="my-MM" altLang="en-US" sz="1400" dirty="0">
                <a:solidFill>
                  <a:srgbClr val="FFEA18"/>
                </a:solidFill>
                <a:latin typeface="Pyidaungsu" panose="020B0502040204020203" pitchFamily="34" charset="0"/>
                <a:cs typeface="Pyidaungsu" panose="020B0502040204020203" pitchFamily="34" charset="0"/>
              </a:rPr>
              <a:t>ကဲသရိ</a:t>
            </a:r>
          </a:p>
          <a:p>
            <a:r>
              <a:rPr lang="my-MM" altLang="en-US" sz="1400" dirty="0">
                <a:solidFill>
                  <a:srgbClr val="FFEA18"/>
                </a:solidFill>
                <a:latin typeface="Pyidaungsu" panose="020B0502040204020203" pitchFamily="34" charset="0"/>
                <a:cs typeface="Pyidaungsu" panose="020B0502040204020203" pitchFamily="34" charset="0"/>
              </a:rPr>
              <a:t>ပိသိ၃ိပြည် အန္တိအုတ်မြို့</a:t>
            </a:r>
            <a:endParaRPr lang="en-US" altLang="en-US" sz="1400" dirty="0">
              <a:solidFill>
                <a:srgbClr val="FFEA18"/>
              </a:solidFill>
              <a:latin typeface="Pyidaungsu" panose="020B0502040204020203" pitchFamily="34" charset="0"/>
              <a:cs typeface="Pyidaungsu" panose="020B0502040204020203" pitchFamily="34" charset="0"/>
            </a:endParaRPr>
          </a:p>
        </p:txBody>
      </p:sp>
      <p:sp>
        <p:nvSpPr>
          <p:cNvPr id="96260" name="Text Box 5">
            <a:extLst>
              <a:ext uri="{FF2B5EF4-FFF2-40B4-BE49-F238E27FC236}">
                <a16:creationId xmlns:a16="http://schemas.microsoft.com/office/drawing/2014/main" id="{29B9AB40-D755-8652-661E-19333BD0CA6B}"/>
              </a:ext>
            </a:extLst>
          </p:cNvPr>
          <p:cNvSpPr txBox="1">
            <a:spLocks noChangeArrowheads="1"/>
          </p:cNvSpPr>
          <p:nvPr/>
        </p:nvSpPr>
        <p:spPr bwMode="auto">
          <a:xfrm>
            <a:off x="5840766" y="1467111"/>
            <a:ext cx="2041525" cy="5047493"/>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en-US" altLang="en-US" sz="1600" dirty="0">
              <a:solidFill>
                <a:srgbClr val="161AFD"/>
              </a:solidFill>
            </a:endParaRPr>
          </a:p>
          <a:p>
            <a:r>
              <a:rPr lang="my-MM" altLang="en-US" sz="1800" dirty="0">
                <a:solidFill>
                  <a:srgbClr val="FFEA18"/>
                </a:solidFill>
                <a:latin typeface="Pyidaungsu" panose="020B0502040204020203" pitchFamily="34" charset="0"/>
                <a:cs typeface="Pyidaungsu" panose="020B0502040204020203" pitchFamily="34" charset="0"/>
              </a:rPr>
              <a:t>ပိသိ</a:t>
            </a:r>
            <a:r>
              <a:rPr lang="en-US" altLang="en-US" sz="1800" dirty="0" err="1">
                <a:solidFill>
                  <a:srgbClr val="FFEA18"/>
                </a:solidFill>
                <a:latin typeface="Pyidaungsu" panose="020B0502040204020203" pitchFamily="34" charset="0"/>
                <a:cs typeface="Pyidaungsu" panose="020B0502040204020203" pitchFamily="34" charset="0"/>
              </a:rPr>
              <a:t>ဒိ</a:t>
            </a:r>
            <a:r>
              <a:rPr lang="my-MM" altLang="en-US" sz="1800" dirty="0">
                <a:solidFill>
                  <a:srgbClr val="FFEA18"/>
                </a:solidFill>
                <a:latin typeface="Pyidaungsu" panose="020B0502040204020203" pitchFamily="34" charset="0"/>
                <a:cs typeface="Pyidaungsu" panose="020B0502040204020203" pitchFamily="34" charset="0"/>
              </a:rPr>
              <a:t>ပြည် အန္တိအုတ်မြို့</a:t>
            </a:r>
          </a:p>
          <a:p>
            <a:r>
              <a:rPr lang="my-MM" altLang="en-US" sz="1800" dirty="0">
                <a:solidFill>
                  <a:srgbClr val="FFEA18"/>
                </a:solidFill>
                <a:latin typeface="Pyidaungsu" panose="020B0502040204020203" pitchFamily="34" charset="0"/>
                <a:cs typeface="Pyidaungsu" panose="020B0502040204020203" pitchFamily="34" charset="0"/>
              </a:rPr>
              <a:t>ဂလာတ</a:t>
            </a:r>
          </a:p>
          <a:p>
            <a:r>
              <a:rPr lang="my-MM" altLang="en-US" sz="1800" dirty="0">
                <a:solidFill>
                  <a:srgbClr val="FFEA18"/>
                </a:solidFill>
                <a:latin typeface="Pyidaungsu" panose="020B0502040204020203" pitchFamily="34" charset="0"/>
                <a:cs typeface="Pyidaungsu" panose="020B0502040204020203" pitchFamily="34" charset="0"/>
              </a:rPr>
              <a:t>ဖြုဂိပြည်</a:t>
            </a:r>
          </a:p>
          <a:p>
            <a:r>
              <a:rPr lang="my-MM" altLang="en-US" sz="1800" dirty="0">
                <a:solidFill>
                  <a:srgbClr val="FFEA18"/>
                </a:solidFill>
                <a:latin typeface="Pyidaungsu" panose="020B0502040204020203" pitchFamily="34" charset="0"/>
                <a:cs typeface="Pyidaungsu" panose="020B0502040204020203" pitchFamily="34" charset="0"/>
              </a:rPr>
              <a:t>အစဉ်တိုင်း</a:t>
            </a:r>
          </a:p>
          <a:p>
            <a:r>
              <a:rPr lang="my-MM" altLang="en-US" sz="1800" dirty="0">
                <a:solidFill>
                  <a:srgbClr val="FFEA18"/>
                </a:solidFill>
                <a:latin typeface="Pyidaungsu" panose="020B0502040204020203" pitchFamily="34" charset="0"/>
                <a:cs typeface="Pyidaungsu" panose="020B0502040204020203" pitchFamily="34" charset="0"/>
              </a:rPr>
              <a:t>ဧဖက်</a:t>
            </a:r>
          </a:p>
          <a:p>
            <a:r>
              <a:rPr lang="my-MM" altLang="en-US" sz="1800" dirty="0">
                <a:solidFill>
                  <a:srgbClr val="FFEA18"/>
                </a:solidFill>
                <a:latin typeface="Pyidaungsu" panose="020B0502040204020203" pitchFamily="34" charset="0"/>
                <a:cs typeface="Pyidaungsu" panose="020B0502040204020203" pitchFamily="34" charset="0"/>
              </a:rPr>
              <a:t>မာကေကောနိ</a:t>
            </a:r>
          </a:p>
          <a:p>
            <a:r>
              <a:rPr lang="my-MM" altLang="en-US" sz="1800" dirty="0">
                <a:solidFill>
                  <a:srgbClr val="FFEA18"/>
                </a:solidFill>
                <a:latin typeface="Pyidaungsu" panose="020B0502040204020203" pitchFamily="34" charset="0"/>
                <a:cs typeface="Pyidaungsu" panose="020B0502040204020203" pitchFamily="34" charset="0"/>
              </a:rPr>
              <a:t>တာရော</a:t>
            </a:r>
          </a:p>
          <a:p>
            <a:r>
              <a:rPr lang="my-MM" altLang="en-US" sz="1800" dirty="0">
                <a:solidFill>
                  <a:srgbClr val="FFEA18"/>
                </a:solidFill>
                <a:latin typeface="Pyidaungsu" panose="020B0502040204020203" pitchFamily="34" charset="0"/>
                <a:cs typeface="Pyidaungsu" panose="020B0502040204020203" pitchFamily="34" charset="0"/>
              </a:rPr>
              <a:t>အဿု</a:t>
            </a:r>
          </a:p>
          <a:p>
            <a:r>
              <a:rPr lang="my-MM" altLang="en-US" sz="1800" dirty="0">
                <a:solidFill>
                  <a:srgbClr val="FFEA18"/>
                </a:solidFill>
                <a:latin typeface="Pyidaungsu" panose="020B0502040204020203" pitchFamily="34" charset="0"/>
                <a:cs typeface="Pyidaungsu" panose="020B0502040204020203" pitchFamily="34" charset="0"/>
              </a:rPr>
              <a:t>မိလက်</a:t>
            </a:r>
          </a:p>
          <a:p>
            <a:r>
              <a:rPr lang="my-MM" altLang="en-US" sz="1800" dirty="0">
                <a:solidFill>
                  <a:srgbClr val="FFEA18"/>
                </a:solidFill>
                <a:latin typeface="Pyidaungsu" panose="020B0502040204020203" pitchFamily="34" charset="0"/>
                <a:cs typeface="Pyidaungsu" panose="020B0502040204020203" pitchFamily="34" charset="0"/>
              </a:rPr>
              <a:t>ကောသကျွန်း</a:t>
            </a:r>
          </a:p>
          <a:p>
            <a:r>
              <a:rPr lang="my-MM" altLang="en-US" sz="1800" dirty="0">
                <a:solidFill>
                  <a:srgbClr val="FFEA18"/>
                </a:solidFill>
                <a:latin typeface="Pyidaungsu" panose="020B0502040204020203" pitchFamily="34" charset="0"/>
                <a:cs typeface="Pyidaungsu" panose="020B0502040204020203" pitchFamily="34" charset="0"/>
              </a:rPr>
              <a:t>ရောမကျွန်း</a:t>
            </a:r>
          </a:p>
          <a:p>
            <a:r>
              <a:rPr lang="my-MM" altLang="en-US" sz="1800" dirty="0">
                <a:solidFill>
                  <a:srgbClr val="FFEA18"/>
                </a:solidFill>
                <a:latin typeface="Pyidaungsu" panose="020B0502040204020203" pitchFamily="34" charset="0"/>
                <a:cs typeface="Pyidaungsu" panose="020B0502040204020203" pitchFamily="34" charset="0"/>
              </a:rPr>
              <a:t>ပေါတရ</a:t>
            </a:r>
          </a:p>
          <a:p>
            <a:r>
              <a:rPr lang="my-MM" altLang="en-US" sz="1800" dirty="0">
                <a:solidFill>
                  <a:srgbClr val="FFEA18"/>
                </a:solidFill>
                <a:latin typeface="Pyidaungsu" panose="020B0502040204020203" pitchFamily="34" charset="0"/>
                <a:cs typeface="Pyidaungsu" panose="020B0502040204020203" pitchFamily="34" charset="0"/>
              </a:rPr>
              <a:t>တုရု</a:t>
            </a:r>
          </a:p>
          <a:p>
            <a:r>
              <a:rPr lang="my-MM" altLang="en-US" sz="1800" dirty="0">
                <a:solidFill>
                  <a:srgbClr val="FFEA18"/>
                </a:solidFill>
                <a:latin typeface="Pyidaungsu" panose="020B0502040204020203" pitchFamily="34" charset="0"/>
                <a:cs typeface="Pyidaungsu" panose="020B0502040204020203" pitchFamily="34" charset="0"/>
              </a:rPr>
              <a:t>ပတောလင်</a:t>
            </a:r>
          </a:p>
          <a:p>
            <a:r>
              <a:rPr lang="my-MM" altLang="en-US" sz="1800" dirty="0">
                <a:solidFill>
                  <a:srgbClr val="FFEA18"/>
                </a:solidFill>
                <a:latin typeface="Pyidaungsu" panose="020B0502040204020203" pitchFamily="34" charset="0"/>
                <a:cs typeface="Pyidaungsu" panose="020B0502040204020203" pitchFamily="34" charset="0"/>
              </a:rPr>
              <a:t>ကဲသရိ</a:t>
            </a:r>
          </a:p>
          <a:p>
            <a:r>
              <a:rPr lang="my-MM" altLang="en-US" sz="1800" dirty="0">
                <a:solidFill>
                  <a:srgbClr val="FFEA18"/>
                </a:solidFill>
                <a:latin typeface="Pyidaungsu" panose="020B0502040204020203" pitchFamily="34" charset="0"/>
                <a:cs typeface="Pyidaungsu" panose="020B0502040204020203" pitchFamily="34" charset="0"/>
              </a:rPr>
              <a:t>ယေရှု ရှလင်</a:t>
            </a:r>
          </a:p>
        </p:txBody>
      </p:sp>
      <p:graphicFrame>
        <p:nvGraphicFramePr>
          <p:cNvPr id="96261" name="Object 6">
            <a:extLst>
              <a:ext uri="{FF2B5EF4-FFF2-40B4-BE49-F238E27FC236}">
                <a16:creationId xmlns:a16="http://schemas.microsoft.com/office/drawing/2014/main" id="{E15DCF3C-36BE-12F3-B63A-4DFF7C70D4C6}"/>
              </a:ext>
            </a:extLst>
          </p:cNvPr>
          <p:cNvGraphicFramePr>
            <a:graphicFrameLocks/>
          </p:cNvGraphicFramePr>
          <p:nvPr/>
        </p:nvGraphicFramePr>
        <p:xfrm>
          <a:off x="2592388" y="127000"/>
          <a:ext cx="958850" cy="2317750"/>
        </p:xfrm>
        <a:graphic>
          <a:graphicData uri="http://schemas.openxmlformats.org/presentationml/2006/ole">
            <mc:AlternateContent xmlns:mc="http://schemas.openxmlformats.org/markup-compatibility/2006">
              <mc:Choice xmlns:v="urn:schemas-microsoft-com:vml" Requires="v">
                <p:oleObj name="Microsoft ClipArt Gallery" r:id="rId3" imgW="2146300" imgH="5803900" progId="MS_ClipArt_Gallery">
                  <p:embed/>
                </p:oleObj>
              </mc:Choice>
              <mc:Fallback>
                <p:oleObj name="Microsoft ClipArt Gallery" r:id="rId3" imgW="2146300" imgH="5803900" progId="MS_ClipArt_Gallery">
                  <p:embed/>
                  <p:pic>
                    <p:nvPicPr>
                      <p:cNvPr id="0" name="Object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2388" y="127000"/>
                        <a:ext cx="958850" cy="2317750"/>
                      </a:xfrm>
                      <a:prstGeom prst="rect">
                        <a:avLst/>
                      </a:prstGeom>
                      <a:noFill/>
                      <a:ln>
                        <a:noFill/>
                      </a:ln>
                      <a:effectLst>
                        <a:outerShdw dist="107763"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oleObj>
              </mc:Fallback>
            </mc:AlternateContent>
          </a:graphicData>
        </a:graphic>
      </p:graphicFrame>
      <p:sp>
        <p:nvSpPr>
          <p:cNvPr id="96262" name="Text Box 7">
            <a:extLst>
              <a:ext uri="{FF2B5EF4-FFF2-40B4-BE49-F238E27FC236}">
                <a16:creationId xmlns:a16="http://schemas.microsoft.com/office/drawing/2014/main" id="{B4A93A4F-16F5-BA47-4B25-C85BF22ADE0B}"/>
              </a:ext>
            </a:extLst>
          </p:cNvPr>
          <p:cNvSpPr txBox="1">
            <a:spLocks noChangeArrowheads="1"/>
          </p:cNvSpPr>
          <p:nvPr/>
        </p:nvSpPr>
        <p:spPr bwMode="auto">
          <a:xfrm>
            <a:off x="7772400" y="3118091"/>
            <a:ext cx="2039937" cy="4001053"/>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000" dirty="0">
                <a:solidFill>
                  <a:srgbClr val="161AFD"/>
                </a:solidFill>
              </a:rPr>
              <a:t> </a:t>
            </a:r>
            <a:r>
              <a:rPr lang="my-MM" altLang="en-US" sz="1800" dirty="0">
                <a:solidFill>
                  <a:srgbClr val="FFEA18"/>
                </a:solidFill>
                <a:latin typeface="Pyidaungsu" panose="020B0502040204020203" pitchFamily="34" charset="0"/>
                <a:cs typeface="Pyidaungsu" panose="020B0502040204020203" pitchFamily="34" charset="0"/>
              </a:rPr>
              <a:t>ကဲသရိ</a:t>
            </a:r>
          </a:p>
          <a:p>
            <a:r>
              <a:rPr lang="my-MM" altLang="en-US" sz="1800" dirty="0">
                <a:solidFill>
                  <a:srgbClr val="FFEA18"/>
                </a:solidFill>
                <a:latin typeface="Pyidaungsu" panose="020B0502040204020203" pitchFamily="34" charset="0"/>
                <a:cs typeface="Pyidaungsu" panose="020B0502040204020203" pitchFamily="34" charset="0"/>
              </a:rPr>
              <a:t>ဇိဒုန်</a:t>
            </a:r>
          </a:p>
          <a:p>
            <a:r>
              <a:rPr lang="my-MM" altLang="en-US" sz="1800" dirty="0">
                <a:solidFill>
                  <a:srgbClr val="FFEA18"/>
                </a:solidFill>
                <a:latin typeface="Pyidaungsu" panose="020B0502040204020203" pitchFamily="34" charset="0"/>
                <a:cs typeface="Pyidaungsu" panose="020B0502040204020203" pitchFamily="34" charset="0"/>
              </a:rPr>
              <a:t>ကုပရုကျွန်း နီးတဝိုက်</a:t>
            </a:r>
          </a:p>
          <a:p>
            <a:r>
              <a:rPr lang="my-MM" altLang="en-US" sz="1800" dirty="0">
                <a:solidFill>
                  <a:srgbClr val="FFEA18"/>
                </a:solidFill>
                <a:latin typeface="Pyidaungsu" panose="020B0502040204020203" pitchFamily="34" charset="0"/>
                <a:cs typeface="Pyidaungsu" panose="020B0502040204020203" pitchFamily="34" charset="0"/>
              </a:rPr>
              <a:t>မုရ</a:t>
            </a:r>
          </a:p>
          <a:p>
            <a:r>
              <a:rPr lang="my-MM" altLang="en-US" sz="1800" dirty="0">
                <a:solidFill>
                  <a:srgbClr val="FFEA18"/>
                </a:solidFill>
                <a:latin typeface="Pyidaungsu" panose="020B0502040204020203" pitchFamily="34" charset="0"/>
                <a:cs typeface="Pyidaungsu" panose="020B0502040204020203" pitchFamily="34" charset="0"/>
              </a:rPr>
              <a:t>ကရေတေ</a:t>
            </a:r>
          </a:p>
          <a:p>
            <a:r>
              <a:rPr lang="my-MM" altLang="en-US" sz="1800" dirty="0">
                <a:solidFill>
                  <a:srgbClr val="FFEA18"/>
                </a:solidFill>
                <a:latin typeface="Pyidaungsu" panose="020B0502040204020203" pitchFamily="34" charset="0"/>
                <a:cs typeface="Pyidaungsu" panose="020B0502040204020203" pitchFamily="34" charset="0"/>
              </a:rPr>
              <a:t>ကာလုလိ</a:t>
            </a:r>
          </a:p>
          <a:p>
            <a:r>
              <a:rPr lang="my-MM" altLang="en-US" sz="1800" dirty="0">
                <a:solidFill>
                  <a:srgbClr val="FFEA18"/>
                </a:solidFill>
                <a:latin typeface="Pyidaungsu" panose="020B0502040204020203" pitchFamily="34" charset="0"/>
                <a:cs typeface="Pyidaungsu" panose="020B0502040204020203" pitchFamily="34" charset="0"/>
              </a:rPr>
              <a:t>မဲလိသာ</a:t>
            </a:r>
          </a:p>
          <a:p>
            <a:r>
              <a:rPr lang="my-MM" altLang="en-US" sz="1800" dirty="0">
                <a:solidFill>
                  <a:srgbClr val="FFEA18"/>
                </a:solidFill>
                <a:latin typeface="Pyidaungsu" panose="020B0502040204020203" pitchFamily="34" charset="0"/>
                <a:cs typeface="Pyidaungsu" panose="020B0502040204020203" pitchFamily="34" charset="0"/>
              </a:rPr>
              <a:t>သုရကုတ်</a:t>
            </a:r>
          </a:p>
          <a:p>
            <a:r>
              <a:rPr lang="my-MM" altLang="en-US" sz="1800" dirty="0">
                <a:solidFill>
                  <a:srgbClr val="FFEA18"/>
                </a:solidFill>
                <a:latin typeface="Pyidaungsu" panose="020B0502040204020203" pitchFamily="34" charset="0"/>
                <a:cs typeface="Pyidaungsu" panose="020B0502040204020203" pitchFamily="34" charset="0"/>
              </a:rPr>
              <a:t>ရေဂျူန်</a:t>
            </a:r>
          </a:p>
          <a:p>
            <a:r>
              <a:rPr lang="my-MM" altLang="en-US" sz="1800" dirty="0">
                <a:solidFill>
                  <a:srgbClr val="FFEA18"/>
                </a:solidFill>
                <a:latin typeface="Pyidaungsu" panose="020B0502040204020203" pitchFamily="34" charset="0"/>
                <a:cs typeface="Pyidaungsu" panose="020B0502040204020203" pitchFamily="34" charset="0"/>
              </a:rPr>
              <a:t>ပေါတယောလိ</a:t>
            </a:r>
          </a:p>
          <a:p>
            <a:r>
              <a:rPr lang="my-MM" altLang="en-US" sz="1800" dirty="0">
                <a:solidFill>
                  <a:srgbClr val="FFEA18"/>
                </a:solidFill>
                <a:latin typeface="Pyidaungsu" panose="020B0502040204020203" pitchFamily="34" charset="0"/>
                <a:cs typeface="Pyidaungsu" panose="020B0502040204020203" pitchFamily="34" charset="0"/>
              </a:rPr>
              <a:t>အပ္ပိဈေး</a:t>
            </a:r>
          </a:p>
          <a:p>
            <a:r>
              <a:rPr lang="my-MM" altLang="en-US" sz="1800" dirty="0">
                <a:solidFill>
                  <a:srgbClr val="FFEA18"/>
                </a:solidFill>
                <a:latin typeface="Pyidaungsu" panose="020B0502040204020203" pitchFamily="34" charset="0"/>
                <a:cs typeface="Pyidaungsu" panose="020B0502040204020203" pitchFamily="34" charset="0"/>
              </a:rPr>
              <a:t>သုံးစရပ်</a:t>
            </a:r>
          </a:p>
          <a:p>
            <a:r>
              <a:rPr lang="my-MM" altLang="en-US" sz="1800" dirty="0">
                <a:solidFill>
                  <a:srgbClr val="FFEA18"/>
                </a:solidFill>
                <a:latin typeface="Pyidaungsu" panose="020B0502040204020203" pitchFamily="34" charset="0"/>
                <a:cs typeface="Pyidaungsu" panose="020B0502040204020203" pitchFamily="34" charset="0"/>
              </a:rPr>
              <a:t>ရောမ</a:t>
            </a:r>
            <a:endParaRPr lang="en-US" altLang="en-US" sz="2800" u="sng" dirty="0">
              <a:solidFill>
                <a:srgbClr val="FFEA18"/>
              </a:solidFill>
              <a:latin typeface="Pyidaungsu" panose="020B0502040204020203" pitchFamily="34" charset="0"/>
              <a:cs typeface="Pyidaungsu" panose="020B0502040204020203" pitchFamily="34" charset="0"/>
            </a:endParaRPr>
          </a:p>
        </p:txBody>
      </p:sp>
      <p:sp>
        <p:nvSpPr>
          <p:cNvPr id="96263" name="Text Box 9">
            <a:extLst>
              <a:ext uri="{FF2B5EF4-FFF2-40B4-BE49-F238E27FC236}">
                <a16:creationId xmlns:a16="http://schemas.microsoft.com/office/drawing/2014/main" id="{8F1535BE-B8E1-4C03-D363-2186ABE4010D}"/>
              </a:ext>
            </a:extLst>
          </p:cNvPr>
          <p:cNvSpPr txBox="1">
            <a:spLocks noChangeArrowheads="1"/>
          </p:cNvSpPr>
          <p:nvPr/>
        </p:nvSpPr>
        <p:spPr bwMode="auto">
          <a:xfrm>
            <a:off x="2335213" y="579438"/>
            <a:ext cx="1149350" cy="1227137"/>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7200">
                <a:solidFill>
                  <a:srgbClr val="FFEA18"/>
                </a:solidFill>
              </a:rPr>
              <a:t>?</a:t>
            </a:r>
          </a:p>
        </p:txBody>
      </p:sp>
      <p:sp>
        <p:nvSpPr>
          <p:cNvPr id="96264" name="Text Box 10">
            <a:extLst>
              <a:ext uri="{FF2B5EF4-FFF2-40B4-BE49-F238E27FC236}">
                <a16:creationId xmlns:a16="http://schemas.microsoft.com/office/drawing/2014/main" id="{54A1A30A-D451-64F5-336C-60759BB8D4DE}"/>
              </a:ext>
            </a:extLst>
          </p:cNvPr>
          <p:cNvSpPr txBox="1">
            <a:spLocks noChangeArrowheads="1"/>
          </p:cNvSpPr>
          <p:nvPr/>
        </p:nvSpPr>
        <p:spPr bwMode="auto">
          <a:xfrm>
            <a:off x="2169066" y="3566652"/>
            <a:ext cx="2089150" cy="2246726"/>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my-MM" altLang="en-US" sz="2000" dirty="0">
                <a:solidFill>
                  <a:srgbClr val="FFEA18"/>
                </a:solidFill>
                <a:latin typeface="Pyidaungsu" panose="020B0502040204020203" pitchFamily="34" charset="0"/>
                <a:cs typeface="Pyidaungsu" panose="020B0502040204020203" pitchFamily="34" charset="0"/>
              </a:rPr>
              <a:t>ရှရိပြည်အန္တိအုတ်</a:t>
            </a:r>
          </a:p>
          <a:p>
            <a:r>
              <a:rPr lang="my-MM" altLang="en-US" sz="2000" dirty="0">
                <a:solidFill>
                  <a:srgbClr val="FFEA18"/>
                </a:solidFill>
                <a:latin typeface="Pyidaungsu" panose="020B0502040204020203" pitchFamily="34" charset="0"/>
                <a:cs typeface="Pyidaungsu" panose="020B0502040204020203" pitchFamily="34" charset="0"/>
              </a:rPr>
              <a:t>ဖိနိတ်</a:t>
            </a:r>
          </a:p>
          <a:p>
            <a:r>
              <a:rPr lang="my-MM" altLang="en-US" sz="2000" dirty="0">
                <a:solidFill>
                  <a:srgbClr val="FFEA18"/>
                </a:solidFill>
                <a:latin typeface="Pyidaungsu" panose="020B0502040204020203" pitchFamily="34" charset="0"/>
                <a:cs typeface="Pyidaungsu" panose="020B0502040204020203" pitchFamily="34" charset="0"/>
              </a:rPr>
              <a:t>ရှမာရိ</a:t>
            </a:r>
          </a:p>
          <a:p>
            <a:r>
              <a:rPr lang="my-MM" altLang="en-US" sz="2000" dirty="0">
                <a:solidFill>
                  <a:srgbClr val="2BD6ED"/>
                </a:solidFill>
                <a:latin typeface="Pyidaungsu" panose="020B0502040204020203" pitchFamily="34" charset="0"/>
                <a:cs typeface="Pyidaungsu" panose="020B0502040204020203" pitchFamily="34" charset="0"/>
              </a:rPr>
              <a:t>ယေရှုရှလင်</a:t>
            </a:r>
          </a:p>
          <a:p>
            <a:r>
              <a:rPr lang="my-MM" altLang="en-US" sz="2000" dirty="0">
                <a:solidFill>
                  <a:srgbClr val="FFEA18"/>
                </a:solidFill>
                <a:latin typeface="Pyidaungsu" panose="020B0502040204020203" pitchFamily="34" charset="0"/>
                <a:cs typeface="Pyidaungsu" panose="020B0502040204020203" pitchFamily="34" charset="0"/>
              </a:rPr>
              <a:t>ရှမာရိ</a:t>
            </a:r>
          </a:p>
          <a:p>
            <a:r>
              <a:rPr lang="my-MM" altLang="en-US" sz="2000" dirty="0">
                <a:solidFill>
                  <a:srgbClr val="FFEA18"/>
                </a:solidFill>
                <a:latin typeface="Pyidaungsu" panose="020B0502040204020203" pitchFamily="34" charset="0"/>
                <a:cs typeface="Pyidaungsu" panose="020B0502040204020203" pitchFamily="34" charset="0"/>
              </a:rPr>
              <a:t>ဖိနိတ်</a:t>
            </a:r>
          </a:p>
          <a:p>
            <a:r>
              <a:rPr lang="my-MM" altLang="en-US" sz="2000" dirty="0">
                <a:solidFill>
                  <a:srgbClr val="FFEA18"/>
                </a:solidFill>
                <a:latin typeface="Pyidaungsu" panose="020B0502040204020203" pitchFamily="34" charset="0"/>
                <a:cs typeface="Pyidaungsu" panose="020B0502040204020203" pitchFamily="34" charset="0"/>
              </a:rPr>
              <a:t>ရှရိပြည်အန္တိအုတ်</a:t>
            </a:r>
          </a:p>
        </p:txBody>
      </p:sp>
      <p:sp>
        <p:nvSpPr>
          <p:cNvPr id="96265" name="Text Box 11">
            <a:extLst>
              <a:ext uri="{FF2B5EF4-FFF2-40B4-BE49-F238E27FC236}">
                <a16:creationId xmlns:a16="http://schemas.microsoft.com/office/drawing/2014/main" id="{E7C0494D-E046-2F04-CB1A-2712056819BF}"/>
              </a:ext>
            </a:extLst>
          </p:cNvPr>
          <p:cNvSpPr txBox="1">
            <a:spLocks noChangeArrowheads="1"/>
          </p:cNvSpPr>
          <p:nvPr/>
        </p:nvSpPr>
        <p:spPr bwMode="auto">
          <a:xfrm>
            <a:off x="1989138" y="0"/>
            <a:ext cx="1149350" cy="1349375"/>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8000">
                <a:solidFill>
                  <a:srgbClr val="19FF21"/>
                </a:solidFill>
              </a:rPr>
              <a:t>?</a:t>
            </a:r>
          </a:p>
        </p:txBody>
      </p:sp>
      <p:sp>
        <p:nvSpPr>
          <p:cNvPr id="96266" name="Text Box 12">
            <a:extLst>
              <a:ext uri="{FF2B5EF4-FFF2-40B4-BE49-F238E27FC236}">
                <a16:creationId xmlns:a16="http://schemas.microsoft.com/office/drawing/2014/main" id="{38E1B454-314C-68EF-5B22-29E81F9559CB}"/>
              </a:ext>
            </a:extLst>
          </p:cNvPr>
          <p:cNvSpPr txBox="1">
            <a:spLocks noChangeArrowheads="1"/>
          </p:cNvSpPr>
          <p:nvPr/>
        </p:nvSpPr>
        <p:spPr bwMode="auto">
          <a:xfrm>
            <a:off x="3063875" y="611188"/>
            <a:ext cx="1149350" cy="1122362"/>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6600">
                <a:solidFill>
                  <a:srgbClr val="FF5757"/>
                </a:solidFill>
              </a:rPr>
              <a:t>?</a:t>
            </a:r>
          </a:p>
        </p:txBody>
      </p:sp>
      <p:sp>
        <p:nvSpPr>
          <p:cNvPr id="96267" name="Text Box 13">
            <a:extLst>
              <a:ext uri="{FF2B5EF4-FFF2-40B4-BE49-F238E27FC236}">
                <a16:creationId xmlns:a16="http://schemas.microsoft.com/office/drawing/2014/main" id="{D4CD3C79-2C9A-6421-6B67-C69663D2DFED}"/>
              </a:ext>
            </a:extLst>
          </p:cNvPr>
          <p:cNvSpPr txBox="1">
            <a:spLocks noChangeArrowheads="1"/>
          </p:cNvSpPr>
          <p:nvPr/>
        </p:nvSpPr>
        <p:spPr bwMode="auto">
          <a:xfrm>
            <a:off x="3643479" y="0"/>
            <a:ext cx="727075" cy="844550"/>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4800">
                <a:solidFill>
                  <a:schemeClr val="hlink"/>
                </a:solidFill>
              </a:rPr>
              <a:t>?</a:t>
            </a:r>
          </a:p>
        </p:txBody>
      </p:sp>
      <p:sp>
        <p:nvSpPr>
          <p:cNvPr id="96268" name="Text Box 14">
            <a:extLst>
              <a:ext uri="{FF2B5EF4-FFF2-40B4-BE49-F238E27FC236}">
                <a16:creationId xmlns:a16="http://schemas.microsoft.com/office/drawing/2014/main" id="{BA645882-F354-CE6A-B866-3EF9FF9CA7A3}"/>
              </a:ext>
            </a:extLst>
          </p:cNvPr>
          <p:cNvSpPr txBox="1">
            <a:spLocks noChangeArrowheads="1"/>
          </p:cNvSpPr>
          <p:nvPr/>
        </p:nvSpPr>
        <p:spPr bwMode="auto">
          <a:xfrm>
            <a:off x="2878138" y="-142875"/>
            <a:ext cx="1149350" cy="1122363"/>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6600">
                <a:solidFill>
                  <a:schemeClr val="bg2"/>
                </a:solidFill>
              </a:rPr>
              <a:t>?</a:t>
            </a:r>
          </a:p>
        </p:txBody>
      </p:sp>
      <p:sp>
        <p:nvSpPr>
          <p:cNvPr id="96269" name="Text Box 15">
            <a:extLst>
              <a:ext uri="{FF2B5EF4-FFF2-40B4-BE49-F238E27FC236}">
                <a16:creationId xmlns:a16="http://schemas.microsoft.com/office/drawing/2014/main" id="{3E966EA2-4026-A85A-4EC3-642BE827590E}"/>
              </a:ext>
            </a:extLst>
          </p:cNvPr>
          <p:cNvSpPr txBox="1">
            <a:spLocks noChangeArrowheads="1"/>
          </p:cNvSpPr>
          <p:nvPr/>
        </p:nvSpPr>
        <p:spPr bwMode="auto">
          <a:xfrm>
            <a:off x="757238" y="0"/>
            <a:ext cx="1123950" cy="1054862"/>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80000"/>
              </a:lnSpc>
              <a:spcBef>
                <a:spcPct val="50000"/>
              </a:spcBef>
            </a:pPr>
            <a:r>
              <a:rPr lang="en-US" altLang="en-US" sz="1800" dirty="0" err="1">
                <a:solidFill>
                  <a:srgbClr val="19FF21"/>
                </a:solidFill>
                <a:latin typeface="Pyidaungsu" panose="020B0502040204020203" pitchFamily="34" charset="0"/>
                <a:cs typeface="Pyidaungsu" panose="020B0502040204020203" pitchFamily="34" charset="0"/>
              </a:rPr>
              <a:t>ပထမခရီးစဉ</a:t>
            </a:r>
            <a:r>
              <a:rPr lang="en-US" altLang="en-US" sz="1800" dirty="0">
                <a:solidFill>
                  <a:srgbClr val="19FF21"/>
                </a:solidFill>
                <a:latin typeface="Pyidaungsu" panose="020B0502040204020203" pitchFamily="34" charset="0"/>
                <a:cs typeface="Pyidaungsu" panose="020B0502040204020203" pitchFamily="34" charset="0"/>
              </a:rPr>
              <a:t>်</a:t>
            </a:r>
          </a:p>
          <a:p>
            <a:pPr>
              <a:lnSpc>
                <a:spcPct val="80000"/>
              </a:lnSpc>
              <a:spcBef>
                <a:spcPct val="50000"/>
              </a:spcBef>
            </a:pPr>
            <a:endParaRPr lang="en-US" altLang="en-US" sz="2500" dirty="0">
              <a:solidFill>
                <a:srgbClr val="19FF21"/>
              </a:solidFill>
            </a:endParaRPr>
          </a:p>
        </p:txBody>
      </p:sp>
      <p:sp>
        <p:nvSpPr>
          <p:cNvPr id="96270" name="Text Box 16">
            <a:extLst>
              <a:ext uri="{FF2B5EF4-FFF2-40B4-BE49-F238E27FC236}">
                <a16:creationId xmlns:a16="http://schemas.microsoft.com/office/drawing/2014/main" id="{FB718D1A-B987-DF27-D99C-D19B1A139933}"/>
              </a:ext>
            </a:extLst>
          </p:cNvPr>
          <p:cNvSpPr txBox="1">
            <a:spLocks noChangeArrowheads="1"/>
          </p:cNvSpPr>
          <p:nvPr/>
        </p:nvSpPr>
        <p:spPr bwMode="auto">
          <a:xfrm>
            <a:off x="2136775" y="1965325"/>
            <a:ext cx="1952625" cy="1352636"/>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80000"/>
              </a:lnSpc>
              <a:spcBef>
                <a:spcPct val="50000"/>
              </a:spcBef>
            </a:pPr>
            <a:r>
              <a:rPr lang="my-MM" altLang="en-US" sz="1800" dirty="0">
                <a:solidFill>
                  <a:srgbClr val="19FFF4"/>
                </a:solidFill>
                <a:latin typeface="Pyidaungsu" panose="020B0502040204020203" pitchFamily="34" charset="0"/>
                <a:cs typeface="Pyidaungsu" panose="020B0502040204020203" pitchFamily="34" charset="0"/>
              </a:rPr>
              <a:t>ယေရှုရှလင်ကောင်စီ</a:t>
            </a:r>
          </a:p>
          <a:p>
            <a:pPr>
              <a:lnSpc>
                <a:spcPct val="80000"/>
              </a:lnSpc>
              <a:spcBef>
                <a:spcPct val="50000"/>
              </a:spcBef>
            </a:pPr>
            <a:r>
              <a:rPr lang="my-MM" altLang="en-US" sz="1800" dirty="0">
                <a:solidFill>
                  <a:srgbClr val="19FFF4"/>
                </a:solidFill>
                <a:latin typeface="Pyidaungsu" panose="020B0502040204020203" pitchFamily="34" charset="0"/>
                <a:cs typeface="Pyidaungsu" panose="020B0502040204020203" pitchFamily="34" charset="0"/>
              </a:rPr>
              <a:t>(အသင်းတော်ကိုထာဝရပြောင်းလဲစေသော အမြန်ခရီး)</a:t>
            </a:r>
            <a:endParaRPr lang="en-US" altLang="en-US" sz="1800" dirty="0">
              <a:solidFill>
                <a:srgbClr val="19FFF4"/>
              </a:solidFill>
              <a:latin typeface="Pyidaungsu" panose="020B0502040204020203" pitchFamily="34" charset="0"/>
              <a:cs typeface="Pyidaungsu" panose="020B0502040204020203" pitchFamily="34" charset="0"/>
            </a:endParaRPr>
          </a:p>
        </p:txBody>
      </p:sp>
      <p:sp>
        <p:nvSpPr>
          <p:cNvPr id="96271" name="Text Box 17">
            <a:extLst>
              <a:ext uri="{FF2B5EF4-FFF2-40B4-BE49-F238E27FC236}">
                <a16:creationId xmlns:a16="http://schemas.microsoft.com/office/drawing/2014/main" id="{551CBC25-05CF-F937-B69F-5A4BA920AF94}"/>
              </a:ext>
            </a:extLst>
          </p:cNvPr>
          <p:cNvSpPr txBox="1">
            <a:spLocks noChangeArrowheads="1"/>
          </p:cNvSpPr>
          <p:nvPr/>
        </p:nvSpPr>
        <p:spPr bwMode="auto">
          <a:xfrm>
            <a:off x="3462338" y="0"/>
            <a:ext cx="3063875" cy="353901"/>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80000"/>
              </a:lnSpc>
              <a:spcBef>
                <a:spcPct val="50000"/>
              </a:spcBef>
            </a:pPr>
            <a:r>
              <a:rPr lang="en-US" altLang="en-US" sz="2000" dirty="0" err="1">
                <a:solidFill>
                  <a:srgbClr val="19FF21"/>
                </a:solidFill>
                <a:latin typeface="Pyidaungsu" panose="020B0502040204020203" pitchFamily="34" charset="0"/>
                <a:cs typeface="Pyidaungsu" panose="020B0502040204020203" pitchFamily="34" charset="0"/>
              </a:rPr>
              <a:t>ဒုတိယခရီးစဉ</a:t>
            </a:r>
            <a:r>
              <a:rPr lang="en-US" altLang="en-US" sz="2000" dirty="0">
                <a:solidFill>
                  <a:srgbClr val="19FF21"/>
                </a:solidFill>
                <a:latin typeface="Pyidaungsu" panose="020B0502040204020203" pitchFamily="34" charset="0"/>
                <a:cs typeface="Pyidaungsu" panose="020B0502040204020203" pitchFamily="34" charset="0"/>
              </a:rPr>
              <a:t>်</a:t>
            </a:r>
            <a:endParaRPr lang="en-US" altLang="en-US" sz="3600" dirty="0">
              <a:solidFill>
                <a:srgbClr val="19FF21"/>
              </a:solidFill>
              <a:latin typeface="Pyidaungsu" panose="020B0502040204020203" pitchFamily="34" charset="0"/>
              <a:cs typeface="Pyidaungsu" panose="020B0502040204020203" pitchFamily="34" charset="0"/>
            </a:endParaRPr>
          </a:p>
        </p:txBody>
      </p:sp>
      <p:sp>
        <p:nvSpPr>
          <p:cNvPr id="96272" name="Text Box 18">
            <a:extLst>
              <a:ext uri="{FF2B5EF4-FFF2-40B4-BE49-F238E27FC236}">
                <a16:creationId xmlns:a16="http://schemas.microsoft.com/office/drawing/2014/main" id="{055513F9-903B-03D1-E94A-752A72A92BFD}"/>
              </a:ext>
            </a:extLst>
          </p:cNvPr>
          <p:cNvSpPr txBox="1">
            <a:spLocks noChangeArrowheads="1"/>
          </p:cNvSpPr>
          <p:nvPr/>
        </p:nvSpPr>
        <p:spPr bwMode="auto">
          <a:xfrm>
            <a:off x="6011863" y="396875"/>
            <a:ext cx="1627187" cy="754010"/>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80000"/>
              </a:lnSpc>
              <a:spcBef>
                <a:spcPct val="50000"/>
              </a:spcBef>
            </a:pPr>
            <a:r>
              <a:rPr lang="en-US" altLang="en-US" sz="2000" dirty="0" err="1">
                <a:solidFill>
                  <a:srgbClr val="19FF21"/>
                </a:solidFill>
                <a:latin typeface="Pyidaungsu" panose="020B0502040204020203" pitchFamily="34" charset="0"/>
                <a:cs typeface="Pyidaungsu" panose="020B0502040204020203" pitchFamily="34" charset="0"/>
              </a:rPr>
              <a:t>တတိယ</a:t>
            </a:r>
            <a:endParaRPr lang="en-US" altLang="en-US" sz="2000" dirty="0">
              <a:solidFill>
                <a:srgbClr val="19FF21"/>
              </a:solidFill>
              <a:latin typeface="Pyidaungsu" panose="020B0502040204020203" pitchFamily="34" charset="0"/>
              <a:cs typeface="Pyidaungsu" panose="020B0502040204020203" pitchFamily="34" charset="0"/>
            </a:endParaRPr>
          </a:p>
          <a:p>
            <a:pPr>
              <a:lnSpc>
                <a:spcPct val="80000"/>
              </a:lnSpc>
              <a:spcBef>
                <a:spcPct val="50000"/>
              </a:spcBef>
            </a:pPr>
            <a:r>
              <a:rPr lang="en-US" altLang="en-US" sz="2000" dirty="0" err="1">
                <a:solidFill>
                  <a:srgbClr val="19FF21"/>
                </a:solidFill>
                <a:latin typeface="Pyidaungsu" panose="020B0502040204020203" pitchFamily="34" charset="0"/>
                <a:cs typeface="Pyidaungsu" panose="020B0502040204020203" pitchFamily="34" charset="0"/>
              </a:rPr>
              <a:t>ခရီးစဉ</a:t>
            </a:r>
            <a:r>
              <a:rPr lang="en-US" altLang="en-US" sz="2000" dirty="0">
                <a:solidFill>
                  <a:srgbClr val="19FF21"/>
                </a:solidFill>
                <a:latin typeface="Pyidaungsu" panose="020B0502040204020203" pitchFamily="34" charset="0"/>
                <a:cs typeface="Pyidaungsu" panose="020B0502040204020203" pitchFamily="34" charset="0"/>
              </a:rPr>
              <a:t>်</a:t>
            </a:r>
          </a:p>
        </p:txBody>
      </p:sp>
      <p:grpSp>
        <p:nvGrpSpPr>
          <p:cNvPr id="96273" name="Group 19">
            <a:extLst>
              <a:ext uri="{FF2B5EF4-FFF2-40B4-BE49-F238E27FC236}">
                <a16:creationId xmlns:a16="http://schemas.microsoft.com/office/drawing/2014/main" id="{F6B22EB6-9F09-55D0-586C-54B5949D1567}"/>
              </a:ext>
            </a:extLst>
          </p:cNvPr>
          <p:cNvGrpSpPr>
            <a:grpSpLocks/>
          </p:cNvGrpSpPr>
          <p:nvPr/>
        </p:nvGrpSpPr>
        <p:grpSpPr bwMode="auto">
          <a:xfrm>
            <a:off x="512763" y="500062"/>
            <a:ext cx="1735138" cy="5802313"/>
            <a:chOff x="364" y="701"/>
            <a:chExt cx="1093" cy="3655"/>
          </a:xfrm>
        </p:grpSpPr>
        <p:sp>
          <p:nvSpPr>
            <p:cNvPr id="96304" name="Text Box 20">
              <a:extLst>
                <a:ext uri="{FF2B5EF4-FFF2-40B4-BE49-F238E27FC236}">
                  <a16:creationId xmlns:a16="http://schemas.microsoft.com/office/drawing/2014/main" id="{BFC46302-A0E8-6918-DF9E-A07C593B4D41}"/>
                </a:ext>
              </a:extLst>
            </p:cNvPr>
            <p:cNvSpPr txBox="1">
              <a:spLocks noChangeArrowheads="1"/>
            </p:cNvSpPr>
            <p:nvPr/>
          </p:nvSpPr>
          <p:spPr bwMode="auto">
            <a:xfrm>
              <a:off x="364" y="701"/>
              <a:ext cx="1093" cy="365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en-US" altLang="en-US" sz="1400" dirty="0">
                <a:solidFill>
                  <a:srgbClr val="161AFD"/>
                </a:solidFill>
              </a:endParaRPr>
            </a:p>
            <a:p>
              <a:pPr>
                <a:lnSpc>
                  <a:spcPct val="150000"/>
                </a:lnSpc>
              </a:pPr>
              <a:r>
                <a:rPr lang="my-MM" altLang="en-US" sz="1400" dirty="0">
                  <a:solidFill>
                    <a:srgbClr val="FFEA18"/>
                  </a:solidFill>
                  <a:latin typeface="Pyidaungsu" panose="020B0502040204020203" pitchFamily="34" charset="0"/>
                  <a:cs typeface="Pyidaungsu" panose="020B0502040204020203" pitchFamily="34" charset="0"/>
                </a:rPr>
                <a:t>ရှရိပြည်အန္တိအုတ်</a:t>
              </a:r>
            </a:p>
            <a:p>
              <a:pPr>
                <a:lnSpc>
                  <a:spcPct val="150000"/>
                </a:lnSpc>
              </a:pPr>
              <a:r>
                <a:rPr lang="my-MM" altLang="en-US" sz="1400" dirty="0">
                  <a:solidFill>
                    <a:srgbClr val="FFEA18"/>
                  </a:solidFill>
                  <a:latin typeface="Pyidaungsu" panose="020B0502040204020203" pitchFamily="34" charset="0"/>
                  <a:cs typeface="Pyidaungsu" panose="020B0502040204020203" pitchFamily="34" charset="0"/>
                </a:rPr>
                <a:t>သေလုကိ</a:t>
              </a:r>
            </a:p>
            <a:p>
              <a:pPr>
                <a:lnSpc>
                  <a:spcPct val="150000"/>
                </a:lnSpc>
              </a:pPr>
              <a:r>
                <a:rPr lang="my-MM" altLang="en-US" sz="1400" dirty="0">
                  <a:solidFill>
                    <a:srgbClr val="FFEA18"/>
                  </a:solidFill>
                  <a:latin typeface="Pyidaungsu" panose="020B0502040204020203" pitchFamily="34" charset="0"/>
                  <a:cs typeface="Pyidaungsu" panose="020B0502040204020203" pitchFamily="34" charset="0"/>
                </a:rPr>
                <a:t>ရှာလမိ</a:t>
              </a:r>
            </a:p>
            <a:p>
              <a:pPr>
                <a:lnSpc>
                  <a:spcPct val="150000"/>
                </a:lnSpc>
              </a:pPr>
              <a:r>
                <a:rPr lang="my-MM" altLang="en-US" sz="1400" dirty="0">
                  <a:solidFill>
                    <a:srgbClr val="FFEA18"/>
                  </a:solidFill>
                  <a:latin typeface="Pyidaungsu" panose="020B0502040204020203" pitchFamily="34" charset="0"/>
                  <a:cs typeface="Pyidaungsu" panose="020B0502040204020203" pitchFamily="34" charset="0"/>
                </a:rPr>
                <a:t>ပါဖု</a:t>
              </a:r>
            </a:p>
            <a:p>
              <a:pPr>
                <a:lnSpc>
                  <a:spcPct val="150000"/>
                </a:lnSpc>
              </a:pPr>
              <a:r>
                <a:rPr lang="my-MM" altLang="en-US" sz="1400" dirty="0">
                  <a:solidFill>
                    <a:srgbClr val="FFEA18"/>
                  </a:solidFill>
                  <a:latin typeface="Pyidaungsu" panose="020B0502040204020203" pitchFamily="34" charset="0"/>
                  <a:cs typeface="Pyidaungsu" panose="020B0502040204020203" pitchFamily="34" charset="0"/>
                </a:rPr>
                <a:t>သေရဂေ</a:t>
              </a:r>
            </a:p>
            <a:p>
              <a:pPr>
                <a:lnSpc>
                  <a:spcPct val="150000"/>
                </a:lnSpc>
              </a:pPr>
              <a:r>
                <a:rPr lang="my-MM" altLang="en-US" sz="1400" dirty="0">
                  <a:solidFill>
                    <a:srgbClr val="FFEA18"/>
                  </a:solidFill>
                  <a:latin typeface="Pyidaungsu" panose="020B0502040204020203" pitchFamily="34" charset="0"/>
                  <a:cs typeface="Pyidaungsu" panose="020B0502040204020203" pitchFamily="34" charset="0"/>
                </a:rPr>
                <a:t>ပိသိ</a:t>
              </a:r>
              <a:r>
                <a:rPr lang="en-US" altLang="en-US" sz="1400" dirty="0" err="1">
                  <a:solidFill>
                    <a:srgbClr val="FFEA18"/>
                  </a:solidFill>
                  <a:latin typeface="Pyidaungsu" panose="020B0502040204020203" pitchFamily="34" charset="0"/>
                  <a:cs typeface="Pyidaungsu" panose="020B0502040204020203" pitchFamily="34" charset="0"/>
                </a:rPr>
                <a:t>ဒိ</a:t>
              </a:r>
              <a:r>
                <a:rPr lang="my-MM" altLang="en-US" sz="1400" dirty="0">
                  <a:solidFill>
                    <a:srgbClr val="FFEA18"/>
                  </a:solidFill>
                  <a:latin typeface="Pyidaungsu" panose="020B0502040204020203" pitchFamily="34" charset="0"/>
                  <a:cs typeface="Pyidaungsu" panose="020B0502040204020203" pitchFamily="34" charset="0"/>
                </a:rPr>
                <a:t>ပြည် အန္တိအုတ်မြို့</a:t>
              </a:r>
            </a:p>
            <a:p>
              <a:pPr>
                <a:lnSpc>
                  <a:spcPct val="150000"/>
                </a:lnSpc>
              </a:pPr>
              <a:r>
                <a:rPr lang="my-MM" altLang="en-US" sz="1400" dirty="0">
                  <a:solidFill>
                    <a:srgbClr val="FFEA18"/>
                  </a:solidFill>
                  <a:latin typeface="Pyidaungsu" panose="020B0502040204020203" pitchFamily="34" charset="0"/>
                  <a:cs typeface="Pyidaungsu" panose="020B0502040204020203" pitchFamily="34" charset="0"/>
                </a:rPr>
                <a:t>ဣကောနိ</a:t>
              </a:r>
            </a:p>
            <a:p>
              <a:pPr>
                <a:lnSpc>
                  <a:spcPct val="150000"/>
                </a:lnSpc>
              </a:pPr>
              <a:r>
                <a:rPr lang="my-MM" altLang="en-US" sz="1400" dirty="0">
                  <a:solidFill>
                    <a:srgbClr val="FFEA18"/>
                  </a:solidFill>
                  <a:latin typeface="Pyidaungsu" panose="020B0502040204020203" pitchFamily="34" charset="0"/>
                  <a:cs typeface="Pyidaungsu" panose="020B0502040204020203" pitchFamily="34" charset="0"/>
                </a:rPr>
                <a:t>လုတ္တရ</a:t>
              </a:r>
            </a:p>
            <a:p>
              <a:pPr>
                <a:lnSpc>
                  <a:spcPct val="150000"/>
                </a:lnSpc>
              </a:pPr>
              <a:r>
                <a:rPr lang="en-US" altLang="en-US" sz="1400" dirty="0" err="1">
                  <a:solidFill>
                    <a:srgbClr val="FFEA18"/>
                  </a:solidFill>
                  <a:latin typeface="Pyidaungsu" panose="020B0502040204020203" pitchFamily="34" charset="0"/>
                  <a:cs typeface="Pyidaungsu" panose="020B0502040204020203" pitchFamily="34" charset="0"/>
                </a:rPr>
                <a:t>ဒေ</a:t>
              </a:r>
              <a:r>
                <a:rPr lang="my-MM" altLang="en-US" sz="1400" dirty="0">
                  <a:solidFill>
                    <a:srgbClr val="FFEA18"/>
                  </a:solidFill>
                  <a:latin typeface="Pyidaungsu" panose="020B0502040204020203" pitchFamily="34" charset="0"/>
                  <a:cs typeface="Pyidaungsu" panose="020B0502040204020203" pitchFamily="34" charset="0"/>
                </a:rPr>
                <a:t>ရေဗေ</a:t>
              </a:r>
            </a:p>
            <a:p>
              <a:pPr>
                <a:lnSpc>
                  <a:spcPct val="150000"/>
                </a:lnSpc>
              </a:pPr>
              <a:r>
                <a:rPr lang="my-MM" altLang="en-US" sz="1400" dirty="0">
                  <a:solidFill>
                    <a:srgbClr val="FFEA18"/>
                  </a:solidFill>
                  <a:latin typeface="Pyidaungsu" panose="020B0502040204020203" pitchFamily="34" charset="0"/>
                  <a:cs typeface="Pyidaungsu" panose="020B0502040204020203" pitchFamily="34" charset="0"/>
                </a:rPr>
                <a:t>လုတ္တရ</a:t>
              </a:r>
            </a:p>
            <a:p>
              <a:pPr>
                <a:lnSpc>
                  <a:spcPct val="150000"/>
                </a:lnSpc>
              </a:pPr>
              <a:r>
                <a:rPr lang="my-MM" altLang="en-US" sz="1400" dirty="0">
                  <a:solidFill>
                    <a:srgbClr val="FFEA18"/>
                  </a:solidFill>
                  <a:latin typeface="Pyidaungsu" panose="020B0502040204020203" pitchFamily="34" charset="0"/>
                  <a:cs typeface="Pyidaungsu" panose="020B0502040204020203" pitchFamily="34" charset="0"/>
                </a:rPr>
                <a:t>ဣကောနိ</a:t>
              </a:r>
            </a:p>
            <a:p>
              <a:pPr>
                <a:lnSpc>
                  <a:spcPct val="150000"/>
                </a:lnSpc>
              </a:pPr>
              <a:r>
                <a:rPr lang="my-MM" altLang="en-US" sz="1400" dirty="0">
                  <a:solidFill>
                    <a:srgbClr val="FFEA18"/>
                  </a:solidFill>
                  <a:latin typeface="Pyidaungsu" panose="020B0502040204020203" pitchFamily="34" charset="0"/>
                  <a:cs typeface="Pyidaungsu" panose="020B0502040204020203" pitchFamily="34" charset="0"/>
                </a:rPr>
                <a:t>ပိသိ</a:t>
              </a:r>
              <a:r>
                <a:rPr lang="en-US" altLang="en-US" sz="1400" dirty="0" err="1">
                  <a:solidFill>
                    <a:srgbClr val="FFEA18"/>
                  </a:solidFill>
                  <a:latin typeface="Pyidaungsu" panose="020B0502040204020203" pitchFamily="34" charset="0"/>
                  <a:cs typeface="Pyidaungsu" panose="020B0502040204020203" pitchFamily="34" charset="0"/>
                </a:rPr>
                <a:t>ဒိ</a:t>
              </a:r>
              <a:r>
                <a:rPr lang="my-MM" altLang="en-US" sz="1400" dirty="0">
                  <a:solidFill>
                    <a:srgbClr val="FFEA18"/>
                  </a:solidFill>
                  <a:latin typeface="Pyidaungsu" panose="020B0502040204020203" pitchFamily="34" charset="0"/>
                  <a:cs typeface="Pyidaungsu" panose="020B0502040204020203" pitchFamily="34" charset="0"/>
                </a:rPr>
                <a:t>ပြည် အန္တိအုတ်မြိ သေရဂေ</a:t>
              </a:r>
            </a:p>
            <a:p>
              <a:pPr>
                <a:lnSpc>
                  <a:spcPct val="150000"/>
                </a:lnSpc>
              </a:pPr>
              <a:r>
                <a:rPr lang="my-MM" altLang="en-US" sz="1400" dirty="0">
                  <a:solidFill>
                    <a:srgbClr val="FFEA18"/>
                  </a:solidFill>
                  <a:latin typeface="Pyidaungsu" panose="020B0502040204020203" pitchFamily="34" charset="0"/>
                  <a:cs typeface="Pyidaungsu" panose="020B0502040204020203" pitchFamily="34" charset="0"/>
                </a:rPr>
                <a:t>ရှာလမိ</a:t>
              </a:r>
            </a:p>
            <a:p>
              <a:pPr>
                <a:lnSpc>
                  <a:spcPct val="150000"/>
                </a:lnSpc>
              </a:pPr>
              <a:r>
                <a:rPr lang="my-MM" altLang="en-US" sz="1400" dirty="0">
                  <a:solidFill>
                    <a:srgbClr val="FFEA18"/>
                  </a:solidFill>
                  <a:latin typeface="Pyidaungsu" panose="020B0502040204020203" pitchFamily="34" charset="0"/>
                  <a:cs typeface="Pyidaungsu" panose="020B0502040204020203" pitchFamily="34" charset="0"/>
                </a:rPr>
                <a:t>ပါဖု</a:t>
              </a:r>
            </a:p>
            <a:p>
              <a:pPr>
                <a:lnSpc>
                  <a:spcPct val="150000"/>
                </a:lnSpc>
              </a:pPr>
              <a:r>
                <a:rPr lang="my-MM" altLang="en-US" sz="1400" dirty="0">
                  <a:solidFill>
                    <a:srgbClr val="FFEA18"/>
                  </a:solidFill>
                  <a:latin typeface="Pyidaungsu" panose="020B0502040204020203" pitchFamily="34" charset="0"/>
                  <a:cs typeface="Pyidaungsu" panose="020B0502040204020203" pitchFamily="34" charset="0"/>
                </a:rPr>
                <a:t>ရှရိပြည်အန္တိအုတ်</a:t>
              </a:r>
            </a:p>
          </p:txBody>
        </p:sp>
        <p:sp>
          <p:nvSpPr>
            <p:cNvPr id="96305" name="AutoShape 21">
              <a:extLst>
                <a:ext uri="{FF2B5EF4-FFF2-40B4-BE49-F238E27FC236}">
                  <a16:creationId xmlns:a16="http://schemas.microsoft.com/office/drawing/2014/main" id="{D34E1361-B138-FAE9-FF6B-FB23DB864405}"/>
                </a:ext>
              </a:extLst>
            </p:cNvPr>
            <p:cNvSpPr>
              <a:spLocks noChangeArrowheads="1"/>
            </p:cNvSpPr>
            <p:nvPr/>
          </p:nvSpPr>
          <p:spPr bwMode="auto">
            <a:xfrm>
              <a:off x="654" y="2558"/>
              <a:ext cx="439" cy="4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9 w 21600"/>
                <a:gd name="T19" fmla="*/ 3142 h 21600"/>
                <a:gd name="T20" fmla="*/ 18451 w 21600"/>
                <a:gd name="T21" fmla="*/ 1845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bg1"/>
            </a:solidFill>
            <a:ln w="28575">
              <a:solidFill>
                <a:schemeClr val="tx1"/>
              </a:solidFill>
              <a:miter lim="800000"/>
              <a:headEnd/>
              <a:tailEnd/>
            </a:ln>
            <a:effectLst>
              <a:outerShdw dist="35921" dir="2700000" algn="ctr" rotWithShape="0">
                <a:schemeClr val="bg2"/>
              </a:outerShdw>
            </a:effectLst>
          </p:spPr>
          <p:txBody>
            <a:bodyPr wrap="none" anchor="ctr"/>
            <a:lstStyle/>
            <a:p>
              <a:endParaRPr lang="en-US" sz="2800"/>
            </a:p>
          </p:txBody>
        </p:sp>
      </p:grpSp>
      <p:sp>
        <p:nvSpPr>
          <p:cNvPr id="96274" name="Text Box 22">
            <a:extLst>
              <a:ext uri="{FF2B5EF4-FFF2-40B4-BE49-F238E27FC236}">
                <a16:creationId xmlns:a16="http://schemas.microsoft.com/office/drawing/2014/main" id="{45CB9296-FDCD-8DE0-6FA8-CF4DB88ACD16}"/>
              </a:ext>
            </a:extLst>
          </p:cNvPr>
          <p:cNvSpPr txBox="1">
            <a:spLocks noChangeArrowheads="1"/>
          </p:cNvSpPr>
          <p:nvPr/>
        </p:nvSpPr>
        <p:spPr bwMode="auto">
          <a:xfrm>
            <a:off x="7861300" y="1511300"/>
            <a:ext cx="1943100" cy="754010"/>
          </a:xfrm>
          <a:prstGeom prst="rect">
            <a:avLst/>
          </a:prstGeom>
          <a:noFill/>
          <a:ln>
            <a:noFill/>
          </a:ln>
          <a:effectLst>
            <a:outerShdw dist="10776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80000"/>
              </a:lnSpc>
              <a:spcBef>
                <a:spcPct val="50000"/>
              </a:spcBef>
            </a:pPr>
            <a:r>
              <a:rPr lang="en-US" altLang="en-US" sz="2000" dirty="0" err="1">
                <a:solidFill>
                  <a:srgbClr val="19FF21"/>
                </a:solidFill>
                <a:latin typeface="Pyidaungsu" panose="020B0502040204020203" pitchFamily="34" charset="0"/>
                <a:cs typeface="Pyidaungsu" panose="020B0502040204020203" pitchFamily="34" charset="0"/>
              </a:rPr>
              <a:t>စတုတ္ထ</a:t>
            </a:r>
            <a:r>
              <a:rPr lang="en-US" altLang="en-US" sz="2000" dirty="0">
                <a:solidFill>
                  <a:srgbClr val="19FF21"/>
                </a:solidFill>
                <a:latin typeface="Pyidaungsu" panose="020B0502040204020203" pitchFamily="34" charset="0"/>
                <a:cs typeface="Pyidaungsu" panose="020B0502040204020203" pitchFamily="34" charset="0"/>
              </a:rPr>
              <a:t> </a:t>
            </a:r>
            <a:r>
              <a:rPr lang="en-US" altLang="en-US" sz="2000" dirty="0" err="1">
                <a:solidFill>
                  <a:srgbClr val="19FF21"/>
                </a:solidFill>
                <a:latin typeface="Pyidaungsu" panose="020B0502040204020203" pitchFamily="34" charset="0"/>
                <a:cs typeface="Pyidaungsu" panose="020B0502040204020203" pitchFamily="34" charset="0"/>
              </a:rPr>
              <a:t>ခရီးစဉ</a:t>
            </a:r>
            <a:r>
              <a:rPr lang="en-US" altLang="en-US" sz="2000" dirty="0">
                <a:solidFill>
                  <a:srgbClr val="19FF21"/>
                </a:solidFill>
                <a:latin typeface="Pyidaungsu" panose="020B0502040204020203" pitchFamily="34" charset="0"/>
                <a:cs typeface="Pyidaungsu" panose="020B0502040204020203" pitchFamily="34" charset="0"/>
              </a:rPr>
              <a:t>်</a:t>
            </a:r>
          </a:p>
          <a:p>
            <a:pPr>
              <a:lnSpc>
                <a:spcPct val="80000"/>
              </a:lnSpc>
              <a:spcBef>
                <a:spcPct val="50000"/>
              </a:spcBef>
            </a:pPr>
            <a:r>
              <a:rPr lang="en-US" altLang="en-US" sz="2000" dirty="0">
                <a:solidFill>
                  <a:srgbClr val="19FF21"/>
                </a:solidFill>
                <a:latin typeface="Pyidaungsu" panose="020B0502040204020203" pitchFamily="34" charset="0"/>
                <a:cs typeface="Pyidaungsu" panose="020B0502040204020203" pitchFamily="34" charset="0"/>
              </a:rPr>
              <a:t>(</a:t>
            </a:r>
            <a:r>
              <a:rPr lang="en-US" altLang="en-US" sz="2000" dirty="0" err="1">
                <a:solidFill>
                  <a:srgbClr val="19FF21"/>
                </a:solidFill>
                <a:latin typeface="Pyidaungsu" panose="020B0502040204020203" pitchFamily="34" charset="0"/>
                <a:cs typeface="Pyidaungsu" panose="020B0502040204020203" pitchFamily="34" charset="0"/>
              </a:rPr>
              <a:t>ရောမသို</a:t>
            </a:r>
            <a:r>
              <a:rPr lang="en-US" altLang="en-US" sz="2000" dirty="0">
                <a:solidFill>
                  <a:srgbClr val="19FF21"/>
                </a:solidFill>
                <a:latin typeface="Pyidaungsu" panose="020B0502040204020203" pitchFamily="34" charset="0"/>
                <a:cs typeface="Pyidaungsu" panose="020B0502040204020203" pitchFamily="34" charset="0"/>
              </a:rPr>
              <a:t>့)</a:t>
            </a:r>
          </a:p>
        </p:txBody>
      </p:sp>
      <p:sp>
        <p:nvSpPr>
          <p:cNvPr id="1047585" name="Oval 33">
            <a:extLst>
              <a:ext uri="{FF2B5EF4-FFF2-40B4-BE49-F238E27FC236}">
                <a16:creationId xmlns:a16="http://schemas.microsoft.com/office/drawing/2014/main" id="{8813A301-0356-6D7E-490C-09C2FE97BE69}"/>
              </a:ext>
            </a:extLst>
          </p:cNvPr>
          <p:cNvSpPr>
            <a:spLocks noChangeArrowheads="1"/>
          </p:cNvSpPr>
          <p:nvPr/>
        </p:nvSpPr>
        <p:spPr bwMode="auto">
          <a:xfrm>
            <a:off x="2228850" y="4410075"/>
            <a:ext cx="1863725" cy="617538"/>
          </a:xfrm>
          <a:prstGeom prst="ellipse">
            <a:avLst/>
          </a:prstGeom>
          <a:noFill/>
          <a:ln w="76200">
            <a:solidFill>
              <a:srgbClr val="FFEA18"/>
            </a:solidFill>
            <a:round/>
            <a:headEnd/>
            <a:tailEnd/>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96276" name="Text Box 42">
            <a:extLst>
              <a:ext uri="{FF2B5EF4-FFF2-40B4-BE49-F238E27FC236}">
                <a16:creationId xmlns:a16="http://schemas.microsoft.com/office/drawing/2014/main" id="{8BDB51E2-E3C9-169D-AFA8-8AA7DB2F0B90}"/>
              </a:ext>
            </a:extLst>
          </p:cNvPr>
          <p:cNvSpPr txBox="1">
            <a:spLocks noChangeArrowheads="1"/>
          </p:cNvSpPr>
          <p:nvPr/>
        </p:nvSpPr>
        <p:spPr bwMode="auto">
          <a:xfrm>
            <a:off x="798513" y="7431088"/>
            <a:ext cx="5953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900">
                <a:solidFill>
                  <a:schemeClr val="bg1"/>
                </a:solidFill>
              </a:rPr>
              <a:t>©2004 TBBMI</a:t>
            </a:r>
          </a:p>
        </p:txBody>
      </p:sp>
      <p:grpSp>
        <p:nvGrpSpPr>
          <p:cNvPr id="3" name="Group 76">
            <a:extLst>
              <a:ext uri="{FF2B5EF4-FFF2-40B4-BE49-F238E27FC236}">
                <a16:creationId xmlns:a16="http://schemas.microsoft.com/office/drawing/2014/main" id="{CAF4D54C-F989-9FF2-1EE1-0C8ECA33997D}"/>
              </a:ext>
            </a:extLst>
          </p:cNvPr>
          <p:cNvGrpSpPr>
            <a:grpSpLocks/>
          </p:cNvGrpSpPr>
          <p:nvPr/>
        </p:nvGrpSpPr>
        <p:grpSpPr bwMode="auto">
          <a:xfrm>
            <a:off x="3451225" y="6411910"/>
            <a:ext cx="2393950" cy="1041399"/>
            <a:chOff x="2315" y="4048"/>
            <a:chExt cx="1141" cy="656"/>
          </a:xfrm>
        </p:grpSpPr>
        <p:sp>
          <p:nvSpPr>
            <p:cNvPr id="96302" name="Rectangle 69">
              <a:extLst>
                <a:ext uri="{FF2B5EF4-FFF2-40B4-BE49-F238E27FC236}">
                  <a16:creationId xmlns:a16="http://schemas.microsoft.com/office/drawing/2014/main" id="{1F3539DB-381D-C0F0-1E75-A7DCE7626CB7}"/>
                </a:ext>
              </a:extLst>
            </p:cNvPr>
            <p:cNvSpPr>
              <a:spLocks noChangeArrowheads="1"/>
            </p:cNvSpPr>
            <p:nvPr/>
          </p:nvSpPr>
          <p:spPr bwMode="auto">
            <a:xfrm>
              <a:off x="2329" y="4048"/>
              <a:ext cx="1127" cy="656"/>
            </a:xfrm>
            <a:prstGeom prst="rect">
              <a:avLst/>
            </a:prstGeom>
            <a:gradFill rotWithShape="0">
              <a:gsLst>
                <a:gs pos="0">
                  <a:srgbClr val="000000"/>
                </a:gs>
                <a:gs pos="100000">
                  <a:srgbClr val="2828FF"/>
                </a:gs>
              </a:gsLst>
              <a:lin ang="5400000" scaled="1"/>
            </a:gradFill>
            <a:ln w="76200">
              <a:solidFill>
                <a:schemeClr val="hlink"/>
              </a:solidFill>
              <a:miter lim="800000"/>
              <a:headEnd/>
              <a:tailEnd/>
            </a:ln>
            <a:effectLst>
              <a:outerShdw dist="71842" dir="2700000"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800"/>
                <a:t> </a:t>
              </a:r>
            </a:p>
          </p:txBody>
        </p:sp>
        <p:sp>
          <p:nvSpPr>
            <p:cNvPr id="96303" name="Text Box 60">
              <a:extLst>
                <a:ext uri="{FF2B5EF4-FFF2-40B4-BE49-F238E27FC236}">
                  <a16:creationId xmlns:a16="http://schemas.microsoft.com/office/drawing/2014/main" id="{E2FE259D-E5F4-A8BA-4382-BF42B13542AF}"/>
                </a:ext>
              </a:extLst>
            </p:cNvPr>
            <p:cNvSpPr txBox="1">
              <a:spLocks noChangeArrowheads="1"/>
            </p:cNvSpPr>
            <p:nvPr/>
          </p:nvSpPr>
          <p:spPr bwMode="auto">
            <a:xfrm>
              <a:off x="2315" y="4101"/>
              <a:ext cx="1117" cy="475"/>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80000"/>
                </a:lnSpc>
                <a:spcBef>
                  <a:spcPct val="50000"/>
                </a:spcBef>
              </a:pPr>
              <a:r>
                <a:rPr lang="en-US" altLang="en-US" sz="2000" dirty="0" err="1">
                  <a:solidFill>
                    <a:srgbClr val="FFEA18"/>
                  </a:solidFill>
                  <a:latin typeface="Pyidaungsu" panose="020B0502040204020203" pitchFamily="34" charset="0"/>
                  <a:cs typeface="Pyidaungsu" panose="020B0502040204020203" pitchFamily="34" charset="0"/>
                </a:rPr>
                <a:t>ဥရောပသား</a:t>
              </a:r>
              <a:r>
                <a:rPr lang="en-US" altLang="en-US" sz="2000" dirty="0">
                  <a:solidFill>
                    <a:srgbClr val="FFEA18"/>
                  </a:solidFill>
                  <a:latin typeface="Pyidaungsu" panose="020B0502040204020203" pitchFamily="34" charset="0"/>
                  <a:cs typeface="Pyidaungsu" panose="020B0502040204020203" pitchFamily="34" charset="0"/>
                </a:rPr>
                <a:t> </a:t>
              </a:r>
            </a:p>
            <a:p>
              <a:pPr>
                <a:lnSpc>
                  <a:spcPct val="80000"/>
                </a:lnSpc>
                <a:spcBef>
                  <a:spcPct val="50000"/>
                </a:spcBef>
              </a:pPr>
              <a:r>
                <a:rPr lang="en-US" altLang="en-US" sz="2000" dirty="0" err="1">
                  <a:solidFill>
                    <a:srgbClr val="FFEA18"/>
                  </a:solidFill>
                  <a:latin typeface="Pyidaungsu" panose="020B0502040204020203" pitchFamily="34" charset="0"/>
                  <a:cs typeface="Pyidaungsu" panose="020B0502040204020203" pitchFamily="34" charset="0"/>
                </a:rPr>
                <a:t>တွန်းအားပေးခြင်း</a:t>
              </a:r>
              <a:endParaRPr lang="en-US" altLang="en-US" sz="2000" dirty="0">
                <a:solidFill>
                  <a:srgbClr val="FFEA18"/>
                </a:solidFill>
                <a:latin typeface="Pyidaungsu" panose="020B0502040204020203" pitchFamily="34" charset="0"/>
                <a:cs typeface="Pyidaungsu" panose="020B0502040204020203" pitchFamily="34" charset="0"/>
              </a:endParaRPr>
            </a:p>
          </p:txBody>
        </p:sp>
      </p:grpSp>
      <p:grpSp>
        <p:nvGrpSpPr>
          <p:cNvPr id="4" name="Group 92">
            <a:extLst>
              <a:ext uri="{FF2B5EF4-FFF2-40B4-BE49-F238E27FC236}">
                <a16:creationId xmlns:a16="http://schemas.microsoft.com/office/drawing/2014/main" id="{792EDA1F-C204-0272-636E-53C08093EC0D}"/>
              </a:ext>
            </a:extLst>
          </p:cNvPr>
          <p:cNvGrpSpPr>
            <a:grpSpLocks/>
          </p:cNvGrpSpPr>
          <p:nvPr/>
        </p:nvGrpSpPr>
        <p:grpSpPr bwMode="auto">
          <a:xfrm>
            <a:off x="466726" y="6346825"/>
            <a:ext cx="2327275" cy="1041400"/>
            <a:chOff x="314" y="4047"/>
            <a:chExt cx="1466" cy="656"/>
          </a:xfrm>
        </p:grpSpPr>
        <p:sp>
          <p:nvSpPr>
            <p:cNvPr id="96300" name="Rectangle 67">
              <a:extLst>
                <a:ext uri="{FF2B5EF4-FFF2-40B4-BE49-F238E27FC236}">
                  <a16:creationId xmlns:a16="http://schemas.microsoft.com/office/drawing/2014/main" id="{28572E1D-A175-40B3-14C7-225635464436}"/>
                </a:ext>
              </a:extLst>
            </p:cNvPr>
            <p:cNvSpPr>
              <a:spLocks noChangeArrowheads="1"/>
            </p:cNvSpPr>
            <p:nvPr/>
          </p:nvSpPr>
          <p:spPr bwMode="auto">
            <a:xfrm>
              <a:off x="330" y="4047"/>
              <a:ext cx="1437" cy="656"/>
            </a:xfrm>
            <a:prstGeom prst="rect">
              <a:avLst/>
            </a:prstGeom>
            <a:gradFill rotWithShape="0">
              <a:gsLst>
                <a:gs pos="0">
                  <a:srgbClr val="000000"/>
                </a:gs>
                <a:gs pos="100000">
                  <a:srgbClr val="2828FF"/>
                </a:gs>
              </a:gsLst>
              <a:lin ang="5400000" scaled="1"/>
            </a:gradFill>
            <a:ln w="76200">
              <a:solidFill>
                <a:schemeClr val="hlink"/>
              </a:solidFill>
              <a:miter lim="800000"/>
              <a:headEnd/>
              <a:tailEnd/>
            </a:ln>
            <a:effectLst>
              <a:outerShdw dist="71842" dir="2700000"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2000"/>
            </a:p>
          </p:txBody>
        </p:sp>
        <p:sp>
          <p:nvSpPr>
            <p:cNvPr id="96301" name="Text Box 70">
              <a:extLst>
                <a:ext uri="{FF2B5EF4-FFF2-40B4-BE49-F238E27FC236}">
                  <a16:creationId xmlns:a16="http://schemas.microsoft.com/office/drawing/2014/main" id="{798994D8-F966-B31A-C204-62344F272B32}"/>
                </a:ext>
              </a:extLst>
            </p:cNvPr>
            <p:cNvSpPr txBox="1">
              <a:spLocks noChangeArrowheads="1"/>
            </p:cNvSpPr>
            <p:nvPr/>
          </p:nvSpPr>
          <p:spPr bwMode="auto">
            <a:xfrm>
              <a:off x="314" y="4242"/>
              <a:ext cx="1466" cy="291"/>
            </a:xfrm>
            <a:prstGeom prst="rect">
              <a:avLst/>
            </a:prstGeom>
            <a:noFill/>
            <a:ln>
              <a:noFill/>
            </a:ln>
            <a:effectLst>
              <a:outerShdw dist="74053" dir="3542175"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EA18"/>
                  </a:solidFill>
                  <a:latin typeface="Pyidaungsu" panose="020B0502040204020203" pitchFamily="34" charset="0"/>
                  <a:cs typeface="Pyidaungsu" panose="020B0502040204020203" pitchFamily="34" charset="0"/>
                </a:rPr>
                <a:t>စမ်းသပ်ခြင်း</a:t>
              </a:r>
              <a:endParaRPr lang="en-US" altLang="en-US" dirty="0">
                <a:solidFill>
                  <a:srgbClr val="FFEA18"/>
                </a:solidFill>
              </a:endParaRPr>
            </a:p>
          </p:txBody>
        </p:sp>
      </p:grpSp>
      <p:grpSp>
        <p:nvGrpSpPr>
          <p:cNvPr id="5" name="Group 78">
            <a:extLst>
              <a:ext uri="{FF2B5EF4-FFF2-40B4-BE49-F238E27FC236}">
                <a16:creationId xmlns:a16="http://schemas.microsoft.com/office/drawing/2014/main" id="{DA1132A9-C42B-5D38-3E92-5478B6333896}"/>
              </a:ext>
            </a:extLst>
          </p:cNvPr>
          <p:cNvGrpSpPr>
            <a:grpSpLocks/>
          </p:cNvGrpSpPr>
          <p:nvPr/>
        </p:nvGrpSpPr>
        <p:grpSpPr bwMode="auto">
          <a:xfrm>
            <a:off x="5954714" y="6407147"/>
            <a:ext cx="1833563" cy="1041400"/>
            <a:chOff x="3739" y="4034"/>
            <a:chExt cx="1155" cy="656"/>
          </a:xfrm>
        </p:grpSpPr>
        <p:sp>
          <p:nvSpPr>
            <p:cNvPr id="96298" name="Rectangle 71">
              <a:extLst>
                <a:ext uri="{FF2B5EF4-FFF2-40B4-BE49-F238E27FC236}">
                  <a16:creationId xmlns:a16="http://schemas.microsoft.com/office/drawing/2014/main" id="{75877A5A-634A-20E0-6F04-11E7F1A7DEA4}"/>
                </a:ext>
              </a:extLst>
            </p:cNvPr>
            <p:cNvSpPr>
              <a:spLocks noChangeArrowheads="1"/>
            </p:cNvSpPr>
            <p:nvPr/>
          </p:nvSpPr>
          <p:spPr bwMode="auto">
            <a:xfrm>
              <a:off x="3756" y="4034"/>
              <a:ext cx="1138" cy="656"/>
            </a:xfrm>
            <a:prstGeom prst="rect">
              <a:avLst/>
            </a:prstGeom>
            <a:gradFill rotWithShape="0">
              <a:gsLst>
                <a:gs pos="0">
                  <a:srgbClr val="000000"/>
                </a:gs>
                <a:gs pos="100000">
                  <a:srgbClr val="2828FF"/>
                </a:gs>
              </a:gsLst>
              <a:lin ang="5400000" scaled="1"/>
            </a:gradFill>
            <a:ln w="76200">
              <a:solidFill>
                <a:schemeClr val="hlink"/>
              </a:solidFill>
              <a:miter lim="800000"/>
              <a:headEnd/>
              <a:tailEnd/>
            </a:ln>
            <a:effectLst>
              <a:outerShdw dist="71842" dir="2700000"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800"/>
                <a:t> </a:t>
              </a:r>
            </a:p>
          </p:txBody>
        </p:sp>
        <p:sp>
          <p:nvSpPr>
            <p:cNvPr id="96299" name="Text Box 72">
              <a:extLst>
                <a:ext uri="{FF2B5EF4-FFF2-40B4-BE49-F238E27FC236}">
                  <a16:creationId xmlns:a16="http://schemas.microsoft.com/office/drawing/2014/main" id="{1C4069F6-4D51-33A9-CA03-2AFB2BA9C076}"/>
                </a:ext>
              </a:extLst>
            </p:cNvPr>
            <p:cNvSpPr txBox="1">
              <a:spLocks noChangeArrowheads="1"/>
            </p:cNvSpPr>
            <p:nvPr/>
          </p:nvSpPr>
          <p:spPr bwMode="auto">
            <a:xfrm>
              <a:off x="3739" y="4115"/>
              <a:ext cx="1153" cy="433"/>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square">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80000"/>
                </a:lnSpc>
                <a:spcBef>
                  <a:spcPct val="50000"/>
                </a:spcBef>
              </a:pPr>
              <a:r>
                <a:rPr lang="en-US" altLang="en-US" sz="1800" dirty="0" err="1">
                  <a:solidFill>
                    <a:srgbClr val="FFEA18"/>
                  </a:solidFill>
                  <a:latin typeface="Pyidaungsu" panose="020B0502040204020203" pitchFamily="34" charset="0"/>
                  <a:cs typeface="Pyidaungsu" panose="020B0502040204020203" pitchFamily="34" charset="0"/>
                </a:rPr>
                <a:t>အာရှသား</a:t>
              </a:r>
              <a:r>
                <a:rPr lang="en-US" altLang="en-US" sz="1800" dirty="0">
                  <a:solidFill>
                    <a:srgbClr val="FFEA18"/>
                  </a:solidFill>
                  <a:latin typeface="Pyidaungsu" panose="020B0502040204020203" pitchFamily="34" charset="0"/>
                  <a:cs typeface="Pyidaungsu" panose="020B0502040204020203" pitchFamily="34" charset="0"/>
                </a:rPr>
                <a:t> </a:t>
              </a:r>
            </a:p>
            <a:p>
              <a:pPr>
                <a:lnSpc>
                  <a:spcPct val="80000"/>
                </a:lnSpc>
                <a:spcBef>
                  <a:spcPct val="50000"/>
                </a:spcBef>
              </a:pPr>
              <a:r>
                <a:rPr lang="en-US" altLang="en-US" sz="1800" dirty="0" err="1">
                  <a:solidFill>
                    <a:srgbClr val="FFEA18"/>
                  </a:solidFill>
                  <a:latin typeface="Pyidaungsu" panose="020B0502040204020203" pitchFamily="34" charset="0"/>
                  <a:cs typeface="Pyidaungsu" panose="020B0502040204020203" pitchFamily="34" charset="0"/>
                </a:rPr>
                <a:t>တွန်းအားပေးခြင်း</a:t>
              </a:r>
              <a:endParaRPr lang="en-US" altLang="en-US" sz="1800" dirty="0">
                <a:solidFill>
                  <a:srgbClr val="FFEA18"/>
                </a:solidFill>
                <a:latin typeface="Pyidaungsu" panose="020B0502040204020203" pitchFamily="34" charset="0"/>
                <a:cs typeface="Pyidaungsu" panose="020B0502040204020203" pitchFamily="34" charset="0"/>
              </a:endParaRPr>
            </a:p>
          </p:txBody>
        </p:sp>
      </p:grpSp>
      <p:grpSp>
        <p:nvGrpSpPr>
          <p:cNvPr id="6" name="Group 77">
            <a:extLst>
              <a:ext uri="{FF2B5EF4-FFF2-40B4-BE49-F238E27FC236}">
                <a16:creationId xmlns:a16="http://schemas.microsoft.com/office/drawing/2014/main" id="{DBE41D03-8DE4-2A87-E375-ABA699F43EA7}"/>
              </a:ext>
            </a:extLst>
          </p:cNvPr>
          <p:cNvGrpSpPr>
            <a:grpSpLocks/>
          </p:cNvGrpSpPr>
          <p:nvPr/>
        </p:nvGrpSpPr>
        <p:grpSpPr bwMode="auto">
          <a:xfrm>
            <a:off x="7913688" y="6399213"/>
            <a:ext cx="1806575" cy="1041400"/>
            <a:chOff x="5018" y="4031"/>
            <a:chExt cx="1138" cy="656"/>
          </a:xfrm>
        </p:grpSpPr>
        <p:sp>
          <p:nvSpPr>
            <p:cNvPr id="96296" name="Rectangle 73">
              <a:extLst>
                <a:ext uri="{FF2B5EF4-FFF2-40B4-BE49-F238E27FC236}">
                  <a16:creationId xmlns:a16="http://schemas.microsoft.com/office/drawing/2014/main" id="{DB15B421-88FC-AB0F-3F13-CDB5101F7329}"/>
                </a:ext>
              </a:extLst>
            </p:cNvPr>
            <p:cNvSpPr>
              <a:spLocks noChangeArrowheads="1"/>
            </p:cNvSpPr>
            <p:nvPr/>
          </p:nvSpPr>
          <p:spPr bwMode="auto">
            <a:xfrm>
              <a:off x="5018" y="4031"/>
              <a:ext cx="1138" cy="656"/>
            </a:xfrm>
            <a:prstGeom prst="rect">
              <a:avLst/>
            </a:prstGeom>
            <a:gradFill rotWithShape="0">
              <a:gsLst>
                <a:gs pos="0">
                  <a:srgbClr val="000000"/>
                </a:gs>
                <a:gs pos="100000">
                  <a:srgbClr val="2828FF"/>
                </a:gs>
              </a:gsLst>
              <a:lin ang="5400000" scaled="1"/>
            </a:gradFill>
            <a:ln w="76200">
              <a:solidFill>
                <a:schemeClr val="hlink"/>
              </a:solidFill>
              <a:miter lim="800000"/>
              <a:headEnd/>
              <a:tailEnd/>
            </a:ln>
            <a:effectLst>
              <a:outerShdw dist="71842" dir="2700000"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000"/>
                <a:t> </a:t>
              </a:r>
            </a:p>
          </p:txBody>
        </p:sp>
        <p:sp>
          <p:nvSpPr>
            <p:cNvPr id="96297" name="Text Box 74">
              <a:extLst>
                <a:ext uri="{FF2B5EF4-FFF2-40B4-BE49-F238E27FC236}">
                  <a16:creationId xmlns:a16="http://schemas.microsoft.com/office/drawing/2014/main" id="{384C2CD1-498A-39D7-C1E1-5BC6CC57BF92}"/>
                </a:ext>
              </a:extLst>
            </p:cNvPr>
            <p:cNvSpPr txBox="1">
              <a:spLocks noChangeArrowheads="1"/>
            </p:cNvSpPr>
            <p:nvPr/>
          </p:nvSpPr>
          <p:spPr bwMode="auto">
            <a:xfrm>
              <a:off x="5037" y="4084"/>
              <a:ext cx="1117" cy="475"/>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80000"/>
                </a:lnSpc>
                <a:spcBef>
                  <a:spcPct val="50000"/>
                </a:spcBef>
              </a:pPr>
              <a:r>
                <a:rPr lang="en-US" altLang="en-US" sz="2000" dirty="0" err="1">
                  <a:solidFill>
                    <a:srgbClr val="FFEA18"/>
                  </a:solidFill>
                  <a:latin typeface="Pyidaungsu" panose="020B0502040204020203" pitchFamily="34" charset="0"/>
                  <a:cs typeface="Pyidaungsu" panose="020B0502040204020203" pitchFamily="34" charset="0"/>
                </a:rPr>
                <a:t>ရောမကို</a:t>
              </a:r>
              <a:endParaRPr lang="en-US" altLang="en-US" sz="2000" dirty="0">
                <a:solidFill>
                  <a:srgbClr val="FFEA18"/>
                </a:solidFill>
                <a:latin typeface="Pyidaungsu" panose="020B0502040204020203" pitchFamily="34" charset="0"/>
                <a:cs typeface="Pyidaungsu" panose="020B0502040204020203" pitchFamily="34" charset="0"/>
              </a:endParaRPr>
            </a:p>
            <a:p>
              <a:pPr>
                <a:lnSpc>
                  <a:spcPct val="80000"/>
                </a:lnSpc>
                <a:spcBef>
                  <a:spcPct val="50000"/>
                </a:spcBef>
              </a:pPr>
              <a:r>
                <a:rPr lang="en-US" altLang="en-US" sz="2000" dirty="0" err="1">
                  <a:solidFill>
                    <a:srgbClr val="FFEA18"/>
                  </a:solidFill>
                  <a:latin typeface="Pyidaungsu" panose="020B0502040204020203" pitchFamily="34" charset="0"/>
                  <a:cs typeface="Pyidaungsu" panose="020B0502040204020203" pitchFamily="34" charset="0"/>
                </a:rPr>
                <a:t>အောင်နိုင်ရန</a:t>
              </a:r>
              <a:r>
                <a:rPr lang="en-US" altLang="en-US" sz="2000" dirty="0">
                  <a:solidFill>
                    <a:srgbClr val="FFEA18"/>
                  </a:solidFill>
                  <a:latin typeface="Pyidaungsu" panose="020B0502040204020203" pitchFamily="34" charset="0"/>
                  <a:cs typeface="Pyidaungsu" panose="020B0502040204020203" pitchFamily="34" charset="0"/>
                </a:rPr>
                <a:t>်</a:t>
              </a:r>
              <a:endParaRPr lang="en-US" altLang="en-US" sz="2400" dirty="0">
                <a:solidFill>
                  <a:srgbClr val="FFEA18"/>
                </a:solidFill>
                <a:latin typeface="Pyidaungsu" panose="020B0502040204020203" pitchFamily="34" charset="0"/>
                <a:cs typeface="Pyidaungsu" panose="020B0502040204020203" pitchFamily="34" charset="0"/>
              </a:endParaRPr>
            </a:p>
          </p:txBody>
        </p:sp>
      </p:grpSp>
      <p:grpSp>
        <p:nvGrpSpPr>
          <p:cNvPr id="7" name="Group 88">
            <a:extLst>
              <a:ext uri="{FF2B5EF4-FFF2-40B4-BE49-F238E27FC236}">
                <a16:creationId xmlns:a16="http://schemas.microsoft.com/office/drawing/2014/main" id="{B8B5CD59-CAB8-9FAD-D629-C60665697580}"/>
              </a:ext>
            </a:extLst>
          </p:cNvPr>
          <p:cNvGrpSpPr>
            <a:grpSpLocks/>
          </p:cNvGrpSpPr>
          <p:nvPr/>
        </p:nvGrpSpPr>
        <p:grpSpPr bwMode="auto">
          <a:xfrm>
            <a:off x="369888" y="3960813"/>
            <a:ext cx="2568575" cy="3625850"/>
            <a:chOff x="233" y="2495"/>
            <a:chExt cx="1618" cy="2284"/>
          </a:xfrm>
        </p:grpSpPr>
        <p:sp>
          <p:nvSpPr>
            <p:cNvPr id="96294" name="Oval 29">
              <a:extLst>
                <a:ext uri="{FF2B5EF4-FFF2-40B4-BE49-F238E27FC236}">
                  <a16:creationId xmlns:a16="http://schemas.microsoft.com/office/drawing/2014/main" id="{ABFFC28B-1EED-AAED-3B5C-879F23FC8CE0}"/>
                </a:ext>
              </a:extLst>
            </p:cNvPr>
            <p:cNvSpPr>
              <a:spLocks noChangeArrowheads="1"/>
            </p:cNvSpPr>
            <p:nvPr/>
          </p:nvSpPr>
          <p:spPr bwMode="auto">
            <a:xfrm>
              <a:off x="529" y="2495"/>
              <a:ext cx="738" cy="486"/>
            </a:xfrm>
            <a:prstGeom prst="ellipse">
              <a:avLst/>
            </a:prstGeom>
            <a:noFill/>
            <a:ln w="76200">
              <a:solidFill>
                <a:srgbClr val="FFEA18"/>
              </a:solidFill>
              <a:round/>
              <a:headEnd/>
              <a:tailEnd/>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2000">
                <a:solidFill>
                  <a:srgbClr val="FFEA18"/>
                </a:solidFill>
              </a:endParaRPr>
            </a:p>
          </p:txBody>
        </p:sp>
        <p:sp>
          <p:nvSpPr>
            <p:cNvPr id="96295" name="Rectangle 49">
              <a:extLst>
                <a:ext uri="{FF2B5EF4-FFF2-40B4-BE49-F238E27FC236}">
                  <a16:creationId xmlns:a16="http://schemas.microsoft.com/office/drawing/2014/main" id="{2FDD013D-AAD1-588F-E214-D2452E262D6C}"/>
                </a:ext>
              </a:extLst>
            </p:cNvPr>
            <p:cNvSpPr>
              <a:spLocks noChangeArrowheads="1"/>
            </p:cNvSpPr>
            <p:nvPr/>
          </p:nvSpPr>
          <p:spPr bwMode="auto">
            <a:xfrm>
              <a:off x="233" y="3963"/>
              <a:ext cx="1618" cy="816"/>
            </a:xfrm>
            <a:prstGeom prst="rect">
              <a:avLst/>
            </a:prstGeom>
            <a:noFill/>
            <a:ln w="76200">
              <a:solidFill>
                <a:schemeClr val="bg1"/>
              </a:solidFill>
              <a:miter lim="800000"/>
              <a:headEnd/>
              <a:tailEnd/>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grpSp>
      <p:grpSp>
        <p:nvGrpSpPr>
          <p:cNvPr id="8" name="Group 85">
            <a:extLst>
              <a:ext uri="{FF2B5EF4-FFF2-40B4-BE49-F238E27FC236}">
                <a16:creationId xmlns:a16="http://schemas.microsoft.com/office/drawing/2014/main" id="{2DC07C1E-ADDB-D81D-E4F9-4E47254BED64}"/>
              </a:ext>
            </a:extLst>
          </p:cNvPr>
          <p:cNvGrpSpPr>
            <a:grpSpLocks/>
          </p:cNvGrpSpPr>
          <p:nvPr/>
        </p:nvGrpSpPr>
        <p:grpSpPr bwMode="auto">
          <a:xfrm>
            <a:off x="5829300" y="2406650"/>
            <a:ext cx="2085975" cy="5170488"/>
            <a:chOff x="3664" y="1509"/>
            <a:chExt cx="1314" cy="3257"/>
          </a:xfrm>
        </p:grpSpPr>
        <p:sp>
          <p:nvSpPr>
            <p:cNvPr id="96292" name="Oval 31">
              <a:extLst>
                <a:ext uri="{FF2B5EF4-FFF2-40B4-BE49-F238E27FC236}">
                  <a16:creationId xmlns:a16="http://schemas.microsoft.com/office/drawing/2014/main" id="{FECEBE27-145E-33D6-0D14-A86D2182099E}"/>
                </a:ext>
              </a:extLst>
            </p:cNvPr>
            <p:cNvSpPr>
              <a:spLocks noChangeArrowheads="1"/>
            </p:cNvSpPr>
            <p:nvPr/>
          </p:nvSpPr>
          <p:spPr bwMode="auto">
            <a:xfrm>
              <a:off x="3926" y="1509"/>
              <a:ext cx="738" cy="401"/>
            </a:xfrm>
            <a:prstGeom prst="ellipse">
              <a:avLst/>
            </a:prstGeom>
            <a:noFill/>
            <a:ln w="76200">
              <a:solidFill>
                <a:srgbClr val="FFEA18"/>
              </a:solidFill>
              <a:round/>
              <a:headEnd/>
              <a:tailEnd/>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96293" name="Rectangle 52">
              <a:extLst>
                <a:ext uri="{FF2B5EF4-FFF2-40B4-BE49-F238E27FC236}">
                  <a16:creationId xmlns:a16="http://schemas.microsoft.com/office/drawing/2014/main" id="{2A6406EA-B27C-55DC-872F-078CEF2EAEF2}"/>
                </a:ext>
              </a:extLst>
            </p:cNvPr>
            <p:cNvSpPr>
              <a:spLocks noChangeArrowheads="1"/>
            </p:cNvSpPr>
            <p:nvPr/>
          </p:nvSpPr>
          <p:spPr bwMode="auto">
            <a:xfrm>
              <a:off x="3664" y="3963"/>
              <a:ext cx="1314" cy="803"/>
            </a:xfrm>
            <a:prstGeom prst="rect">
              <a:avLst/>
            </a:prstGeom>
            <a:noFill/>
            <a:ln w="76200">
              <a:solidFill>
                <a:schemeClr val="bg1"/>
              </a:solidFill>
              <a:miter lim="800000"/>
              <a:headEnd/>
              <a:tailEnd/>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2000"/>
            </a:p>
          </p:txBody>
        </p:sp>
      </p:grpSp>
      <p:grpSp>
        <p:nvGrpSpPr>
          <p:cNvPr id="9" name="Group 94">
            <a:extLst>
              <a:ext uri="{FF2B5EF4-FFF2-40B4-BE49-F238E27FC236}">
                <a16:creationId xmlns:a16="http://schemas.microsoft.com/office/drawing/2014/main" id="{B0DBDFC9-691B-8D6B-C24A-5661899F9E55}"/>
              </a:ext>
            </a:extLst>
          </p:cNvPr>
          <p:cNvGrpSpPr>
            <a:grpSpLocks/>
          </p:cNvGrpSpPr>
          <p:nvPr/>
        </p:nvGrpSpPr>
        <p:grpSpPr bwMode="auto">
          <a:xfrm>
            <a:off x="7772400" y="5838825"/>
            <a:ext cx="2085975" cy="1727200"/>
            <a:chOff x="4907" y="3678"/>
            <a:chExt cx="1314" cy="1088"/>
          </a:xfrm>
        </p:grpSpPr>
        <p:sp>
          <p:nvSpPr>
            <p:cNvPr id="96290" name="Rectangle 82">
              <a:extLst>
                <a:ext uri="{FF2B5EF4-FFF2-40B4-BE49-F238E27FC236}">
                  <a16:creationId xmlns:a16="http://schemas.microsoft.com/office/drawing/2014/main" id="{107A6D39-5940-4036-E8CF-A0FAFCFCB8D4}"/>
                </a:ext>
              </a:extLst>
            </p:cNvPr>
            <p:cNvSpPr>
              <a:spLocks noChangeArrowheads="1"/>
            </p:cNvSpPr>
            <p:nvPr/>
          </p:nvSpPr>
          <p:spPr bwMode="auto">
            <a:xfrm>
              <a:off x="4907" y="3963"/>
              <a:ext cx="1314" cy="803"/>
            </a:xfrm>
            <a:prstGeom prst="rect">
              <a:avLst/>
            </a:prstGeom>
            <a:noFill/>
            <a:ln w="76200">
              <a:solidFill>
                <a:schemeClr val="bg1"/>
              </a:solidFill>
              <a:miter lim="800000"/>
              <a:headEnd/>
              <a:tailEnd/>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2000"/>
            </a:p>
          </p:txBody>
        </p:sp>
        <p:sp>
          <p:nvSpPr>
            <p:cNvPr id="96291" name="Oval 32">
              <a:extLst>
                <a:ext uri="{FF2B5EF4-FFF2-40B4-BE49-F238E27FC236}">
                  <a16:creationId xmlns:a16="http://schemas.microsoft.com/office/drawing/2014/main" id="{34788676-9B36-E322-3CFA-E611E24E8B80}"/>
                </a:ext>
              </a:extLst>
            </p:cNvPr>
            <p:cNvSpPr>
              <a:spLocks noChangeArrowheads="1"/>
            </p:cNvSpPr>
            <p:nvPr/>
          </p:nvSpPr>
          <p:spPr bwMode="auto">
            <a:xfrm>
              <a:off x="5145" y="3678"/>
              <a:ext cx="738" cy="353"/>
            </a:xfrm>
            <a:prstGeom prst="ellipse">
              <a:avLst/>
            </a:prstGeom>
            <a:noFill/>
            <a:ln w="76200">
              <a:solidFill>
                <a:srgbClr val="FFEA18"/>
              </a:solidFill>
              <a:round/>
              <a:headEnd/>
              <a:tailEnd/>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grpSp>
      <p:grpSp>
        <p:nvGrpSpPr>
          <p:cNvPr id="10" name="Group 93">
            <a:extLst>
              <a:ext uri="{FF2B5EF4-FFF2-40B4-BE49-F238E27FC236}">
                <a16:creationId xmlns:a16="http://schemas.microsoft.com/office/drawing/2014/main" id="{CD2A7E40-9C1D-1645-FE5F-E4221B2135B5}"/>
              </a:ext>
            </a:extLst>
          </p:cNvPr>
          <p:cNvGrpSpPr>
            <a:grpSpLocks/>
          </p:cNvGrpSpPr>
          <p:nvPr/>
        </p:nvGrpSpPr>
        <p:grpSpPr bwMode="auto">
          <a:xfrm>
            <a:off x="3527425" y="5337175"/>
            <a:ext cx="2354263" cy="2195513"/>
            <a:chOff x="2460" y="3392"/>
            <a:chExt cx="1314" cy="1383"/>
          </a:xfrm>
        </p:grpSpPr>
        <p:sp>
          <p:nvSpPr>
            <p:cNvPr id="96288" name="Oval 90">
              <a:extLst>
                <a:ext uri="{FF2B5EF4-FFF2-40B4-BE49-F238E27FC236}">
                  <a16:creationId xmlns:a16="http://schemas.microsoft.com/office/drawing/2014/main" id="{0D7CAB8C-DAD3-A043-3EE8-A9B45AF9E73D}"/>
                </a:ext>
              </a:extLst>
            </p:cNvPr>
            <p:cNvSpPr>
              <a:spLocks noChangeArrowheads="1"/>
            </p:cNvSpPr>
            <p:nvPr/>
          </p:nvSpPr>
          <p:spPr bwMode="auto">
            <a:xfrm>
              <a:off x="2566" y="3392"/>
              <a:ext cx="1124" cy="486"/>
            </a:xfrm>
            <a:prstGeom prst="ellipse">
              <a:avLst/>
            </a:prstGeom>
            <a:noFill/>
            <a:ln w="76200">
              <a:solidFill>
                <a:srgbClr val="FFEA18"/>
              </a:solidFill>
              <a:round/>
              <a:headEnd/>
              <a:tailEnd/>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96289" name="Rectangle 91">
              <a:extLst>
                <a:ext uri="{FF2B5EF4-FFF2-40B4-BE49-F238E27FC236}">
                  <a16:creationId xmlns:a16="http://schemas.microsoft.com/office/drawing/2014/main" id="{7A575F62-3A64-CA94-DB9A-D6EB8D0F36D8}"/>
                </a:ext>
              </a:extLst>
            </p:cNvPr>
            <p:cNvSpPr>
              <a:spLocks noChangeArrowheads="1"/>
            </p:cNvSpPr>
            <p:nvPr/>
          </p:nvSpPr>
          <p:spPr bwMode="auto">
            <a:xfrm>
              <a:off x="2460" y="3972"/>
              <a:ext cx="1314" cy="803"/>
            </a:xfrm>
            <a:prstGeom prst="rect">
              <a:avLst/>
            </a:prstGeom>
            <a:noFill/>
            <a:ln w="76200">
              <a:solidFill>
                <a:schemeClr val="bg1"/>
              </a:solidFill>
              <a:miter lim="800000"/>
              <a:headEnd/>
              <a:tailEnd/>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2000"/>
            </a:p>
          </p:txBody>
        </p:sp>
      </p:grpSp>
      <p:sp>
        <p:nvSpPr>
          <p:cNvPr id="96285" name="Rectangle 41">
            <a:extLst>
              <a:ext uri="{FF2B5EF4-FFF2-40B4-BE49-F238E27FC236}">
                <a16:creationId xmlns:a16="http://schemas.microsoft.com/office/drawing/2014/main" id="{50B68396-C09F-DC70-2AE3-72C90E732A42}"/>
              </a:ext>
            </a:extLst>
          </p:cNvPr>
          <p:cNvSpPr>
            <a:spLocks noChangeArrowheads="1"/>
          </p:cNvSpPr>
          <p:nvPr/>
        </p:nvSpPr>
        <p:spPr bwMode="auto">
          <a:xfrm>
            <a:off x="8720138" y="7400925"/>
            <a:ext cx="492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000">
                <a:solidFill>
                  <a:srgbClr val="FFEA18"/>
                </a:solidFill>
              </a:rPr>
              <a:t>8.0.08.</a:t>
            </a:r>
          </a:p>
        </p:txBody>
      </p:sp>
      <p:sp>
        <p:nvSpPr>
          <p:cNvPr id="96286" name="Text Box 43">
            <a:extLst>
              <a:ext uri="{FF2B5EF4-FFF2-40B4-BE49-F238E27FC236}">
                <a16:creationId xmlns:a16="http://schemas.microsoft.com/office/drawing/2014/main" id="{9C311FF3-0F9A-7DBA-D21A-E840C7268683}"/>
              </a:ext>
            </a:extLst>
          </p:cNvPr>
          <p:cNvSpPr txBox="1">
            <a:spLocks noChangeArrowheads="1"/>
          </p:cNvSpPr>
          <p:nvPr/>
        </p:nvSpPr>
        <p:spPr bwMode="auto">
          <a:xfrm>
            <a:off x="9180513" y="7402513"/>
            <a:ext cx="3127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EA18"/>
                </a:solidFill>
              </a:rPr>
              <a:t>39</a:t>
            </a:r>
          </a:p>
        </p:txBody>
      </p:sp>
      <p:sp>
        <p:nvSpPr>
          <p:cNvPr id="96287" name="Text Box 44">
            <a:extLst>
              <a:ext uri="{FF2B5EF4-FFF2-40B4-BE49-F238E27FC236}">
                <a16:creationId xmlns:a16="http://schemas.microsoft.com/office/drawing/2014/main" id="{2998BDDC-31A7-E52D-4BFB-D0E9CBD31CD7}"/>
              </a:ext>
            </a:extLst>
          </p:cNvPr>
          <p:cNvSpPr txBox="1">
            <a:spLocks noChangeArrowheads="1"/>
          </p:cNvSpPr>
          <p:nvPr/>
        </p:nvSpPr>
        <p:spPr bwMode="auto">
          <a:xfrm>
            <a:off x="9632950" y="7345363"/>
            <a:ext cx="265113" cy="30797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EA18"/>
                </a:solidFill>
              </a:rPr>
              <a:t>8</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ppt_x</p:attrName>
                                        </p:attrNameLst>
                                      </p:cBhvr>
                                      <p:tavLst>
                                        <p:tav tm="0">
                                          <p:val>
                                            <p:fltVal val="0.5"/>
                                          </p:val>
                                        </p:tav>
                                        <p:tav tm="100000">
                                          <p:val>
                                            <p:strVal val="#ppt_x"/>
                                          </p:val>
                                        </p:tav>
                                      </p:tavLst>
                                    </p:anim>
                                    <p:anim calcmode="lin" valueType="num">
                                      <p:cBhvr>
                                        <p:cTn id="10"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 calcmode="lin" valueType="num">
                                      <p:cBhvr>
                                        <p:cTn id="17" dur="500" fill="hold"/>
                                        <p:tgtEl>
                                          <p:spTgt spid="3"/>
                                        </p:tgtEl>
                                        <p:attrNameLst>
                                          <p:attrName>ppt_x</p:attrName>
                                        </p:attrNameLst>
                                      </p:cBhvr>
                                      <p:tavLst>
                                        <p:tav tm="0">
                                          <p:val>
                                            <p:fltVal val="0.5"/>
                                          </p:val>
                                        </p:tav>
                                        <p:tav tm="100000">
                                          <p:val>
                                            <p:strVal val="#ppt_x"/>
                                          </p:val>
                                        </p:tav>
                                      </p:tavLst>
                                    </p:anim>
                                    <p:anim calcmode="lin" valueType="num">
                                      <p:cBhvr>
                                        <p:cTn id="18"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ppt_x</p:attrName>
                                        </p:attrNameLst>
                                      </p:cBhvr>
                                      <p:tavLst>
                                        <p:tav tm="0">
                                          <p:val>
                                            <p:fltVal val="0.5"/>
                                          </p:val>
                                        </p:tav>
                                        <p:tav tm="100000">
                                          <p:val>
                                            <p:strVal val="#ppt_x"/>
                                          </p:val>
                                        </p:tav>
                                      </p:tavLst>
                                    </p:anim>
                                    <p:anim calcmode="lin" valueType="num">
                                      <p:cBhvr>
                                        <p:cTn id="26"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 calcmode="lin" valueType="num">
                                      <p:cBhvr>
                                        <p:cTn id="33" dur="500" fill="hold"/>
                                        <p:tgtEl>
                                          <p:spTgt spid="6"/>
                                        </p:tgtEl>
                                        <p:attrNameLst>
                                          <p:attrName>ppt_x</p:attrName>
                                        </p:attrNameLst>
                                      </p:cBhvr>
                                      <p:tavLst>
                                        <p:tav tm="0">
                                          <p:val>
                                            <p:fltVal val="0.5"/>
                                          </p:val>
                                        </p:tav>
                                        <p:tav tm="100000">
                                          <p:val>
                                            <p:strVal val="#ppt_x"/>
                                          </p:val>
                                        </p:tav>
                                      </p:tavLst>
                                    </p:anim>
                                    <p:anim calcmode="lin" valueType="num">
                                      <p:cBhvr>
                                        <p:cTn id="34"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272"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strVal val="2/3*#ppt_w"/>
                                          </p:val>
                                        </p:tav>
                                        <p:tav tm="100000">
                                          <p:val>
                                            <p:strVal val="#ppt_w"/>
                                          </p:val>
                                        </p:tav>
                                      </p:tavLst>
                                    </p:anim>
                                    <p:anim calcmode="lin" valueType="num">
                                      <p:cBhvr>
                                        <p:cTn id="40" dur="500" fill="hold"/>
                                        <p:tgtEl>
                                          <p:spTgt spid="7"/>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272" fill="hold" grpId="0" nodeType="clickEffect">
                                  <p:stCondLst>
                                    <p:cond delay="0"/>
                                  </p:stCondLst>
                                  <p:childTnLst>
                                    <p:set>
                                      <p:cBhvr>
                                        <p:cTn id="44" dur="1" fill="hold">
                                          <p:stCondLst>
                                            <p:cond delay="0"/>
                                          </p:stCondLst>
                                        </p:cTn>
                                        <p:tgtEl>
                                          <p:spTgt spid="1047585"/>
                                        </p:tgtEl>
                                        <p:attrNameLst>
                                          <p:attrName>style.visibility</p:attrName>
                                        </p:attrNameLst>
                                      </p:cBhvr>
                                      <p:to>
                                        <p:strVal val="visible"/>
                                      </p:to>
                                    </p:set>
                                    <p:anim calcmode="lin" valueType="num">
                                      <p:cBhvr>
                                        <p:cTn id="45" dur="500" fill="hold"/>
                                        <p:tgtEl>
                                          <p:spTgt spid="1047585"/>
                                        </p:tgtEl>
                                        <p:attrNameLst>
                                          <p:attrName>ppt_w</p:attrName>
                                        </p:attrNameLst>
                                      </p:cBhvr>
                                      <p:tavLst>
                                        <p:tav tm="0">
                                          <p:val>
                                            <p:strVal val="2/3*#ppt_w"/>
                                          </p:val>
                                        </p:tav>
                                        <p:tav tm="100000">
                                          <p:val>
                                            <p:strVal val="#ppt_w"/>
                                          </p:val>
                                        </p:tav>
                                      </p:tavLst>
                                    </p:anim>
                                    <p:anim calcmode="lin" valueType="num">
                                      <p:cBhvr>
                                        <p:cTn id="46" dur="500" fill="hold"/>
                                        <p:tgtEl>
                                          <p:spTgt spid="1047585"/>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047585"/>
                                        </p:tgtEl>
                                        <p:attrNameLst>
                                          <p:attrName>style.visibility</p:attrName>
                                        </p:attrNameLst>
                                      </p:cBhvr>
                                      <p:to>
                                        <p:strVal val="hidden"/>
                                      </p:to>
                                    </p:set>
                                  </p:sub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272"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500" fill="hold"/>
                                        <p:tgtEl>
                                          <p:spTgt spid="10"/>
                                        </p:tgtEl>
                                        <p:attrNameLst>
                                          <p:attrName>ppt_w</p:attrName>
                                        </p:attrNameLst>
                                      </p:cBhvr>
                                      <p:tavLst>
                                        <p:tav tm="0">
                                          <p:val>
                                            <p:strVal val="2/3*#ppt_w"/>
                                          </p:val>
                                        </p:tav>
                                        <p:tav tm="100000">
                                          <p:val>
                                            <p:strVal val="#ppt_w"/>
                                          </p:val>
                                        </p:tav>
                                      </p:tavLst>
                                    </p:anim>
                                    <p:anim calcmode="lin" valueType="num">
                                      <p:cBhvr>
                                        <p:cTn id="52" dur="500" fill="hold"/>
                                        <p:tgtEl>
                                          <p:spTgt spid="10"/>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272"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0">
                                          <p:val>
                                            <p:strVal val="2/3*#ppt_w"/>
                                          </p:val>
                                        </p:tav>
                                        <p:tav tm="100000">
                                          <p:val>
                                            <p:strVal val="#ppt_w"/>
                                          </p:val>
                                        </p:tav>
                                      </p:tavLst>
                                    </p:anim>
                                    <p:anim calcmode="lin" valueType="num">
                                      <p:cBhvr>
                                        <p:cTn id="58" dur="500" fill="hold"/>
                                        <p:tgtEl>
                                          <p:spTgt spid="8"/>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272"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strVal val="2/3*#ppt_w"/>
                                          </p:val>
                                        </p:tav>
                                        <p:tav tm="100000">
                                          <p:val>
                                            <p:strVal val="#ppt_w"/>
                                          </p:val>
                                        </p:tav>
                                      </p:tavLst>
                                    </p:anim>
                                    <p:anim calcmode="lin" valueType="num">
                                      <p:cBhvr>
                                        <p:cTn id="64" dur="500" fill="hold"/>
                                        <p:tgtEl>
                                          <p:spTgt spid="9"/>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8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70">
            <a:extLst>
              <a:ext uri="{FF2B5EF4-FFF2-40B4-BE49-F238E27FC236}">
                <a16:creationId xmlns:a16="http://schemas.microsoft.com/office/drawing/2014/main" id="{6C9A1E92-0C35-71E9-92E2-15E0B613E6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0" y="1270000"/>
            <a:ext cx="4281488" cy="5619750"/>
          </a:xfrm>
          <a:prstGeom prst="rect">
            <a:avLst/>
          </a:prstGeom>
          <a:noFill/>
          <a:ln w="76200">
            <a:solidFill>
              <a:schemeClr val="accent2"/>
            </a:solidFill>
            <a:miter lim="800000"/>
            <a:headEnd/>
            <a:tailEnd/>
          </a:ln>
          <a:effectLst>
            <a:outerShdw dist="81320" dir="3080412" algn="ctr" rotWithShape="0">
              <a:schemeClr val="tx1"/>
            </a:outerShdw>
          </a:effectLst>
          <a:extLst>
            <a:ext uri="{909E8E84-426E-40DD-AFC4-6F175D3DCCD1}">
              <a14:hiddenFill xmlns:a14="http://schemas.microsoft.com/office/drawing/2010/main">
                <a:solidFill>
                  <a:srgbClr val="FFFFFF"/>
                </a:solidFill>
              </a14:hiddenFill>
            </a:ext>
          </a:extLst>
        </p:spPr>
      </p:pic>
      <p:sp>
        <p:nvSpPr>
          <p:cNvPr id="24578" name="Rectangle 10">
            <a:extLst>
              <a:ext uri="{FF2B5EF4-FFF2-40B4-BE49-F238E27FC236}">
                <a16:creationId xmlns:a16="http://schemas.microsoft.com/office/drawing/2014/main" id="{EAC48A67-CEAF-E9D4-B7F6-7B1ADE14DD09}"/>
              </a:ext>
            </a:extLst>
          </p:cNvPr>
          <p:cNvSpPr>
            <a:spLocks noChangeArrowheads="1"/>
          </p:cNvSpPr>
          <p:nvPr/>
        </p:nvSpPr>
        <p:spPr bwMode="auto">
          <a:xfrm>
            <a:off x="5575300" y="4243388"/>
            <a:ext cx="3548063" cy="1422400"/>
          </a:xfrm>
          <a:prstGeom prst="rect">
            <a:avLst/>
          </a:prstGeom>
          <a:noFill/>
          <a:ln>
            <a:noFill/>
          </a:ln>
          <a:effectLst>
            <a:outerShdw dist="127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70000"/>
              </a:lnSpc>
              <a:spcBef>
                <a:spcPct val="50000"/>
              </a:spcBef>
            </a:pPr>
            <a:endParaRPr lang="en-US" altLang="en-US" sz="2500"/>
          </a:p>
          <a:p>
            <a:pPr>
              <a:lnSpc>
                <a:spcPct val="70000"/>
              </a:lnSpc>
              <a:spcBef>
                <a:spcPct val="50000"/>
              </a:spcBef>
            </a:pPr>
            <a:endParaRPr lang="en-US" altLang="en-US" sz="1800"/>
          </a:p>
          <a:p>
            <a:pPr>
              <a:lnSpc>
                <a:spcPct val="70000"/>
              </a:lnSpc>
              <a:spcBef>
                <a:spcPct val="50000"/>
              </a:spcBef>
            </a:pPr>
            <a:endParaRPr lang="en-US" altLang="en-US" sz="1800"/>
          </a:p>
          <a:p>
            <a:pPr>
              <a:lnSpc>
                <a:spcPct val="70000"/>
              </a:lnSpc>
              <a:spcBef>
                <a:spcPct val="50000"/>
              </a:spcBef>
            </a:pPr>
            <a:endParaRPr lang="en-US" altLang="en-US" sz="2000">
              <a:solidFill>
                <a:srgbClr val="063DE8"/>
              </a:solidFill>
            </a:endParaRPr>
          </a:p>
        </p:txBody>
      </p:sp>
      <p:sp>
        <p:nvSpPr>
          <p:cNvPr id="24579" name="Rectangle 11">
            <a:extLst>
              <a:ext uri="{FF2B5EF4-FFF2-40B4-BE49-F238E27FC236}">
                <a16:creationId xmlns:a16="http://schemas.microsoft.com/office/drawing/2014/main" id="{EB0E07C4-7BD8-17A0-4D34-A6418EAD41B8}"/>
              </a:ext>
            </a:extLst>
          </p:cNvPr>
          <p:cNvSpPr>
            <a:spLocks noChangeArrowheads="1"/>
          </p:cNvSpPr>
          <p:nvPr/>
        </p:nvSpPr>
        <p:spPr bwMode="auto">
          <a:xfrm>
            <a:off x="2840038" y="2282825"/>
            <a:ext cx="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endParaRPr lang="my-MM" altLang="en-US" sz="1400" b="0"/>
          </a:p>
        </p:txBody>
      </p:sp>
      <p:sp>
        <p:nvSpPr>
          <p:cNvPr id="24580" name="Rectangle 12">
            <a:extLst>
              <a:ext uri="{FF2B5EF4-FFF2-40B4-BE49-F238E27FC236}">
                <a16:creationId xmlns:a16="http://schemas.microsoft.com/office/drawing/2014/main" id="{BD637EE9-629C-DBB0-C948-297C846A8DE0}"/>
              </a:ext>
            </a:extLst>
          </p:cNvPr>
          <p:cNvSpPr>
            <a:spLocks noChangeArrowheads="1"/>
          </p:cNvSpPr>
          <p:nvPr/>
        </p:nvSpPr>
        <p:spPr bwMode="auto">
          <a:xfrm>
            <a:off x="2871788" y="4406900"/>
            <a:ext cx="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endParaRPr lang="my-MM" altLang="en-US" sz="1400" b="0"/>
          </a:p>
        </p:txBody>
      </p:sp>
      <p:sp>
        <p:nvSpPr>
          <p:cNvPr id="24581" name="Rectangle 13">
            <a:extLst>
              <a:ext uri="{FF2B5EF4-FFF2-40B4-BE49-F238E27FC236}">
                <a16:creationId xmlns:a16="http://schemas.microsoft.com/office/drawing/2014/main" id="{5F52F2A9-4CC6-480E-95E6-3D976A2FCFF5}"/>
              </a:ext>
            </a:extLst>
          </p:cNvPr>
          <p:cNvSpPr>
            <a:spLocks noChangeArrowheads="1"/>
          </p:cNvSpPr>
          <p:nvPr/>
        </p:nvSpPr>
        <p:spPr bwMode="auto">
          <a:xfrm>
            <a:off x="2855913" y="4662488"/>
            <a:ext cx="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endParaRPr lang="my-MM" altLang="en-US" sz="1400" b="0"/>
          </a:p>
        </p:txBody>
      </p:sp>
      <p:sp>
        <p:nvSpPr>
          <p:cNvPr id="24582" name="Rectangle 14">
            <a:extLst>
              <a:ext uri="{FF2B5EF4-FFF2-40B4-BE49-F238E27FC236}">
                <a16:creationId xmlns:a16="http://schemas.microsoft.com/office/drawing/2014/main" id="{61E1A566-5DB9-5974-C66E-34FE9C4F09EF}"/>
              </a:ext>
            </a:extLst>
          </p:cNvPr>
          <p:cNvSpPr>
            <a:spLocks noChangeArrowheads="1"/>
          </p:cNvSpPr>
          <p:nvPr/>
        </p:nvSpPr>
        <p:spPr bwMode="auto">
          <a:xfrm>
            <a:off x="2840038" y="4965700"/>
            <a:ext cx="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endParaRPr lang="my-MM" altLang="en-US" sz="1400" b="0"/>
          </a:p>
        </p:txBody>
      </p:sp>
      <p:sp>
        <p:nvSpPr>
          <p:cNvPr id="24583" name="Rectangle 15">
            <a:extLst>
              <a:ext uri="{FF2B5EF4-FFF2-40B4-BE49-F238E27FC236}">
                <a16:creationId xmlns:a16="http://schemas.microsoft.com/office/drawing/2014/main" id="{311B059C-C578-4CE8-5421-7C232583AB29}"/>
              </a:ext>
            </a:extLst>
          </p:cNvPr>
          <p:cNvSpPr>
            <a:spLocks noChangeArrowheads="1"/>
          </p:cNvSpPr>
          <p:nvPr/>
        </p:nvSpPr>
        <p:spPr bwMode="auto">
          <a:xfrm>
            <a:off x="2840038" y="5175250"/>
            <a:ext cx="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endParaRPr lang="my-MM" altLang="en-US" sz="1400" b="0"/>
          </a:p>
        </p:txBody>
      </p:sp>
      <p:sp>
        <p:nvSpPr>
          <p:cNvPr id="24584" name="Rectangle 16">
            <a:extLst>
              <a:ext uri="{FF2B5EF4-FFF2-40B4-BE49-F238E27FC236}">
                <a16:creationId xmlns:a16="http://schemas.microsoft.com/office/drawing/2014/main" id="{7FAE526B-453E-04F2-669D-B5FCF797F298}"/>
              </a:ext>
            </a:extLst>
          </p:cNvPr>
          <p:cNvSpPr>
            <a:spLocks noChangeArrowheads="1"/>
          </p:cNvSpPr>
          <p:nvPr/>
        </p:nvSpPr>
        <p:spPr bwMode="auto">
          <a:xfrm>
            <a:off x="933450" y="2933700"/>
            <a:ext cx="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endParaRPr lang="my-MM" altLang="en-US" sz="1400" b="0"/>
          </a:p>
        </p:txBody>
      </p:sp>
      <p:sp>
        <p:nvSpPr>
          <p:cNvPr id="24585" name="Rectangle 17">
            <a:extLst>
              <a:ext uri="{FF2B5EF4-FFF2-40B4-BE49-F238E27FC236}">
                <a16:creationId xmlns:a16="http://schemas.microsoft.com/office/drawing/2014/main" id="{D672E0DA-4C96-45E8-CA11-95049A8AA8E8}"/>
              </a:ext>
            </a:extLst>
          </p:cNvPr>
          <p:cNvSpPr>
            <a:spLocks noChangeArrowheads="1"/>
          </p:cNvSpPr>
          <p:nvPr/>
        </p:nvSpPr>
        <p:spPr bwMode="auto">
          <a:xfrm>
            <a:off x="3054350" y="1765300"/>
            <a:ext cx="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endParaRPr lang="my-MM" altLang="en-US" sz="1400" b="0"/>
          </a:p>
        </p:txBody>
      </p:sp>
      <p:sp>
        <p:nvSpPr>
          <p:cNvPr id="24586" name="Rectangle 18">
            <a:extLst>
              <a:ext uri="{FF2B5EF4-FFF2-40B4-BE49-F238E27FC236}">
                <a16:creationId xmlns:a16="http://schemas.microsoft.com/office/drawing/2014/main" id="{BDBE875B-6C07-6E15-9DF0-63397C46A600}"/>
              </a:ext>
            </a:extLst>
          </p:cNvPr>
          <p:cNvSpPr>
            <a:spLocks noChangeArrowheads="1"/>
          </p:cNvSpPr>
          <p:nvPr/>
        </p:nvSpPr>
        <p:spPr bwMode="auto">
          <a:xfrm>
            <a:off x="3038475" y="2052638"/>
            <a:ext cx="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endParaRPr lang="my-MM" altLang="en-US" sz="1400" b="0"/>
          </a:p>
        </p:txBody>
      </p:sp>
      <p:sp>
        <p:nvSpPr>
          <p:cNvPr id="24587" name="Rectangle 19">
            <a:extLst>
              <a:ext uri="{FF2B5EF4-FFF2-40B4-BE49-F238E27FC236}">
                <a16:creationId xmlns:a16="http://schemas.microsoft.com/office/drawing/2014/main" id="{AA7E9200-DCA3-8C96-8B10-6DDEE55D667A}"/>
              </a:ext>
            </a:extLst>
          </p:cNvPr>
          <p:cNvSpPr>
            <a:spLocks noChangeArrowheads="1"/>
          </p:cNvSpPr>
          <p:nvPr/>
        </p:nvSpPr>
        <p:spPr bwMode="auto">
          <a:xfrm>
            <a:off x="2878138" y="2244725"/>
            <a:ext cx="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endParaRPr lang="my-MM" altLang="en-US" sz="1400" b="0"/>
          </a:p>
        </p:txBody>
      </p:sp>
      <p:sp>
        <p:nvSpPr>
          <p:cNvPr id="24588" name="Rectangle 20">
            <a:extLst>
              <a:ext uri="{FF2B5EF4-FFF2-40B4-BE49-F238E27FC236}">
                <a16:creationId xmlns:a16="http://schemas.microsoft.com/office/drawing/2014/main" id="{C2EA9689-8A05-7CC7-D527-C387FA028269}"/>
              </a:ext>
            </a:extLst>
          </p:cNvPr>
          <p:cNvSpPr>
            <a:spLocks noChangeArrowheads="1"/>
          </p:cNvSpPr>
          <p:nvPr/>
        </p:nvSpPr>
        <p:spPr bwMode="auto">
          <a:xfrm>
            <a:off x="3054350" y="2898775"/>
            <a:ext cx="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endParaRPr lang="my-MM" altLang="en-US" sz="1400" b="0"/>
          </a:p>
        </p:txBody>
      </p:sp>
      <p:sp>
        <p:nvSpPr>
          <p:cNvPr id="24589" name="Rectangle 21">
            <a:extLst>
              <a:ext uri="{FF2B5EF4-FFF2-40B4-BE49-F238E27FC236}">
                <a16:creationId xmlns:a16="http://schemas.microsoft.com/office/drawing/2014/main" id="{B48CC9F5-8C21-89B1-30E2-982543898AA4}"/>
              </a:ext>
            </a:extLst>
          </p:cNvPr>
          <p:cNvSpPr>
            <a:spLocks noChangeArrowheads="1"/>
          </p:cNvSpPr>
          <p:nvPr/>
        </p:nvSpPr>
        <p:spPr bwMode="auto">
          <a:xfrm>
            <a:off x="2894013" y="3683000"/>
            <a:ext cx="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endParaRPr lang="my-MM" altLang="en-US" sz="1400" b="0"/>
          </a:p>
        </p:txBody>
      </p:sp>
      <p:sp>
        <p:nvSpPr>
          <p:cNvPr id="24590" name="Rectangle 22">
            <a:extLst>
              <a:ext uri="{FF2B5EF4-FFF2-40B4-BE49-F238E27FC236}">
                <a16:creationId xmlns:a16="http://schemas.microsoft.com/office/drawing/2014/main" id="{57267424-C118-D83F-F555-E176FB095609}"/>
              </a:ext>
            </a:extLst>
          </p:cNvPr>
          <p:cNvSpPr>
            <a:spLocks noChangeArrowheads="1"/>
          </p:cNvSpPr>
          <p:nvPr/>
        </p:nvSpPr>
        <p:spPr bwMode="auto">
          <a:xfrm>
            <a:off x="2894013" y="3827463"/>
            <a:ext cx="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endParaRPr lang="my-MM" altLang="en-US" sz="1400" b="0"/>
          </a:p>
        </p:txBody>
      </p:sp>
      <p:sp>
        <p:nvSpPr>
          <p:cNvPr id="24591" name="Rectangle 23">
            <a:extLst>
              <a:ext uri="{FF2B5EF4-FFF2-40B4-BE49-F238E27FC236}">
                <a16:creationId xmlns:a16="http://schemas.microsoft.com/office/drawing/2014/main" id="{28226A04-BBB7-587F-E943-63D4F34C7AA2}"/>
              </a:ext>
            </a:extLst>
          </p:cNvPr>
          <p:cNvSpPr>
            <a:spLocks noChangeArrowheads="1"/>
          </p:cNvSpPr>
          <p:nvPr/>
        </p:nvSpPr>
        <p:spPr bwMode="auto">
          <a:xfrm>
            <a:off x="2989263" y="3459163"/>
            <a:ext cx="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endParaRPr lang="my-MM" altLang="en-US" sz="1400" b="0"/>
          </a:p>
        </p:txBody>
      </p:sp>
      <p:sp>
        <p:nvSpPr>
          <p:cNvPr id="24592" name="Rectangle 24">
            <a:extLst>
              <a:ext uri="{FF2B5EF4-FFF2-40B4-BE49-F238E27FC236}">
                <a16:creationId xmlns:a16="http://schemas.microsoft.com/office/drawing/2014/main" id="{D215F508-8248-DC9B-7F7E-B84086BF5448}"/>
              </a:ext>
            </a:extLst>
          </p:cNvPr>
          <p:cNvSpPr>
            <a:spLocks noChangeArrowheads="1"/>
          </p:cNvSpPr>
          <p:nvPr/>
        </p:nvSpPr>
        <p:spPr bwMode="auto">
          <a:xfrm>
            <a:off x="3117850" y="3170238"/>
            <a:ext cx="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endParaRPr lang="my-MM" altLang="en-US" sz="1400" b="0"/>
          </a:p>
        </p:txBody>
      </p:sp>
      <p:sp>
        <p:nvSpPr>
          <p:cNvPr id="24593" name="Rectangle 25">
            <a:extLst>
              <a:ext uri="{FF2B5EF4-FFF2-40B4-BE49-F238E27FC236}">
                <a16:creationId xmlns:a16="http://schemas.microsoft.com/office/drawing/2014/main" id="{41A9115E-5B22-F93F-7C32-05FBE245181E}"/>
              </a:ext>
            </a:extLst>
          </p:cNvPr>
          <p:cNvSpPr>
            <a:spLocks noChangeArrowheads="1"/>
          </p:cNvSpPr>
          <p:nvPr/>
        </p:nvSpPr>
        <p:spPr bwMode="auto">
          <a:xfrm>
            <a:off x="2894013" y="4624388"/>
            <a:ext cx="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endParaRPr lang="my-MM" altLang="en-US" sz="1400" b="0"/>
          </a:p>
        </p:txBody>
      </p:sp>
      <p:sp>
        <p:nvSpPr>
          <p:cNvPr id="24594" name="Rectangle 26">
            <a:extLst>
              <a:ext uri="{FF2B5EF4-FFF2-40B4-BE49-F238E27FC236}">
                <a16:creationId xmlns:a16="http://schemas.microsoft.com/office/drawing/2014/main" id="{33913A80-1B9A-47AB-7D17-2DCBCE95F0FD}"/>
              </a:ext>
            </a:extLst>
          </p:cNvPr>
          <p:cNvSpPr>
            <a:spLocks noChangeArrowheads="1"/>
          </p:cNvSpPr>
          <p:nvPr/>
        </p:nvSpPr>
        <p:spPr bwMode="auto">
          <a:xfrm>
            <a:off x="2878138" y="4927600"/>
            <a:ext cx="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endParaRPr lang="my-MM" altLang="en-US" sz="1400" b="0"/>
          </a:p>
        </p:txBody>
      </p:sp>
      <p:sp>
        <p:nvSpPr>
          <p:cNvPr id="24595" name="Rectangle 27">
            <a:extLst>
              <a:ext uri="{FF2B5EF4-FFF2-40B4-BE49-F238E27FC236}">
                <a16:creationId xmlns:a16="http://schemas.microsoft.com/office/drawing/2014/main" id="{DCABEC97-EA81-BC77-21A1-B8C439158F85}"/>
              </a:ext>
            </a:extLst>
          </p:cNvPr>
          <p:cNvSpPr>
            <a:spLocks noChangeArrowheads="1"/>
          </p:cNvSpPr>
          <p:nvPr/>
        </p:nvSpPr>
        <p:spPr bwMode="auto">
          <a:xfrm>
            <a:off x="2878138" y="5137150"/>
            <a:ext cx="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endParaRPr lang="my-MM" altLang="en-US" sz="1400" b="0"/>
          </a:p>
        </p:txBody>
      </p:sp>
      <p:sp>
        <p:nvSpPr>
          <p:cNvPr id="24596" name="Rectangle 28">
            <a:extLst>
              <a:ext uri="{FF2B5EF4-FFF2-40B4-BE49-F238E27FC236}">
                <a16:creationId xmlns:a16="http://schemas.microsoft.com/office/drawing/2014/main" id="{1C7B48FC-6CA7-BFD9-08C3-7B62A5552F78}"/>
              </a:ext>
            </a:extLst>
          </p:cNvPr>
          <p:cNvSpPr>
            <a:spLocks noChangeArrowheads="1"/>
          </p:cNvSpPr>
          <p:nvPr/>
        </p:nvSpPr>
        <p:spPr bwMode="auto">
          <a:xfrm>
            <a:off x="3022600" y="5807075"/>
            <a:ext cx="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endParaRPr lang="my-MM" altLang="en-US" sz="1400" b="0"/>
          </a:p>
        </p:txBody>
      </p:sp>
      <p:sp>
        <p:nvSpPr>
          <p:cNvPr id="24597" name="Rectangle 29">
            <a:extLst>
              <a:ext uri="{FF2B5EF4-FFF2-40B4-BE49-F238E27FC236}">
                <a16:creationId xmlns:a16="http://schemas.microsoft.com/office/drawing/2014/main" id="{7A2BBEFE-8467-C64E-4AAA-4B4D5C571E83}"/>
              </a:ext>
            </a:extLst>
          </p:cNvPr>
          <p:cNvSpPr>
            <a:spLocks noChangeArrowheads="1"/>
          </p:cNvSpPr>
          <p:nvPr/>
        </p:nvSpPr>
        <p:spPr bwMode="auto">
          <a:xfrm>
            <a:off x="3006725" y="6094413"/>
            <a:ext cx="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endParaRPr lang="my-MM" altLang="en-US" sz="1400" b="0"/>
          </a:p>
        </p:txBody>
      </p:sp>
      <p:sp>
        <p:nvSpPr>
          <p:cNvPr id="24598" name="Rectangle 30">
            <a:extLst>
              <a:ext uri="{FF2B5EF4-FFF2-40B4-BE49-F238E27FC236}">
                <a16:creationId xmlns:a16="http://schemas.microsoft.com/office/drawing/2014/main" id="{E761D4B9-32EB-9ADF-CDBA-686D8F04B8BF}"/>
              </a:ext>
            </a:extLst>
          </p:cNvPr>
          <p:cNvSpPr>
            <a:spLocks noChangeArrowheads="1"/>
          </p:cNvSpPr>
          <p:nvPr/>
        </p:nvSpPr>
        <p:spPr bwMode="auto">
          <a:xfrm>
            <a:off x="2814638" y="6956425"/>
            <a:ext cx="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endParaRPr lang="my-MM" altLang="en-US" sz="1400" b="0"/>
          </a:p>
        </p:txBody>
      </p:sp>
      <p:sp>
        <p:nvSpPr>
          <p:cNvPr id="24599" name="Rectangle 31">
            <a:extLst>
              <a:ext uri="{FF2B5EF4-FFF2-40B4-BE49-F238E27FC236}">
                <a16:creationId xmlns:a16="http://schemas.microsoft.com/office/drawing/2014/main" id="{EC0FE3E4-F13B-CB2E-F93B-51455D023DD1}"/>
              </a:ext>
            </a:extLst>
          </p:cNvPr>
          <p:cNvSpPr>
            <a:spLocks noChangeArrowheads="1"/>
          </p:cNvSpPr>
          <p:nvPr/>
        </p:nvSpPr>
        <p:spPr bwMode="auto">
          <a:xfrm>
            <a:off x="2894013" y="7227888"/>
            <a:ext cx="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endParaRPr lang="my-MM" altLang="en-US" sz="1400" b="0"/>
          </a:p>
        </p:txBody>
      </p:sp>
      <p:sp>
        <p:nvSpPr>
          <p:cNvPr id="24600" name="Rectangle 32">
            <a:extLst>
              <a:ext uri="{FF2B5EF4-FFF2-40B4-BE49-F238E27FC236}">
                <a16:creationId xmlns:a16="http://schemas.microsoft.com/office/drawing/2014/main" id="{596B8BEB-3A77-0506-600F-C6793676DF65}"/>
              </a:ext>
            </a:extLst>
          </p:cNvPr>
          <p:cNvSpPr>
            <a:spLocks noChangeArrowheads="1"/>
          </p:cNvSpPr>
          <p:nvPr/>
        </p:nvSpPr>
        <p:spPr bwMode="auto">
          <a:xfrm>
            <a:off x="3101975" y="2387600"/>
            <a:ext cx="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endParaRPr lang="my-MM" altLang="en-US" sz="1400" b="0"/>
          </a:p>
        </p:txBody>
      </p:sp>
      <p:sp>
        <p:nvSpPr>
          <p:cNvPr id="24601" name="Text Box 35">
            <a:extLst>
              <a:ext uri="{FF2B5EF4-FFF2-40B4-BE49-F238E27FC236}">
                <a16:creationId xmlns:a16="http://schemas.microsoft.com/office/drawing/2014/main" id="{B43930CB-8055-E8AC-26DC-0A281BC99C78}"/>
              </a:ext>
            </a:extLst>
          </p:cNvPr>
          <p:cNvSpPr txBox="1">
            <a:spLocks noChangeArrowheads="1"/>
          </p:cNvSpPr>
          <p:nvPr/>
        </p:nvSpPr>
        <p:spPr bwMode="auto">
          <a:xfrm>
            <a:off x="9693275" y="-17463"/>
            <a:ext cx="185738"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24602" name="Rectangle 42">
            <a:extLst>
              <a:ext uri="{FF2B5EF4-FFF2-40B4-BE49-F238E27FC236}">
                <a16:creationId xmlns:a16="http://schemas.microsoft.com/office/drawing/2014/main" id="{E5F4896F-E245-C5C4-ECF7-3ED3FD4830E1}"/>
              </a:ext>
            </a:extLst>
          </p:cNvPr>
          <p:cNvSpPr>
            <a:spLocks noChangeArrowheads="1"/>
          </p:cNvSpPr>
          <p:nvPr/>
        </p:nvSpPr>
        <p:spPr bwMode="auto">
          <a:xfrm rot="-88947">
            <a:off x="3352800" y="5626100"/>
            <a:ext cx="547688"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400"/>
              <a:t>Nahum</a:t>
            </a:r>
          </a:p>
        </p:txBody>
      </p:sp>
      <p:sp>
        <p:nvSpPr>
          <p:cNvPr id="24603" name="Text Box 43">
            <a:extLst>
              <a:ext uri="{FF2B5EF4-FFF2-40B4-BE49-F238E27FC236}">
                <a16:creationId xmlns:a16="http://schemas.microsoft.com/office/drawing/2014/main" id="{980B2D63-93C4-3368-585E-4117AA0BBDCE}"/>
              </a:ext>
            </a:extLst>
          </p:cNvPr>
          <p:cNvSpPr txBox="1">
            <a:spLocks noChangeArrowheads="1"/>
          </p:cNvSpPr>
          <p:nvPr/>
        </p:nvSpPr>
        <p:spPr bwMode="auto">
          <a:xfrm>
            <a:off x="3414713" y="5673725"/>
            <a:ext cx="9207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400"/>
              <a:t>(Niveveh)</a:t>
            </a:r>
          </a:p>
        </p:txBody>
      </p:sp>
      <p:sp>
        <p:nvSpPr>
          <p:cNvPr id="24604" name="Rectangle 44">
            <a:extLst>
              <a:ext uri="{FF2B5EF4-FFF2-40B4-BE49-F238E27FC236}">
                <a16:creationId xmlns:a16="http://schemas.microsoft.com/office/drawing/2014/main" id="{650995C5-3397-BEC4-E1D7-DC06B8ECF9A8}"/>
              </a:ext>
            </a:extLst>
          </p:cNvPr>
          <p:cNvSpPr>
            <a:spLocks noChangeArrowheads="1"/>
          </p:cNvSpPr>
          <p:nvPr/>
        </p:nvSpPr>
        <p:spPr bwMode="auto">
          <a:xfrm>
            <a:off x="3360738" y="5813425"/>
            <a:ext cx="836612"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400"/>
              <a:t>Zephaniah</a:t>
            </a:r>
          </a:p>
        </p:txBody>
      </p:sp>
      <p:sp>
        <p:nvSpPr>
          <p:cNvPr id="24605" name="Rectangle 47">
            <a:extLst>
              <a:ext uri="{FF2B5EF4-FFF2-40B4-BE49-F238E27FC236}">
                <a16:creationId xmlns:a16="http://schemas.microsoft.com/office/drawing/2014/main" id="{F582AC56-186C-0A0E-8B2B-69B6B85416F1}"/>
              </a:ext>
            </a:extLst>
          </p:cNvPr>
          <p:cNvSpPr>
            <a:spLocks noChangeArrowheads="1"/>
          </p:cNvSpPr>
          <p:nvPr/>
        </p:nvSpPr>
        <p:spPr bwMode="auto">
          <a:xfrm>
            <a:off x="6832600" y="534988"/>
            <a:ext cx="6451600" cy="39750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chemeClr val="bg1"/>
                </a:solidFill>
                <a:latin typeface="Pyidaungsu" panose="020B0502040204020203" pitchFamily="34" charset="0"/>
                <a:cs typeface="Pyidaungsu" panose="020B0502040204020203" pitchFamily="34" charset="0"/>
              </a:rPr>
              <a:t>အုပ်လိုက်ပိုင်းခြားခြင်း</a:t>
            </a:r>
            <a:endParaRPr lang="en-US" altLang="en-US" sz="2000" dirty="0">
              <a:solidFill>
                <a:schemeClr val="bg1"/>
              </a:solidFill>
              <a:latin typeface="Pyidaungsu" panose="020B0502040204020203" pitchFamily="34" charset="0"/>
              <a:cs typeface="Pyidaungsu" panose="020B0502040204020203" pitchFamily="34" charset="0"/>
            </a:endParaRPr>
          </a:p>
        </p:txBody>
      </p:sp>
      <p:grpSp>
        <p:nvGrpSpPr>
          <p:cNvPr id="2" name="Group 55">
            <a:extLst>
              <a:ext uri="{FF2B5EF4-FFF2-40B4-BE49-F238E27FC236}">
                <a16:creationId xmlns:a16="http://schemas.microsoft.com/office/drawing/2014/main" id="{333FE07F-BF02-6906-ECD9-34E4B650AAC2}"/>
              </a:ext>
            </a:extLst>
          </p:cNvPr>
          <p:cNvGrpSpPr>
            <a:grpSpLocks/>
          </p:cNvGrpSpPr>
          <p:nvPr/>
        </p:nvGrpSpPr>
        <p:grpSpPr bwMode="auto">
          <a:xfrm>
            <a:off x="5667375" y="2784475"/>
            <a:ext cx="3630613" cy="2065338"/>
            <a:chOff x="3432" y="1999"/>
            <a:chExt cx="2287" cy="1301"/>
          </a:xfrm>
        </p:grpSpPr>
        <p:sp>
          <p:nvSpPr>
            <p:cNvPr id="24617" name="Text Box 56">
              <a:extLst>
                <a:ext uri="{FF2B5EF4-FFF2-40B4-BE49-F238E27FC236}">
                  <a16:creationId xmlns:a16="http://schemas.microsoft.com/office/drawing/2014/main" id="{A34CC616-68F3-3981-52C4-9A6599FD4D47}"/>
                </a:ext>
              </a:extLst>
            </p:cNvPr>
            <p:cNvSpPr txBox="1">
              <a:spLocks noChangeArrowheads="1"/>
            </p:cNvSpPr>
            <p:nvPr/>
          </p:nvSpPr>
          <p:spPr bwMode="auto">
            <a:xfrm>
              <a:off x="3466" y="1999"/>
              <a:ext cx="2253" cy="525"/>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endParaRPr lang="my-MM" altLang="en-US" sz="6600" i="1">
                <a:solidFill>
                  <a:srgbClr val="99FF99"/>
                </a:solidFill>
              </a:endParaRPr>
            </a:p>
          </p:txBody>
        </p:sp>
        <p:sp>
          <p:nvSpPr>
            <p:cNvPr id="24618" name="Text Box 57">
              <a:extLst>
                <a:ext uri="{FF2B5EF4-FFF2-40B4-BE49-F238E27FC236}">
                  <a16:creationId xmlns:a16="http://schemas.microsoft.com/office/drawing/2014/main" id="{EEE2EBD8-8382-5974-9585-484FD67631E1}"/>
                </a:ext>
              </a:extLst>
            </p:cNvPr>
            <p:cNvSpPr txBox="1">
              <a:spLocks noChangeArrowheads="1"/>
            </p:cNvSpPr>
            <p:nvPr/>
          </p:nvSpPr>
          <p:spPr bwMode="auto">
            <a:xfrm>
              <a:off x="3432" y="2586"/>
              <a:ext cx="2253" cy="714"/>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6600" i="1">
                <a:solidFill>
                  <a:srgbClr val="99FF99"/>
                </a:solidFill>
              </a:endParaRPr>
            </a:p>
          </p:txBody>
        </p:sp>
      </p:grpSp>
      <p:sp>
        <p:nvSpPr>
          <p:cNvPr id="24607" name="Rectangle 59">
            <a:extLst>
              <a:ext uri="{FF2B5EF4-FFF2-40B4-BE49-F238E27FC236}">
                <a16:creationId xmlns:a16="http://schemas.microsoft.com/office/drawing/2014/main" id="{19784504-9765-56B7-4490-FDBFBDB8B47A}"/>
              </a:ext>
            </a:extLst>
          </p:cNvPr>
          <p:cNvSpPr>
            <a:spLocks noChangeArrowheads="1"/>
          </p:cNvSpPr>
          <p:nvPr/>
        </p:nvSpPr>
        <p:spPr bwMode="auto">
          <a:xfrm>
            <a:off x="8807450" y="7397750"/>
            <a:ext cx="1841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1000">
              <a:solidFill>
                <a:schemeClr val="bg1"/>
              </a:solidFill>
            </a:endParaRPr>
          </a:p>
        </p:txBody>
      </p:sp>
      <p:sp>
        <p:nvSpPr>
          <p:cNvPr id="24608" name="Text Box 60">
            <a:extLst>
              <a:ext uri="{FF2B5EF4-FFF2-40B4-BE49-F238E27FC236}">
                <a16:creationId xmlns:a16="http://schemas.microsoft.com/office/drawing/2014/main" id="{18138AC3-3513-6EF6-A2C0-AB5CE481BF71}"/>
              </a:ext>
            </a:extLst>
          </p:cNvPr>
          <p:cNvSpPr txBox="1">
            <a:spLocks noChangeArrowheads="1"/>
          </p:cNvSpPr>
          <p:nvPr/>
        </p:nvSpPr>
        <p:spPr bwMode="auto">
          <a:xfrm>
            <a:off x="9628188" y="7345363"/>
            <a:ext cx="271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rPr>
              <a:t>1</a:t>
            </a:r>
          </a:p>
        </p:txBody>
      </p:sp>
      <p:pic>
        <p:nvPicPr>
          <p:cNvPr id="1183805" name="Picture 61">
            <a:extLst>
              <a:ext uri="{FF2B5EF4-FFF2-40B4-BE49-F238E27FC236}">
                <a16:creationId xmlns:a16="http://schemas.microsoft.com/office/drawing/2014/main" id="{77248510-E269-2CDC-E443-1216668874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924050"/>
            <a:ext cx="4089400" cy="5561013"/>
          </a:xfrm>
          <a:prstGeom prst="rect">
            <a:avLst/>
          </a:prstGeom>
          <a:noFill/>
          <a:ln w="76200">
            <a:solidFill>
              <a:schemeClr val="accent2"/>
            </a:solidFill>
            <a:miter lim="800000"/>
            <a:headEnd/>
            <a:tailEnd/>
          </a:ln>
          <a:effectLst>
            <a:outerShdw dist="109250" dir="3267739"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183798" name="Text Box 54">
            <a:extLst>
              <a:ext uri="{FF2B5EF4-FFF2-40B4-BE49-F238E27FC236}">
                <a16:creationId xmlns:a16="http://schemas.microsoft.com/office/drawing/2014/main" id="{A5782F8D-309B-F252-7D79-6094103BC343}"/>
              </a:ext>
            </a:extLst>
          </p:cNvPr>
          <p:cNvSpPr txBox="1">
            <a:spLocks noChangeArrowheads="1"/>
          </p:cNvSpPr>
          <p:nvPr/>
        </p:nvSpPr>
        <p:spPr bwMode="auto">
          <a:xfrm>
            <a:off x="838200" y="1327688"/>
            <a:ext cx="4329112" cy="769399"/>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4400" dirty="0" err="1">
                <a:solidFill>
                  <a:schemeClr val="hlink"/>
                </a:solidFill>
                <a:latin typeface="Pyidaungsu" panose="020B0502040204020203" pitchFamily="34" charset="0"/>
                <a:cs typeface="Pyidaungsu" panose="020B0502040204020203" pitchFamily="34" charset="0"/>
              </a:rPr>
              <a:t>အထောက်အကူ</a:t>
            </a:r>
            <a:endParaRPr lang="en-US" altLang="en-US" sz="5400" dirty="0">
              <a:solidFill>
                <a:schemeClr val="hlink"/>
              </a:solidFill>
              <a:latin typeface="Pyidaungsu" panose="020B0502040204020203" pitchFamily="34" charset="0"/>
              <a:cs typeface="Pyidaungsu" panose="020B0502040204020203" pitchFamily="34" charset="0"/>
            </a:endParaRPr>
          </a:p>
        </p:txBody>
      </p:sp>
      <p:sp>
        <p:nvSpPr>
          <p:cNvPr id="1183797" name="Oval 53">
            <a:extLst>
              <a:ext uri="{FF2B5EF4-FFF2-40B4-BE49-F238E27FC236}">
                <a16:creationId xmlns:a16="http://schemas.microsoft.com/office/drawing/2014/main" id="{6FE2CB8D-792B-AEAF-49C0-D5B3D00F29D4}"/>
              </a:ext>
            </a:extLst>
          </p:cNvPr>
          <p:cNvSpPr>
            <a:spLocks noChangeArrowheads="1"/>
          </p:cNvSpPr>
          <p:nvPr/>
        </p:nvSpPr>
        <p:spPr bwMode="auto">
          <a:xfrm>
            <a:off x="735013" y="1236663"/>
            <a:ext cx="4843462" cy="1006475"/>
          </a:xfrm>
          <a:prstGeom prst="ellipse">
            <a:avLst/>
          </a:prstGeom>
          <a:noFill/>
          <a:ln w="76200">
            <a:solidFill>
              <a:schemeClr val="hlink"/>
            </a:solidFill>
            <a:round/>
            <a:headEnd/>
            <a:tailEnd/>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grpSp>
        <p:nvGrpSpPr>
          <p:cNvPr id="3" name="Group 65">
            <a:extLst>
              <a:ext uri="{FF2B5EF4-FFF2-40B4-BE49-F238E27FC236}">
                <a16:creationId xmlns:a16="http://schemas.microsoft.com/office/drawing/2014/main" id="{7252CFB0-B45B-60E8-3603-B5073BE16DF6}"/>
              </a:ext>
            </a:extLst>
          </p:cNvPr>
          <p:cNvGrpSpPr>
            <a:grpSpLocks/>
          </p:cNvGrpSpPr>
          <p:nvPr/>
        </p:nvGrpSpPr>
        <p:grpSpPr bwMode="auto">
          <a:xfrm>
            <a:off x="5821363" y="2281238"/>
            <a:ext cx="3662362" cy="2410525"/>
            <a:chOff x="3432" y="1999"/>
            <a:chExt cx="2287" cy="2640"/>
          </a:xfrm>
        </p:grpSpPr>
        <p:sp>
          <p:nvSpPr>
            <p:cNvPr id="24615" name="Text Box 66">
              <a:extLst>
                <a:ext uri="{FF2B5EF4-FFF2-40B4-BE49-F238E27FC236}">
                  <a16:creationId xmlns:a16="http://schemas.microsoft.com/office/drawing/2014/main" id="{D06F4DE8-3404-1458-49D0-9CEC1B07CC20}"/>
                </a:ext>
              </a:extLst>
            </p:cNvPr>
            <p:cNvSpPr txBox="1">
              <a:spLocks noChangeArrowheads="1"/>
            </p:cNvSpPr>
            <p:nvPr/>
          </p:nvSpPr>
          <p:spPr bwMode="auto">
            <a:xfrm>
              <a:off x="3466" y="1999"/>
              <a:ext cx="2253" cy="399"/>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2400" dirty="0" err="1">
                  <a:solidFill>
                    <a:srgbClr val="99FF99"/>
                  </a:solidFill>
                  <a:latin typeface="Pyidaungsu" panose="020B0502040204020203" pitchFamily="34" charset="0"/>
                  <a:cs typeface="Pyidaungsu" panose="020B0502040204020203" pitchFamily="34" charset="0"/>
                </a:rPr>
                <a:t>အပိုင်း</a:t>
              </a:r>
              <a:r>
                <a:rPr lang="en-US" altLang="en-US" sz="2400" dirty="0">
                  <a:solidFill>
                    <a:srgbClr val="99FF99"/>
                  </a:solidFill>
                  <a:latin typeface="Pyidaungsu" panose="020B0502040204020203" pitchFamily="34" charset="0"/>
                  <a:cs typeface="Pyidaungsu" panose="020B0502040204020203" pitchFamily="34" charset="0"/>
                </a:rPr>
                <a:t> ၂၇ </a:t>
              </a:r>
              <a:r>
                <a:rPr lang="en-US" altLang="en-US" sz="2400" dirty="0" err="1">
                  <a:solidFill>
                    <a:srgbClr val="99FF99"/>
                  </a:solidFill>
                  <a:latin typeface="Pyidaungsu" panose="020B0502040204020203" pitchFamily="34" charset="0"/>
                  <a:cs typeface="Pyidaungsu" panose="020B0502040204020203" pitchFamily="34" charset="0"/>
                </a:rPr>
                <a:t>ပိုင်းရှိသော</a:t>
              </a:r>
              <a:endParaRPr lang="en-US" altLang="en-US" sz="2400" dirty="0">
                <a:solidFill>
                  <a:srgbClr val="99FF99"/>
                </a:solidFill>
                <a:latin typeface="Pyidaungsu" panose="020B0502040204020203" pitchFamily="34" charset="0"/>
                <a:cs typeface="Pyidaungsu" panose="020B0502040204020203" pitchFamily="34" charset="0"/>
              </a:endParaRPr>
            </a:p>
          </p:txBody>
        </p:sp>
        <p:sp>
          <p:nvSpPr>
            <p:cNvPr id="24616" name="Text Box 67">
              <a:extLst>
                <a:ext uri="{FF2B5EF4-FFF2-40B4-BE49-F238E27FC236}">
                  <a16:creationId xmlns:a16="http://schemas.microsoft.com/office/drawing/2014/main" id="{C06A2EBA-4501-7F15-5633-F3564215BF36}"/>
                </a:ext>
              </a:extLst>
            </p:cNvPr>
            <p:cNvSpPr txBox="1">
              <a:spLocks noChangeArrowheads="1"/>
            </p:cNvSpPr>
            <p:nvPr/>
          </p:nvSpPr>
          <p:spPr bwMode="auto">
            <a:xfrm>
              <a:off x="3432" y="2583"/>
              <a:ext cx="2253" cy="2056"/>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i="1" dirty="0" err="1">
                  <a:solidFill>
                    <a:srgbClr val="99FF99"/>
                  </a:solidFill>
                  <a:latin typeface="Pyidaungsu" panose="020B0502040204020203" pitchFamily="34" charset="0"/>
                  <a:cs typeface="Pyidaungsu" panose="020B0502040204020203" pitchFamily="34" charset="0"/>
                </a:rPr>
                <a:t>ဓမ္မသစ်ကျမ်းများနှင</a:t>
              </a:r>
              <a:r>
                <a:rPr lang="en-US" altLang="en-US" i="1" dirty="0">
                  <a:solidFill>
                    <a:srgbClr val="99FF99"/>
                  </a:solidFill>
                  <a:latin typeface="Pyidaungsu" panose="020B0502040204020203" pitchFamily="34" charset="0"/>
                  <a:cs typeface="Pyidaungsu" panose="020B0502040204020203" pitchFamily="34" charset="0"/>
                </a:rPr>
                <a:t>့်</a:t>
              </a:r>
            </a:p>
            <a:p>
              <a:pPr>
                <a:spcBef>
                  <a:spcPct val="50000"/>
                </a:spcBef>
              </a:pPr>
              <a:r>
                <a:rPr lang="en-US" altLang="en-US" sz="2800" i="1" dirty="0" err="1">
                  <a:solidFill>
                    <a:srgbClr val="F177E2"/>
                  </a:solidFill>
                  <a:latin typeface="Pyidaungsu" panose="020B0502040204020203" pitchFamily="34" charset="0"/>
                  <a:cs typeface="Pyidaungsu" panose="020B0502040204020203" pitchFamily="34" charset="0"/>
                </a:rPr>
                <a:t>အပိုင်း</a:t>
              </a:r>
              <a:r>
                <a:rPr lang="en-US" altLang="en-US" sz="2800" i="1" dirty="0">
                  <a:solidFill>
                    <a:srgbClr val="F177E2"/>
                  </a:solidFill>
                  <a:latin typeface="Pyidaungsu" panose="020B0502040204020203" pitchFamily="34" charset="0"/>
                  <a:cs typeface="Pyidaungsu" panose="020B0502040204020203" pitchFamily="34" charset="0"/>
                </a:rPr>
                <a:t> (၃၉)</a:t>
              </a:r>
              <a:r>
                <a:rPr lang="en-US" altLang="en-US" sz="2800" i="1" dirty="0" err="1">
                  <a:solidFill>
                    <a:srgbClr val="F177E2"/>
                  </a:solidFill>
                  <a:latin typeface="Pyidaungsu" panose="020B0502040204020203" pitchFamily="34" charset="0"/>
                  <a:cs typeface="Pyidaungsu" panose="020B0502040204020203" pitchFamily="34" charset="0"/>
                </a:rPr>
                <a:t>ပိုင်းရှိသော</a:t>
              </a:r>
              <a:r>
                <a:rPr lang="en-US" altLang="en-US" sz="2800" i="1" dirty="0">
                  <a:solidFill>
                    <a:srgbClr val="F177E2"/>
                  </a:solidFill>
                  <a:latin typeface="Pyidaungsu" panose="020B0502040204020203" pitchFamily="34" charset="0"/>
                  <a:cs typeface="Pyidaungsu" panose="020B0502040204020203" pitchFamily="34" charset="0"/>
                </a:rPr>
                <a:t> </a:t>
              </a:r>
            </a:p>
            <a:p>
              <a:pPr>
                <a:spcBef>
                  <a:spcPct val="50000"/>
                </a:spcBef>
              </a:pPr>
              <a:r>
                <a:rPr lang="en-US" altLang="en-US" sz="2800" i="1" dirty="0" err="1">
                  <a:solidFill>
                    <a:srgbClr val="F177E2"/>
                  </a:solidFill>
                  <a:latin typeface="Pyidaungsu" panose="020B0502040204020203" pitchFamily="34" charset="0"/>
                  <a:cs typeface="Pyidaungsu" panose="020B0502040204020203" pitchFamily="34" charset="0"/>
                </a:rPr>
                <a:t>ဓမ္မဟောင်းကျမ်းများ</a:t>
              </a:r>
              <a:endParaRPr lang="en-US" altLang="en-US" sz="2800" i="1" dirty="0">
                <a:solidFill>
                  <a:srgbClr val="F177E2"/>
                </a:solidFill>
                <a:latin typeface="Pyidaungsu" panose="020B0502040204020203" pitchFamily="34" charset="0"/>
                <a:cs typeface="Pyidaungsu" panose="020B0502040204020203" pitchFamily="34" charset="0"/>
              </a:endParaRPr>
            </a:p>
          </p:txBody>
        </p:sp>
      </p:grpSp>
      <p:sp>
        <p:nvSpPr>
          <p:cNvPr id="24613" name="Text Box 68">
            <a:extLst>
              <a:ext uri="{FF2B5EF4-FFF2-40B4-BE49-F238E27FC236}">
                <a16:creationId xmlns:a16="http://schemas.microsoft.com/office/drawing/2014/main" id="{D1D07589-B29C-6678-2087-39A16E5068ED}"/>
              </a:ext>
            </a:extLst>
          </p:cNvPr>
          <p:cNvSpPr txBox="1">
            <a:spLocks noChangeArrowheads="1"/>
          </p:cNvSpPr>
          <p:nvPr/>
        </p:nvSpPr>
        <p:spPr bwMode="auto">
          <a:xfrm>
            <a:off x="9186863" y="7402513"/>
            <a:ext cx="3000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04</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nodeType="clickEffect">
                                  <p:stCondLst>
                                    <p:cond delay="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1183805"/>
                                        </p:tgtEl>
                                        <p:attrNameLst>
                                          <p:attrName>style.visibility</p:attrName>
                                        </p:attrNameLst>
                                      </p:cBhvr>
                                      <p:to>
                                        <p:strVal val="visible"/>
                                      </p:to>
                                    </p:set>
                                    <p:animEffect transition="in" filter="dissolve">
                                      <p:cBhvr>
                                        <p:cTn id="16" dur="500"/>
                                        <p:tgtEl>
                                          <p:spTgt spid="1183805"/>
                                        </p:tgtEl>
                                      </p:cBhvr>
                                    </p:animEffect>
                                  </p:childTnLst>
                                </p:cTn>
                              </p:par>
                            </p:childTnLst>
                          </p:cTn>
                        </p:par>
                        <p:par>
                          <p:cTn id="17" fill="hold" nodeType="afterGroup">
                            <p:stCondLst>
                              <p:cond delay="1000"/>
                            </p:stCondLst>
                            <p:childTnLst>
                              <p:par>
                                <p:cTn id="18" presetID="9"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ssolve">
                                      <p:cBhvr>
                                        <p:cTn id="20" dur="500"/>
                                        <p:tgtEl>
                                          <p:spTgt spid="3"/>
                                        </p:tgtEl>
                                      </p:cBhvr>
                                    </p:animEffect>
                                  </p:childTnLst>
                                </p:cTn>
                              </p:par>
                            </p:childTnLst>
                          </p:cTn>
                        </p:par>
                        <p:par>
                          <p:cTn id="21" fill="hold" nodeType="afterGroup">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183798"/>
                                        </p:tgtEl>
                                        <p:attrNameLst>
                                          <p:attrName>style.visibility</p:attrName>
                                        </p:attrNameLst>
                                      </p:cBhvr>
                                      <p:to>
                                        <p:strVal val="visible"/>
                                      </p:to>
                                    </p:set>
                                    <p:anim calcmode="lin" valueType="num">
                                      <p:cBhvr additive="base">
                                        <p:cTn id="24" dur="500" fill="hold"/>
                                        <p:tgtEl>
                                          <p:spTgt spid="1183798"/>
                                        </p:tgtEl>
                                        <p:attrNameLst>
                                          <p:attrName>ppt_x</p:attrName>
                                        </p:attrNameLst>
                                      </p:cBhvr>
                                      <p:tavLst>
                                        <p:tav tm="0">
                                          <p:val>
                                            <p:strVal val="0-#ppt_w/2"/>
                                          </p:val>
                                        </p:tav>
                                        <p:tav tm="100000">
                                          <p:val>
                                            <p:strVal val="#ppt_x"/>
                                          </p:val>
                                        </p:tav>
                                      </p:tavLst>
                                    </p:anim>
                                    <p:anim calcmode="lin" valueType="num">
                                      <p:cBhvr additive="base">
                                        <p:cTn id="25" dur="500" fill="hold"/>
                                        <p:tgtEl>
                                          <p:spTgt spid="1183798"/>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2000"/>
                            </p:stCondLst>
                            <p:childTnLst>
                              <p:par>
                                <p:cTn id="27" presetID="23" presetClass="entr" presetSubtype="528" fill="hold" grpId="0" nodeType="afterEffect">
                                  <p:stCondLst>
                                    <p:cond delay="0"/>
                                  </p:stCondLst>
                                  <p:childTnLst>
                                    <p:set>
                                      <p:cBhvr>
                                        <p:cTn id="28" dur="1" fill="hold">
                                          <p:stCondLst>
                                            <p:cond delay="0"/>
                                          </p:stCondLst>
                                        </p:cTn>
                                        <p:tgtEl>
                                          <p:spTgt spid="1183797"/>
                                        </p:tgtEl>
                                        <p:attrNameLst>
                                          <p:attrName>style.visibility</p:attrName>
                                        </p:attrNameLst>
                                      </p:cBhvr>
                                      <p:to>
                                        <p:strVal val="visible"/>
                                      </p:to>
                                    </p:set>
                                    <p:anim calcmode="lin" valueType="num">
                                      <p:cBhvr>
                                        <p:cTn id="29" dur="500" fill="hold"/>
                                        <p:tgtEl>
                                          <p:spTgt spid="1183797"/>
                                        </p:tgtEl>
                                        <p:attrNameLst>
                                          <p:attrName>ppt_w</p:attrName>
                                        </p:attrNameLst>
                                      </p:cBhvr>
                                      <p:tavLst>
                                        <p:tav tm="0">
                                          <p:val>
                                            <p:fltVal val="0"/>
                                          </p:val>
                                        </p:tav>
                                        <p:tav tm="100000">
                                          <p:val>
                                            <p:strVal val="#ppt_w"/>
                                          </p:val>
                                        </p:tav>
                                      </p:tavLst>
                                    </p:anim>
                                    <p:anim calcmode="lin" valueType="num">
                                      <p:cBhvr>
                                        <p:cTn id="30" dur="500" fill="hold"/>
                                        <p:tgtEl>
                                          <p:spTgt spid="1183797"/>
                                        </p:tgtEl>
                                        <p:attrNameLst>
                                          <p:attrName>ppt_h</p:attrName>
                                        </p:attrNameLst>
                                      </p:cBhvr>
                                      <p:tavLst>
                                        <p:tav tm="0">
                                          <p:val>
                                            <p:fltVal val="0"/>
                                          </p:val>
                                        </p:tav>
                                        <p:tav tm="100000">
                                          <p:val>
                                            <p:strVal val="#ppt_h"/>
                                          </p:val>
                                        </p:tav>
                                      </p:tavLst>
                                    </p:anim>
                                    <p:anim calcmode="lin" valueType="num">
                                      <p:cBhvr>
                                        <p:cTn id="31" dur="500" fill="hold"/>
                                        <p:tgtEl>
                                          <p:spTgt spid="1183797"/>
                                        </p:tgtEl>
                                        <p:attrNameLst>
                                          <p:attrName>ppt_x</p:attrName>
                                        </p:attrNameLst>
                                      </p:cBhvr>
                                      <p:tavLst>
                                        <p:tav tm="0">
                                          <p:val>
                                            <p:fltVal val="0.5"/>
                                          </p:val>
                                        </p:tav>
                                        <p:tav tm="100000">
                                          <p:val>
                                            <p:strVal val="#ppt_x"/>
                                          </p:val>
                                        </p:tav>
                                      </p:tavLst>
                                    </p:anim>
                                    <p:anim calcmode="lin" valueType="num">
                                      <p:cBhvr>
                                        <p:cTn id="32" dur="500" fill="hold"/>
                                        <p:tgtEl>
                                          <p:spTgt spid="118379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3798" grpId="0" autoUpdateAnimBg="0"/>
      <p:bldP spid="1183797" grpId="0" animBg="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6">
            <a:extLst>
              <a:ext uri="{FF2B5EF4-FFF2-40B4-BE49-F238E27FC236}">
                <a16:creationId xmlns:a16="http://schemas.microsoft.com/office/drawing/2014/main" id="{FF85E81F-EDF5-8036-58C5-C798B67D92A5}"/>
              </a:ext>
            </a:extLst>
          </p:cNvPr>
          <p:cNvSpPr>
            <a:spLocks noChangeArrowheads="1"/>
          </p:cNvSpPr>
          <p:nvPr/>
        </p:nvSpPr>
        <p:spPr bwMode="auto">
          <a:xfrm>
            <a:off x="585788" y="1"/>
            <a:ext cx="4412239" cy="755650"/>
          </a:xfrm>
          <a:prstGeom prst="rect">
            <a:avLst/>
          </a:prstGeom>
          <a:solidFill>
            <a:schemeClr val="tx1"/>
          </a:solidFill>
          <a:ln w="12700">
            <a:solidFill>
              <a:schemeClr val="tx1"/>
            </a:solidFill>
            <a:miter lim="800000"/>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pic>
        <p:nvPicPr>
          <p:cNvPr id="98306" name="Picture 2">
            <a:extLst>
              <a:ext uri="{FF2B5EF4-FFF2-40B4-BE49-F238E27FC236}">
                <a16:creationId xmlns:a16="http://schemas.microsoft.com/office/drawing/2014/main" id="{7550E9B3-8638-3A58-63D6-9E2EA4F815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 y="542925"/>
            <a:ext cx="8745538" cy="655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98307" name="Text Box 3">
            <a:extLst>
              <a:ext uri="{FF2B5EF4-FFF2-40B4-BE49-F238E27FC236}">
                <a16:creationId xmlns:a16="http://schemas.microsoft.com/office/drawing/2014/main" id="{27EAB905-B2AC-0F65-352F-25105CD5179D}"/>
              </a:ext>
            </a:extLst>
          </p:cNvPr>
          <p:cNvSpPr txBox="1">
            <a:spLocks noChangeArrowheads="1"/>
          </p:cNvSpPr>
          <p:nvPr/>
        </p:nvSpPr>
        <p:spPr bwMode="auto">
          <a:xfrm>
            <a:off x="1006475" y="5945188"/>
            <a:ext cx="2876550" cy="595271"/>
          </a:xfrm>
          <a:prstGeom prst="rect">
            <a:avLst/>
          </a:prstGeom>
          <a:noFill/>
          <a:ln>
            <a:noFill/>
          </a:ln>
          <a:effectLst>
            <a:outerShdw dist="71842" dir="2700000" algn="ctr" rotWithShape="0">
              <a:srgbClr val="003366">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err="1">
                <a:solidFill>
                  <a:srgbClr val="0033CC"/>
                </a:solidFill>
                <a:latin typeface="Pyidaungsu" panose="020B0502040204020203" pitchFamily="34" charset="0"/>
                <a:cs typeface="Pyidaungsu" panose="020B0502040204020203" pitchFamily="34" charset="0"/>
              </a:rPr>
              <a:t>အာဖိရိက</a:t>
            </a:r>
            <a:endParaRPr lang="en-US" altLang="en-US" dirty="0">
              <a:solidFill>
                <a:srgbClr val="0033CC"/>
              </a:solidFill>
              <a:latin typeface="Pyidaungsu" panose="020B0502040204020203" pitchFamily="34" charset="0"/>
              <a:cs typeface="Pyidaungsu" panose="020B0502040204020203" pitchFamily="34" charset="0"/>
            </a:endParaRPr>
          </a:p>
        </p:txBody>
      </p:sp>
      <p:sp>
        <p:nvSpPr>
          <p:cNvPr id="98308" name="Text Box 4">
            <a:extLst>
              <a:ext uri="{FF2B5EF4-FFF2-40B4-BE49-F238E27FC236}">
                <a16:creationId xmlns:a16="http://schemas.microsoft.com/office/drawing/2014/main" id="{17EBE383-C87B-DEB5-B8C3-206E495EA873}"/>
              </a:ext>
            </a:extLst>
          </p:cNvPr>
          <p:cNvSpPr txBox="1">
            <a:spLocks noChangeArrowheads="1"/>
          </p:cNvSpPr>
          <p:nvPr/>
        </p:nvSpPr>
        <p:spPr bwMode="auto">
          <a:xfrm>
            <a:off x="6956425" y="5570538"/>
            <a:ext cx="2362200" cy="595271"/>
          </a:xfrm>
          <a:prstGeom prst="rect">
            <a:avLst/>
          </a:prstGeom>
          <a:noFill/>
          <a:ln>
            <a:noFill/>
          </a:ln>
          <a:effectLst>
            <a:outerShdw dist="71842" dir="2700000" algn="ctr" rotWithShape="0">
              <a:srgbClr val="003366">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err="1">
                <a:solidFill>
                  <a:srgbClr val="0033CC"/>
                </a:solidFill>
                <a:latin typeface="Pyidaungsu" panose="020B0502040204020203" pitchFamily="34" charset="0"/>
                <a:cs typeface="Pyidaungsu" panose="020B0502040204020203" pitchFamily="34" charset="0"/>
              </a:rPr>
              <a:t>အာရေဗ</a:t>
            </a:r>
            <a:r>
              <a:rPr lang="en-US" altLang="en-US" dirty="0">
                <a:solidFill>
                  <a:srgbClr val="0033CC"/>
                </a:solidFill>
                <a:latin typeface="Pyidaungsu" panose="020B0502040204020203" pitchFamily="34" charset="0"/>
                <a:cs typeface="Pyidaungsu" panose="020B0502040204020203" pitchFamily="34" charset="0"/>
              </a:rPr>
              <a:t>ျ</a:t>
            </a:r>
          </a:p>
        </p:txBody>
      </p:sp>
      <p:sp>
        <p:nvSpPr>
          <p:cNvPr id="98309" name="Text Box 5">
            <a:extLst>
              <a:ext uri="{FF2B5EF4-FFF2-40B4-BE49-F238E27FC236}">
                <a16:creationId xmlns:a16="http://schemas.microsoft.com/office/drawing/2014/main" id="{C75FFEAC-3BE4-987A-4074-0CF568D19A02}"/>
              </a:ext>
            </a:extLst>
          </p:cNvPr>
          <p:cNvSpPr txBox="1">
            <a:spLocks noChangeArrowheads="1"/>
          </p:cNvSpPr>
          <p:nvPr/>
        </p:nvSpPr>
        <p:spPr bwMode="auto">
          <a:xfrm>
            <a:off x="6956425" y="2374900"/>
            <a:ext cx="1635125" cy="656826"/>
          </a:xfrm>
          <a:prstGeom prst="rect">
            <a:avLst/>
          </a:prstGeom>
          <a:noFill/>
          <a:ln>
            <a:noFill/>
          </a:ln>
          <a:effectLst>
            <a:outerShdw dist="53882" dir="2700000" algn="ctr" rotWithShape="0">
              <a:srgbClr val="003366">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3600" dirty="0" err="1">
                <a:solidFill>
                  <a:srgbClr val="0033CC"/>
                </a:solidFill>
                <a:latin typeface="Pyidaungsu" panose="020B0502040204020203" pitchFamily="34" charset="0"/>
                <a:cs typeface="Pyidaungsu" panose="020B0502040204020203" pitchFamily="34" charset="0"/>
              </a:rPr>
              <a:t>အာရ</a:t>
            </a:r>
            <a:r>
              <a:rPr lang="en-US" altLang="en-US" sz="3600" dirty="0">
                <a:solidFill>
                  <a:srgbClr val="0033CC"/>
                </a:solidFill>
                <a:latin typeface="Pyidaungsu" panose="020B0502040204020203" pitchFamily="34" charset="0"/>
                <a:cs typeface="Pyidaungsu" panose="020B0502040204020203" pitchFamily="34" charset="0"/>
              </a:rPr>
              <a:t>ှ</a:t>
            </a:r>
          </a:p>
        </p:txBody>
      </p:sp>
      <p:sp>
        <p:nvSpPr>
          <p:cNvPr id="98310" name="Text Box 6">
            <a:extLst>
              <a:ext uri="{FF2B5EF4-FFF2-40B4-BE49-F238E27FC236}">
                <a16:creationId xmlns:a16="http://schemas.microsoft.com/office/drawing/2014/main" id="{1B4D8DFD-55FF-B314-16C6-199866E863D6}"/>
              </a:ext>
            </a:extLst>
          </p:cNvPr>
          <p:cNvSpPr txBox="1">
            <a:spLocks noChangeArrowheads="1"/>
          </p:cNvSpPr>
          <p:nvPr/>
        </p:nvSpPr>
        <p:spPr bwMode="auto">
          <a:xfrm>
            <a:off x="3311525" y="1411288"/>
            <a:ext cx="3170238" cy="595271"/>
          </a:xfrm>
          <a:prstGeom prst="rect">
            <a:avLst/>
          </a:prstGeom>
          <a:noFill/>
          <a:ln>
            <a:noFill/>
          </a:ln>
          <a:effectLst>
            <a:outerShdw dist="53882" dir="2700000" algn="ctr" rotWithShape="0">
              <a:srgbClr val="003366">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err="1">
                <a:solidFill>
                  <a:srgbClr val="0033CC"/>
                </a:solidFill>
                <a:latin typeface="Pyidaungsu" panose="020B0502040204020203" pitchFamily="34" charset="0"/>
                <a:cs typeface="Pyidaungsu" panose="020B0502040204020203" pitchFamily="34" charset="0"/>
              </a:rPr>
              <a:t>ဥရောပ</a:t>
            </a:r>
            <a:endParaRPr lang="en-US" altLang="en-US" dirty="0">
              <a:solidFill>
                <a:srgbClr val="0033CC"/>
              </a:solidFill>
              <a:latin typeface="Pyidaungsu" panose="020B0502040204020203" pitchFamily="34" charset="0"/>
              <a:cs typeface="Pyidaungsu" panose="020B0502040204020203" pitchFamily="34" charset="0"/>
            </a:endParaRPr>
          </a:p>
        </p:txBody>
      </p:sp>
      <p:sp>
        <p:nvSpPr>
          <p:cNvPr id="98311" name="Text Box 7">
            <a:extLst>
              <a:ext uri="{FF2B5EF4-FFF2-40B4-BE49-F238E27FC236}">
                <a16:creationId xmlns:a16="http://schemas.microsoft.com/office/drawing/2014/main" id="{D2ECC66C-DF1E-2C8B-24B6-E5385F604E74}"/>
              </a:ext>
            </a:extLst>
          </p:cNvPr>
          <p:cNvSpPr txBox="1">
            <a:spLocks noChangeArrowheads="1"/>
          </p:cNvSpPr>
          <p:nvPr/>
        </p:nvSpPr>
        <p:spPr bwMode="auto">
          <a:xfrm rot="1299097">
            <a:off x="3573463" y="4804997"/>
            <a:ext cx="2319337" cy="872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err="1">
                <a:solidFill>
                  <a:schemeClr val="bg1"/>
                </a:solidFill>
                <a:latin typeface="Pyidaungsu" panose="020B0502040204020203" pitchFamily="34" charset="0"/>
                <a:cs typeface="Pyidaungsu" panose="020B0502040204020203" pitchFamily="34" charset="0"/>
              </a:rPr>
              <a:t>မေဒီတရေးနီးယမ်း</a:t>
            </a:r>
            <a:endParaRPr lang="en-US" altLang="en-US" sz="2000" dirty="0">
              <a:solidFill>
                <a:schemeClr val="bg1"/>
              </a:solidFill>
              <a:latin typeface="Pyidaungsu" panose="020B0502040204020203" pitchFamily="34" charset="0"/>
              <a:cs typeface="Pyidaungsu" panose="020B0502040204020203" pitchFamily="34" charset="0"/>
            </a:endParaRPr>
          </a:p>
          <a:p>
            <a:pPr>
              <a:spcBef>
                <a:spcPct val="50000"/>
              </a:spcBef>
            </a:pPr>
            <a:r>
              <a:rPr lang="en-US" altLang="en-US" sz="2000" dirty="0" err="1">
                <a:solidFill>
                  <a:schemeClr val="bg1"/>
                </a:solidFill>
                <a:latin typeface="Pyidaungsu" panose="020B0502040204020203" pitchFamily="34" charset="0"/>
                <a:cs typeface="Pyidaungsu" panose="020B0502040204020203" pitchFamily="34" charset="0"/>
              </a:rPr>
              <a:t>ပင်လယ</a:t>
            </a:r>
            <a:r>
              <a:rPr lang="en-US" altLang="en-US" sz="2000" dirty="0">
                <a:solidFill>
                  <a:schemeClr val="bg1"/>
                </a:solidFill>
                <a:latin typeface="Pyidaungsu" panose="020B0502040204020203" pitchFamily="34" charset="0"/>
                <a:cs typeface="Pyidaungsu" panose="020B0502040204020203" pitchFamily="34" charset="0"/>
              </a:rPr>
              <a:t>်</a:t>
            </a:r>
          </a:p>
        </p:txBody>
      </p:sp>
      <p:grpSp>
        <p:nvGrpSpPr>
          <p:cNvPr id="2" name="Group 30">
            <a:extLst>
              <a:ext uri="{FF2B5EF4-FFF2-40B4-BE49-F238E27FC236}">
                <a16:creationId xmlns:a16="http://schemas.microsoft.com/office/drawing/2014/main" id="{BAC3ADAE-3A47-B44F-6FAF-919329A40D3F}"/>
              </a:ext>
            </a:extLst>
          </p:cNvPr>
          <p:cNvGrpSpPr>
            <a:grpSpLocks/>
          </p:cNvGrpSpPr>
          <p:nvPr/>
        </p:nvGrpSpPr>
        <p:grpSpPr bwMode="auto">
          <a:xfrm>
            <a:off x="6962775" y="5143500"/>
            <a:ext cx="441325" cy="750888"/>
            <a:chOff x="4386" y="3240"/>
            <a:chExt cx="278" cy="473"/>
          </a:xfrm>
        </p:grpSpPr>
        <p:sp>
          <p:nvSpPr>
            <p:cNvPr id="98320" name="Oval 10">
              <a:extLst>
                <a:ext uri="{FF2B5EF4-FFF2-40B4-BE49-F238E27FC236}">
                  <a16:creationId xmlns:a16="http://schemas.microsoft.com/office/drawing/2014/main" id="{F339822E-D93A-DE36-A554-90A2E36D812B}"/>
                </a:ext>
              </a:extLst>
            </p:cNvPr>
            <p:cNvSpPr>
              <a:spLocks noChangeArrowheads="1"/>
            </p:cNvSpPr>
            <p:nvPr/>
          </p:nvSpPr>
          <p:spPr bwMode="auto">
            <a:xfrm>
              <a:off x="4386" y="3240"/>
              <a:ext cx="278" cy="473"/>
            </a:xfrm>
            <a:prstGeom prst="ellipse">
              <a:avLst/>
            </a:prstGeom>
            <a:noFill/>
            <a:ln w="57150">
              <a:solidFill>
                <a:schemeClr val="bg1"/>
              </a:solidFill>
              <a:round/>
              <a:headEnd/>
              <a:tailEnd/>
            </a:ln>
            <a:effectLst>
              <a:outerShdw dist="63500" dir="2212194"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101882" tIns="50941" rIns="101882" bIns="50941" anchor="ct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1800" b="0">
                <a:solidFill>
                  <a:schemeClr val="bg1"/>
                </a:solidFill>
              </a:endParaRPr>
            </a:p>
          </p:txBody>
        </p:sp>
        <p:sp>
          <p:nvSpPr>
            <p:cNvPr id="98321" name="Oval 11">
              <a:extLst>
                <a:ext uri="{FF2B5EF4-FFF2-40B4-BE49-F238E27FC236}">
                  <a16:creationId xmlns:a16="http://schemas.microsoft.com/office/drawing/2014/main" id="{32D8098C-7AFB-9B1B-39C3-CD6FB5236304}"/>
                </a:ext>
              </a:extLst>
            </p:cNvPr>
            <p:cNvSpPr>
              <a:spLocks noChangeArrowheads="1"/>
            </p:cNvSpPr>
            <p:nvPr/>
          </p:nvSpPr>
          <p:spPr bwMode="auto">
            <a:xfrm>
              <a:off x="4433" y="3317"/>
              <a:ext cx="180" cy="319"/>
            </a:xfrm>
            <a:prstGeom prst="ellipse">
              <a:avLst/>
            </a:prstGeom>
            <a:solidFill>
              <a:schemeClr val="hlink"/>
            </a:solidFill>
            <a:ln w="57150">
              <a:solidFill>
                <a:schemeClr val="bg1"/>
              </a:solidFill>
              <a:round/>
              <a:headEnd/>
              <a:tailEnd/>
            </a:ln>
            <a:effectLst>
              <a:outerShdw dist="63500" dir="2212194" algn="ctr" rotWithShape="0">
                <a:schemeClr val="tx1"/>
              </a:outerShdw>
            </a:effectLst>
          </p:spPr>
          <p:txBody>
            <a:bodyPr wrap="none" lIns="101882" tIns="50941" rIns="101882" bIns="50941"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grpSp>
      <p:sp>
        <p:nvSpPr>
          <p:cNvPr id="98314" name="Freeform 12" descr="Purple mesh">
            <a:extLst>
              <a:ext uri="{FF2B5EF4-FFF2-40B4-BE49-F238E27FC236}">
                <a16:creationId xmlns:a16="http://schemas.microsoft.com/office/drawing/2014/main" id="{76401ACC-585E-8F4B-240F-E2DBF98E31E7}"/>
              </a:ext>
            </a:extLst>
          </p:cNvPr>
          <p:cNvSpPr>
            <a:spLocks/>
          </p:cNvSpPr>
          <p:nvPr/>
        </p:nvSpPr>
        <p:spPr bwMode="auto">
          <a:xfrm>
            <a:off x="6877050" y="6064250"/>
            <a:ext cx="1004888"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700">
            <a:solidFill>
              <a:schemeClr val="tx1"/>
            </a:solidFill>
            <a:round/>
            <a:headEnd/>
            <a:tailEnd/>
          </a:ln>
        </p:spPr>
        <p:txBody>
          <a:bodyPr wrap="none" lIns="91398" tIns="45699" rIns="91398" bIns="45699" anchor="ctr"/>
          <a:lstStyle/>
          <a:p>
            <a:endParaRPr lang="en-US"/>
          </a:p>
        </p:txBody>
      </p:sp>
      <p:sp>
        <p:nvSpPr>
          <p:cNvPr id="98315" name="Rectangle 13">
            <a:extLst>
              <a:ext uri="{FF2B5EF4-FFF2-40B4-BE49-F238E27FC236}">
                <a16:creationId xmlns:a16="http://schemas.microsoft.com/office/drawing/2014/main" id="{DD360C4C-D7FD-7B28-8DB0-4170EF2E2771}"/>
              </a:ext>
            </a:extLst>
          </p:cNvPr>
          <p:cNvSpPr>
            <a:spLocks noChangeArrowheads="1"/>
          </p:cNvSpPr>
          <p:nvPr/>
        </p:nvSpPr>
        <p:spPr bwMode="auto">
          <a:xfrm>
            <a:off x="628650" y="561975"/>
            <a:ext cx="8745538" cy="6605588"/>
          </a:xfrm>
          <a:prstGeom prst="rect">
            <a:avLst/>
          </a:prstGeom>
          <a:noFill/>
          <a:ln w="7620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240078" name="Text Box 14">
            <a:extLst>
              <a:ext uri="{FF2B5EF4-FFF2-40B4-BE49-F238E27FC236}">
                <a16:creationId xmlns:a16="http://schemas.microsoft.com/office/drawing/2014/main" id="{DA693E5B-38B2-95AB-8885-D99C9D4E51F8}"/>
              </a:ext>
            </a:extLst>
          </p:cNvPr>
          <p:cNvSpPr txBox="1">
            <a:spLocks noChangeArrowheads="1"/>
          </p:cNvSpPr>
          <p:nvPr/>
        </p:nvSpPr>
        <p:spPr bwMode="auto">
          <a:xfrm>
            <a:off x="6505575" y="4459288"/>
            <a:ext cx="2039938" cy="410605"/>
          </a:xfrm>
          <a:prstGeom prst="rect">
            <a:avLst/>
          </a:prstGeom>
          <a:solidFill>
            <a:srgbClr val="022178"/>
          </a:solidFill>
          <a:ln w="76200">
            <a:solidFill>
              <a:srgbClr val="A50021"/>
            </a:solidFill>
            <a:miter lim="800000"/>
            <a:headEnd/>
            <a:tailEnd/>
          </a:ln>
          <a:effectLst>
            <a:outerShdw dist="81320" dir="3080412" algn="ctr" rotWithShape="0">
              <a:schemeClr val="tx1"/>
            </a:outerShdw>
          </a:effec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rgbClr val="66CCFF"/>
                </a:solidFill>
                <a:latin typeface="Pyidaungsu" panose="020B0502040204020203" pitchFamily="34" charset="0"/>
                <a:cs typeface="Pyidaungsu" panose="020B0502040204020203" pitchFamily="34" charset="0"/>
              </a:rPr>
              <a:t>ပါလက်စတိုင်း</a:t>
            </a:r>
            <a:endParaRPr lang="en-US" altLang="en-US" sz="2000" dirty="0">
              <a:solidFill>
                <a:srgbClr val="66CCFF"/>
              </a:solidFill>
              <a:latin typeface="Pyidaungsu" panose="020B0502040204020203" pitchFamily="34" charset="0"/>
              <a:cs typeface="Pyidaungsu" panose="020B0502040204020203" pitchFamily="34" charset="0"/>
            </a:endParaRPr>
          </a:p>
        </p:txBody>
      </p:sp>
      <p:sp>
        <p:nvSpPr>
          <p:cNvPr id="98317" name="Text Box 23">
            <a:extLst>
              <a:ext uri="{FF2B5EF4-FFF2-40B4-BE49-F238E27FC236}">
                <a16:creationId xmlns:a16="http://schemas.microsoft.com/office/drawing/2014/main" id="{C86061EE-E44A-30B1-1852-EBA3ECD52512}"/>
              </a:ext>
            </a:extLst>
          </p:cNvPr>
          <p:cNvSpPr txBox="1">
            <a:spLocks noChangeArrowheads="1"/>
          </p:cNvSpPr>
          <p:nvPr/>
        </p:nvSpPr>
        <p:spPr bwMode="auto">
          <a:xfrm>
            <a:off x="9632950" y="80963"/>
            <a:ext cx="204788"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1835" tIns="50917" rIns="101835" bIns="50917" anchor="ctr">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200" b="0">
                <a:solidFill>
                  <a:srgbClr val="FFA27C"/>
                </a:solidFill>
              </a:rPr>
              <a:t> </a:t>
            </a:r>
          </a:p>
        </p:txBody>
      </p:sp>
      <p:sp>
        <p:nvSpPr>
          <p:cNvPr id="98318" name="Text Box 27">
            <a:extLst>
              <a:ext uri="{FF2B5EF4-FFF2-40B4-BE49-F238E27FC236}">
                <a16:creationId xmlns:a16="http://schemas.microsoft.com/office/drawing/2014/main" id="{A9055D7A-C510-2A53-56E8-C11D94E71E63}"/>
              </a:ext>
            </a:extLst>
          </p:cNvPr>
          <p:cNvSpPr txBox="1">
            <a:spLocks noChangeArrowheads="1"/>
          </p:cNvSpPr>
          <p:nvPr/>
        </p:nvSpPr>
        <p:spPr bwMode="auto">
          <a:xfrm>
            <a:off x="8821738" y="7399338"/>
            <a:ext cx="184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000">
              <a:solidFill>
                <a:srgbClr val="FFFFFF"/>
              </a:solidFill>
            </a:endParaRPr>
          </a:p>
        </p:txBody>
      </p:sp>
      <p:sp>
        <p:nvSpPr>
          <p:cNvPr id="98319" name="Text Box 28">
            <a:extLst>
              <a:ext uri="{FF2B5EF4-FFF2-40B4-BE49-F238E27FC236}">
                <a16:creationId xmlns:a16="http://schemas.microsoft.com/office/drawing/2014/main" id="{11CB25F4-1DA8-1389-A9B6-E7CECE510350}"/>
              </a:ext>
            </a:extLst>
          </p:cNvPr>
          <p:cNvSpPr txBox="1">
            <a:spLocks noChangeArrowheads="1"/>
          </p:cNvSpPr>
          <p:nvPr/>
        </p:nvSpPr>
        <p:spPr bwMode="auto">
          <a:xfrm>
            <a:off x="9186863" y="7402513"/>
            <a:ext cx="3000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40</a:t>
            </a:r>
          </a:p>
        </p:txBody>
      </p:sp>
      <p:sp>
        <p:nvSpPr>
          <p:cNvPr id="3" name="Text Box 7">
            <a:extLst>
              <a:ext uri="{FF2B5EF4-FFF2-40B4-BE49-F238E27FC236}">
                <a16:creationId xmlns:a16="http://schemas.microsoft.com/office/drawing/2014/main" id="{67EEE6A1-CEA8-E8C7-5D0A-A0391D19AE23}"/>
              </a:ext>
            </a:extLst>
          </p:cNvPr>
          <p:cNvSpPr txBox="1">
            <a:spLocks noChangeArrowheads="1"/>
          </p:cNvSpPr>
          <p:nvPr/>
        </p:nvSpPr>
        <p:spPr bwMode="auto">
          <a:xfrm rot="1299097">
            <a:off x="565149" y="1651090"/>
            <a:ext cx="1500188" cy="718382"/>
          </a:xfrm>
          <a:prstGeom prst="rect">
            <a:avLst/>
          </a:prstGeom>
          <a:noFill/>
          <a:ln>
            <a:noFill/>
          </a:ln>
          <a:effectLst>
            <a:outerShdw dist="71842" dir="2700000" algn="ctr" rotWithShape="0">
              <a:srgbClr val="0A0A0A"/>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defPPr>
              <a:defRPr lang="en-US"/>
            </a:defPPr>
            <a:lvl1pPr defTabSz="1019175">
              <a:spcBef>
                <a:spcPct val="50000"/>
              </a:spcBef>
              <a:defRPr sz="2000">
                <a:solidFill>
                  <a:schemeClr val="bg1"/>
                </a:solidFill>
                <a:latin typeface="Pyidaungsu" panose="020B0502040204020203" pitchFamily="34" charset="0"/>
                <a:cs typeface="Pyidaungsu" panose="020B0502040204020203" pitchFamily="34" charset="0"/>
              </a:defRPr>
            </a:lvl1pPr>
            <a:lvl2pPr marL="742950" indent="-285750" defTabSz="1019175"/>
            <a:lvl3pPr marL="1143000" indent="-228600" defTabSz="1019175"/>
            <a:lvl4pPr marL="1600200" indent="-228600" defTabSz="1019175"/>
            <a:lvl5pPr marL="2057400" indent="-228600" defTabSz="1019175"/>
            <a:lvl6pPr marL="2514600" indent="-228600" algn="ctr" defTabSz="1019175" eaLnBrk="0" fontAlgn="base" hangingPunct="0">
              <a:spcBef>
                <a:spcPct val="0"/>
              </a:spcBef>
              <a:spcAft>
                <a:spcPct val="0"/>
              </a:spcAft>
            </a:lvl6pPr>
            <a:lvl7pPr marL="2971800" indent="-228600" algn="ctr" defTabSz="1019175" eaLnBrk="0" fontAlgn="base" hangingPunct="0">
              <a:spcBef>
                <a:spcPct val="0"/>
              </a:spcBef>
              <a:spcAft>
                <a:spcPct val="0"/>
              </a:spcAft>
            </a:lvl7pPr>
            <a:lvl8pPr marL="3429000" indent="-228600" algn="ctr" defTabSz="1019175" eaLnBrk="0" fontAlgn="base" hangingPunct="0">
              <a:spcBef>
                <a:spcPct val="0"/>
              </a:spcBef>
              <a:spcAft>
                <a:spcPct val="0"/>
              </a:spcAft>
            </a:lvl8pPr>
            <a:lvl9pPr marL="3886200" indent="-228600" algn="ctr" defTabSz="1019175" eaLnBrk="0" fontAlgn="base" hangingPunct="0">
              <a:spcBef>
                <a:spcPct val="0"/>
              </a:spcBef>
              <a:spcAft>
                <a:spcPct val="0"/>
              </a:spcAft>
            </a:lvl9pPr>
          </a:lstStyle>
          <a:p>
            <a:r>
              <a:rPr lang="en-US" altLang="en-US" dirty="0" err="1"/>
              <a:t>အတ္တလန္တိတ</a:t>
            </a:r>
            <a:r>
              <a:rPr lang="en-US" altLang="en-US" dirty="0"/>
              <a:t>် </a:t>
            </a:r>
            <a:r>
              <a:rPr lang="en-US" altLang="en-US" dirty="0" err="1"/>
              <a:t>သမုဒ္ဒရာ</a:t>
            </a:r>
            <a:endParaRPr lang="en-US" altLang="en-US" dirty="0"/>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2/3*#ppt_w"/>
                                          </p:val>
                                        </p:tav>
                                        <p:tav tm="100000">
                                          <p:val>
                                            <p:strVal val="#ppt_w"/>
                                          </p:val>
                                        </p:tav>
                                      </p:tavLst>
                                    </p:anim>
                                    <p:anim calcmode="lin" valueType="num">
                                      <p:cBhvr>
                                        <p:cTn id="8" dur="500" fill="hold"/>
                                        <p:tgtEl>
                                          <p:spTgt spid="2"/>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 presetClass="entr" presetSubtype="2" fill="hold" grpId="0" nodeType="afterEffect">
                                  <p:stCondLst>
                                    <p:cond delay="100"/>
                                  </p:stCondLst>
                                  <p:childTnLst>
                                    <p:set>
                                      <p:cBhvr>
                                        <p:cTn id="11" dur="1" fill="hold">
                                          <p:stCondLst>
                                            <p:cond delay="0"/>
                                          </p:stCondLst>
                                        </p:cTn>
                                        <p:tgtEl>
                                          <p:spTgt spid="1240078"/>
                                        </p:tgtEl>
                                        <p:attrNameLst>
                                          <p:attrName>style.visibility</p:attrName>
                                        </p:attrNameLst>
                                      </p:cBhvr>
                                      <p:to>
                                        <p:strVal val="visible"/>
                                      </p:to>
                                    </p:set>
                                    <p:anim calcmode="lin" valueType="num">
                                      <p:cBhvr additive="base">
                                        <p:cTn id="12" dur="500" fill="hold"/>
                                        <p:tgtEl>
                                          <p:spTgt spid="1240078"/>
                                        </p:tgtEl>
                                        <p:attrNameLst>
                                          <p:attrName>ppt_x</p:attrName>
                                        </p:attrNameLst>
                                      </p:cBhvr>
                                      <p:tavLst>
                                        <p:tav tm="0">
                                          <p:val>
                                            <p:strVal val="1+#ppt_w/2"/>
                                          </p:val>
                                        </p:tav>
                                        <p:tav tm="100000">
                                          <p:val>
                                            <p:strVal val="#ppt_x"/>
                                          </p:val>
                                        </p:tav>
                                      </p:tavLst>
                                    </p:anim>
                                    <p:anim calcmode="lin" valueType="num">
                                      <p:cBhvr additive="base">
                                        <p:cTn id="13" dur="500" fill="hold"/>
                                        <p:tgtEl>
                                          <p:spTgt spid="12400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0078"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62">
            <a:extLst>
              <a:ext uri="{FF2B5EF4-FFF2-40B4-BE49-F238E27FC236}">
                <a16:creationId xmlns:a16="http://schemas.microsoft.com/office/drawing/2014/main" id="{4658FBAB-6299-7A35-F03C-AC600E1ED860}"/>
              </a:ext>
            </a:extLst>
          </p:cNvPr>
          <p:cNvSpPr>
            <a:spLocks noChangeArrowheads="1"/>
          </p:cNvSpPr>
          <p:nvPr/>
        </p:nvSpPr>
        <p:spPr bwMode="auto">
          <a:xfrm>
            <a:off x="585788" y="1"/>
            <a:ext cx="4100512" cy="755650"/>
          </a:xfrm>
          <a:prstGeom prst="rect">
            <a:avLst/>
          </a:prstGeom>
          <a:solidFill>
            <a:schemeClr val="tx1"/>
          </a:solidFill>
          <a:ln w="12700">
            <a:solidFill>
              <a:schemeClr val="tx1"/>
            </a:solidFill>
            <a:miter lim="800000"/>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pic>
        <p:nvPicPr>
          <p:cNvPr id="100354" name="Picture 2">
            <a:extLst>
              <a:ext uri="{FF2B5EF4-FFF2-40B4-BE49-F238E27FC236}">
                <a16:creationId xmlns:a16="http://schemas.microsoft.com/office/drawing/2014/main" id="{15843393-C100-E859-5BF5-43D8334CCC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574675"/>
            <a:ext cx="8745538" cy="655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100355" name="Text Box 4">
            <a:extLst>
              <a:ext uri="{FF2B5EF4-FFF2-40B4-BE49-F238E27FC236}">
                <a16:creationId xmlns:a16="http://schemas.microsoft.com/office/drawing/2014/main" id="{8CF9E7E2-5184-7EFD-11D1-8E9298FCA4CB}"/>
              </a:ext>
            </a:extLst>
          </p:cNvPr>
          <p:cNvSpPr txBox="1">
            <a:spLocks noChangeArrowheads="1"/>
          </p:cNvSpPr>
          <p:nvPr/>
        </p:nvSpPr>
        <p:spPr bwMode="auto">
          <a:xfrm>
            <a:off x="7073900" y="2697163"/>
            <a:ext cx="1633538" cy="595271"/>
          </a:xfrm>
          <a:prstGeom prst="rect">
            <a:avLst/>
          </a:prstGeom>
          <a:noFill/>
          <a:ln>
            <a:noFill/>
          </a:ln>
          <a:effectLst>
            <a:outerShdw dist="53882"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err="1">
                <a:solidFill>
                  <a:srgbClr val="0033CC"/>
                </a:solidFill>
                <a:latin typeface="Pyidaungsu" panose="020B0502040204020203" pitchFamily="34" charset="0"/>
                <a:cs typeface="Pyidaungsu" panose="020B0502040204020203" pitchFamily="34" charset="0"/>
              </a:rPr>
              <a:t>အာရ</a:t>
            </a:r>
            <a:r>
              <a:rPr lang="en-US" altLang="en-US" dirty="0">
                <a:solidFill>
                  <a:srgbClr val="0033CC"/>
                </a:solidFill>
                <a:latin typeface="Pyidaungsu" panose="020B0502040204020203" pitchFamily="34" charset="0"/>
                <a:cs typeface="Pyidaungsu" panose="020B0502040204020203" pitchFamily="34" charset="0"/>
              </a:rPr>
              <a:t>ှ</a:t>
            </a:r>
          </a:p>
        </p:txBody>
      </p:sp>
      <p:sp>
        <p:nvSpPr>
          <p:cNvPr id="100356" name="Text Box 5">
            <a:extLst>
              <a:ext uri="{FF2B5EF4-FFF2-40B4-BE49-F238E27FC236}">
                <a16:creationId xmlns:a16="http://schemas.microsoft.com/office/drawing/2014/main" id="{E4962DC3-E9D7-F1A7-91D7-39A6DA16CDC5}"/>
              </a:ext>
            </a:extLst>
          </p:cNvPr>
          <p:cNvSpPr txBox="1">
            <a:spLocks noChangeArrowheads="1"/>
          </p:cNvSpPr>
          <p:nvPr/>
        </p:nvSpPr>
        <p:spPr bwMode="auto">
          <a:xfrm>
            <a:off x="1465263" y="2635250"/>
            <a:ext cx="3171825" cy="595271"/>
          </a:xfrm>
          <a:prstGeom prst="rect">
            <a:avLst/>
          </a:prstGeom>
          <a:noFill/>
          <a:ln>
            <a:noFill/>
          </a:ln>
          <a:effectLst>
            <a:outerShdw dist="71842"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err="1">
                <a:solidFill>
                  <a:srgbClr val="0033CC"/>
                </a:solidFill>
                <a:latin typeface="Pyidaungsu" panose="020B0502040204020203" pitchFamily="34" charset="0"/>
                <a:cs typeface="Pyidaungsu" panose="020B0502040204020203" pitchFamily="34" charset="0"/>
              </a:rPr>
              <a:t>ဥရောပ</a:t>
            </a:r>
            <a:endParaRPr lang="en-US" altLang="en-US" dirty="0">
              <a:solidFill>
                <a:srgbClr val="0033CC"/>
              </a:solidFill>
              <a:latin typeface="Pyidaungsu" panose="020B0502040204020203" pitchFamily="34" charset="0"/>
              <a:cs typeface="Pyidaungsu" panose="020B0502040204020203" pitchFamily="34" charset="0"/>
            </a:endParaRPr>
          </a:p>
        </p:txBody>
      </p:sp>
      <p:sp>
        <p:nvSpPr>
          <p:cNvPr id="100357" name="Text Box 6">
            <a:extLst>
              <a:ext uri="{FF2B5EF4-FFF2-40B4-BE49-F238E27FC236}">
                <a16:creationId xmlns:a16="http://schemas.microsoft.com/office/drawing/2014/main" id="{3D94DC0B-95C8-3802-CCB8-F85256289D2D}"/>
              </a:ext>
            </a:extLst>
          </p:cNvPr>
          <p:cNvSpPr txBox="1">
            <a:spLocks noChangeArrowheads="1"/>
          </p:cNvSpPr>
          <p:nvPr/>
        </p:nvSpPr>
        <p:spPr bwMode="auto">
          <a:xfrm rot="1299097">
            <a:off x="3611563" y="4731971"/>
            <a:ext cx="2319337" cy="872270"/>
          </a:xfrm>
          <a:prstGeom prst="rect">
            <a:avLst/>
          </a:prstGeom>
          <a:noFill/>
          <a:ln>
            <a:noFill/>
          </a:ln>
          <a:effectLst>
            <a:outerShdw dist="71842" dir="2700000" algn="ctr" rotWithShape="0">
              <a:srgbClr val="0A0A0A"/>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err="1">
                <a:solidFill>
                  <a:schemeClr val="bg1"/>
                </a:solidFill>
                <a:latin typeface="Pyidaungsu" panose="020B0502040204020203" pitchFamily="34" charset="0"/>
                <a:cs typeface="Pyidaungsu" panose="020B0502040204020203" pitchFamily="34" charset="0"/>
              </a:rPr>
              <a:t>မေဒီတေးရေးနီးယမ်း</a:t>
            </a:r>
            <a:endParaRPr lang="en-US" altLang="en-US" sz="2000" dirty="0">
              <a:solidFill>
                <a:schemeClr val="bg1"/>
              </a:solidFill>
              <a:latin typeface="Pyidaungsu" panose="020B0502040204020203" pitchFamily="34" charset="0"/>
              <a:cs typeface="Pyidaungsu" panose="020B0502040204020203" pitchFamily="34" charset="0"/>
            </a:endParaRPr>
          </a:p>
          <a:p>
            <a:pPr>
              <a:spcBef>
                <a:spcPct val="50000"/>
              </a:spcBef>
            </a:pPr>
            <a:r>
              <a:rPr lang="en-US" altLang="en-US" sz="2000" dirty="0" err="1">
                <a:solidFill>
                  <a:schemeClr val="bg1"/>
                </a:solidFill>
                <a:latin typeface="Pyidaungsu" panose="020B0502040204020203" pitchFamily="34" charset="0"/>
                <a:cs typeface="Pyidaungsu" panose="020B0502040204020203" pitchFamily="34" charset="0"/>
              </a:rPr>
              <a:t>ပင်လယ</a:t>
            </a:r>
            <a:r>
              <a:rPr lang="en-US" altLang="en-US" sz="2000" dirty="0">
                <a:solidFill>
                  <a:schemeClr val="bg1"/>
                </a:solidFill>
                <a:latin typeface="Pyidaungsu" panose="020B0502040204020203" pitchFamily="34" charset="0"/>
                <a:cs typeface="Pyidaungsu" panose="020B0502040204020203" pitchFamily="34" charset="0"/>
              </a:rPr>
              <a:t>်</a:t>
            </a:r>
            <a:endParaRPr lang="en-US" altLang="en-US" sz="2800" dirty="0">
              <a:solidFill>
                <a:schemeClr val="bg1"/>
              </a:solidFill>
            </a:endParaRPr>
          </a:p>
        </p:txBody>
      </p:sp>
      <p:sp>
        <p:nvSpPr>
          <p:cNvPr id="100358" name="Text Box 7">
            <a:extLst>
              <a:ext uri="{FF2B5EF4-FFF2-40B4-BE49-F238E27FC236}">
                <a16:creationId xmlns:a16="http://schemas.microsoft.com/office/drawing/2014/main" id="{F154411C-5F8F-0F25-BC18-98380F69920C}"/>
              </a:ext>
            </a:extLst>
          </p:cNvPr>
          <p:cNvSpPr txBox="1">
            <a:spLocks noChangeArrowheads="1"/>
          </p:cNvSpPr>
          <p:nvPr/>
        </p:nvSpPr>
        <p:spPr bwMode="auto">
          <a:xfrm rot="1299097">
            <a:off x="565149" y="1651090"/>
            <a:ext cx="1500188" cy="718382"/>
          </a:xfrm>
          <a:prstGeom prst="rect">
            <a:avLst/>
          </a:prstGeom>
          <a:noFill/>
          <a:ln>
            <a:noFill/>
          </a:ln>
          <a:effectLst>
            <a:outerShdw dist="71842" dir="2700000" algn="ctr" rotWithShape="0">
              <a:srgbClr val="0A0A0A"/>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defPPr>
              <a:defRPr lang="en-US"/>
            </a:defPPr>
            <a:lvl1pPr defTabSz="1019175">
              <a:spcBef>
                <a:spcPct val="50000"/>
              </a:spcBef>
              <a:defRPr sz="2000">
                <a:solidFill>
                  <a:schemeClr val="bg1"/>
                </a:solidFill>
                <a:latin typeface="Pyidaungsu" panose="020B0502040204020203" pitchFamily="34" charset="0"/>
                <a:cs typeface="Pyidaungsu" panose="020B0502040204020203" pitchFamily="34" charset="0"/>
              </a:defRPr>
            </a:lvl1pPr>
            <a:lvl2pPr marL="742950" indent="-285750" defTabSz="1019175"/>
            <a:lvl3pPr marL="1143000" indent="-228600" defTabSz="1019175"/>
            <a:lvl4pPr marL="1600200" indent="-228600" defTabSz="1019175"/>
            <a:lvl5pPr marL="2057400" indent="-228600" defTabSz="1019175"/>
            <a:lvl6pPr marL="2514600" indent="-228600" algn="ctr" defTabSz="1019175" eaLnBrk="0" fontAlgn="base" hangingPunct="0">
              <a:spcBef>
                <a:spcPct val="0"/>
              </a:spcBef>
              <a:spcAft>
                <a:spcPct val="0"/>
              </a:spcAft>
            </a:lvl6pPr>
            <a:lvl7pPr marL="2971800" indent="-228600" algn="ctr" defTabSz="1019175" eaLnBrk="0" fontAlgn="base" hangingPunct="0">
              <a:spcBef>
                <a:spcPct val="0"/>
              </a:spcBef>
              <a:spcAft>
                <a:spcPct val="0"/>
              </a:spcAft>
            </a:lvl7pPr>
            <a:lvl8pPr marL="3429000" indent="-228600" algn="ctr" defTabSz="1019175" eaLnBrk="0" fontAlgn="base" hangingPunct="0">
              <a:spcBef>
                <a:spcPct val="0"/>
              </a:spcBef>
              <a:spcAft>
                <a:spcPct val="0"/>
              </a:spcAft>
            </a:lvl8pPr>
            <a:lvl9pPr marL="3886200" indent="-228600" algn="ctr" defTabSz="1019175" eaLnBrk="0" fontAlgn="base" hangingPunct="0">
              <a:spcBef>
                <a:spcPct val="0"/>
              </a:spcBef>
              <a:spcAft>
                <a:spcPct val="0"/>
              </a:spcAft>
            </a:lvl9pPr>
          </a:lstStyle>
          <a:p>
            <a:r>
              <a:rPr lang="en-US" altLang="en-US" dirty="0" err="1"/>
              <a:t>အတ္တလန္တိတ</a:t>
            </a:r>
            <a:r>
              <a:rPr lang="en-US" altLang="en-US" dirty="0"/>
              <a:t>် </a:t>
            </a:r>
            <a:r>
              <a:rPr lang="en-US" altLang="en-US" dirty="0" err="1"/>
              <a:t>သမုဒ္ဒရာ</a:t>
            </a:r>
            <a:endParaRPr lang="en-US" altLang="en-US" dirty="0"/>
          </a:p>
        </p:txBody>
      </p:sp>
      <p:sp>
        <p:nvSpPr>
          <p:cNvPr id="100359" name="Freeform 8" descr="Purple mesh">
            <a:extLst>
              <a:ext uri="{FF2B5EF4-FFF2-40B4-BE49-F238E27FC236}">
                <a16:creationId xmlns:a16="http://schemas.microsoft.com/office/drawing/2014/main" id="{1CF6A649-E185-757F-8E50-D6C47F3CD601}"/>
              </a:ext>
            </a:extLst>
          </p:cNvPr>
          <p:cNvSpPr>
            <a:spLocks/>
          </p:cNvSpPr>
          <p:nvPr/>
        </p:nvSpPr>
        <p:spPr bwMode="auto">
          <a:xfrm>
            <a:off x="6877050" y="6064250"/>
            <a:ext cx="1004888"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700">
            <a:solidFill>
              <a:schemeClr val="tx1"/>
            </a:solidFill>
            <a:round/>
            <a:headEnd/>
            <a:tailEnd/>
          </a:ln>
        </p:spPr>
        <p:txBody>
          <a:bodyPr wrap="none" lIns="91398" tIns="45699" rIns="91398" bIns="45699" anchor="ctr"/>
          <a:lstStyle/>
          <a:p>
            <a:endParaRPr lang="en-US"/>
          </a:p>
        </p:txBody>
      </p:sp>
      <p:sp>
        <p:nvSpPr>
          <p:cNvPr id="100360" name="Rectangle 9">
            <a:extLst>
              <a:ext uri="{FF2B5EF4-FFF2-40B4-BE49-F238E27FC236}">
                <a16:creationId xmlns:a16="http://schemas.microsoft.com/office/drawing/2014/main" id="{F3321B09-ED36-2215-7948-16D4238C778C}"/>
              </a:ext>
            </a:extLst>
          </p:cNvPr>
          <p:cNvSpPr>
            <a:spLocks noChangeArrowheads="1"/>
          </p:cNvSpPr>
          <p:nvPr/>
        </p:nvSpPr>
        <p:spPr bwMode="auto">
          <a:xfrm>
            <a:off x="628650" y="561975"/>
            <a:ext cx="8745538" cy="6605588"/>
          </a:xfrm>
          <a:prstGeom prst="rect">
            <a:avLst/>
          </a:prstGeom>
          <a:noFill/>
          <a:ln w="7620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00361" name="Text Box 10">
            <a:extLst>
              <a:ext uri="{FF2B5EF4-FFF2-40B4-BE49-F238E27FC236}">
                <a16:creationId xmlns:a16="http://schemas.microsoft.com/office/drawing/2014/main" id="{FBBD1FA1-B33A-25D3-0BD1-68A3789DE3AD}"/>
              </a:ext>
            </a:extLst>
          </p:cNvPr>
          <p:cNvSpPr txBox="1">
            <a:spLocks noChangeArrowheads="1"/>
          </p:cNvSpPr>
          <p:nvPr/>
        </p:nvSpPr>
        <p:spPr bwMode="auto">
          <a:xfrm>
            <a:off x="9632950" y="80963"/>
            <a:ext cx="204788"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1835" tIns="50917" rIns="101835" bIns="50917" anchor="ctr">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200" b="0">
                <a:solidFill>
                  <a:srgbClr val="FFA27C"/>
                </a:solidFill>
              </a:rPr>
              <a:t> </a:t>
            </a:r>
          </a:p>
        </p:txBody>
      </p:sp>
      <p:sp>
        <p:nvSpPr>
          <p:cNvPr id="100362" name="Text Box 11">
            <a:extLst>
              <a:ext uri="{FF2B5EF4-FFF2-40B4-BE49-F238E27FC236}">
                <a16:creationId xmlns:a16="http://schemas.microsoft.com/office/drawing/2014/main" id="{BC3644DB-D52E-C8FE-2734-499117E01535}"/>
              </a:ext>
            </a:extLst>
          </p:cNvPr>
          <p:cNvSpPr txBox="1">
            <a:spLocks noChangeArrowheads="1"/>
          </p:cNvSpPr>
          <p:nvPr/>
        </p:nvSpPr>
        <p:spPr bwMode="auto">
          <a:xfrm>
            <a:off x="3227388" y="3427413"/>
            <a:ext cx="1481137" cy="41060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chemeClr val="bg1"/>
                </a:solidFill>
                <a:latin typeface="Pyidaungsu" panose="020B0502040204020203" pitchFamily="34" charset="0"/>
                <a:cs typeface="Pyidaungsu" panose="020B0502040204020203" pitchFamily="34" charset="0"/>
              </a:rPr>
              <a:t>ရောမ</a:t>
            </a:r>
            <a:endParaRPr lang="en-US" altLang="en-US" sz="2000" dirty="0">
              <a:solidFill>
                <a:schemeClr val="bg1"/>
              </a:solidFill>
              <a:latin typeface="Pyidaungsu" panose="020B0502040204020203" pitchFamily="34" charset="0"/>
              <a:cs typeface="Pyidaungsu" panose="020B0502040204020203" pitchFamily="34" charset="0"/>
            </a:endParaRPr>
          </a:p>
        </p:txBody>
      </p:sp>
      <p:sp>
        <p:nvSpPr>
          <p:cNvPr id="100363" name="Text Box 17">
            <a:extLst>
              <a:ext uri="{FF2B5EF4-FFF2-40B4-BE49-F238E27FC236}">
                <a16:creationId xmlns:a16="http://schemas.microsoft.com/office/drawing/2014/main" id="{2C97F4C1-D849-5D1E-33A1-FD3E5880AC4A}"/>
              </a:ext>
            </a:extLst>
          </p:cNvPr>
          <p:cNvSpPr txBox="1">
            <a:spLocks noChangeArrowheads="1"/>
          </p:cNvSpPr>
          <p:nvPr/>
        </p:nvSpPr>
        <p:spPr bwMode="auto">
          <a:xfrm>
            <a:off x="5143500" y="4137025"/>
            <a:ext cx="338138" cy="595313"/>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a:solidFill>
                  <a:schemeClr val="bg2"/>
                </a:solidFill>
              </a:rPr>
              <a:t>•</a:t>
            </a:r>
            <a:endParaRPr lang="en-US" altLang="en-US" sz="2200">
              <a:solidFill>
                <a:schemeClr val="bg2"/>
              </a:solidFill>
            </a:endParaRPr>
          </a:p>
        </p:txBody>
      </p:sp>
      <p:sp>
        <p:nvSpPr>
          <p:cNvPr id="992306" name="Line 50">
            <a:extLst>
              <a:ext uri="{FF2B5EF4-FFF2-40B4-BE49-F238E27FC236}">
                <a16:creationId xmlns:a16="http://schemas.microsoft.com/office/drawing/2014/main" id="{3DD93327-AFFD-2E55-8962-882DD62E3561}"/>
              </a:ext>
            </a:extLst>
          </p:cNvPr>
          <p:cNvSpPr>
            <a:spLocks noChangeShapeType="1"/>
          </p:cNvSpPr>
          <p:nvPr/>
        </p:nvSpPr>
        <p:spPr bwMode="auto">
          <a:xfrm flipH="1">
            <a:off x="3394075" y="2403475"/>
            <a:ext cx="2781300" cy="3022600"/>
          </a:xfrm>
          <a:prstGeom prst="line">
            <a:avLst/>
          </a:prstGeom>
          <a:noFill/>
          <a:ln w="57150">
            <a:solidFill>
              <a:schemeClr val="hlink"/>
            </a:solidFill>
            <a:round/>
            <a:headEnd type="arrow" w="med" len="med"/>
            <a:tailEnd type="arrow" w="med" len="med"/>
          </a:ln>
          <a:effectLst>
            <a:outerShdw dist="71842" dir="2700000" algn="ctr" rotWithShape="0">
              <a:srgbClr val="040404"/>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100365" name="Freeform 52">
            <a:extLst>
              <a:ext uri="{FF2B5EF4-FFF2-40B4-BE49-F238E27FC236}">
                <a16:creationId xmlns:a16="http://schemas.microsoft.com/office/drawing/2014/main" id="{5022793A-0B19-7327-BA03-99963F51ECD6}"/>
              </a:ext>
            </a:extLst>
          </p:cNvPr>
          <p:cNvSpPr>
            <a:spLocks/>
          </p:cNvSpPr>
          <p:nvPr/>
        </p:nvSpPr>
        <p:spPr bwMode="auto">
          <a:xfrm>
            <a:off x="614363" y="4860925"/>
            <a:ext cx="6510337" cy="2292350"/>
          </a:xfrm>
          <a:custGeom>
            <a:avLst/>
            <a:gdLst>
              <a:gd name="T0" fmla="*/ 0 w 3728"/>
              <a:gd name="T1" fmla="*/ 2147483647 h 1274"/>
              <a:gd name="T2" fmla="*/ 2147483647 w 3728"/>
              <a:gd name="T3" fmla="*/ 2147483647 h 1274"/>
              <a:gd name="T4" fmla="*/ 2147483647 w 3728"/>
              <a:gd name="T5" fmla="*/ 2147483647 h 1274"/>
              <a:gd name="T6" fmla="*/ 2147483647 w 3728"/>
              <a:gd name="T7" fmla="*/ 2147483647 h 1274"/>
              <a:gd name="T8" fmla="*/ 2147483647 w 3728"/>
              <a:gd name="T9" fmla="*/ 2147483647 h 1274"/>
              <a:gd name="T10" fmla="*/ 2147483647 w 3728"/>
              <a:gd name="T11" fmla="*/ 2147483647 h 1274"/>
              <a:gd name="T12" fmla="*/ 2147483647 w 3728"/>
              <a:gd name="T13" fmla="*/ 2147483647 h 1274"/>
              <a:gd name="T14" fmla="*/ 2147483647 w 3728"/>
              <a:gd name="T15" fmla="*/ 2147483647 h 1274"/>
              <a:gd name="T16" fmla="*/ 2147483647 w 3728"/>
              <a:gd name="T17" fmla="*/ 2147483647 h 1274"/>
              <a:gd name="T18" fmla="*/ 2147483647 w 3728"/>
              <a:gd name="T19" fmla="*/ 2147483647 h 1274"/>
              <a:gd name="T20" fmla="*/ 2147483647 w 3728"/>
              <a:gd name="T21" fmla="*/ 2147483647 h 1274"/>
              <a:gd name="T22" fmla="*/ 2147483647 w 3728"/>
              <a:gd name="T23" fmla="*/ 2147483647 h 1274"/>
              <a:gd name="T24" fmla="*/ 2147483647 w 3728"/>
              <a:gd name="T25" fmla="*/ 2147483647 h 1274"/>
              <a:gd name="T26" fmla="*/ 2147483647 w 3728"/>
              <a:gd name="T27" fmla="*/ 2147483647 h 1274"/>
              <a:gd name="T28" fmla="*/ 2147483647 w 3728"/>
              <a:gd name="T29" fmla="*/ 2147483647 h 1274"/>
              <a:gd name="T30" fmla="*/ 2147483647 w 3728"/>
              <a:gd name="T31" fmla="*/ 2147483647 h 1274"/>
              <a:gd name="T32" fmla="*/ 2147483647 w 3728"/>
              <a:gd name="T33" fmla="*/ 2147483647 h 1274"/>
              <a:gd name="T34" fmla="*/ 2147483647 w 3728"/>
              <a:gd name="T35" fmla="*/ 2147483647 h 1274"/>
              <a:gd name="T36" fmla="*/ 2147483647 w 3728"/>
              <a:gd name="T37" fmla="*/ 2147483647 h 1274"/>
              <a:gd name="T38" fmla="*/ 2147483647 w 3728"/>
              <a:gd name="T39" fmla="*/ 2147483647 h 1274"/>
              <a:gd name="T40" fmla="*/ 2147483647 w 3728"/>
              <a:gd name="T41" fmla="*/ 2147483647 h 1274"/>
              <a:gd name="T42" fmla="*/ 2147483647 w 3728"/>
              <a:gd name="T43" fmla="*/ 2147483647 h 1274"/>
              <a:gd name="T44" fmla="*/ 2147483647 w 3728"/>
              <a:gd name="T45" fmla="*/ 2147483647 h 1274"/>
              <a:gd name="T46" fmla="*/ 2147483647 w 3728"/>
              <a:gd name="T47" fmla="*/ 2147483647 h 1274"/>
              <a:gd name="T48" fmla="*/ 2147483647 w 3728"/>
              <a:gd name="T49" fmla="*/ 2147483647 h 1274"/>
              <a:gd name="T50" fmla="*/ 2147483647 w 3728"/>
              <a:gd name="T51" fmla="*/ 2147483647 h 1274"/>
              <a:gd name="T52" fmla="*/ 2147483647 w 3728"/>
              <a:gd name="T53" fmla="*/ 2147483647 h 1274"/>
              <a:gd name="T54" fmla="*/ 2147483647 w 3728"/>
              <a:gd name="T55" fmla="*/ 2147483647 h 1274"/>
              <a:gd name="T56" fmla="*/ 2147483647 w 3728"/>
              <a:gd name="T57" fmla="*/ 2147483647 h 1274"/>
              <a:gd name="T58" fmla="*/ 2147483647 w 3728"/>
              <a:gd name="T59" fmla="*/ 2147483647 h 1274"/>
              <a:gd name="T60" fmla="*/ 2147483647 w 3728"/>
              <a:gd name="T61" fmla="*/ 2147483647 h 1274"/>
              <a:gd name="T62" fmla="*/ 2147483647 w 3728"/>
              <a:gd name="T63" fmla="*/ 2147483647 h 1274"/>
              <a:gd name="T64" fmla="*/ 2147483647 w 3728"/>
              <a:gd name="T65" fmla="*/ 2147483647 h 1274"/>
              <a:gd name="T66" fmla="*/ 2147483647 w 3728"/>
              <a:gd name="T67" fmla="*/ 2147483647 h 1274"/>
              <a:gd name="T68" fmla="*/ 2147483647 w 3728"/>
              <a:gd name="T69" fmla="*/ 2147483647 h 1274"/>
              <a:gd name="T70" fmla="*/ 2147483647 w 3728"/>
              <a:gd name="T71" fmla="*/ 2147483647 h 1274"/>
              <a:gd name="T72" fmla="*/ 2147483647 w 3728"/>
              <a:gd name="T73" fmla="*/ 2147483647 h 1274"/>
              <a:gd name="T74" fmla="*/ 2147483647 w 3728"/>
              <a:gd name="T75" fmla="*/ 2147483647 h 1274"/>
              <a:gd name="T76" fmla="*/ 2147483647 w 3728"/>
              <a:gd name="T77" fmla="*/ 2147483647 h 1274"/>
              <a:gd name="T78" fmla="*/ 2147483647 w 3728"/>
              <a:gd name="T79" fmla="*/ 2147483647 h 127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728" h="1274">
                <a:moveTo>
                  <a:pt x="0" y="34"/>
                </a:moveTo>
                <a:cubicBezTo>
                  <a:pt x="78" y="26"/>
                  <a:pt x="144" y="8"/>
                  <a:pt x="224" y="2"/>
                </a:cubicBezTo>
                <a:cubicBezTo>
                  <a:pt x="297" y="4"/>
                  <a:pt x="392" y="0"/>
                  <a:pt x="472" y="18"/>
                </a:cubicBezTo>
                <a:cubicBezTo>
                  <a:pt x="565" y="38"/>
                  <a:pt x="648" y="72"/>
                  <a:pt x="744" y="82"/>
                </a:cubicBezTo>
                <a:cubicBezTo>
                  <a:pt x="759" y="81"/>
                  <a:pt x="1211" y="64"/>
                  <a:pt x="1328" y="82"/>
                </a:cubicBezTo>
                <a:cubicBezTo>
                  <a:pt x="1350" y="85"/>
                  <a:pt x="1364" y="109"/>
                  <a:pt x="1384" y="122"/>
                </a:cubicBezTo>
                <a:cubicBezTo>
                  <a:pt x="1411" y="162"/>
                  <a:pt x="1457" y="188"/>
                  <a:pt x="1480" y="234"/>
                </a:cubicBezTo>
                <a:cubicBezTo>
                  <a:pt x="1499" y="272"/>
                  <a:pt x="1507" y="319"/>
                  <a:pt x="1536" y="354"/>
                </a:cubicBezTo>
                <a:cubicBezTo>
                  <a:pt x="1549" y="370"/>
                  <a:pt x="1561" y="387"/>
                  <a:pt x="1576" y="402"/>
                </a:cubicBezTo>
                <a:cubicBezTo>
                  <a:pt x="1622" y="448"/>
                  <a:pt x="1578" y="383"/>
                  <a:pt x="1624" y="442"/>
                </a:cubicBezTo>
                <a:cubicBezTo>
                  <a:pt x="1694" y="532"/>
                  <a:pt x="1635" y="456"/>
                  <a:pt x="1664" y="514"/>
                </a:cubicBezTo>
                <a:cubicBezTo>
                  <a:pt x="1668" y="522"/>
                  <a:pt x="1671" y="532"/>
                  <a:pt x="1680" y="538"/>
                </a:cubicBezTo>
                <a:cubicBezTo>
                  <a:pt x="1710" y="557"/>
                  <a:pt x="1745" y="557"/>
                  <a:pt x="1776" y="578"/>
                </a:cubicBezTo>
                <a:cubicBezTo>
                  <a:pt x="1789" y="598"/>
                  <a:pt x="1812" y="667"/>
                  <a:pt x="1832" y="674"/>
                </a:cubicBezTo>
                <a:cubicBezTo>
                  <a:pt x="1840" y="676"/>
                  <a:pt x="1848" y="677"/>
                  <a:pt x="1856" y="682"/>
                </a:cubicBezTo>
                <a:cubicBezTo>
                  <a:pt x="1872" y="691"/>
                  <a:pt x="1888" y="703"/>
                  <a:pt x="1904" y="714"/>
                </a:cubicBezTo>
                <a:cubicBezTo>
                  <a:pt x="1912" y="719"/>
                  <a:pt x="1928" y="730"/>
                  <a:pt x="1928" y="730"/>
                </a:cubicBezTo>
                <a:cubicBezTo>
                  <a:pt x="1973" y="798"/>
                  <a:pt x="1912" y="717"/>
                  <a:pt x="1968" y="762"/>
                </a:cubicBezTo>
                <a:cubicBezTo>
                  <a:pt x="2009" y="794"/>
                  <a:pt x="1956" y="779"/>
                  <a:pt x="2008" y="802"/>
                </a:cubicBezTo>
                <a:cubicBezTo>
                  <a:pt x="2047" y="818"/>
                  <a:pt x="2094" y="820"/>
                  <a:pt x="2136" y="834"/>
                </a:cubicBezTo>
                <a:cubicBezTo>
                  <a:pt x="2148" y="884"/>
                  <a:pt x="2158" y="934"/>
                  <a:pt x="2216" y="954"/>
                </a:cubicBezTo>
                <a:cubicBezTo>
                  <a:pt x="2232" y="959"/>
                  <a:pt x="2249" y="960"/>
                  <a:pt x="2264" y="970"/>
                </a:cubicBezTo>
                <a:cubicBezTo>
                  <a:pt x="2280" y="980"/>
                  <a:pt x="2312" y="1002"/>
                  <a:pt x="2312" y="1002"/>
                </a:cubicBezTo>
                <a:cubicBezTo>
                  <a:pt x="2329" y="1073"/>
                  <a:pt x="2317" y="1064"/>
                  <a:pt x="2368" y="1106"/>
                </a:cubicBezTo>
                <a:cubicBezTo>
                  <a:pt x="2376" y="1113"/>
                  <a:pt x="2382" y="1124"/>
                  <a:pt x="2392" y="1130"/>
                </a:cubicBezTo>
                <a:cubicBezTo>
                  <a:pt x="2416" y="1143"/>
                  <a:pt x="2445" y="1145"/>
                  <a:pt x="2472" y="1154"/>
                </a:cubicBezTo>
                <a:cubicBezTo>
                  <a:pt x="2480" y="1156"/>
                  <a:pt x="2496" y="1162"/>
                  <a:pt x="2496" y="1162"/>
                </a:cubicBezTo>
                <a:cubicBezTo>
                  <a:pt x="2511" y="1159"/>
                  <a:pt x="2561" y="1160"/>
                  <a:pt x="2576" y="1138"/>
                </a:cubicBezTo>
                <a:cubicBezTo>
                  <a:pt x="2602" y="1095"/>
                  <a:pt x="2593" y="1017"/>
                  <a:pt x="2640" y="986"/>
                </a:cubicBezTo>
                <a:cubicBezTo>
                  <a:pt x="2673" y="963"/>
                  <a:pt x="2702" y="948"/>
                  <a:pt x="2736" y="930"/>
                </a:cubicBezTo>
                <a:cubicBezTo>
                  <a:pt x="2771" y="910"/>
                  <a:pt x="2794" y="886"/>
                  <a:pt x="2832" y="874"/>
                </a:cubicBezTo>
                <a:cubicBezTo>
                  <a:pt x="2871" y="887"/>
                  <a:pt x="2848" y="884"/>
                  <a:pt x="2904" y="866"/>
                </a:cubicBezTo>
                <a:cubicBezTo>
                  <a:pt x="2912" y="863"/>
                  <a:pt x="2928" y="858"/>
                  <a:pt x="2928" y="858"/>
                </a:cubicBezTo>
                <a:cubicBezTo>
                  <a:pt x="3006" y="864"/>
                  <a:pt x="3099" y="868"/>
                  <a:pt x="3168" y="914"/>
                </a:cubicBezTo>
                <a:cubicBezTo>
                  <a:pt x="3190" y="948"/>
                  <a:pt x="3270" y="991"/>
                  <a:pt x="3312" y="1010"/>
                </a:cubicBezTo>
                <a:cubicBezTo>
                  <a:pt x="3327" y="1016"/>
                  <a:pt x="3345" y="1016"/>
                  <a:pt x="3360" y="1026"/>
                </a:cubicBezTo>
                <a:cubicBezTo>
                  <a:pt x="3393" y="1048"/>
                  <a:pt x="3465" y="1109"/>
                  <a:pt x="3504" y="1122"/>
                </a:cubicBezTo>
                <a:cubicBezTo>
                  <a:pt x="3546" y="1136"/>
                  <a:pt x="3589" y="1149"/>
                  <a:pt x="3632" y="1162"/>
                </a:cubicBezTo>
                <a:cubicBezTo>
                  <a:pt x="3648" y="1166"/>
                  <a:pt x="3680" y="1178"/>
                  <a:pt x="3680" y="1178"/>
                </a:cubicBezTo>
                <a:cubicBezTo>
                  <a:pt x="3694" y="1220"/>
                  <a:pt x="3728" y="1216"/>
                  <a:pt x="3728" y="1274"/>
                </a:cubicBezTo>
              </a:path>
            </a:pathLst>
          </a:custGeom>
          <a:noFill/>
          <a:ln w="76200" cap="flat" cmpd="sng">
            <a:solidFill>
              <a:schemeClr val="hlink"/>
            </a:solidFill>
            <a:prstDash val="solid"/>
            <a:round/>
            <a:headEnd type="none" w="med" len="med"/>
            <a:tailEnd type="none" w="med" len="med"/>
          </a:ln>
          <a:effectLst>
            <a:outerShdw dist="71842" dir="2700000" algn="ctr" rotWithShape="0">
              <a:srgbClr val="040404"/>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p>
            <a:endParaRPr lang="en-US"/>
          </a:p>
        </p:txBody>
      </p:sp>
      <p:sp>
        <p:nvSpPr>
          <p:cNvPr id="100366" name="Freeform 53">
            <a:extLst>
              <a:ext uri="{FF2B5EF4-FFF2-40B4-BE49-F238E27FC236}">
                <a16:creationId xmlns:a16="http://schemas.microsoft.com/office/drawing/2014/main" id="{135CBC26-4E1E-9B06-5973-D55B20AD65FD}"/>
              </a:ext>
            </a:extLst>
          </p:cNvPr>
          <p:cNvSpPr>
            <a:spLocks/>
          </p:cNvSpPr>
          <p:nvPr/>
        </p:nvSpPr>
        <p:spPr bwMode="auto">
          <a:xfrm>
            <a:off x="3646488" y="1050925"/>
            <a:ext cx="2835275" cy="1554163"/>
          </a:xfrm>
          <a:custGeom>
            <a:avLst/>
            <a:gdLst>
              <a:gd name="T0" fmla="*/ 0 w 1624"/>
              <a:gd name="T1" fmla="*/ 0 h 864"/>
              <a:gd name="T2" fmla="*/ 2147483647 w 1624"/>
              <a:gd name="T3" fmla="*/ 2147483647 h 864"/>
              <a:gd name="T4" fmla="*/ 2147483647 w 1624"/>
              <a:gd name="T5" fmla="*/ 2147483647 h 864"/>
              <a:gd name="T6" fmla="*/ 2147483647 w 1624"/>
              <a:gd name="T7" fmla="*/ 2147483647 h 864"/>
              <a:gd name="T8" fmla="*/ 2147483647 w 1624"/>
              <a:gd name="T9" fmla="*/ 2147483647 h 864"/>
              <a:gd name="T10" fmla="*/ 2147483647 w 1624"/>
              <a:gd name="T11" fmla="*/ 2147483647 h 864"/>
              <a:gd name="T12" fmla="*/ 2147483647 w 1624"/>
              <a:gd name="T13" fmla="*/ 2147483647 h 864"/>
              <a:gd name="T14" fmla="*/ 2147483647 w 1624"/>
              <a:gd name="T15" fmla="*/ 2147483647 h 864"/>
              <a:gd name="T16" fmla="*/ 2147483647 w 1624"/>
              <a:gd name="T17" fmla="*/ 2147483647 h 864"/>
              <a:gd name="T18" fmla="*/ 2147483647 w 1624"/>
              <a:gd name="T19" fmla="*/ 2147483647 h 864"/>
              <a:gd name="T20" fmla="*/ 2147483647 w 1624"/>
              <a:gd name="T21" fmla="*/ 2147483647 h 864"/>
              <a:gd name="T22" fmla="*/ 2147483647 w 1624"/>
              <a:gd name="T23" fmla="*/ 2147483647 h 864"/>
              <a:gd name="T24" fmla="*/ 2147483647 w 1624"/>
              <a:gd name="T25" fmla="*/ 2147483647 h 864"/>
              <a:gd name="T26" fmla="*/ 2147483647 w 1624"/>
              <a:gd name="T27" fmla="*/ 2147483647 h 864"/>
              <a:gd name="T28" fmla="*/ 2147483647 w 1624"/>
              <a:gd name="T29" fmla="*/ 2147483647 h 864"/>
              <a:gd name="T30" fmla="*/ 2147483647 w 1624"/>
              <a:gd name="T31" fmla="*/ 2147483647 h 864"/>
              <a:gd name="T32" fmla="*/ 2147483647 w 1624"/>
              <a:gd name="T33" fmla="*/ 2147483647 h 864"/>
              <a:gd name="T34" fmla="*/ 2147483647 w 1624"/>
              <a:gd name="T35" fmla="*/ 2147483647 h 864"/>
              <a:gd name="T36" fmla="*/ 2147483647 w 1624"/>
              <a:gd name="T37" fmla="*/ 2147483647 h 864"/>
              <a:gd name="T38" fmla="*/ 2147483647 w 1624"/>
              <a:gd name="T39" fmla="*/ 2147483647 h 864"/>
              <a:gd name="T40" fmla="*/ 2147483647 w 1624"/>
              <a:gd name="T41" fmla="*/ 2147483647 h 864"/>
              <a:gd name="T42" fmla="*/ 2147483647 w 1624"/>
              <a:gd name="T43" fmla="*/ 2147483647 h 864"/>
              <a:gd name="T44" fmla="*/ 2147483647 w 1624"/>
              <a:gd name="T45" fmla="*/ 2147483647 h 864"/>
              <a:gd name="T46" fmla="*/ 2147483647 w 1624"/>
              <a:gd name="T47" fmla="*/ 2147483647 h 864"/>
              <a:gd name="T48" fmla="*/ 2147483647 w 1624"/>
              <a:gd name="T49" fmla="*/ 2147483647 h 864"/>
              <a:gd name="T50" fmla="*/ 2147483647 w 1624"/>
              <a:gd name="T51" fmla="*/ 2147483647 h 864"/>
              <a:gd name="T52" fmla="*/ 2147483647 w 1624"/>
              <a:gd name="T53" fmla="*/ 2147483647 h 86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624" h="864">
                <a:moveTo>
                  <a:pt x="0" y="0"/>
                </a:moveTo>
                <a:cubicBezTo>
                  <a:pt x="8" y="2"/>
                  <a:pt x="19" y="1"/>
                  <a:pt x="24" y="8"/>
                </a:cubicBezTo>
                <a:cubicBezTo>
                  <a:pt x="33" y="21"/>
                  <a:pt x="40" y="56"/>
                  <a:pt x="40" y="56"/>
                </a:cubicBezTo>
                <a:cubicBezTo>
                  <a:pt x="45" y="125"/>
                  <a:pt x="49" y="196"/>
                  <a:pt x="72" y="264"/>
                </a:cubicBezTo>
                <a:cubicBezTo>
                  <a:pt x="69" y="282"/>
                  <a:pt x="68" y="301"/>
                  <a:pt x="64" y="320"/>
                </a:cubicBezTo>
                <a:cubicBezTo>
                  <a:pt x="60" y="336"/>
                  <a:pt x="48" y="368"/>
                  <a:pt x="48" y="368"/>
                </a:cubicBezTo>
                <a:cubicBezTo>
                  <a:pt x="50" y="376"/>
                  <a:pt x="50" y="386"/>
                  <a:pt x="56" y="392"/>
                </a:cubicBezTo>
                <a:cubicBezTo>
                  <a:pt x="61" y="397"/>
                  <a:pt x="72" y="395"/>
                  <a:pt x="80" y="400"/>
                </a:cubicBezTo>
                <a:cubicBezTo>
                  <a:pt x="162" y="445"/>
                  <a:pt x="97" y="421"/>
                  <a:pt x="152" y="440"/>
                </a:cubicBezTo>
                <a:cubicBezTo>
                  <a:pt x="162" y="456"/>
                  <a:pt x="192" y="522"/>
                  <a:pt x="224" y="528"/>
                </a:cubicBezTo>
                <a:cubicBezTo>
                  <a:pt x="260" y="534"/>
                  <a:pt x="298" y="533"/>
                  <a:pt x="336" y="536"/>
                </a:cubicBezTo>
                <a:cubicBezTo>
                  <a:pt x="381" y="551"/>
                  <a:pt x="425" y="568"/>
                  <a:pt x="456" y="608"/>
                </a:cubicBezTo>
                <a:cubicBezTo>
                  <a:pt x="459" y="612"/>
                  <a:pt x="501" y="678"/>
                  <a:pt x="512" y="688"/>
                </a:cubicBezTo>
                <a:cubicBezTo>
                  <a:pt x="552" y="723"/>
                  <a:pt x="580" y="727"/>
                  <a:pt x="632" y="736"/>
                </a:cubicBezTo>
                <a:cubicBezTo>
                  <a:pt x="694" y="727"/>
                  <a:pt x="754" y="707"/>
                  <a:pt x="808" y="672"/>
                </a:cubicBezTo>
                <a:cubicBezTo>
                  <a:pt x="857" y="676"/>
                  <a:pt x="897" y="687"/>
                  <a:pt x="944" y="672"/>
                </a:cubicBezTo>
                <a:cubicBezTo>
                  <a:pt x="947" y="670"/>
                  <a:pt x="984" y="650"/>
                  <a:pt x="992" y="648"/>
                </a:cubicBezTo>
                <a:cubicBezTo>
                  <a:pt x="1024" y="652"/>
                  <a:pt x="1055" y="664"/>
                  <a:pt x="1088" y="664"/>
                </a:cubicBezTo>
                <a:cubicBezTo>
                  <a:pt x="1107" y="664"/>
                  <a:pt x="1125" y="652"/>
                  <a:pt x="1144" y="648"/>
                </a:cubicBezTo>
                <a:cubicBezTo>
                  <a:pt x="1162" y="650"/>
                  <a:pt x="1181" y="651"/>
                  <a:pt x="1200" y="656"/>
                </a:cubicBezTo>
                <a:cubicBezTo>
                  <a:pt x="1216" y="659"/>
                  <a:pt x="1248" y="672"/>
                  <a:pt x="1248" y="672"/>
                </a:cubicBezTo>
                <a:cubicBezTo>
                  <a:pt x="1258" y="669"/>
                  <a:pt x="1269" y="667"/>
                  <a:pt x="1280" y="664"/>
                </a:cubicBezTo>
                <a:cubicBezTo>
                  <a:pt x="1296" y="659"/>
                  <a:pt x="1328" y="648"/>
                  <a:pt x="1328" y="648"/>
                </a:cubicBezTo>
                <a:cubicBezTo>
                  <a:pt x="1330" y="648"/>
                  <a:pt x="1398" y="652"/>
                  <a:pt x="1416" y="664"/>
                </a:cubicBezTo>
                <a:cubicBezTo>
                  <a:pt x="1445" y="683"/>
                  <a:pt x="1475" y="728"/>
                  <a:pt x="1512" y="736"/>
                </a:cubicBezTo>
                <a:cubicBezTo>
                  <a:pt x="1560" y="745"/>
                  <a:pt x="1539" y="739"/>
                  <a:pt x="1576" y="752"/>
                </a:cubicBezTo>
                <a:cubicBezTo>
                  <a:pt x="1610" y="803"/>
                  <a:pt x="1624" y="796"/>
                  <a:pt x="1624" y="864"/>
                </a:cubicBezTo>
              </a:path>
            </a:pathLst>
          </a:custGeom>
          <a:noFill/>
          <a:ln w="76200" cap="flat" cmpd="sng">
            <a:solidFill>
              <a:schemeClr val="hlink"/>
            </a:solidFill>
            <a:prstDash val="solid"/>
            <a:round/>
            <a:headEnd type="none" w="med" len="med"/>
            <a:tailEnd type="none" w="med" len="med"/>
          </a:ln>
          <a:effectLst>
            <a:outerShdw dist="71842" dir="2700000" algn="ctr" rotWithShape="0">
              <a:srgbClr val="040404"/>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p>
            <a:endParaRPr lang="en-US"/>
          </a:p>
        </p:txBody>
      </p:sp>
      <p:sp>
        <p:nvSpPr>
          <p:cNvPr id="100367" name="Freeform 54">
            <a:extLst>
              <a:ext uri="{FF2B5EF4-FFF2-40B4-BE49-F238E27FC236}">
                <a16:creationId xmlns:a16="http://schemas.microsoft.com/office/drawing/2014/main" id="{E7C48CEC-FD3F-570A-8DFE-D7AF83073D93}"/>
              </a:ext>
            </a:extLst>
          </p:cNvPr>
          <p:cNvSpPr>
            <a:spLocks/>
          </p:cNvSpPr>
          <p:nvPr/>
        </p:nvSpPr>
        <p:spPr bwMode="auto">
          <a:xfrm>
            <a:off x="7697788" y="3411538"/>
            <a:ext cx="349250" cy="3736975"/>
          </a:xfrm>
          <a:custGeom>
            <a:avLst/>
            <a:gdLst>
              <a:gd name="T0" fmla="*/ 2147483647 w 200"/>
              <a:gd name="T1" fmla="*/ 0 h 2077"/>
              <a:gd name="T2" fmla="*/ 2147483647 w 200"/>
              <a:gd name="T3" fmla="*/ 2147483647 h 2077"/>
              <a:gd name="T4" fmla="*/ 2147483647 w 200"/>
              <a:gd name="T5" fmla="*/ 2147483647 h 2077"/>
              <a:gd name="T6" fmla="*/ 2147483647 w 200"/>
              <a:gd name="T7" fmla="*/ 2147483647 h 2077"/>
              <a:gd name="T8" fmla="*/ 2147483647 w 200"/>
              <a:gd name="T9" fmla="*/ 2147483647 h 2077"/>
              <a:gd name="T10" fmla="*/ 2147483647 w 200"/>
              <a:gd name="T11" fmla="*/ 2147483647 h 2077"/>
              <a:gd name="T12" fmla="*/ 0 w 200"/>
              <a:gd name="T13" fmla="*/ 2147483647 h 2077"/>
              <a:gd name="T14" fmla="*/ 2147483647 w 200"/>
              <a:gd name="T15" fmla="*/ 2147483647 h 2077"/>
              <a:gd name="T16" fmla="*/ 2147483647 w 200"/>
              <a:gd name="T17" fmla="*/ 2147483647 h 2077"/>
              <a:gd name="T18" fmla="*/ 2147483647 w 200"/>
              <a:gd name="T19" fmla="*/ 2147483647 h 2077"/>
              <a:gd name="T20" fmla="*/ 2147483647 w 200"/>
              <a:gd name="T21" fmla="*/ 2147483647 h 2077"/>
              <a:gd name="T22" fmla="*/ 2147483647 w 200"/>
              <a:gd name="T23" fmla="*/ 2147483647 h 2077"/>
              <a:gd name="T24" fmla="*/ 2147483647 w 200"/>
              <a:gd name="T25" fmla="*/ 2147483647 h 2077"/>
              <a:gd name="T26" fmla="*/ 2147483647 w 200"/>
              <a:gd name="T27" fmla="*/ 2147483647 h 2077"/>
              <a:gd name="T28" fmla="*/ 2147483647 w 200"/>
              <a:gd name="T29" fmla="*/ 2147483647 h 2077"/>
              <a:gd name="T30" fmla="*/ 2147483647 w 200"/>
              <a:gd name="T31" fmla="*/ 2147483647 h 2077"/>
              <a:gd name="T32" fmla="*/ 2147483647 w 200"/>
              <a:gd name="T33" fmla="*/ 2147483647 h 2077"/>
              <a:gd name="T34" fmla="*/ 2147483647 w 200"/>
              <a:gd name="T35" fmla="*/ 2147483647 h 2077"/>
              <a:gd name="T36" fmla="*/ 2147483647 w 200"/>
              <a:gd name="T37" fmla="*/ 2147483647 h 20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0" h="2077">
                <a:moveTo>
                  <a:pt x="48" y="0"/>
                </a:moveTo>
                <a:cubicBezTo>
                  <a:pt x="48" y="0"/>
                  <a:pt x="109" y="7"/>
                  <a:pt x="120" y="16"/>
                </a:cubicBezTo>
                <a:cubicBezTo>
                  <a:pt x="140" y="32"/>
                  <a:pt x="152" y="88"/>
                  <a:pt x="152" y="88"/>
                </a:cubicBezTo>
                <a:cubicBezTo>
                  <a:pt x="144" y="152"/>
                  <a:pt x="137" y="216"/>
                  <a:pt x="128" y="280"/>
                </a:cubicBezTo>
                <a:cubicBezTo>
                  <a:pt x="124" y="303"/>
                  <a:pt x="130" y="330"/>
                  <a:pt x="120" y="352"/>
                </a:cubicBezTo>
                <a:cubicBezTo>
                  <a:pt x="107" y="378"/>
                  <a:pt x="72" y="399"/>
                  <a:pt x="48" y="416"/>
                </a:cubicBezTo>
                <a:cubicBezTo>
                  <a:pt x="30" y="442"/>
                  <a:pt x="17" y="469"/>
                  <a:pt x="0" y="496"/>
                </a:cubicBezTo>
                <a:cubicBezTo>
                  <a:pt x="2" y="536"/>
                  <a:pt x="1" y="576"/>
                  <a:pt x="8" y="616"/>
                </a:cubicBezTo>
                <a:cubicBezTo>
                  <a:pt x="15" y="660"/>
                  <a:pt x="66" y="687"/>
                  <a:pt x="88" y="720"/>
                </a:cubicBezTo>
                <a:cubicBezTo>
                  <a:pt x="105" y="745"/>
                  <a:pt x="128" y="764"/>
                  <a:pt x="144" y="792"/>
                </a:cubicBezTo>
                <a:cubicBezTo>
                  <a:pt x="160" y="820"/>
                  <a:pt x="165" y="849"/>
                  <a:pt x="176" y="880"/>
                </a:cubicBezTo>
                <a:cubicBezTo>
                  <a:pt x="181" y="956"/>
                  <a:pt x="189" y="1021"/>
                  <a:pt x="200" y="1096"/>
                </a:cubicBezTo>
                <a:cubicBezTo>
                  <a:pt x="182" y="1167"/>
                  <a:pt x="136" y="1227"/>
                  <a:pt x="96" y="1288"/>
                </a:cubicBezTo>
                <a:cubicBezTo>
                  <a:pt x="108" y="1467"/>
                  <a:pt x="91" y="1351"/>
                  <a:pt x="112" y="1424"/>
                </a:cubicBezTo>
                <a:cubicBezTo>
                  <a:pt x="119" y="1450"/>
                  <a:pt x="136" y="1504"/>
                  <a:pt x="136" y="1504"/>
                </a:cubicBezTo>
                <a:cubicBezTo>
                  <a:pt x="141" y="1628"/>
                  <a:pt x="133" y="1723"/>
                  <a:pt x="200" y="1824"/>
                </a:cubicBezTo>
                <a:cubicBezTo>
                  <a:pt x="193" y="1876"/>
                  <a:pt x="192" y="1943"/>
                  <a:pt x="168" y="1992"/>
                </a:cubicBezTo>
                <a:cubicBezTo>
                  <a:pt x="163" y="2000"/>
                  <a:pt x="155" y="2007"/>
                  <a:pt x="152" y="2016"/>
                </a:cubicBezTo>
                <a:cubicBezTo>
                  <a:pt x="124" y="2077"/>
                  <a:pt x="150" y="2049"/>
                  <a:pt x="128" y="2072"/>
                </a:cubicBezTo>
              </a:path>
            </a:pathLst>
          </a:custGeom>
          <a:noFill/>
          <a:ln w="76200" cap="flat" cmpd="sng">
            <a:solidFill>
              <a:schemeClr val="hlink"/>
            </a:solidFill>
            <a:prstDash val="solid"/>
            <a:round/>
            <a:headEnd type="none" w="med" len="med"/>
            <a:tailEnd type="none" w="med" len="med"/>
          </a:ln>
          <a:effectLst>
            <a:outerShdw dist="71842" dir="2700000" algn="ctr" rotWithShape="0">
              <a:srgbClr val="040404"/>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p>
            <a:endParaRPr lang="en-US"/>
          </a:p>
        </p:txBody>
      </p:sp>
      <p:sp>
        <p:nvSpPr>
          <p:cNvPr id="100368" name="Freeform 55">
            <a:extLst>
              <a:ext uri="{FF2B5EF4-FFF2-40B4-BE49-F238E27FC236}">
                <a16:creationId xmlns:a16="http://schemas.microsoft.com/office/drawing/2014/main" id="{6E4327F0-7535-C93A-FAD4-85171E225E42}"/>
              </a:ext>
            </a:extLst>
          </p:cNvPr>
          <p:cNvSpPr>
            <a:spLocks/>
          </p:cNvSpPr>
          <p:nvPr/>
        </p:nvSpPr>
        <p:spPr bwMode="auto">
          <a:xfrm>
            <a:off x="1751013" y="590550"/>
            <a:ext cx="1377950" cy="906463"/>
          </a:xfrm>
          <a:custGeom>
            <a:avLst/>
            <a:gdLst>
              <a:gd name="T0" fmla="*/ 2147483647 w 789"/>
              <a:gd name="T1" fmla="*/ 0 h 504"/>
              <a:gd name="T2" fmla="*/ 2147483647 w 789"/>
              <a:gd name="T3" fmla="*/ 2147483647 h 504"/>
              <a:gd name="T4" fmla="*/ 2147483647 w 789"/>
              <a:gd name="T5" fmla="*/ 2147483647 h 504"/>
              <a:gd name="T6" fmla="*/ 2147483647 w 789"/>
              <a:gd name="T7" fmla="*/ 2147483647 h 504"/>
              <a:gd name="T8" fmla="*/ 2147483647 w 789"/>
              <a:gd name="T9" fmla="*/ 2147483647 h 504"/>
              <a:gd name="T10" fmla="*/ 2147483647 w 789"/>
              <a:gd name="T11" fmla="*/ 2147483647 h 504"/>
              <a:gd name="T12" fmla="*/ 2147483647 w 789"/>
              <a:gd name="T13" fmla="*/ 2147483647 h 504"/>
              <a:gd name="T14" fmla="*/ 2147483647 w 789"/>
              <a:gd name="T15" fmla="*/ 2147483647 h 504"/>
              <a:gd name="T16" fmla="*/ 2147483647 w 789"/>
              <a:gd name="T17" fmla="*/ 2147483647 h 504"/>
              <a:gd name="T18" fmla="*/ 2147483647 w 789"/>
              <a:gd name="T19" fmla="*/ 2147483647 h 504"/>
              <a:gd name="T20" fmla="*/ 2147483647 w 789"/>
              <a:gd name="T21" fmla="*/ 2147483647 h 504"/>
              <a:gd name="T22" fmla="*/ 2147483647 w 789"/>
              <a:gd name="T23" fmla="*/ 2147483647 h 504"/>
              <a:gd name="T24" fmla="*/ 2147483647 w 789"/>
              <a:gd name="T25" fmla="*/ 2147483647 h 504"/>
              <a:gd name="T26" fmla="*/ 2147483647 w 789"/>
              <a:gd name="T27" fmla="*/ 2147483647 h 504"/>
              <a:gd name="T28" fmla="*/ 2147483647 w 789"/>
              <a:gd name="T29" fmla="*/ 2147483647 h 504"/>
              <a:gd name="T30" fmla="*/ 2147483647 w 789"/>
              <a:gd name="T31" fmla="*/ 2147483647 h 504"/>
              <a:gd name="T32" fmla="*/ 2147483647 w 789"/>
              <a:gd name="T33" fmla="*/ 2147483647 h 504"/>
              <a:gd name="T34" fmla="*/ 2147483647 w 789"/>
              <a:gd name="T35" fmla="*/ 2147483647 h 504"/>
              <a:gd name="T36" fmla="*/ 2147483647 w 789"/>
              <a:gd name="T37" fmla="*/ 2147483647 h 504"/>
              <a:gd name="T38" fmla="*/ 2147483647 w 789"/>
              <a:gd name="T39" fmla="*/ 2147483647 h 504"/>
              <a:gd name="T40" fmla="*/ 2147483647 w 789"/>
              <a:gd name="T41" fmla="*/ 2147483647 h 504"/>
              <a:gd name="T42" fmla="*/ 2147483647 w 789"/>
              <a:gd name="T43" fmla="*/ 2147483647 h 504"/>
              <a:gd name="T44" fmla="*/ 2147483647 w 789"/>
              <a:gd name="T45" fmla="*/ 2147483647 h 504"/>
              <a:gd name="T46" fmla="*/ 2147483647 w 789"/>
              <a:gd name="T47" fmla="*/ 2147483647 h 504"/>
              <a:gd name="T48" fmla="*/ 2147483647 w 789"/>
              <a:gd name="T49" fmla="*/ 2147483647 h 504"/>
              <a:gd name="T50" fmla="*/ 2147483647 w 789"/>
              <a:gd name="T51" fmla="*/ 2147483647 h 504"/>
              <a:gd name="T52" fmla="*/ 2147483647 w 789"/>
              <a:gd name="T53" fmla="*/ 2147483647 h 504"/>
              <a:gd name="T54" fmla="*/ 2147483647 w 789"/>
              <a:gd name="T55" fmla="*/ 2147483647 h 504"/>
              <a:gd name="T56" fmla="*/ 2147483647 w 789"/>
              <a:gd name="T57" fmla="*/ 0 h 50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89" h="504">
                <a:moveTo>
                  <a:pt x="701" y="0"/>
                </a:moveTo>
                <a:cubicBezTo>
                  <a:pt x="720" y="59"/>
                  <a:pt x="719" y="67"/>
                  <a:pt x="685" y="120"/>
                </a:cubicBezTo>
                <a:cubicBezTo>
                  <a:pt x="694" y="174"/>
                  <a:pt x="708" y="200"/>
                  <a:pt x="677" y="248"/>
                </a:cubicBezTo>
                <a:cubicBezTo>
                  <a:pt x="716" y="274"/>
                  <a:pt x="708" y="251"/>
                  <a:pt x="757" y="264"/>
                </a:cubicBezTo>
                <a:cubicBezTo>
                  <a:pt x="764" y="311"/>
                  <a:pt x="775" y="318"/>
                  <a:pt x="789" y="360"/>
                </a:cubicBezTo>
                <a:cubicBezTo>
                  <a:pt x="778" y="365"/>
                  <a:pt x="768" y="373"/>
                  <a:pt x="757" y="376"/>
                </a:cubicBezTo>
                <a:cubicBezTo>
                  <a:pt x="730" y="381"/>
                  <a:pt x="699" y="369"/>
                  <a:pt x="677" y="384"/>
                </a:cubicBezTo>
                <a:cubicBezTo>
                  <a:pt x="671" y="387"/>
                  <a:pt x="689" y="438"/>
                  <a:pt x="693" y="448"/>
                </a:cubicBezTo>
                <a:cubicBezTo>
                  <a:pt x="663" y="492"/>
                  <a:pt x="598" y="495"/>
                  <a:pt x="549" y="504"/>
                </a:cubicBezTo>
                <a:cubicBezTo>
                  <a:pt x="497" y="498"/>
                  <a:pt x="460" y="495"/>
                  <a:pt x="413" y="480"/>
                </a:cubicBezTo>
                <a:cubicBezTo>
                  <a:pt x="338" y="498"/>
                  <a:pt x="431" y="480"/>
                  <a:pt x="333" y="480"/>
                </a:cubicBezTo>
                <a:cubicBezTo>
                  <a:pt x="306" y="480"/>
                  <a:pt x="279" y="485"/>
                  <a:pt x="253" y="488"/>
                </a:cubicBezTo>
                <a:cubicBezTo>
                  <a:pt x="234" y="485"/>
                  <a:pt x="212" y="490"/>
                  <a:pt x="197" y="480"/>
                </a:cubicBezTo>
                <a:cubicBezTo>
                  <a:pt x="183" y="471"/>
                  <a:pt x="210" y="448"/>
                  <a:pt x="229" y="440"/>
                </a:cubicBezTo>
                <a:cubicBezTo>
                  <a:pt x="290" y="412"/>
                  <a:pt x="345" y="392"/>
                  <a:pt x="413" y="384"/>
                </a:cubicBezTo>
                <a:cubicBezTo>
                  <a:pt x="440" y="342"/>
                  <a:pt x="420" y="341"/>
                  <a:pt x="381" y="328"/>
                </a:cubicBezTo>
                <a:cubicBezTo>
                  <a:pt x="365" y="282"/>
                  <a:pt x="347" y="267"/>
                  <a:pt x="301" y="256"/>
                </a:cubicBezTo>
                <a:cubicBezTo>
                  <a:pt x="334" y="233"/>
                  <a:pt x="373" y="225"/>
                  <a:pt x="413" y="216"/>
                </a:cubicBezTo>
                <a:cubicBezTo>
                  <a:pt x="410" y="200"/>
                  <a:pt x="419" y="175"/>
                  <a:pt x="405" y="168"/>
                </a:cubicBezTo>
                <a:cubicBezTo>
                  <a:pt x="349" y="137"/>
                  <a:pt x="328" y="190"/>
                  <a:pt x="317" y="224"/>
                </a:cubicBezTo>
                <a:cubicBezTo>
                  <a:pt x="208" y="196"/>
                  <a:pt x="274" y="206"/>
                  <a:pt x="117" y="216"/>
                </a:cubicBezTo>
                <a:cubicBezTo>
                  <a:pt x="21" y="247"/>
                  <a:pt x="94" y="241"/>
                  <a:pt x="61" y="208"/>
                </a:cubicBezTo>
                <a:cubicBezTo>
                  <a:pt x="55" y="202"/>
                  <a:pt x="44" y="203"/>
                  <a:pt x="37" y="200"/>
                </a:cubicBezTo>
                <a:cubicBezTo>
                  <a:pt x="28" y="195"/>
                  <a:pt x="21" y="189"/>
                  <a:pt x="13" y="184"/>
                </a:cubicBezTo>
                <a:cubicBezTo>
                  <a:pt x="0" y="147"/>
                  <a:pt x="9" y="139"/>
                  <a:pt x="37" y="112"/>
                </a:cubicBezTo>
                <a:cubicBezTo>
                  <a:pt x="41" y="98"/>
                  <a:pt x="47" y="72"/>
                  <a:pt x="61" y="64"/>
                </a:cubicBezTo>
                <a:cubicBezTo>
                  <a:pt x="75" y="55"/>
                  <a:pt x="109" y="48"/>
                  <a:pt x="109" y="48"/>
                </a:cubicBezTo>
                <a:cubicBezTo>
                  <a:pt x="111" y="40"/>
                  <a:pt x="113" y="31"/>
                  <a:pt x="117" y="24"/>
                </a:cubicBezTo>
                <a:cubicBezTo>
                  <a:pt x="121" y="15"/>
                  <a:pt x="133" y="0"/>
                  <a:pt x="133" y="0"/>
                </a:cubicBezTo>
              </a:path>
            </a:pathLst>
          </a:custGeom>
          <a:noFill/>
          <a:ln w="76200" cap="flat" cmpd="sng">
            <a:solidFill>
              <a:schemeClr val="hlink"/>
            </a:solidFill>
            <a:prstDash val="solid"/>
            <a:round/>
            <a:headEnd type="none" w="med" len="med"/>
            <a:tailEnd type="none" w="med" len="med"/>
          </a:ln>
          <a:effectLst>
            <a:outerShdw dist="71842" dir="2700000" algn="ctr" rotWithShape="0">
              <a:srgbClr val="040404"/>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p>
            <a:endParaRPr lang="en-US"/>
          </a:p>
        </p:txBody>
      </p:sp>
      <p:sp>
        <p:nvSpPr>
          <p:cNvPr id="992307" name="Line 51">
            <a:extLst>
              <a:ext uri="{FF2B5EF4-FFF2-40B4-BE49-F238E27FC236}">
                <a16:creationId xmlns:a16="http://schemas.microsoft.com/office/drawing/2014/main" id="{CCE49FD6-15DB-7C32-CBB1-13B063FEE2D8}"/>
              </a:ext>
            </a:extLst>
          </p:cNvPr>
          <p:cNvSpPr>
            <a:spLocks noChangeShapeType="1"/>
          </p:cNvSpPr>
          <p:nvPr/>
        </p:nvSpPr>
        <p:spPr bwMode="auto">
          <a:xfrm>
            <a:off x="2095500" y="201613"/>
            <a:ext cx="5783263" cy="7181850"/>
          </a:xfrm>
          <a:prstGeom prst="line">
            <a:avLst/>
          </a:prstGeom>
          <a:noFill/>
          <a:ln w="57150">
            <a:solidFill>
              <a:schemeClr val="hlink"/>
            </a:solidFill>
            <a:round/>
            <a:headEnd type="arrow" w="med" len="med"/>
            <a:tailEnd type="arrow" w="med" len="med"/>
          </a:ln>
          <a:effectLst>
            <a:outerShdw dist="113592" dir="1593903" algn="ctr" rotWithShape="0">
              <a:srgbClr val="040404"/>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100370" name="Text Box 3">
            <a:extLst>
              <a:ext uri="{FF2B5EF4-FFF2-40B4-BE49-F238E27FC236}">
                <a16:creationId xmlns:a16="http://schemas.microsoft.com/office/drawing/2014/main" id="{D49C110B-455E-0FFF-DED2-E9611957C1FE}"/>
              </a:ext>
            </a:extLst>
          </p:cNvPr>
          <p:cNvSpPr txBox="1">
            <a:spLocks noChangeArrowheads="1"/>
          </p:cNvSpPr>
          <p:nvPr/>
        </p:nvSpPr>
        <p:spPr bwMode="auto">
          <a:xfrm>
            <a:off x="1085850" y="4516438"/>
            <a:ext cx="2878138" cy="731837"/>
          </a:xfrm>
          <a:prstGeom prst="rect">
            <a:avLst/>
          </a:prstGeom>
          <a:noFill/>
          <a:ln>
            <a:noFill/>
          </a:ln>
          <a:effectLst>
            <a:outerShdw dist="8980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4000">
                <a:solidFill>
                  <a:srgbClr val="0033CC"/>
                </a:solidFill>
              </a:rPr>
              <a:t>tmz&amp;du</a:t>
            </a:r>
          </a:p>
        </p:txBody>
      </p:sp>
      <p:sp>
        <p:nvSpPr>
          <p:cNvPr id="100371" name="Text Box 24">
            <a:extLst>
              <a:ext uri="{FF2B5EF4-FFF2-40B4-BE49-F238E27FC236}">
                <a16:creationId xmlns:a16="http://schemas.microsoft.com/office/drawing/2014/main" id="{6CFD00DE-B04A-3D60-1B75-29C3EAB18265}"/>
              </a:ext>
            </a:extLst>
          </p:cNvPr>
          <p:cNvSpPr txBox="1">
            <a:spLocks noChangeArrowheads="1"/>
          </p:cNvSpPr>
          <p:nvPr/>
        </p:nvSpPr>
        <p:spPr bwMode="auto">
          <a:xfrm>
            <a:off x="7318375" y="5727700"/>
            <a:ext cx="1841500" cy="595271"/>
          </a:xfrm>
          <a:prstGeom prst="rect">
            <a:avLst/>
          </a:prstGeom>
          <a:noFill/>
          <a:ln>
            <a:noFill/>
          </a:ln>
          <a:effectLst>
            <a:outerShdw dist="45791" dir="3378596"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err="1">
                <a:solidFill>
                  <a:srgbClr val="0033CC"/>
                </a:solidFill>
                <a:latin typeface="Pyidaungsu" panose="020B0502040204020203" pitchFamily="34" charset="0"/>
                <a:cs typeface="Pyidaungsu" panose="020B0502040204020203" pitchFamily="34" charset="0"/>
              </a:rPr>
              <a:t>အာရေဗ</a:t>
            </a:r>
            <a:r>
              <a:rPr lang="en-US" altLang="en-US" dirty="0">
                <a:solidFill>
                  <a:srgbClr val="0033CC"/>
                </a:solidFill>
                <a:latin typeface="Pyidaungsu" panose="020B0502040204020203" pitchFamily="34" charset="0"/>
                <a:cs typeface="Pyidaungsu" panose="020B0502040204020203" pitchFamily="34" charset="0"/>
              </a:rPr>
              <a:t>ျ</a:t>
            </a:r>
          </a:p>
        </p:txBody>
      </p:sp>
      <p:sp>
        <p:nvSpPr>
          <p:cNvPr id="992305" name="Text Box 49">
            <a:extLst>
              <a:ext uri="{FF2B5EF4-FFF2-40B4-BE49-F238E27FC236}">
                <a16:creationId xmlns:a16="http://schemas.microsoft.com/office/drawing/2014/main" id="{0D2119AD-63FD-8411-8ECA-FE5CBAC11979}"/>
              </a:ext>
            </a:extLst>
          </p:cNvPr>
          <p:cNvSpPr txBox="1">
            <a:spLocks noChangeArrowheads="1"/>
          </p:cNvSpPr>
          <p:nvPr/>
        </p:nvSpPr>
        <p:spPr bwMode="auto">
          <a:xfrm>
            <a:off x="703263" y="3248960"/>
            <a:ext cx="8778875" cy="1026158"/>
          </a:xfrm>
          <a:prstGeom prst="rect">
            <a:avLst/>
          </a:prstGeom>
          <a:noFill/>
          <a:ln>
            <a:noFill/>
          </a:ln>
          <a:effectLst>
            <a:outerShdw dist="99190" dir="2388334"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6000" dirty="0" err="1">
                <a:solidFill>
                  <a:srgbClr val="66FFFF"/>
                </a:solidFill>
                <a:latin typeface="Pyidaungsu" panose="020B0502040204020203" pitchFamily="34" charset="0"/>
                <a:cs typeface="Pyidaungsu" panose="020B0502040204020203" pitchFamily="34" charset="0"/>
              </a:rPr>
              <a:t>ရောမအင်ပါယာ</a:t>
            </a:r>
            <a:endParaRPr lang="en-US" altLang="en-US" sz="6000" dirty="0">
              <a:solidFill>
                <a:srgbClr val="66FFFF"/>
              </a:solidFill>
              <a:latin typeface="Pyidaungsu" panose="020B0502040204020203" pitchFamily="34" charset="0"/>
              <a:cs typeface="Pyidaungsu" panose="020B0502040204020203" pitchFamily="34" charset="0"/>
            </a:endParaRPr>
          </a:p>
        </p:txBody>
      </p:sp>
      <p:sp>
        <p:nvSpPr>
          <p:cNvPr id="100373" name="Text Box 64">
            <a:extLst>
              <a:ext uri="{FF2B5EF4-FFF2-40B4-BE49-F238E27FC236}">
                <a16:creationId xmlns:a16="http://schemas.microsoft.com/office/drawing/2014/main" id="{14A90193-9125-BFDE-B6B6-94064946B97E}"/>
              </a:ext>
            </a:extLst>
          </p:cNvPr>
          <p:cNvSpPr txBox="1">
            <a:spLocks noChangeArrowheads="1"/>
          </p:cNvSpPr>
          <p:nvPr/>
        </p:nvSpPr>
        <p:spPr bwMode="auto">
          <a:xfrm>
            <a:off x="9188450" y="7399338"/>
            <a:ext cx="29368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41</a:t>
            </a:r>
          </a:p>
        </p:txBody>
      </p:sp>
      <p:grpSp>
        <p:nvGrpSpPr>
          <p:cNvPr id="100374" name="Group 66">
            <a:extLst>
              <a:ext uri="{FF2B5EF4-FFF2-40B4-BE49-F238E27FC236}">
                <a16:creationId xmlns:a16="http://schemas.microsoft.com/office/drawing/2014/main" id="{5EBAAB77-E4A2-95B5-F776-08603DA2933A}"/>
              </a:ext>
            </a:extLst>
          </p:cNvPr>
          <p:cNvGrpSpPr>
            <a:grpSpLocks/>
          </p:cNvGrpSpPr>
          <p:nvPr/>
        </p:nvGrpSpPr>
        <p:grpSpPr bwMode="auto">
          <a:xfrm>
            <a:off x="6962775" y="5143500"/>
            <a:ext cx="441325" cy="750888"/>
            <a:chOff x="4386" y="3240"/>
            <a:chExt cx="278" cy="473"/>
          </a:xfrm>
        </p:grpSpPr>
        <p:sp>
          <p:nvSpPr>
            <p:cNvPr id="100376" name="Oval 67">
              <a:extLst>
                <a:ext uri="{FF2B5EF4-FFF2-40B4-BE49-F238E27FC236}">
                  <a16:creationId xmlns:a16="http://schemas.microsoft.com/office/drawing/2014/main" id="{FA47B210-601D-1B74-A77D-0561B7885E5B}"/>
                </a:ext>
              </a:extLst>
            </p:cNvPr>
            <p:cNvSpPr>
              <a:spLocks noChangeArrowheads="1"/>
            </p:cNvSpPr>
            <p:nvPr/>
          </p:nvSpPr>
          <p:spPr bwMode="auto">
            <a:xfrm>
              <a:off x="4386" y="3240"/>
              <a:ext cx="278" cy="473"/>
            </a:xfrm>
            <a:prstGeom prst="ellipse">
              <a:avLst/>
            </a:prstGeom>
            <a:noFill/>
            <a:ln w="57150">
              <a:solidFill>
                <a:schemeClr val="bg1"/>
              </a:solidFill>
              <a:round/>
              <a:headEnd/>
              <a:tailEnd/>
            </a:ln>
            <a:effectLst>
              <a:outerShdw dist="63500" dir="2212194"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101882" tIns="50941" rIns="101882" bIns="50941" anchor="ct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1800" b="0">
                <a:solidFill>
                  <a:schemeClr val="bg1"/>
                </a:solidFill>
              </a:endParaRPr>
            </a:p>
          </p:txBody>
        </p:sp>
        <p:sp>
          <p:nvSpPr>
            <p:cNvPr id="100377" name="Oval 68">
              <a:extLst>
                <a:ext uri="{FF2B5EF4-FFF2-40B4-BE49-F238E27FC236}">
                  <a16:creationId xmlns:a16="http://schemas.microsoft.com/office/drawing/2014/main" id="{6F0DD57F-86BC-D14F-B3E5-D330708D0D10}"/>
                </a:ext>
              </a:extLst>
            </p:cNvPr>
            <p:cNvSpPr>
              <a:spLocks noChangeArrowheads="1"/>
            </p:cNvSpPr>
            <p:nvPr/>
          </p:nvSpPr>
          <p:spPr bwMode="auto">
            <a:xfrm>
              <a:off x="4433" y="3317"/>
              <a:ext cx="180" cy="319"/>
            </a:xfrm>
            <a:prstGeom prst="ellipse">
              <a:avLst/>
            </a:prstGeom>
            <a:solidFill>
              <a:schemeClr val="hlink"/>
            </a:solidFill>
            <a:ln w="57150">
              <a:solidFill>
                <a:schemeClr val="bg1"/>
              </a:solidFill>
              <a:round/>
              <a:headEnd/>
              <a:tailEnd/>
            </a:ln>
            <a:effectLst>
              <a:outerShdw dist="63500" dir="2212194" algn="ctr" rotWithShape="0">
                <a:schemeClr val="tx1"/>
              </a:outerShdw>
            </a:effectLst>
          </p:spPr>
          <p:txBody>
            <a:bodyPr wrap="none" lIns="101882" tIns="50941" rIns="101882" bIns="50941"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grpSp>
      <p:sp>
        <p:nvSpPr>
          <p:cNvPr id="100375" name="Text Box 69">
            <a:extLst>
              <a:ext uri="{FF2B5EF4-FFF2-40B4-BE49-F238E27FC236}">
                <a16:creationId xmlns:a16="http://schemas.microsoft.com/office/drawing/2014/main" id="{AA323DDA-8404-BBA1-7CF4-350C3E847A29}"/>
              </a:ext>
            </a:extLst>
          </p:cNvPr>
          <p:cNvSpPr txBox="1">
            <a:spLocks noChangeArrowheads="1"/>
          </p:cNvSpPr>
          <p:nvPr/>
        </p:nvSpPr>
        <p:spPr bwMode="auto">
          <a:xfrm>
            <a:off x="6505575" y="4459288"/>
            <a:ext cx="2039938" cy="410605"/>
          </a:xfrm>
          <a:prstGeom prst="rect">
            <a:avLst/>
          </a:prstGeom>
          <a:solidFill>
            <a:srgbClr val="022178"/>
          </a:solidFill>
          <a:ln w="76200">
            <a:solidFill>
              <a:srgbClr val="A50021"/>
            </a:solidFill>
            <a:miter lim="800000"/>
            <a:headEnd/>
            <a:tailEnd/>
          </a:ln>
          <a:effectLst>
            <a:outerShdw dist="81320" dir="3080412" algn="ctr" rotWithShape="0">
              <a:schemeClr val="tx1"/>
            </a:outerShdw>
          </a:effec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rgbClr val="66CCFF"/>
                </a:solidFill>
                <a:latin typeface="Pyidaungsu" panose="020B0502040204020203" pitchFamily="34" charset="0"/>
                <a:cs typeface="Pyidaungsu" panose="020B0502040204020203" pitchFamily="34" charset="0"/>
              </a:rPr>
              <a:t>ပါလက်စတိုင်း</a:t>
            </a:r>
            <a:endParaRPr lang="en-US" altLang="en-US" sz="2000" dirty="0">
              <a:solidFill>
                <a:srgbClr val="66CCFF"/>
              </a:solidFill>
              <a:latin typeface="Pyidaungsu" panose="020B0502040204020203" pitchFamily="34" charset="0"/>
              <a:cs typeface="Pyidaungsu" panose="020B0502040204020203" pitchFamily="34"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92305"/>
                                        </p:tgtEl>
                                        <p:attrNameLst>
                                          <p:attrName>style.visibility</p:attrName>
                                        </p:attrNameLst>
                                      </p:cBhvr>
                                      <p:to>
                                        <p:strVal val="visible"/>
                                      </p:to>
                                    </p:set>
                                    <p:animEffect transition="in" filter="dissolve">
                                      <p:cBhvr>
                                        <p:cTn id="7" dur="500"/>
                                        <p:tgtEl>
                                          <p:spTgt spid="992305"/>
                                        </p:tgtEl>
                                      </p:cBhvr>
                                    </p:animEffect>
                                  </p:childTnLst>
                                </p:cTn>
                              </p:par>
                            </p:childTnLst>
                          </p:cTn>
                        </p:par>
                        <p:par>
                          <p:cTn id="8" fill="hold" nodeType="afterGroup">
                            <p:stCondLst>
                              <p:cond delay="500"/>
                            </p:stCondLst>
                            <p:childTnLst>
                              <p:par>
                                <p:cTn id="9" presetID="16" presetClass="entr" presetSubtype="42" fill="hold" nodeType="afterEffect">
                                  <p:stCondLst>
                                    <p:cond delay="0"/>
                                  </p:stCondLst>
                                  <p:childTnLst>
                                    <p:set>
                                      <p:cBhvr>
                                        <p:cTn id="10" dur="1" fill="hold">
                                          <p:stCondLst>
                                            <p:cond delay="0"/>
                                          </p:stCondLst>
                                        </p:cTn>
                                        <p:tgtEl>
                                          <p:spTgt spid="992307"/>
                                        </p:tgtEl>
                                        <p:attrNameLst>
                                          <p:attrName>style.visibility</p:attrName>
                                        </p:attrNameLst>
                                      </p:cBhvr>
                                      <p:to>
                                        <p:strVal val="visible"/>
                                      </p:to>
                                    </p:set>
                                    <p:animEffect transition="in" filter="barn(outHorizontal)">
                                      <p:cBhvr>
                                        <p:cTn id="11" dur="500"/>
                                        <p:tgtEl>
                                          <p:spTgt spid="992307"/>
                                        </p:tgtEl>
                                      </p:cBhvr>
                                    </p:animEffect>
                                  </p:childTnLst>
                                </p:cTn>
                              </p:par>
                            </p:childTnLst>
                          </p:cTn>
                        </p:par>
                        <p:par>
                          <p:cTn id="12" fill="hold" nodeType="afterGroup">
                            <p:stCondLst>
                              <p:cond delay="1000"/>
                            </p:stCondLst>
                            <p:childTnLst>
                              <p:par>
                                <p:cTn id="13" presetID="16" presetClass="entr" presetSubtype="37" fill="hold" nodeType="afterEffect">
                                  <p:stCondLst>
                                    <p:cond delay="0"/>
                                  </p:stCondLst>
                                  <p:childTnLst>
                                    <p:set>
                                      <p:cBhvr>
                                        <p:cTn id="14" dur="1" fill="hold">
                                          <p:stCondLst>
                                            <p:cond delay="0"/>
                                          </p:stCondLst>
                                        </p:cTn>
                                        <p:tgtEl>
                                          <p:spTgt spid="992306"/>
                                        </p:tgtEl>
                                        <p:attrNameLst>
                                          <p:attrName>style.visibility</p:attrName>
                                        </p:attrNameLst>
                                      </p:cBhvr>
                                      <p:to>
                                        <p:strVal val="visible"/>
                                      </p:to>
                                    </p:set>
                                    <p:animEffect transition="in" filter="barn(outVertical)">
                                      <p:cBhvr>
                                        <p:cTn id="15" dur="500"/>
                                        <p:tgtEl>
                                          <p:spTgt spid="992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2305"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14">
            <a:extLst>
              <a:ext uri="{FF2B5EF4-FFF2-40B4-BE49-F238E27FC236}">
                <a16:creationId xmlns:a16="http://schemas.microsoft.com/office/drawing/2014/main" id="{F2A4C09B-0BB4-8145-0E45-E2F3C3E00F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515" y="595150"/>
            <a:ext cx="8745537" cy="655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102403" name="Text Box 18">
            <a:extLst>
              <a:ext uri="{FF2B5EF4-FFF2-40B4-BE49-F238E27FC236}">
                <a16:creationId xmlns:a16="http://schemas.microsoft.com/office/drawing/2014/main" id="{2689AC9C-6FD3-75CE-EC9A-E3EAE18F65E4}"/>
              </a:ext>
            </a:extLst>
          </p:cNvPr>
          <p:cNvSpPr txBox="1">
            <a:spLocks noChangeArrowheads="1"/>
          </p:cNvSpPr>
          <p:nvPr/>
        </p:nvSpPr>
        <p:spPr bwMode="auto">
          <a:xfrm rot="1299097">
            <a:off x="3546475" y="4929193"/>
            <a:ext cx="2319338" cy="795326"/>
          </a:xfrm>
          <a:prstGeom prst="rect">
            <a:avLst/>
          </a:prstGeom>
          <a:noFill/>
          <a:ln>
            <a:noFill/>
          </a:ln>
          <a:effectLst>
            <a:outerShdw dist="71842" dir="2700000" algn="ctr" rotWithShape="0">
              <a:srgbClr val="0A0A0A"/>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my-MM" altLang="en-US" sz="1800" dirty="0">
                <a:solidFill>
                  <a:schemeClr val="bg1"/>
                </a:solidFill>
                <a:latin typeface="Pyidaungsu" panose="020B0502040204020203" pitchFamily="34" charset="0"/>
                <a:cs typeface="Pyidaungsu" panose="020B0502040204020203" pitchFamily="34" charset="0"/>
              </a:rPr>
              <a:t>မေဒီတာရေးနီးယမ်း</a:t>
            </a:r>
          </a:p>
          <a:p>
            <a:pPr>
              <a:spcBef>
                <a:spcPct val="50000"/>
              </a:spcBef>
            </a:pPr>
            <a:r>
              <a:rPr lang="my-MM" altLang="en-US" sz="1800" dirty="0">
                <a:solidFill>
                  <a:schemeClr val="bg1"/>
                </a:solidFill>
                <a:latin typeface="Pyidaungsu" panose="020B0502040204020203" pitchFamily="34" charset="0"/>
                <a:cs typeface="Pyidaungsu" panose="020B0502040204020203" pitchFamily="34" charset="0"/>
              </a:rPr>
              <a:t>ပင်လယ်</a:t>
            </a:r>
            <a:endParaRPr lang="en-US" altLang="en-US" sz="1800" dirty="0">
              <a:solidFill>
                <a:schemeClr val="bg1"/>
              </a:solidFill>
              <a:latin typeface="Pyidaungsu" panose="020B0502040204020203" pitchFamily="34" charset="0"/>
              <a:cs typeface="Pyidaungsu" panose="020B0502040204020203" pitchFamily="34" charset="0"/>
            </a:endParaRPr>
          </a:p>
        </p:txBody>
      </p:sp>
      <p:sp>
        <p:nvSpPr>
          <p:cNvPr id="102404" name="Text Box 19">
            <a:extLst>
              <a:ext uri="{FF2B5EF4-FFF2-40B4-BE49-F238E27FC236}">
                <a16:creationId xmlns:a16="http://schemas.microsoft.com/office/drawing/2014/main" id="{541ECCD7-3EE5-698B-5ECE-26FFD30E248F}"/>
              </a:ext>
            </a:extLst>
          </p:cNvPr>
          <p:cNvSpPr txBox="1">
            <a:spLocks noChangeArrowheads="1"/>
          </p:cNvSpPr>
          <p:nvPr/>
        </p:nvSpPr>
        <p:spPr bwMode="auto">
          <a:xfrm rot="1299097">
            <a:off x="574675" y="1672807"/>
            <a:ext cx="1500188" cy="718382"/>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err="1">
                <a:solidFill>
                  <a:schemeClr val="bg1"/>
                </a:solidFill>
                <a:latin typeface="Pyidaungsu" panose="020B0502040204020203" pitchFamily="34" charset="0"/>
                <a:cs typeface="Pyidaungsu" panose="020B0502040204020203" pitchFamily="34" charset="0"/>
              </a:rPr>
              <a:t>အတ္တလန္တိတ</a:t>
            </a:r>
            <a:r>
              <a:rPr lang="en-US" altLang="en-US" sz="2000" dirty="0">
                <a:solidFill>
                  <a:schemeClr val="bg1"/>
                </a:solidFill>
                <a:latin typeface="Pyidaungsu" panose="020B0502040204020203" pitchFamily="34" charset="0"/>
                <a:cs typeface="Pyidaungsu" panose="020B0502040204020203" pitchFamily="34" charset="0"/>
              </a:rPr>
              <a:t>် </a:t>
            </a:r>
            <a:r>
              <a:rPr lang="en-US" altLang="en-US" sz="2000" dirty="0" err="1">
                <a:solidFill>
                  <a:schemeClr val="bg1"/>
                </a:solidFill>
                <a:latin typeface="Pyidaungsu" panose="020B0502040204020203" pitchFamily="34" charset="0"/>
                <a:cs typeface="Pyidaungsu" panose="020B0502040204020203" pitchFamily="34" charset="0"/>
              </a:rPr>
              <a:t>သမုဒ္ဒရာ</a:t>
            </a:r>
            <a:endParaRPr lang="en-US" altLang="en-US" sz="1600" i="1" dirty="0">
              <a:latin typeface="Pyidaungsu" panose="020B0502040204020203" pitchFamily="34" charset="0"/>
              <a:cs typeface="Pyidaungsu" panose="020B0502040204020203" pitchFamily="34" charset="0"/>
            </a:endParaRPr>
          </a:p>
        </p:txBody>
      </p:sp>
      <p:sp>
        <p:nvSpPr>
          <p:cNvPr id="102405" name="Freeform 20" descr="Purple mesh">
            <a:extLst>
              <a:ext uri="{FF2B5EF4-FFF2-40B4-BE49-F238E27FC236}">
                <a16:creationId xmlns:a16="http://schemas.microsoft.com/office/drawing/2014/main" id="{0AFF0EB0-2A37-22F0-52B4-48CC66053F54}"/>
              </a:ext>
            </a:extLst>
          </p:cNvPr>
          <p:cNvSpPr>
            <a:spLocks/>
          </p:cNvSpPr>
          <p:nvPr/>
        </p:nvSpPr>
        <p:spPr bwMode="auto">
          <a:xfrm>
            <a:off x="6877050" y="6477000"/>
            <a:ext cx="1004888"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700">
            <a:solidFill>
              <a:schemeClr val="tx1"/>
            </a:solidFill>
            <a:round/>
            <a:headEnd/>
            <a:tailEnd/>
          </a:ln>
        </p:spPr>
        <p:txBody>
          <a:bodyPr wrap="none" lIns="91398" tIns="45699" rIns="91398" bIns="45699" anchor="ctr"/>
          <a:lstStyle/>
          <a:p>
            <a:endParaRPr lang="en-US"/>
          </a:p>
        </p:txBody>
      </p:sp>
      <p:sp>
        <p:nvSpPr>
          <p:cNvPr id="102406" name="Rectangle 92">
            <a:extLst>
              <a:ext uri="{FF2B5EF4-FFF2-40B4-BE49-F238E27FC236}">
                <a16:creationId xmlns:a16="http://schemas.microsoft.com/office/drawing/2014/main" id="{0F5C2959-7223-EE7C-0F05-D8B23156F118}"/>
              </a:ext>
            </a:extLst>
          </p:cNvPr>
          <p:cNvSpPr>
            <a:spLocks noChangeArrowheads="1"/>
          </p:cNvSpPr>
          <p:nvPr/>
        </p:nvSpPr>
        <p:spPr bwMode="auto">
          <a:xfrm>
            <a:off x="7086600" y="7192963"/>
            <a:ext cx="836613" cy="455612"/>
          </a:xfrm>
          <a:prstGeom prst="rect">
            <a:avLst/>
          </a:prstGeom>
          <a:solidFill>
            <a:srgbClr val="8229A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02407" name="Rectangle 21">
            <a:extLst>
              <a:ext uri="{FF2B5EF4-FFF2-40B4-BE49-F238E27FC236}">
                <a16:creationId xmlns:a16="http://schemas.microsoft.com/office/drawing/2014/main" id="{37AD924F-F174-F158-905F-5F84F6499830}"/>
              </a:ext>
            </a:extLst>
          </p:cNvPr>
          <p:cNvSpPr>
            <a:spLocks noChangeArrowheads="1"/>
          </p:cNvSpPr>
          <p:nvPr/>
        </p:nvSpPr>
        <p:spPr bwMode="auto">
          <a:xfrm>
            <a:off x="628650" y="561975"/>
            <a:ext cx="8745538" cy="6605588"/>
          </a:xfrm>
          <a:prstGeom prst="rect">
            <a:avLst/>
          </a:prstGeom>
          <a:noFill/>
          <a:ln w="7620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02408" name="Text Box 22">
            <a:extLst>
              <a:ext uri="{FF2B5EF4-FFF2-40B4-BE49-F238E27FC236}">
                <a16:creationId xmlns:a16="http://schemas.microsoft.com/office/drawing/2014/main" id="{92A2C15A-C879-6B5B-4BD2-103248CC99EB}"/>
              </a:ext>
            </a:extLst>
          </p:cNvPr>
          <p:cNvSpPr txBox="1">
            <a:spLocks noChangeArrowheads="1"/>
          </p:cNvSpPr>
          <p:nvPr/>
        </p:nvSpPr>
        <p:spPr bwMode="auto">
          <a:xfrm>
            <a:off x="9632950" y="80963"/>
            <a:ext cx="204788"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1835" tIns="50917" rIns="101835" bIns="50917" anchor="ctr">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200" b="0">
                <a:solidFill>
                  <a:srgbClr val="FFA27C"/>
                </a:solidFill>
              </a:rPr>
              <a:t> </a:t>
            </a:r>
          </a:p>
        </p:txBody>
      </p:sp>
      <p:sp>
        <p:nvSpPr>
          <p:cNvPr id="1010711" name="Text Box 23">
            <a:extLst>
              <a:ext uri="{FF2B5EF4-FFF2-40B4-BE49-F238E27FC236}">
                <a16:creationId xmlns:a16="http://schemas.microsoft.com/office/drawing/2014/main" id="{9619B15C-0B80-F64C-B37B-17B872461939}"/>
              </a:ext>
            </a:extLst>
          </p:cNvPr>
          <p:cNvSpPr txBox="1">
            <a:spLocks noChangeArrowheads="1"/>
          </p:cNvSpPr>
          <p:nvPr/>
        </p:nvSpPr>
        <p:spPr bwMode="auto">
          <a:xfrm>
            <a:off x="3259138" y="3459163"/>
            <a:ext cx="1481137" cy="47216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400" dirty="0" err="1">
                <a:solidFill>
                  <a:schemeClr val="bg1"/>
                </a:solidFill>
                <a:latin typeface="Pyidaungsu" panose="020B0502040204020203" pitchFamily="34" charset="0"/>
                <a:cs typeface="Pyidaungsu" panose="020B0502040204020203" pitchFamily="34" charset="0"/>
              </a:rPr>
              <a:t>ရောမ</a:t>
            </a:r>
            <a:endParaRPr lang="en-US" altLang="en-US" sz="1600" dirty="0">
              <a:solidFill>
                <a:schemeClr val="bg1"/>
              </a:solidFill>
              <a:latin typeface="Pyidaungsu" panose="020B0502040204020203" pitchFamily="34" charset="0"/>
              <a:cs typeface="Pyidaungsu" panose="020B0502040204020203" pitchFamily="34" charset="0"/>
            </a:endParaRPr>
          </a:p>
        </p:txBody>
      </p:sp>
      <p:sp>
        <p:nvSpPr>
          <p:cNvPr id="1010712" name="Text Box 24">
            <a:extLst>
              <a:ext uri="{FF2B5EF4-FFF2-40B4-BE49-F238E27FC236}">
                <a16:creationId xmlns:a16="http://schemas.microsoft.com/office/drawing/2014/main" id="{1F5E77D1-BAEF-3960-F94E-43A5C981131B}"/>
              </a:ext>
            </a:extLst>
          </p:cNvPr>
          <p:cNvSpPr txBox="1">
            <a:spLocks noChangeArrowheads="1"/>
          </p:cNvSpPr>
          <p:nvPr/>
        </p:nvSpPr>
        <p:spPr bwMode="auto">
          <a:xfrm>
            <a:off x="7583488" y="4689475"/>
            <a:ext cx="2474912" cy="410605"/>
          </a:xfrm>
          <a:prstGeom prst="rect">
            <a:avLst/>
          </a:prstGeom>
          <a:noFill/>
          <a:ln>
            <a:noFill/>
          </a:ln>
          <a:effectLst>
            <a:outerShdw dist="53882"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rgbClr val="FF0000"/>
                </a:solidFill>
                <a:latin typeface="Pyidaungsu" panose="020B0502040204020203" pitchFamily="34" charset="0"/>
                <a:cs typeface="Pyidaungsu" panose="020B0502040204020203" pitchFamily="34" charset="0"/>
              </a:rPr>
              <a:t>ရှမာရိပြည</a:t>
            </a:r>
            <a:r>
              <a:rPr lang="en-US" altLang="en-US" sz="2000" dirty="0">
                <a:solidFill>
                  <a:srgbClr val="FF0000"/>
                </a:solidFill>
                <a:latin typeface="Pyidaungsu" panose="020B0502040204020203" pitchFamily="34" charset="0"/>
                <a:cs typeface="Pyidaungsu" panose="020B0502040204020203" pitchFamily="34" charset="0"/>
              </a:rPr>
              <a:t>် </a:t>
            </a:r>
            <a:r>
              <a:rPr lang="en-US" altLang="en-US" sz="2000" dirty="0" err="1">
                <a:solidFill>
                  <a:srgbClr val="FF0000"/>
                </a:solidFill>
                <a:latin typeface="Pyidaungsu" panose="020B0502040204020203" pitchFamily="34" charset="0"/>
                <a:cs typeface="Pyidaungsu" panose="020B0502040204020203" pitchFamily="34" charset="0"/>
              </a:rPr>
              <a:t>အန္တိအုတ</a:t>
            </a:r>
            <a:r>
              <a:rPr lang="en-US" altLang="en-US" sz="2000" dirty="0">
                <a:solidFill>
                  <a:srgbClr val="FF0000"/>
                </a:solidFill>
                <a:latin typeface="Pyidaungsu" panose="020B0502040204020203" pitchFamily="34" charset="0"/>
                <a:cs typeface="Pyidaungsu" panose="020B0502040204020203" pitchFamily="34" charset="0"/>
              </a:rPr>
              <a:t>်</a:t>
            </a:r>
          </a:p>
        </p:txBody>
      </p:sp>
      <p:sp>
        <p:nvSpPr>
          <p:cNvPr id="1010714" name="Text Box 26">
            <a:extLst>
              <a:ext uri="{FF2B5EF4-FFF2-40B4-BE49-F238E27FC236}">
                <a16:creationId xmlns:a16="http://schemas.microsoft.com/office/drawing/2014/main" id="{C895766F-534D-C8F5-0423-834AC8B447E4}"/>
              </a:ext>
            </a:extLst>
          </p:cNvPr>
          <p:cNvSpPr txBox="1">
            <a:spLocks noChangeArrowheads="1"/>
          </p:cNvSpPr>
          <p:nvPr/>
        </p:nvSpPr>
        <p:spPr bwMode="auto">
          <a:xfrm>
            <a:off x="7585075" y="3952875"/>
            <a:ext cx="2747963" cy="488950"/>
          </a:xfrm>
          <a:prstGeom prst="rect">
            <a:avLst/>
          </a:prstGeom>
          <a:noFill/>
          <a:ln>
            <a:noFill/>
          </a:ln>
          <a:effectLst>
            <a:outerShdw dist="53882"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500">
                <a:solidFill>
                  <a:srgbClr val="FF0000"/>
                </a:solidFill>
              </a:rPr>
              <a:t>. yDpDwef tifefawtkyf</a:t>
            </a:r>
          </a:p>
        </p:txBody>
      </p:sp>
      <p:sp>
        <p:nvSpPr>
          <p:cNvPr id="1010715" name="Text Box 27">
            <a:extLst>
              <a:ext uri="{FF2B5EF4-FFF2-40B4-BE49-F238E27FC236}">
                <a16:creationId xmlns:a16="http://schemas.microsoft.com/office/drawing/2014/main" id="{AE328D69-7ED7-7E33-0C62-668C1E05121A}"/>
              </a:ext>
            </a:extLst>
          </p:cNvPr>
          <p:cNvSpPr txBox="1">
            <a:spLocks noChangeArrowheads="1"/>
          </p:cNvSpPr>
          <p:nvPr/>
        </p:nvSpPr>
        <p:spPr bwMode="auto">
          <a:xfrm>
            <a:off x="5705475" y="4213225"/>
            <a:ext cx="1905000" cy="472160"/>
          </a:xfrm>
          <a:prstGeom prst="rect">
            <a:avLst/>
          </a:prstGeom>
          <a:noFill/>
          <a:ln>
            <a:noFill/>
          </a:ln>
          <a:effectLst>
            <a:outerShdw dist="53882"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my-MM" altLang="en-US" sz="2400" dirty="0">
                <a:solidFill>
                  <a:srgbClr val="FF0000"/>
                </a:solidFill>
                <a:latin typeface="Pyidaungsu" panose="020B0502040204020203" pitchFamily="34" charset="0"/>
                <a:cs typeface="Pyidaungsu" panose="020B0502040204020203" pitchFamily="34" charset="0"/>
              </a:rPr>
              <a:t>ဧဖက်</a:t>
            </a:r>
            <a:endParaRPr lang="en-US" altLang="en-US" sz="2400" dirty="0">
              <a:solidFill>
                <a:srgbClr val="FF0000"/>
              </a:solidFill>
              <a:latin typeface="Pyidaungsu" panose="020B0502040204020203" pitchFamily="34" charset="0"/>
              <a:cs typeface="Pyidaungsu" panose="020B0502040204020203" pitchFamily="34" charset="0"/>
            </a:endParaRPr>
          </a:p>
        </p:txBody>
      </p:sp>
      <p:sp>
        <p:nvSpPr>
          <p:cNvPr id="1010716" name="Text Box 28">
            <a:extLst>
              <a:ext uri="{FF2B5EF4-FFF2-40B4-BE49-F238E27FC236}">
                <a16:creationId xmlns:a16="http://schemas.microsoft.com/office/drawing/2014/main" id="{6EA36C1C-1B67-E77A-BFB4-1998A1EE0993}"/>
              </a:ext>
            </a:extLst>
          </p:cNvPr>
          <p:cNvSpPr txBox="1">
            <a:spLocks noChangeArrowheads="1"/>
          </p:cNvSpPr>
          <p:nvPr/>
        </p:nvSpPr>
        <p:spPr bwMode="auto">
          <a:xfrm>
            <a:off x="3848101" y="4292600"/>
            <a:ext cx="1571624" cy="41060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chemeClr val="bg1"/>
                </a:solidFill>
                <a:latin typeface="Pyidaungsu" panose="020B0502040204020203" pitchFamily="34" charset="0"/>
                <a:cs typeface="Pyidaungsu" panose="020B0502040204020203" pitchFamily="34" charset="0"/>
              </a:rPr>
              <a:t>အင်တင်စ</a:t>
            </a:r>
            <a:r>
              <a:rPr lang="en-US" altLang="en-US" sz="2000" dirty="0">
                <a:solidFill>
                  <a:schemeClr val="bg1"/>
                </a:solidFill>
                <a:latin typeface="Pyidaungsu" panose="020B0502040204020203" pitchFamily="34" charset="0"/>
                <a:cs typeface="Pyidaungsu" panose="020B0502040204020203" pitchFamily="34" charset="0"/>
              </a:rPr>
              <a:t>်</a:t>
            </a:r>
          </a:p>
        </p:txBody>
      </p:sp>
      <p:sp>
        <p:nvSpPr>
          <p:cNvPr id="102414" name="Text Box 29">
            <a:extLst>
              <a:ext uri="{FF2B5EF4-FFF2-40B4-BE49-F238E27FC236}">
                <a16:creationId xmlns:a16="http://schemas.microsoft.com/office/drawing/2014/main" id="{BE343C78-DDAD-CE92-0E9C-AC371C74EFE1}"/>
              </a:ext>
            </a:extLst>
          </p:cNvPr>
          <p:cNvSpPr txBox="1">
            <a:spLocks noChangeArrowheads="1"/>
          </p:cNvSpPr>
          <p:nvPr/>
        </p:nvSpPr>
        <p:spPr bwMode="auto">
          <a:xfrm>
            <a:off x="5143500" y="4137025"/>
            <a:ext cx="338138" cy="595313"/>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a:solidFill>
                  <a:schemeClr val="bg2"/>
                </a:solidFill>
              </a:rPr>
              <a:t>•</a:t>
            </a:r>
            <a:endParaRPr lang="en-US" altLang="en-US" sz="2200">
              <a:solidFill>
                <a:schemeClr val="bg2"/>
              </a:solidFill>
            </a:endParaRPr>
          </a:p>
        </p:txBody>
      </p:sp>
      <p:sp>
        <p:nvSpPr>
          <p:cNvPr id="1010718" name="Text Box 30">
            <a:extLst>
              <a:ext uri="{FF2B5EF4-FFF2-40B4-BE49-F238E27FC236}">
                <a16:creationId xmlns:a16="http://schemas.microsoft.com/office/drawing/2014/main" id="{F8D4FB5F-92A5-037E-6515-1D36A4920CD1}"/>
              </a:ext>
            </a:extLst>
          </p:cNvPr>
          <p:cNvSpPr txBox="1">
            <a:spLocks noChangeArrowheads="1"/>
          </p:cNvSpPr>
          <p:nvPr/>
        </p:nvSpPr>
        <p:spPr bwMode="auto">
          <a:xfrm>
            <a:off x="896938" y="1087906"/>
            <a:ext cx="6553200" cy="1318546"/>
          </a:xfrm>
          <a:prstGeom prst="rect">
            <a:avLst/>
          </a:prstGeom>
          <a:noFill/>
          <a:ln>
            <a:noFill/>
          </a:ln>
          <a:effectLst>
            <a:outerShdw dist="71842" dir="2700000" algn="ctr" rotWithShape="0">
              <a:srgbClr val="0A0A0A"/>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r">
              <a:spcBef>
                <a:spcPct val="50000"/>
              </a:spcBef>
            </a:pPr>
            <a:r>
              <a:rPr lang="my-MM" altLang="en-US" sz="3600" dirty="0">
                <a:solidFill>
                  <a:srgbClr val="FFFFFF"/>
                </a:solidFill>
                <a:latin typeface="Pyidaungsu" panose="020B0502040204020203" pitchFamily="34" charset="0"/>
                <a:cs typeface="Pyidaungsu" panose="020B0502040204020203" pitchFamily="34" charset="0"/>
              </a:rPr>
              <a:t>ပေါလု၏ခရီးစဉ် အနီးကပ် ကြည့်ရှုခြင်း</a:t>
            </a:r>
            <a:r>
              <a:rPr lang="en-US" altLang="en-US" sz="4300" dirty="0">
                <a:solidFill>
                  <a:srgbClr val="FFFFFF"/>
                </a:solidFill>
              </a:rPr>
              <a:t>;</a:t>
            </a:r>
          </a:p>
        </p:txBody>
      </p:sp>
      <p:sp>
        <p:nvSpPr>
          <p:cNvPr id="1010719" name="Text Box 31">
            <a:extLst>
              <a:ext uri="{FF2B5EF4-FFF2-40B4-BE49-F238E27FC236}">
                <a16:creationId xmlns:a16="http://schemas.microsoft.com/office/drawing/2014/main" id="{C98E4FF0-40EF-FA30-DAA0-8F65D81C23C3}"/>
              </a:ext>
            </a:extLst>
          </p:cNvPr>
          <p:cNvSpPr txBox="1">
            <a:spLocks noChangeArrowheads="1"/>
          </p:cNvSpPr>
          <p:nvPr/>
        </p:nvSpPr>
        <p:spPr bwMode="auto">
          <a:xfrm>
            <a:off x="5087938" y="3486150"/>
            <a:ext cx="1906587" cy="487549"/>
          </a:xfrm>
          <a:prstGeom prst="rect">
            <a:avLst/>
          </a:prstGeom>
          <a:noFill/>
          <a:ln>
            <a:noFill/>
          </a:ln>
          <a:effectLst>
            <a:outerShdw dist="53882"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500" dirty="0">
                <a:solidFill>
                  <a:srgbClr val="FF0000"/>
                </a:solidFill>
              </a:rPr>
              <a:t>. </a:t>
            </a:r>
            <a:r>
              <a:rPr lang="en-US" altLang="en-US" sz="2000" dirty="0" err="1">
                <a:solidFill>
                  <a:srgbClr val="FF0000"/>
                </a:solidFill>
                <a:latin typeface="Pyidaungsu" panose="020B0502040204020203" pitchFamily="34" charset="0"/>
                <a:cs typeface="Pyidaungsu" panose="020B0502040204020203" pitchFamily="34" charset="0"/>
              </a:rPr>
              <a:t>မက်စ်စီနီးယား</a:t>
            </a:r>
            <a:endParaRPr lang="en-US" altLang="en-US" sz="2000" dirty="0">
              <a:solidFill>
                <a:srgbClr val="FF0000"/>
              </a:solidFill>
              <a:latin typeface="Pyidaungsu" panose="020B0502040204020203" pitchFamily="34" charset="0"/>
              <a:cs typeface="Pyidaungsu" panose="020B0502040204020203" pitchFamily="34" charset="0"/>
            </a:endParaRPr>
          </a:p>
        </p:txBody>
      </p:sp>
      <p:grpSp>
        <p:nvGrpSpPr>
          <p:cNvPr id="102417" name="Group 45">
            <a:extLst>
              <a:ext uri="{FF2B5EF4-FFF2-40B4-BE49-F238E27FC236}">
                <a16:creationId xmlns:a16="http://schemas.microsoft.com/office/drawing/2014/main" id="{B5862F83-979C-E15C-58EC-78D44BDFD5AF}"/>
              </a:ext>
            </a:extLst>
          </p:cNvPr>
          <p:cNvGrpSpPr>
            <a:grpSpLocks/>
          </p:cNvGrpSpPr>
          <p:nvPr/>
        </p:nvGrpSpPr>
        <p:grpSpPr bwMode="auto">
          <a:xfrm>
            <a:off x="658813" y="2619375"/>
            <a:ext cx="8074025" cy="4281488"/>
            <a:chOff x="673" y="1600"/>
            <a:chExt cx="5086" cy="2697"/>
          </a:xfrm>
        </p:grpSpPr>
        <p:sp>
          <p:nvSpPr>
            <p:cNvPr id="102441" name="Text Box 15">
              <a:extLst>
                <a:ext uri="{FF2B5EF4-FFF2-40B4-BE49-F238E27FC236}">
                  <a16:creationId xmlns:a16="http://schemas.microsoft.com/office/drawing/2014/main" id="{F7F8F9A1-0755-A7DD-C8F2-E53FB0BF59E9}"/>
                </a:ext>
              </a:extLst>
            </p:cNvPr>
            <p:cNvSpPr txBox="1">
              <a:spLocks noChangeArrowheads="1"/>
            </p:cNvSpPr>
            <p:nvPr/>
          </p:nvSpPr>
          <p:spPr bwMode="auto">
            <a:xfrm>
              <a:off x="673" y="2759"/>
              <a:ext cx="1813" cy="469"/>
            </a:xfrm>
            <a:prstGeom prst="rect">
              <a:avLst/>
            </a:prstGeom>
            <a:noFill/>
            <a:ln>
              <a:noFill/>
            </a:ln>
            <a:effectLst>
              <a:outerShdw dist="8980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82" tIns="50941" rIns="101882" bIns="50941">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4000">
                  <a:solidFill>
                    <a:srgbClr val="0033CC"/>
                  </a:solidFill>
                </a:rPr>
                <a:t>tmz&amp;du</a:t>
              </a:r>
            </a:p>
          </p:txBody>
        </p:sp>
        <p:sp>
          <p:nvSpPr>
            <p:cNvPr id="102442" name="Text Box 16">
              <a:extLst>
                <a:ext uri="{FF2B5EF4-FFF2-40B4-BE49-F238E27FC236}">
                  <a16:creationId xmlns:a16="http://schemas.microsoft.com/office/drawing/2014/main" id="{2B5486E9-E50F-0FDF-0B2C-4A8D2E5970BE}"/>
                </a:ext>
              </a:extLst>
            </p:cNvPr>
            <p:cNvSpPr txBox="1">
              <a:spLocks noChangeArrowheads="1"/>
            </p:cNvSpPr>
            <p:nvPr/>
          </p:nvSpPr>
          <p:spPr bwMode="auto">
            <a:xfrm>
              <a:off x="4656" y="1957"/>
              <a:ext cx="1029" cy="336"/>
            </a:xfrm>
            <a:prstGeom prst="rect">
              <a:avLst/>
            </a:prstGeom>
            <a:noFill/>
            <a:ln>
              <a:noFill/>
            </a:ln>
            <a:effectLst>
              <a:outerShdw dist="53882"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82" tIns="50941" rIns="101882" bIns="50941">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err="1">
                  <a:solidFill>
                    <a:srgbClr val="0033CC"/>
                  </a:solidFill>
                  <a:latin typeface="Pyidaungsu" panose="020B0502040204020203" pitchFamily="34" charset="0"/>
                  <a:cs typeface="Pyidaungsu" panose="020B0502040204020203" pitchFamily="34" charset="0"/>
                </a:rPr>
                <a:t>အာရ</a:t>
              </a:r>
              <a:r>
                <a:rPr lang="en-US" altLang="en-US" sz="2800" dirty="0">
                  <a:solidFill>
                    <a:srgbClr val="0033CC"/>
                  </a:solidFill>
                  <a:latin typeface="Pyidaungsu" panose="020B0502040204020203" pitchFamily="34" charset="0"/>
                  <a:cs typeface="Pyidaungsu" panose="020B0502040204020203" pitchFamily="34" charset="0"/>
                </a:rPr>
                <a:t>ှ</a:t>
              </a:r>
            </a:p>
          </p:txBody>
        </p:sp>
        <p:sp>
          <p:nvSpPr>
            <p:cNvPr id="102443" name="Text Box 17">
              <a:extLst>
                <a:ext uri="{FF2B5EF4-FFF2-40B4-BE49-F238E27FC236}">
                  <a16:creationId xmlns:a16="http://schemas.microsoft.com/office/drawing/2014/main" id="{C3746B9E-E08B-0CA1-A72D-402D56022D87}"/>
                </a:ext>
              </a:extLst>
            </p:cNvPr>
            <p:cNvSpPr txBox="1">
              <a:spLocks noChangeArrowheads="1"/>
            </p:cNvSpPr>
            <p:nvPr/>
          </p:nvSpPr>
          <p:spPr bwMode="auto">
            <a:xfrm>
              <a:off x="803" y="1600"/>
              <a:ext cx="1998" cy="297"/>
            </a:xfrm>
            <a:prstGeom prst="rect">
              <a:avLst/>
            </a:prstGeom>
            <a:noFill/>
            <a:ln>
              <a:noFill/>
            </a:ln>
            <a:effectLst>
              <a:outerShdw dist="71842"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82" tIns="50941" rIns="101882" bIns="50941">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400" dirty="0" err="1">
                  <a:solidFill>
                    <a:srgbClr val="0033CC"/>
                  </a:solidFill>
                  <a:latin typeface="Pyidaungsu" panose="020B0502040204020203" pitchFamily="34" charset="0"/>
                  <a:cs typeface="Pyidaungsu" panose="020B0502040204020203" pitchFamily="34" charset="0"/>
                </a:rPr>
                <a:t>ဥရောပ</a:t>
              </a:r>
              <a:endParaRPr lang="en-US" altLang="en-US" sz="2400" dirty="0">
                <a:solidFill>
                  <a:srgbClr val="0033CC"/>
                </a:solidFill>
                <a:latin typeface="Pyidaungsu" panose="020B0502040204020203" pitchFamily="34" charset="0"/>
                <a:cs typeface="Pyidaungsu" panose="020B0502040204020203" pitchFamily="34" charset="0"/>
              </a:endParaRPr>
            </a:p>
          </p:txBody>
        </p:sp>
        <p:sp>
          <p:nvSpPr>
            <p:cNvPr id="102444" name="Text Box 32">
              <a:extLst>
                <a:ext uri="{FF2B5EF4-FFF2-40B4-BE49-F238E27FC236}">
                  <a16:creationId xmlns:a16="http://schemas.microsoft.com/office/drawing/2014/main" id="{117BF628-6F0B-CD5D-D91D-6B0D7736748A}"/>
                </a:ext>
              </a:extLst>
            </p:cNvPr>
            <p:cNvSpPr txBox="1">
              <a:spLocks noChangeArrowheads="1"/>
            </p:cNvSpPr>
            <p:nvPr/>
          </p:nvSpPr>
          <p:spPr bwMode="auto">
            <a:xfrm>
              <a:off x="4599" y="3922"/>
              <a:ext cx="1160" cy="375"/>
            </a:xfrm>
            <a:prstGeom prst="rect">
              <a:avLst/>
            </a:prstGeom>
            <a:noFill/>
            <a:ln>
              <a:noFill/>
            </a:ln>
            <a:effectLst>
              <a:outerShdw dist="45791" dir="3378596"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82" tIns="50941" rIns="101882" bIns="50941">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dirty="0">
                  <a:solidFill>
                    <a:srgbClr val="0033CC"/>
                  </a:solidFill>
                </a:rPr>
                <a:t>tma&amp;As</a:t>
              </a:r>
            </a:p>
          </p:txBody>
        </p:sp>
      </p:grpSp>
      <p:sp>
        <p:nvSpPr>
          <p:cNvPr id="1010724" name="Freeform 36">
            <a:extLst>
              <a:ext uri="{FF2B5EF4-FFF2-40B4-BE49-F238E27FC236}">
                <a16:creationId xmlns:a16="http://schemas.microsoft.com/office/drawing/2014/main" id="{08E60927-F9A2-FED8-727E-8436C08BACAD}"/>
              </a:ext>
            </a:extLst>
          </p:cNvPr>
          <p:cNvSpPr>
            <a:spLocks/>
          </p:cNvSpPr>
          <p:nvPr/>
        </p:nvSpPr>
        <p:spPr bwMode="auto">
          <a:xfrm>
            <a:off x="6435725" y="3995738"/>
            <a:ext cx="855663" cy="1001712"/>
          </a:xfrm>
          <a:custGeom>
            <a:avLst/>
            <a:gdLst>
              <a:gd name="T0" fmla="*/ 2147483647 w 539"/>
              <a:gd name="T1" fmla="*/ 2147483647 h 631"/>
              <a:gd name="T2" fmla="*/ 2147483647 w 539"/>
              <a:gd name="T3" fmla="*/ 2147483647 h 631"/>
              <a:gd name="T4" fmla="*/ 2147483647 w 539"/>
              <a:gd name="T5" fmla="*/ 2147483647 h 631"/>
              <a:gd name="T6" fmla="*/ 2147483647 w 539"/>
              <a:gd name="T7" fmla="*/ 2147483647 h 631"/>
              <a:gd name="T8" fmla="*/ 2147483647 w 539"/>
              <a:gd name="T9" fmla="*/ 2147483647 h 631"/>
              <a:gd name="T10" fmla="*/ 0 w 539"/>
              <a:gd name="T11" fmla="*/ 2147483647 h 631"/>
              <a:gd name="T12" fmla="*/ 2147483647 w 539"/>
              <a:gd name="T13" fmla="*/ 2147483647 h 631"/>
              <a:gd name="T14" fmla="*/ 2147483647 w 539"/>
              <a:gd name="T15" fmla="*/ 0 h 631"/>
              <a:gd name="T16" fmla="*/ 2147483647 w 539"/>
              <a:gd name="T17" fmla="*/ 2147483647 h 631"/>
              <a:gd name="T18" fmla="*/ 2147483647 w 539"/>
              <a:gd name="T19" fmla="*/ 2147483647 h 6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9" h="631">
                <a:moveTo>
                  <a:pt x="539" y="593"/>
                </a:moveTo>
                <a:cubicBezTo>
                  <a:pt x="424" y="631"/>
                  <a:pt x="294" y="622"/>
                  <a:pt x="180" y="584"/>
                </a:cubicBezTo>
                <a:cubicBezTo>
                  <a:pt x="149" y="553"/>
                  <a:pt x="132" y="540"/>
                  <a:pt x="90" y="530"/>
                </a:cubicBezTo>
                <a:cubicBezTo>
                  <a:pt x="68" y="499"/>
                  <a:pt x="70" y="473"/>
                  <a:pt x="54" y="441"/>
                </a:cubicBezTo>
                <a:cubicBezTo>
                  <a:pt x="44" y="421"/>
                  <a:pt x="24" y="407"/>
                  <a:pt x="18" y="387"/>
                </a:cubicBezTo>
                <a:cubicBezTo>
                  <a:pt x="12" y="369"/>
                  <a:pt x="0" y="333"/>
                  <a:pt x="0" y="333"/>
                </a:cubicBezTo>
                <a:cubicBezTo>
                  <a:pt x="1" y="304"/>
                  <a:pt x="4" y="86"/>
                  <a:pt x="45" y="36"/>
                </a:cubicBezTo>
                <a:cubicBezTo>
                  <a:pt x="63" y="12"/>
                  <a:pt x="126" y="0"/>
                  <a:pt x="126" y="0"/>
                </a:cubicBezTo>
                <a:cubicBezTo>
                  <a:pt x="190" y="21"/>
                  <a:pt x="164" y="7"/>
                  <a:pt x="207" y="36"/>
                </a:cubicBezTo>
                <a:cubicBezTo>
                  <a:pt x="217" y="68"/>
                  <a:pt x="216" y="53"/>
                  <a:pt x="216" y="81"/>
                </a:cubicBezTo>
              </a:path>
            </a:pathLst>
          </a:custGeom>
          <a:noFill/>
          <a:ln w="76200" cap="flat" cmpd="sng">
            <a:solidFill>
              <a:srgbClr val="FFFF00"/>
            </a:solidFill>
            <a:prstDash val="solid"/>
            <a:round/>
            <a:headEnd type="none" w="med" len="med"/>
            <a:tailEnd type="none" w="med" len="med"/>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p>
            <a:endParaRPr lang="en-US"/>
          </a:p>
        </p:txBody>
      </p:sp>
      <p:sp>
        <p:nvSpPr>
          <p:cNvPr id="1010749" name="Text Box 61">
            <a:extLst>
              <a:ext uri="{FF2B5EF4-FFF2-40B4-BE49-F238E27FC236}">
                <a16:creationId xmlns:a16="http://schemas.microsoft.com/office/drawing/2014/main" id="{CC341929-5210-B7CA-BFAD-EAE92F3E1C21}"/>
              </a:ext>
            </a:extLst>
          </p:cNvPr>
          <p:cNvSpPr txBox="1">
            <a:spLocks noChangeArrowheads="1"/>
          </p:cNvSpPr>
          <p:nvPr/>
        </p:nvSpPr>
        <p:spPr bwMode="auto">
          <a:xfrm>
            <a:off x="7105650" y="5291138"/>
            <a:ext cx="1852613" cy="410605"/>
          </a:xfrm>
          <a:prstGeom prst="rect">
            <a:avLst/>
          </a:prstGeom>
          <a:noFill/>
          <a:ln>
            <a:noFill/>
          </a:ln>
          <a:effectLst>
            <a:outerShdw dist="53882"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rgbClr val="FF0000"/>
                </a:solidFill>
                <a:latin typeface="Pyidaungsu" panose="020B0502040204020203" pitchFamily="34" charset="0"/>
                <a:cs typeface="Pyidaungsu" panose="020B0502040204020203" pitchFamily="34" charset="0"/>
              </a:rPr>
              <a:t>ယေရုရှလင</a:t>
            </a:r>
            <a:r>
              <a:rPr lang="en-US" altLang="en-US" sz="2000" dirty="0">
                <a:solidFill>
                  <a:srgbClr val="FF0000"/>
                </a:solidFill>
                <a:latin typeface="Pyidaungsu" panose="020B0502040204020203" pitchFamily="34" charset="0"/>
                <a:cs typeface="Pyidaungsu" panose="020B0502040204020203" pitchFamily="34" charset="0"/>
              </a:rPr>
              <a:t>်</a:t>
            </a:r>
          </a:p>
        </p:txBody>
      </p:sp>
      <p:grpSp>
        <p:nvGrpSpPr>
          <p:cNvPr id="3" name="Group 69">
            <a:extLst>
              <a:ext uri="{FF2B5EF4-FFF2-40B4-BE49-F238E27FC236}">
                <a16:creationId xmlns:a16="http://schemas.microsoft.com/office/drawing/2014/main" id="{D7FC700A-874D-F9EA-801F-56351B218BE1}"/>
              </a:ext>
            </a:extLst>
          </p:cNvPr>
          <p:cNvGrpSpPr>
            <a:grpSpLocks/>
          </p:cNvGrpSpPr>
          <p:nvPr/>
        </p:nvGrpSpPr>
        <p:grpSpPr bwMode="auto">
          <a:xfrm>
            <a:off x="896938" y="5067300"/>
            <a:ext cx="5468937" cy="695325"/>
            <a:chOff x="584" y="3266"/>
            <a:chExt cx="3445" cy="438"/>
          </a:xfrm>
        </p:grpSpPr>
        <p:sp>
          <p:nvSpPr>
            <p:cNvPr id="102439" name="Rectangle 70" descr="10%">
              <a:extLst>
                <a:ext uri="{FF2B5EF4-FFF2-40B4-BE49-F238E27FC236}">
                  <a16:creationId xmlns:a16="http://schemas.microsoft.com/office/drawing/2014/main" id="{54C64B38-3F2A-9868-3D63-A2119F0EFA5B}"/>
                </a:ext>
              </a:extLst>
            </p:cNvPr>
            <p:cNvSpPr>
              <a:spLocks noChangeArrowheads="1"/>
            </p:cNvSpPr>
            <p:nvPr/>
          </p:nvSpPr>
          <p:spPr bwMode="auto">
            <a:xfrm>
              <a:off x="584" y="3266"/>
              <a:ext cx="3445" cy="438"/>
            </a:xfrm>
            <a:prstGeom prst="rect">
              <a:avLst/>
            </a:prstGeom>
            <a:blipFill dpi="0" rotWithShape="0">
              <a:blip r:embed="rId5"/>
              <a:srcRect/>
              <a:tile tx="0" ty="0" sx="100000" sy="100000" flip="none" algn="tl"/>
            </a:blipFill>
            <a:ln w="76200" cmpd="tri">
              <a:solidFill>
                <a:srgbClr val="0067C9"/>
              </a:solidFill>
              <a:miter lim="800000"/>
              <a:headEnd/>
              <a:tailEnd/>
            </a:ln>
            <a:effectLst>
              <a:outerShdw dist="89803" dir="2700000"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02440" name="Rectangle 71">
              <a:extLst>
                <a:ext uri="{FF2B5EF4-FFF2-40B4-BE49-F238E27FC236}">
                  <a16:creationId xmlns:a16="http://schemas.microsoft.com/office/drawing/2014/main" id="{0796DB0D-393C-3EB4-5695-9BD45E3D1A7C}"/>
                </a:ext>
              </a:extLst>
            </p:cNvPr>
            <p:cNvSpPr>
              <a:spLocks noChangeArrowheads="1"/>
            </p:cNvSpPr>
            <p:nvPr/>
          </p:nvSpPr>
          <p:spPr bwMode="auto">
            <a:xfrm>
              <a:off x="1588" y="3317"/>
              <a:ext cx="137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000" dirty="0">
                  <a:solidFill>
                    <a:schemeClr val="bg1"/>
                  </a:solidFill>
                  <a:effectLst>
                    <a:outerShdw blurRad="50800" dist="50800" dir="5400000" algn="ctr" rotWithShape="0">
                      <a:schemeClr val="tx1"/>
                    </a:outerShdw>
                  </a:effectLst>
                  <a:latin typeface="Pyidaungsu" panose="020B0502040204020203" pitchFamily="34" charset="0"/>
                  <a:cs typeface="Pyidaungsu" panose="020B0502040204020203" pitchFamily="34" charset="0"/>
                </a:rPr>
                <a:t>၁။ </a:t>
              </a:r>
              <a:r>
                <a:rPr lang="en-US" altLang="en-US" sz="2000" dirty="0" err="1">
                  <a:solidFill>
                    <a:schemeClr val="bg1"/>
                  </a:solidFill>
                  <a:effectLst>
                    <a:outerShdw blurRad="50800" dist="50800" dir="5400000" algn="ctr" rotWithShape="0">
                      <a:schemeClr val="tx1"/>
                    </a:outerShdw>
                  </a:effectLst>
                  <a:latin typeface="Pyidaungsu" panose="020B0502040204020203" pitchFamily="34" charset="0"/>
                  <a:cs typeface="Pyidaungsu" panose="020B0502040204020203" pitchFamily="34" charset="0"/>
                </a:rPr>
                <a:t>ချိတ်ဓာတ်ခွဲခန်း</a:t>
              </a:r>
              <a:r>
                <a:rPr lang="en-US" altLang="en-US" sz="2800" dirty="0">
                  <a:solidFill>
                    <a:schemeClr val="bg1"/>
                  </a:solidFill>
                  <a:effectLst>
                    <a:outerShdw blurRad="50800" dist="50800" dir="5400000" algn="ctr" rotWithShape="0">
                      <a:schemeClr val="tx1"/>
                    </a:outerShdw>
                  </a:effectLst>
                </a:rPr>
                <a:t>;</a:t>
              </a:r>
            </a:p>
          </p:txBody>
        </p:sp>
      </p:grpSp>
      <p:sp>
        <p:nvSpPr>
          <p:cNvPr id="1010751" name="Text Box 63">
            <a:extLst>
              <a:ext uri="{FF2B5EF4-FFF2-40B4-BE49-F238E27FC236}">
                <a16:creationId xmlns:a16="http://schemas.microsoft.com/office/drawing/2014/main" id="{0C2E170E-C9F1-A044-C9F9-E93733AEB434}"/>
              </a:ext>
            </a:extLst>
          </p:cNvPr>
          <p:cNvSpPr txBox="1">
            <a:spLocks noChangeArrowheads="1"/>
          </p:cNvSpPr>
          <p:nvPr/>
        </p:nvSpPr>
        <p:spPr bwMode="auto">
          <a:xfrm>
            <a:off x="673100" y="4519613"/>
            <a:ext cx="2411413" cy="410605"/>
          </a:xfrm>
          <a:prstGeom prst="rect">
            <a:avLst/>
          </a:prstGeom>
          <a:solidFill>
            <a:srgbClr val="A7FDFA"/>
          </a:solidFill>
          <a:ln w="9525">
            <a:solidFill>
              <a:schemeClr val="tx1"/>
            </a:solidFill>
            <a:miter lim="800000"/>
            <a:headEnd/>
            <a:tailEnd/>
          </a:ln>
          <a:effectLst>
            <a:outerShdw dist="71842" dir="2700000" algn="ctr" rotWithShape="0">
              <a:schemeClr val="tx1"/>
            </a:outerShdw>
          </a:effec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err="1">
                <a:latin typeface="Pyidaungsu" panose="020B0502040204020203" pitchFamily="34" charset="0"/>
                <a:cs typeface="Pyidaungsu" panose="020B0502040204020203" pitchFamily="34" charset="0"/>
              </a:rPr>
              <a:t>တမန်တော</a:t>
            </a:r>
            <a:r>
              <a:rPr lang="en-US" altLang="en-US" sz="2000" dirty="0">
                <a:latin typeface="Pyidaungsu" panose="020B0502040204020203" pitchFamily="34" charset="0"/>
                <a:cs typeface="Pyidaungsu" panose="020B0502040204020203" pitchFamily="34" charset="0"/>
              </a:rPr>
              <a:t>် ၁၃-၁၄</a:t>
            </a:r>
          </a:p>
        </p:txBody>
      </p:sp>
      <p:sp>
        <p:nvSpPr>
          <p:cNvPr id="1010763" name="Text Box 75">
            <a:extLst>
              <a:ext uri="{FF2B5EF4-FFF2-40B4-BE49-F238E27FC236}">
                <a16:creationId xmlns:a16="http://schemas.microsoft.com/office/drawing/2014/main" id="{0CB4D0AE-DA07-9C2D-251F-44A69D3F2D40}"/>
              </a:ext>
            </a:extLst>
          </p:cNvPr>
          <p:cNvSpPr txBox="1">
            <a:spLocks noChangeArrowheads="1"/>
          </p:cNvSpPr>
          <p:nvPr/>
        </p:nvSpPr>
        <p:spPr bwMode="auto">
          <a:xfrm>
            <a:off x="731838" y="647700"/>
            <a:ext cx="4340225" cy="400067"/>
          </a:xfrm>
          <a:prstGeom prst="rect">
            <a:avLst/>
          </a:prstGeom>
          <a:solidFill>
            <a:srgbClr val="1822CD"/>
          </a:solidFill>
          <a:ln w="38100">
            <a:solidFill>
              <a:srgbClr val="FFFF00"/>
            </a:solidFill>
            <a:miter lim="800000"/>
            <a:headEnd/>
            <a:tailEnd/>
          </a:ln>
          <a:effectLst>
            <a:outerShdw dist="71842" dir="2700000" algn="ctr" rotWithShape="0">
              <a:schemeClr val="tx1"/>
            </a:outerShdw>
          </a:effec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err="1">
                <a:solidFill>
                  <a:srgbClr val="FFFF00"/>
                </a:solidFill>
                <a:latin typeface="Pyidaungsu" panose="020B0502040204020203" pitchFamily="34" charset="0"/>
                <a:cs typeface="Pyidaungsu" panose="020B0502040204020203" pitchFamily="34" charset="0"/>
              </a:rPr>
              <a:t>သင်ထောက်ကူ</a:t>
            </a:r>
            <a:r>
              <a:rPr lang="en-US" altLang="en-US" sz="2000" dirty="0">
                <a:solidFill>
                  <a:srgbClr val="FFFF00"/>
                </a:solidFill>
                <a:latin typeface="Pyidaungsu" panose="020B0502040204020203" pitchFamily="34" charset="0"/>
                <a:cs typeface="Pyidaungsu" panose="020B0502040204020203" pitchFamily="34" charset="0"/>
              </a:rPr>
              <a:t> ၂၄</a:t>
            </a:r>
          </a:p>
        </p:txBody>
      </p:sp>
      <p:sp>
        <p:nvSpPr>
          <p:cNvPr id="1010765" name="AutoShape 77">
            <a:extLst>
              <a:ext uri="{FF2B5EF4-FFF2-40B4-BE49-F238E27FC236}">
                <a16:creationId xmlns:a16="http://schemas.microsoft.com/office/drawing/2014/main" id="{0961482D-BF75-BE09-D86B-0941F5BA308E}"/>
              </a:ext>
            </a:extLst>
          </p:cNvPr>
          <p:cNvSpPr>
            <a:spLocks noChangeArrowheads="1"/>
          </p:cNvSpPr>
          <p:nvPr/>
        </p:nvSpPr>
        <p:spPr bwMode="auto">
          <a:xfrm>
            <a:off x="6704013" y="3622675"/>
            <a:ext cx="617537" cy="1081088"/>
          </a:xfrm>
          <a:prstGeom prst="curvedLeftArrow">
            <a:avLst>
              <a:gd name="adj1" fmla="val 35013"/>
              <a:gd name="adj2" fmla="val 70026"/>
              <a:gd name="adj3" fmla="val 33333"/>
            </a:avLst>
          </a:prstGeom>
          <a:solidFill>
            <a:srgbClr val="FFEA18"/>
          </a:solidFill>
          <a:ln w="38100">
            <a:solidFill>
              <a:schemeClr val="hlink"/>
            </a:solidFill>
            <a:miter lim="800000"/>
            <a:headEnd/>
            <a:tailEnd/>
          </a:ln>
          <a:effectLst>
            <a:outerShdw dist="71842"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2000">
              <a:solidFill>
                <a:schemeClr val="bg1"/>
              </a:solidFill>
            </a:endParaRPr>
          </a:p>
        </p:txBody>
      </p:sp>
      <p:sp>
        <p:nvSpPr>
          <p:cNvPr id="1010766" name="AutoShape 78">
            <a:extLst>
              <a:ext uri="{FF2B5EF4-FFF2-40B4-BE49-F238E27FC236}">
                <a16:creationId xmlns:a16="http://schemas.microsoft.com/office/drawing/2014/main" id="{C4642AB0-5C48-2182-2A5E-1BCA98B2FDB4}"/>
              </a:ext>
            </a:extLst>
          </p:cNvPr>
          <p:cNvSpPr>
            <a:spLocks noChangeArrowheads="1"/>
          </p:cNvSpPr>
          <p:nvPr/>
        </p:nvSpPr>
        <p:spPr bwMode="auto">
          <a:xfrm rot="-10399971">
            <a:off x="5854700" y="3783013"/>
            <a:ext cx="473075" cy="1081087"/>
          </a:xfrm>
          <a:prstGeom prst="curvedLeftArrow">
            <a:avLst>
              <a:gd name="adj1" fmla="val 45705"/>
              <a:gd name="adj2" fmla="val 91409"/>
              <a:gd name="adj3" fmla="val 33333"/>
            </a:avLst>
          </a:prstGeom>
          <a:solidFill>
            <a:srgbClr val="FFEA18"/>
          </a:solidFill>
          <a:ln w="38100">
            <a:solidFill>
              <a:schemeClr val="hlink"/>
            </a:solidFill>
            <a:miter lim="800000"/>
            <a:headEnd/>
            <a:tailEnd/>
          </a:ln>
          <a:effectLst>
            <a:outerShdw dist="71842"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010771" name="AutoShape 83">
            <a:extLst>
              <a:ext uri="{FF2B5EF4-FFF2-40B4-BE49-F238E27FC236}">
                <a16:creationId xmlns:a16="http://schemas.microsoft.com/office/drawing/2014/main" id="{7595CF08-4605-5407-E526-F5F12F756DD7}"/>
              </a:ext>
            </a:extLst>
          </p:cNvPr>
          <p:cNvSpPr>
            <a:spLocks noChangeArrowheads="1"/>
          </p:cNvSpPr>
          <p:nvPr/>
        </p:nvSpPr>
        <p:spPr bwMode="auto">
          <a:xfrm>
            <a:off x="6750050" y="4610100"/>
            <a:ext cx="684213" cy="285750"/>
          </a:xfrm>
          <a:prstGeom prst="rightArrow">
            <a:avLst>
              <a:gd name="adj1" fmla="val 50000"/>
              <a:gd name="adj2" fmla="val 59861"/>
            </a:avLst>
          </a:prstGeom>
          <a:solidFill>
            <a:srgbClr val="FFEA18"/>
          </a:solidFill>
          <a:ln w="38100">
            <a:solidFill>
              <a:schemeClr val="hlink"/>
            </a:solidFill>
            <a:miter lim="800000"/>
            <a:headEnd/>
            <a:tailEnd/>
          </a:ln>
          <a:effectLst>
            <a:outerShdw dist="71842"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02426" name="Text Box 87">
            <a:extLst>
              <a:ext uri="{FF2B5EF4-FFF2-40B4-BE49-F238E27FC236}">
                <a16:creationId xmlns:a16="http://schemas.microsoft.com/office/drawing/2014/main" id="{FB45E58A-E37B-0D0F-0B0E-3F68D9F031FA}"/>
              </a:ext>
            </a:extLst>
          </p:cNvPr>
          <p:cNvSpPr txBox="1">
            <a:spLocks noChangeArrowheads="1"/>
          </p:cNvSpPr>
          <p:nvPr/>
        </p:nvSpPr>
        <p:spPr bwMode="auto">
          <a:xfrm>
            <a:off x="8821738" y="7399338"/>
            <a:ext cx="184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000">
              <a:solidFill>
                <a:srgbClr val="FFFFFF"/>
              </a:solidFill>
            </a:endParaRPr>
          </a:p>
        </p:txBody>
      </p:sp>
      <p:sp>
        <p:nvSpPr>
          <p:cNvPr id="102427" name="Text Box 88">
            <a:extLst>
              <a:ext uri="{FF2B5EF4-FFF2-40B4-BE49-F238E27FC236}">
                <a16:creationId xmlns:a16="http://schemas.microsoft.com/office/drawing/2014/main" id="{1653820B-802D-462F-7A9D-EA99C25EBF2E}"/>
              </a:ext>
            </a:extLst>
          </p:cNvPr>
          <p:cNvSpPr txBox="1">
            <a:spLocks noChangeArrowheads="1"/>
          </p:cNvSpPr>
          <p:nvPr/>
        </p:nvSpPr>
        <p:spPr bwMode="auto">
          <a:xfrm>
            <a:off x="9450388" y="70294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102428" name="Text Box 90">
            <a:extLst>
              <a:ext uri="{FF2B5EF4-FFF2-40B4-BE49-F238E27FC236}">
                <a16:creationId xmlns:a16="http://schemas.microsoft.com/office/drawing/2014/main" id="{087E59D5-7209-17AA-7E81-EDD89BFF3A6B}"/>
              </a:ext>
            </a:extLst>
          </p:cNvPr>
          <p:cNvSpPr txBox="1">
            <a:spLocks noChangeArrowheads="1"/>
          </p:cNvSpPr>
          <p:nvPr/>
        </p:nvSpPr>
        <p:spPr bwMode="auto">
          <a:xfrm>
            <a:off x="9185275" y="7399338"/>
            <a:ext cx="29368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42</a:t>
            </a:r>
          </a:p>
        </p:txBody>
      </p:sp>
      <p:sp>
        <p:nvSpPr>
          <p:cNvPr id="102429" name="Text Box 91">
            <a:extLst>
              <a:ext uri="{FF2B5EF4-FFF2-40B4-BE49-F238E27FC236}">
                <a16:creationId xmlns:a16="http://schemas.microsoft.com/office/drawing/2014/main" id="{BC7430D7-1BDE-27A3-7416-5E07A5067B33}"/>
              </a:ext>
            </a:extLst>
          </p:cNvPr>
          <p:cNvSpPr txBox="1">
            <a:spLocks noChangeArrowheads="1"/>
          </p:cNvSpPr>
          <p:nvPr/>
        </p:nvSpPr>
        <p:spPr bwMode="auto">
          <a:xfrm>
            <a:off x="9571038" y="7345363"/>
            <a:ext cx="3508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rPr>
              <a:t>14</a:t>
            </a:r>
          </a:p>
        </p:txBody>
      </p:sp>
      <p:grpSp>
        <p:nvGrpSpPr>
          <p:cNvPr id="4" name="Group 96">
            <a:extLst>
              <a:ext uri="{FF2B5EF4-FFF2-40B4-BE49-F238E27FC236}">
                <a16:creationId xmlns:a16="http://schemas.microsoft.com/office/drawing/2014/main" id="{0D1C8925-FCF8-1D88-0C16-E9E0D2755BF8}"/>
              </a:ext>
            </a:extLst>
          </p:cNvPr>
          <p:cNvGrpSpPr>
            <a:grpSpLocks/>
          </p:cNvGrpSpPr>
          <p:nvPr/>
        </p:nvGrpSpPr>
        <p:grpSpPr bwMode="auto">
          <a:xfrm>
            <a:off x="698500" y="5791200"/>
            <a:ext cx="7672388" cy="1355725"/>
            <a:chOff x="536" y="3847"/>
            <a:chExt cx="4624" cy="854"/>
          </a:xfrm>
        </p:grpSpPr>
        <p:sp>
          <p:nvSpPr>
            <p:cNvPr id="102437" name="Rectangle 97" descr="10%">
              <a:extLst>
                <a:ext uri="{FF2B5EF4-FFF2-40B4-BE49-F238E27FC236}">
                  <a16:creationId xmlns:a16="http://schemas.microsoft.com/office/drawing/2014/main" id="{0043D9B7-4D54-B02F-3685-52B737A344FE}"/>
                </a:ext>
              </a:extLst>
            </p:cNvPr>
            <p:cNvSpPr>
              <a:spLocks noChangeArrowheads="1"/>
            </p:cNvSpPr>
            <p:nvPr/>
          </p:nvSpPr>
          <p:spPr bwMode="auto">
            <a:xfrm>
              <a:off x="536" y="3847"/>
              <a:ext cx="4624" cy="854"/>
            </a:xfrm>
            <a:prstGeom prst="rect">
              <a:avLst/>
            </a:prstGeom>
            <a:blipFill dpi="0" rotWithShape="0">
              <a:blip r:embed="rId5"/>
              <a:srcRect/>
              <a:tile tx="0" ty="0" sx="100000" sy="100000" flip="none" algn="tl"/>
            </a:blipFill>
            <a:ln w="76200" cmpd="tri">
              <a:solidFill>
                <a:schemeClr val="accent1"/>
              </a:solidFill>
              <a:miter lim="800000"/>
              <a:headEnd/>
              <a:tailEnd/>
            </a:ln>
            <a:effectLst>
              <a:outerShdw dist="99190" dir="2388334"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2000"/>
            </a:p>
          </p:txBody>
        </p:sp>
        <p:sp>
          <p:nvSpPr>
            <p:cNvPr id="102438" name="Rectangle 98">
              <a:extLst>
                <a:ext uri="{FF2B5EF4-FFF2-40B4-BE49-F238E27FC236}">
                  <a16:creationId xmlns:a16="http://schemas.microsoft.com/office/drawing/2014/main" id="{DA857362-DF25-B836-4C1A-15C876668372}"/>
                </a:ext>
              </a:extLst>
            </p:cNvPr>
            <p:cNvSpPr>
              <a:spLocks noChangeArrowheads="1"/>
            </p:cNvSpPr>
            <p:nvPr/>
          </p:nvSpPr>
          <p:spPr bwMode="auto">
            <a:xfrm>
              <a:off x="724" y="4039"/>
              <a:ext cx="4386" cy="37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80000"/>
                </a:lnSpc>
              </a:pPr>
              <a:r>
                <a:rPr lang="my-MM" altLang="en-US" sz="2000" dirty="0">
                  <a:solidFill>
                    <a:schemeClr val="bg1"/>
                  </a:solidFill>
                  <a:effectLst>
                    <a:outerShdw blurRad="50800" dist="50800" dir="5400000" algn="ctr" rotWithShape="0">
                      <a:schemeClr val="tx1"/>
                    </a:outerShdw>
                  </a:effectLst>
                  <a:latin typeface="Pyidaungsu" panose="020B0502040204020203" pitchFamily="34" charset="0"/>
                  <a:cs typeface="Pyidaungsu" panose="020B0502040204020203" pitchFamily="34" charset="0"/>
                </a:rPr>
                <a:t>ထူးခြားမှုပြုသောဘုရားအဖြစ် ကိုးကွယ်ခဲ့သည်။ နမိတ်လက္ခဏာ </a:t>
              </a:r>
            </a:p>
            <a:p>
              <a:pPr>
                <a:lnSpc>
                  <a:spcPct val="80000"/>
                </a:lnSpc>
              </a:pPr>
              <a:r>
                <a:rPr lang="my-MM" altLang="en-US" sz="2000" dirty="0">
                  <a:solidFill>
                    <a:schemeClr val="bg1"/>
                  </a:solidFill>
                  <a:effectLst>
                    <a:outerShdw blurRad="50800" dist="50800" dir="5400000" algn="ctr" rotWithShape="0">
                      <a:schemeClr val="tx1"/>
                    </a:outerShdw>
                  </a:effectLst>
                  <a:latin typeface="Pyidaungsu" panose="020B0502040204020203" pitchFamily="34" charset="0"/>
                  <a:cs typeface="Pyidaungsu" panose="020B0502040204020203" pitchFamily="34" charset="0"/>
                </a:rPr>
                <a:t>ပြခဲ့သည်။ ပေါလုခဲနှင့်ပေါက်ခံရသည်။ </a:t>
              </a:r>
              <a:endParaRPr lang="en-US" altLang="en-US" sz="2000" dirty="0">
                <a:solidFill>
                  <a:schemeClr val="bg1"/>
                </a:solidFill>
                <a:effectLst>
                  <a:outerShdw blurRad="50800" dist="50800" dir="5400000" algn="ctr" rotWithShape="0">
                    <a:schemeClr val="tx1"/>
                  </a:outerShdw>
                </a:effectLst>
                <a:latin typeface="Pyidaungsu" panose="020B0502040204020203" pitchFamily="34" charset="0"/>
                <a:cs typeface="Pyidaungsu" panose="020B0502040204020203" pitchFamily="34" charset="0"/>
              </a:endParaRPr>
            </a:p>
          </p:txBody>
        </p:sp>
      </p:grpSp>
      <p:grpSp>
        <p:nvGrpSpPr>
          <p:cNvPr id="5" name="Group 101">
            <a:extLst>
              <a:ext uri="{FF2B5EF4-FFF2-40B4-BE49-F238E27FC236}">
                <a16:creationId xmlns:a16="http://schemas.microsoft.com/office/drawing/2014/main" id="{7AE2ADD0-E4AA-E7DB-0FD7-5B9CD2CC018E}"/>
              </a:ext>
            </a:extLst>
          </p:cNvPr>
          <p:cNvGrpSpPr>
            <a:grpSpLocks/>
          </p:cNvGrpSpPr>
          <p:nvPr/>
        </p:nvGrpSpPr>
        <p:grpSpPr bwMode="auto">
          <a:xfrm>
            <a:off x="721520" y="1594089"/>
            <a:ext cx="4084638" cy="2703512"/>
            <a:chOff x="607" y="999"/>
            <a:chExt cx="2573" cy="1703"/>
          </a:xfrm>
        </p:grpSpPr>
        <p:sp>
          <p:nvSpPr>
            <p:cNvPr id="102435" name="AutoShape 100">
              <a:extLst>
                <a:ext uri="{FF2B5EF4-FFF2-40B4-BE49-F238E27FC236}">
                  <a16:creationId xmlns:a16="http://schemas.microsoft.com/office/drawing/2014/main" id="{BE9B642B-032B-46E4-5A38-1D916F1ACD6D}"/>
                </a:ext>
              </a:extLst>
            </p:cNvPr>
            <p:cNvSpPr>
              <a:spLocks noChangeArrowheads="1"/>
            </p:cNvSpPr>
            <p:nvPr/>
          </p:nvSpPr>
          <p:spPr bwMode="auto">
            <a:xfrm flipH="1">
              <a:off x="622" y="99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200">
              <a:solidFill>
                <a:schemeClr val="hlink"/>
              </a:solidFill>
              <a:round/>
              <a:headEnd/>
              <a:tailEnd/>
            </a:ln>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02436" name="Text Box 99">
              <a:extLst>
                <a:ext uri="{FF2B5EF4-FFF2-40B4-BE49-F238E27FC236}">
                  <a16:creationId xmlns:a16="http://schemas.microsoft.com/office/drawing/2014/main" id="{F1E3EBBD-9437-8C75-6310-DB2E82A8CE5B}"/>
                </a:ext>
              </a:extLst>
            </p:cNvPr>
            <p:cNvSpPr txBox="1">
              <a:spLocks noChangeArrowheads="1"/>
            </p:cNvSpPr>
            <p:nvPr/>
          </p:nvSpPr>
          <p:spPr bwMode="auto">
            <a:xfrm>
              <a:off x="607" y="1470"/>
              <a:ext cx="2573" cy="368"/>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dirty="0" err="1">
                  <a:solidFill>
                    <a:srgbClr val="FFEA18"/>
                  </a:solidFill>
                  <a:latin typeface="Pyidaungsu" panose="020B0502040204020203" pitchFamily="34" charset="0"/>
                  <a:cs typeface="Pyidaungsu" panose="020B0502040204020203" pitchFamily="34" charset="0"/>
                </a:rPr>
                <a:t>အေဒီ</a:t>
              </a:r>
              <a:r>
                <a:rPr lang="en-US" altLang="en-US" dirty="0">
                  <a:solidFill>
                    <a:srgbClr val="FFEA18"/>
                  </a:solidFill>
                  <a:latin typeface="Pyidaungsu" panose="020B0502040204020203" pitchFamily="34" charset="0"/>
                  <a:cs typeface="Pyidaungsu" panose="020B0502040204020203" pitchFamily="34" charset="0"/>
                </a:rPr>
                <a:t> ၄၆-၄၈</a:t>
              </a:r>
              <a:endParaRPr lang="en-US" altLang="en-US" sz="6600" dirty="0">
                <a:solidFill>
                  <a:srgbClr val="FFEA18"/>
                </a:solidFill>
                <a:latin typeface="Pyidaungsu" panose="020B0502040204020203" pitchFamily="34" charset="0"/>
                <a:cs typeface="Pyidaungsu" panose="020B0502040204020203" pitchFamily="34" charset="0"/>
              </a:endParaRPr>
            </a:p>
          </p:txBody>
        </p:sp>
      </p:grpSp>
      <p:grpSp>
        <p:nvGrpSpPr>
          <p:cNvPr id="6" name="Group 103">
            <a:extLst>
              <a:ext uri="{FF2B5EF4-FFF2-40B4-BE49-F238E27FC236}">
                <a16:creationId xmlns:a16="http://schemas.microsoft.com/office/drawing/2014/main" id="{45FCC466-373E-9AE1-2ACB-4C59D3C45D6B}"/>
              </a:ext>
            </a:extLst>
          </p:cNvPr>
          <p:cNvGrpSpPr>
            <a:grpSpLocks/>
          </p:cNvGrpSpPr>
          <p:nvPr/>
        </p:nvGrpSpPr>
        <p:grpSpPr bwMode="auto">
          <a:xfrm>
            <a:off x="4846619" y="2049005"/>
            <a:ext cx="4162425" cy="3140075"/>
            <a:chOff x="3441" y="207"/>
            <a:chExt cx="2622" cy="1978"/>
          </a:xfrm>
        </p:grpSpPr>
        <p:pic>
          <p:nvPicPr>
            <p:cNvPr id="102433" name="Picture 104">
              <a:extLst>
                <a:ext uri="{FF2B5EF4-FFF2-40B4-BE49-F238E27FC236}">
                  <a16:creationId xmlns:a16="http://schemas.microsoft.com/office/drawing/2014/main" id="{CBA52AA7-39B0-CEC6-30F7-97E9E61E78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1" y="207"/>
              <a:ext cx="2622" cy="1966"/>
            </a:xfrm>
            <a:prstGeom prst="rect">
              <a:avLst/>
            </a:prstGeom>
            <a:noFill/>
            <a:ln w="76200">
              <a:solidFill>
                <a:srgbClr val="A50021"/>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02434" name="Text Box 105">
              <a:extLst>
                <a:ext uri="{FF2B5EF4-FFF2-40B4-BE49-F238E27FC236}">
                  <a16:creationId xmlns:a16="http://schemas.microsoft.com/office/drawing/2014/main" id="{2BCA7F2E-A8F6-5A2D-9338-F847310B61E0}"/>
                </a:ext>
              </a:extLst>
            </p:cNvPr>
            <p:cNvSpPr txBox="1">
              <a:spLocks noChangeArrowheads="1"/>
            </p:cNvSpPr>
            <p:nvPr/>
          </p:nvSpPr>
          <p:spPr bwMode="auto">
            <a:xfrm>
              <a:off x="3532" y="1933"/>
              <a:ext cx="2283" cy="252"/>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err="1">
                  <a:solidFill>
                    <a:srgbClr val="FFEA18"/>
                  </a:solidFill>
                  <a:latin typeface="Pyidaungsu" panose="020B0502040204020203" pitchFamily="34" charset="0"/>
                  <a:cs typeface="Pyidaungsu" panose="020B0502040204020203" pitchFamily="34" charset="0"/>
                </a:rPr>
                <a:t>ကုပရုကမ်းခြေ</a:t>
              </a:r>
              <a:endParaRPr lang="en-US" altLang="en-US" sz="2000" dirty="0">
                <a:solidFill>
                  <a:srgbClr val="FFEA18"/>
                </a:solidFill>
                <a:latin typeface="Pyidaungsu" panose="020B0502040204020203" pitchFamily="34" charset="0"/>
                <a:cs typeface="Pyidaungsu" panose="020B0502040204020203" pitchFamily="34" charset="0"/>
              </a:endParaRP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1010763"/>
                                        </p:tgtEl>
                                        <p:attrNameLst>
                                          <p:attrName>style.visibility</p:attrName>
                                        </p:attrNameLst>
                                      </p:cBhvr>
                                      <p:to>
                                        <p:strVal val="visible"/>
                                      </p:to>
                                    </p:set>
                                    <p:anim calcmode="lin" valueType="num">
                                      <p:cBhvr>
                                        <p:cTn id="7" dur="500" fill="hold"/>
                                        <p:tgtEl>
                                          <p:spTgt spid="1010763"/>
                                        </p:tgtEl>
                                        <p:attrNameLst>
                                          <p:attrName>ppt_w</p:attrName>
                                        </p:attrNameLst>
                                      </p:cBhvr>
                                      <p:tavLst>
                                        <p:tav tm="0">
                                          <p:val>
                                            <p:fltVal val="0"/>
                                          </p:val>
                                        </p:tav>
                                        <p:tav tm="100000">
                                          <p:val>
                                            <p:strVal val="#ppt_w"/>
                                          </p:val>
                                        </p:tav>
                                      </p:tavLst>
                                    </p:anim>
                                    <p:anim calcmode="lin" valueType="num">
                                      <p:cBhvr>
                                        <p:cTn id="8" dur="500" fill="hold"/>
                                        <p:tgtEl>
                                          <p:spTgt spid="1010763"/>
                                        </p:tgtEl>
                                        <p:attrNameLst>
                                          <p:attrName>ppt_h</p:attrName>
                                        </p:attrNameLst>
                                      </p:cBhvr>
                                      <p:tavLst>
                                        <p:tav tm="0">
                                          <p:val>
                                            <p:fltVal val="0"/>
                                          </p:val>
                                        </p:tav>
                                        <p:tav tm="100000">
                                          <p:val>
                                            <p:strVal val="#ppt_h"/>
                                          </p:val>
                                        </p:tav>
                                      </p:tavLst>
                                    </p:anim>
                                    <p:anim calcmode="lin" valueType="num">
                                      <p:cBhvr>
                                        <p:cTn id="9" dur="500" fill="hold"/>
                                        <p:tgtEl>
                                          <p:spTgt spid="1010763"/>
                                        </p:tgtEl>
                                        <p:attrNameLst>
                                          <p:attrName>ppt_x</p:attrName>
                                        </p:attrNameLst>
                                      </p:cBhvr>
                                      <p:tavLst>
                                        <p:tav tm="0">
                                          <p:val>
                                            <p:fltVal val="0.5"/>
                                          </p:val>
                                        </p:tav>
                                        <p:tav tm="100000">
                                          <p:val>
                                            <p:strVal val="#ppt_x"/>
                                          </p:val>
                                        </p:tav>
                                      </p:tavLst>
                                    </p:anim>
                                    <p:anim calcmode="lin" valueType="num">
                                      <p:cBhvr>
                                        <p:cTn id="10" dur="500" fill="hold"/>
                                        <p:tgtEl>
                                          <p:spTgt spid="101076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272" fill="hold" grpId="0" nodeType="afterEffect">
                                  <p:stCondLst>
                                    <p:cond delay="0"/>
                                  </p:stCondLst>
                                  <p:childTnLst>
                                    <p:set>
                                      <p:cBhvr>
                                        <p:cTn id="13" dur="1" fill="hold">
                                          <p:stCondLst>
                                            <p:cond delay="0"/>
                                          </p:stCondLst>
                                        </p:cTn>
                                        <p:tgtEl>
                                          <p:spTgt spid="1010718"/>
                                        </p:tgtEl>
                                        <p:attrNameLst>
                                          <p:attrName>style.visibility</p:attrName>
                                        </p:attrNameLst>
                                      </p:cBhvr>
                                      <p:to>
                                        <p:strVal val="visible"/>
                                      </p:to>
                                    </p:set>
                                    <p:anim calcmode="lin" valueType="num">
                                      <p:cBhvr>
                                        <p:cTn id="14" dur="500" fill="hold"/>
                                        <p:tgtEl>
                                          <p:spTgt spid="1010718"/>
                                        </p:tgtEl>
                                        <p:attrNameLst>
                                          <p:attrName>ppt_w</p:attrName>
                                        </p:attrNameLst>
                                      </p:cBhvr>
                                      <p:tavLst>
                                        <p:tav tm="0">
                                          <p:val>
                                            <p:strVal val="2/3*#ppt_w"/>
                                          </p:val>
                                        </p:tav>
                                        <p:tav tm="100000">
                                          <p:val>
                                            <p:strVal val="#ppt_w"/>
                                          </p:val>
                                        </p:tav>
                                      </p:tavLst>
                                    </p:anim>
                                    <p:anim calcmode="lin" valueType="num">
                                      <p:cBhvr>
                                        <p:cTn id="15" dur="500" fill="hold"/>
                                        <p:tgtEl>
                                          <p:spTgt spid="1010718"/>
                                        </p:tgtEl>
                                        <p:attrNameLst>
                                          <p:attrName>ppt_h</p:attrName>
                                        </p:attrNameLst>
                                      </p:cBhvr>
                                      <p:tavLst>
                                        <p:tav tm="0">
                                          <p:val>
                                            <p:strVal val="2/3*#ppt_h"/>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010749"/>
                                        </p:tgtEl>
                                        <p:attrNameLst>
                                          <p:attrName>style.visibility</p:attrName>
                                        </p:attrNameLst>
                                      </p:cBhvr>
                                      <p:to>
                                        <p:strVal val="visible"/>
                                      </p:to>
                                    </p:set>
                                    <p:animEffect transition="in" filter="dissolve">
                                      <p:cBhvr>
                                        <p:cTn id="20" dur="500"/>
                                        <p:tgtEl>
                                          <p:spTgt spid="101074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010712"/>
                                        </p:tgtEl>
                                        <p:attrNameLst>
                                          <p:attrName>style.visibility</p:attrName>
                                        </p:attrNameLst>
                                      </p:cBhvr>
                                      <p:to>
                                        <p:strVal val="visible"/>
                                      </p:to>
                                    </p:set>
                                    <p:animEffect transition="in" filter="dissolve">
                                      <p:cBhvr>
                                        <p:cTn id="25" dur="500"/>
                                        <p:tgtEl>
                                          <p:spTgt spid="101071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010714"/>
                                        </p:tgtEl>
                                        <p:attrNameLst>
                                          <p:attrName>style.visibility</p:attrName>
                                        </p:attrNameLst>
                                      </p:cBhvr>
                                      <p:to>
                                        <p:strVal val="visible"/>
                                      </p:to>
                                    </p:set>
                                    <p:animEffect transition="in" filter="dissolve">
                                      <p:cBhvr>
                                        <p:cTn id="30" dur="500"/>
                                        <p:tgtEl>
                                          <p:spTgt spid="101071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010715"/>
                                        </p:tgtEl>
                                        <p:attrNameLst>
                                          <p:attrName>style.visibility</p:attrName>
                                        </p:attrNameLst>
                                      </p:cBhvr>
                                      <p:to>
                                        <p:strVal val="visible"/>
                                      </p:to>
                                    </p:set>
                                    <p:animEffect transition="in" filter="dissolve">
                                      <p:cBhvr>
                                        <p:cTn id="35" dur="500"/>
                                        <p:tgtEl>
                                          <p:spTgt spid="101071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010719"/>
                                        </p:tgtEl>
                                        <p:attrNameLst>
                                          <p:attrName>style.visibility</p:attrName>
                                        </p:attrNameLst>
                                      </p:cBhvr>
                                      <p:to>
                                        <p:strVal val="visible"/>
                                      </p:to>
                                    </p:set>
                                    <p:animEffect transition="in" filter="dissolve">
                                      <p:cBhvr>
                                        <p:cTn id="40" dur="500"/>
                                        <p:tgtEl>
                                          <p:spTgt spid="1010719"/>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010716"/>
                                        </p:tgtEl>
                                        <p:attrNameLst>
                                          <p:attrName>style.visibility</p:attrName>
                                        </p:attrNameLst>
                                      </p:cBhvr>
                                      <p:to>
                                        <p:strVal val="visible"/>
                                      </p:to>
                                    </p:set>
                                    <p:animEffect transition="in" filter="dissolve">
                                      <p:cBhvr>
                                        <p:cTn id="45" dur="500"/>
                                        <p:tgtEl>
                                          <p:spTgt spid="101071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1010711"/>
                                        </p:tgtEl>
                                        <p:attrNameLst>
                                          <p:attrName>style.visibility</p:attrName>
                                        </p:attrNameLst>
                                      </p:cBhvr>
                                      <p:to>
                                        <p:strVal val="visible"/>
                                      </p:to>
                                    </p:set>
                                    <p:animEffect transition="in" filter="dissolve">
                                      <p:cBhvr>
                                        <p:cTn id="50" dur="500"/>
                                        <p:tgtEl>
                                          <p:spTgt spid="101071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9" presetClass="entr" presetSubtype="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dissolve">
                                      <p:cBhvr>
                                        <p:cTn id="55" dur="500"/>
                                        <p:tgtEl>
                                          <p:spTgt spid="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1010751"/>
                                        </p:tgtEl>
                                        <p:attrNameLst>
                                          <p:attrName>style.visibility</p:attrName>
                                        </p:attrNameLst>
                                      </p:cBhvr>
                                      <p:to>
                                        <p:strVal val="visible"/>
                                      </p:to>
                                    </p:set>
                                    <p:animEffect transition="in" filter="dissolve">
                                      <p:cBhvr>
                                        <p:cTn id="60" dur="500"/>
                                        <p:tgtEl>
                                          <p:spTgt spid="1010751"/>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9" presetClass="entr" presetSubtype="0"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dissolve">
                                      <p:cBhvr>
                                        <p:cTn id="65" dur="500"/>
                                        <p:tgtEl>
                                          <p:spTgt spid="6"/>
                                        </p:tgtEl>
                                      </p:cBhvr>
                                    </p:animEffect>
                                  </p:childTnLst>
                                </p:cTn>
                              </p:par>
                            </p:childTnLst>
                          </p:cTn>
                        </p:par>
                        <p:par>
                          <p:cTn id="66" fill="hold" nodeType="afterGroup">
                            <p:stCondLst>
                              <p:cond delay="500"/>
                            </p:stCondLst>
                            <p:childTnLst>
                              <p:par>
                                <p:cTn id="67" presetID="9" presetClass="exit" presetSubtype="0" fill="hold" grpId="1" nodeType="afterEffect">
                                  <p:stCondLst>
                                    <p:cond delay="0"/>
                                  </p:stCondLst>
                                  <p:childTnLst>
                                    <p:animEffect transition="out" filter="dissolve">
                                      <p:cBhvr>
                                        <p:cTn id="68" dur="500"/>
                                        <p:tgtEl>
                                          <p:spTgt spid="1010718"/>
                                        </p:tgtEl>
                                      </p:cBhvr>
                                    </p:animEffect>
                                    <p:set>
                                      <p:cBhvr>
                                        <p:cTn id="69" dur="1" fill="hold">
                                          <p:stCondLst>
                                            <p:cond delay="499"/>
                                          </p:stCondLst>
                                        </p:cTn>
                                        <p:tgtEl>
                                          <p:spTgt spid="1010718"/>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nodeType="clickEffect">
                                  <p:stCondLst>
                                    <p:cond delay="0"/>
                                  </p:stCondLst>
                                  <p:childTnLst>
                                    <p:set>
                                      <p:cBhvr>
                                        <p:cTn id="73" dur="1" fill="hold">
                                          <p:stCondLst>
                                            <p:cond delay="0"/>
                                          </p:stCondLst>
                                        </p:cTn>
                                        <p:tgtEl>
                                          <p:spTgt spid="1010724"/>
                                        </p:tgtEl>
                                        <p:attrNameLst>
                                          <p:attrName>style.visibility</p:attrName>
                                        </p:attrNameLst>
                                      </p:cBhvr>
                                      <p:to>
                                        <p:strVal val="visible"/>
                                      </p:to>
                                    </p:set>
                                    <p:animEffect transition="in" filter="dissolve">
                                      <p:cBhvr>
                                        <p:cTn id="74" dur="500"/>
                                        <p:tgtEl>
                                          <p:spTgt spid="1010724"/>
                                        </p:tgtEl>
                                      </p:cBhvr>
                                    </p:animEffect>
                                  </p:childTnLst>
                                </p:cTn>
                              </p:par>
                            </p:childTnLst>
                          </p:cTn>
                        </p:par>
                        <p:par>
                          <p:cTn id="75" fill="hold" nodeType="afterGroup">
                            <p:stCondLst>
                              <p:cond delay="500"/>
                            </p:stCondLst>
                            <p:childTnLst>
                              <p:par>
                                <p:cTn id="76" presetID="9" presetClass="entr" presetSubtype="0" fill="hold" grpId="0" nodeType="afterEffect">
                                  <p:stCondLst>
                                    <p:cond delay="0"/>
                                  </p:stCondLst>
                                  <p:childTnLst>
                                    <p:set>
                                      <p:cBhvr>
                                        <p:cTn id="77" dur="1" fill="hold">
                                          <p:stCondLst>
                                            <p:cond delay="0"/>
                                          </p:stCondLst>
                                        </p:cTn>
                                        <p:tgtEl>
                                          <p:spTgt spid="1010766"/>
                                        </p:tgtEl>
                                        <p:attrNameLst>
                                          <p:attrName>style.visibility</p:attrName>
                                        </p:attrNameLst>
                                      </p:cBhvr>
                                      <p:to>
                                        <p:strVal val="visible"/>
                                      </p:to>
                                    </p:set>
                                    <p:animEffect transition="in" filter="dissolve">
                                      <p:cBhvr>
                                        <p:cTn id="78" dur="500"/>
                                        <p:tgtEl>
                                          <p:spTgt spid="1010766"/>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9" presetClass="entr" presetSubtype="0" fill="hold" nodeType="clickEffect">
                                  <p:stCondLst>
                                    <p:cond delay="0"/>
                                  </p:stCondLst>
                                  <p:childTnLst>
                                    <p:set>
                                      <p:cBhvr>
                                        <p:cTn id="82" dur="1" fill="hold">
                                          <p:stCondLst>
                                            <p:cond delay="0"/>
                                          </p:stCondLst>
                                        </p:cTn>
                                        <p:tgtEl>
                                          <p:spTgt spid="4"/>
                                        </p:tgtEl>
                                        <p:attrNameLst>
                                          <p:attrName>style.visibility</p:attrName>
                                        </p:attrNameLst>
                                      </p:cBhvr>
                                      <p:to>
                                        <p:strVal val="visible"/>
                                      </p:to>
                                    </p:set>
                                    <p:animEffect transition="in" filter="dissolve">
                                      <p:cBhvr>
                                        <p:cTn id="83" dur="500"/>
                                        <p:tgtEl>
                                          <p:spTgt spid="4"/>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9" presetClass="entr" presetSubtype="0" fill="hold" grpId="0" nodeType="clickEffect">
                                  <p:stCondLst>
                                    <p:cond delay="0"/>
                                  </p:stCondLst>
                                  <p:childTnLst>
                                    <p:set>
                                      <p:cBhvr>
                                        <p:cTn id="87" dur="1" fill="hold">
                                          <p:stCondLst>
                                            <p:cond delay="0"/>
                                          </p:stCondLst>
                                        </p:cTn>
                                        <p:tgtEl>
                                          <p:spTgt spid="1010765"/>
                                        </p:tgtEl>
                                        <p:attrNameLst>
                                          <p:attrName>style.visibility</p:attrName>
                                        </p:attrNameLst>
                                      </p:cBhvr>
                                      <p:to>
                                        <p:strVal val="visible"/>
                                      </p:to>
                                    </p:set>
                                    <p:animEffect transition="in" filter="dissolve">
                                      <p:cBhvr>
                                        <p:cTn id="88" dur="500"/>
                                        <p:tgtEl>
                                          <p:spTgt spid="1010765"/>
                                        </p:tgtEl>
                                      </p:cBhvr>
                                    </p:animEffect>
                                  </p:childTnLst>
                                </p:cTn>
                              </p:par>
                            </p:childTnLst>
                          </p:cTn>
                        </p:par>
                        <p:par>
                          <p:cTn id="89" fill="hold" nodeType="afterGroup">
                            <p:stCondLst>
                              <p:cond delay="500"/>
                            </p:stCondLst>
                            <p:childTnLst>
                              <p:par>
                                <p:cTn id="90" presetID="9" presetClass="entr" presetSubtype="0" fill="hold" grpId="0" nodeType="afterEffect">
                                  <p:stCondLst>
                                    <p:cond delay="0"/>
                                  </p:stCondLst>
                                  <p:childTnLst>
                                    <p:set>
                                      <p:cBhvr>
                                        <p:cTn id="91" dur="1" fill="hold">
                                          <p:stCondLst>
                                            <p:cond delay="0"/>
                                          </p:stCondLst>
                                        </p:cTn>
                                        <p:tgtEl>
                                          <p:spTgt spid="1010771"/>
                                        </p:tgtEl>
                                        <p:attrNameLst>
                                          <p:attrName>style.visibility</p:attrName>
                                        </p:attrNameLst>
                                      </p:cBhvr>
                                      <p:to>
                                        <p:strVal val="visible"/>
                                      </p:to>
                                    </p:set>
                                    <p:animEffect transition="in" filter="dissolve">
                                      <p:cBhvr>
                                        <p:cTn id="92" dur="500"/>
                                        <p:tgtEl>
                                          <p:spTgt spid="1010771"/>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3" presetClass="entr" presetSubtype="272" fill="hold" nodeType="clickEffect">
                                  <p:stCondLst>
                                    <p:cond delay="0"/>
                                  </p:stCondLst>
                                  <p:childTnLst>
                                    <p:set>
                                      <p:cBhvr>
                                        <p:cTn id="96" dur="1" fill="hold">
                                          <p:stCondLst>
                                            <p:cond delay="0"/>
                                          </p:stCondLst>
                                        </p:cTn>
                                        <p:tgtEl>
                                          <p:spTgt spid="5"/>
                                        </p:tgtEl>
                                        <p:attrNameLst>
                                          <p:attrName>style.visibility</p:attrName>
                                        </p:attrNameLst>
                                      </p:cBhvr>
                                      <p:to>
                                        <p:strVal val="visible"/>
                                      </p:to>
                                    </p:set>
                                    <p:anim calcmode="lin" valueType="num">
                                      <p:cBhvr>
                                        <p:cTn id="97" dur="500" fill="hold"/>
                                        <p:tgtEl>
                                          <p:spTgt spid="5"/>
                                        </p:tgtEl>
                                        <p:attrNameLst>
                                          <p:attrName>ppt_w</p:attrName>
                                        </p:attrNameLst>
                                      </p:cBhvr>
                                      <p:tavLst>
                                        <p:tav tm="0">
                                          <p:val>
                                            <p:strVal val="2/3*#ppt_w"/>
                                          </p:val>
                                        </p:tav>
                                        <p:tav tm="100000">
                                          <p:val>
                                            <p:strVal val="#ppt_w"/>
                                          </p:val>
                                        </p:tav>
                                      </p:tavLst>
                                    </p:anim>
                                    <p:anim calcmode="lin" valueType="num">
                                      <p:cBhvr>
                                        <p:cTn id="98" dur="500" fill="hold"/>
                                        <p:tgtEl>
                                          <p:spTgt spid="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0711" grpId="0" autoUpdateAnimBg="0"/>
      <p:bldP spid="1010712" grpId="0" autoUpdateAnimBg="0"/>
      <p:bldP spid="1010714" grpId="0" autoUpdateAnimBg="0"/>
      <p:bldP spid="1010715" grpId="0" autoUpdateAnimBg="0"/>
      <p:bldP spid="1010716" grpId="0" autoUpdateAnimBg="0"/>
      <p:bldP spid="1010718" grpId="0" autoUpdateAnimBg="0"/>
      <p:bldP spid="1010718" grpId="1" autoUpdateAnimBg="0"/>
      <p:bldP spid="1010719" grpId="0" autoUpdateAnimBg="0"/>
      <p:bldP spid="1010749" grpId="0" autoUpdateAnimBg="0"/>
      <p:bldP spid="1010751" grpId="0" animBg="1" autoUpdateAnimBg="0"/>
      <p:bldP spid="1010763" grpId="0" animBg="1" autoUpdateAnimBg="0"/>
      <p:bldP spid="1010765" grpId="0" animBg="1" autoUpdateAnimBg="0"/>
      <p:bldP spid="1010766" grpId="0" animBg="1" autoUpdateAnimBg="0"/>
      <p:bldP spid="1010771" grpId="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4">
            <a:extLst>
              <a:ext uri="{FF2B5EF4-FFF2-40B4-BE49-F238E27FC236}">
                <a16:creationId xmlns:a16="http://schemas.microsoft.com/office/drawing/2014/main" id="{F35C31D8-5F6E-5010-4B08-1D3909FC95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525" y="623888"/>
            <a:ext cx="8745538" cy="655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104451" name="Text Box 18">
            <a:extLst>
              <a:ext uri="{FF2B5EF4-FFF2-40B4-BE49-F238E27FC236}">
                <a16:creationId xmlns:a16="http://schemas.microsoft.com/office/drawing/2014/main" id="{C95796A7-35EE-3CBE-8F55-8896BC402EDA}"/>
              </a:ext>
            </a:extLst>
          </p:cNvPr>
          <p:cNvSpPr txBox="1">
            <a:spLocks noChangeArrowheads="1"/>
          </p:cNvSpPr>
          <p:nvPr/>
        </p:nvSpPr>
        <p:spPr bwMode="auto">
          <a:xfrm rot="1299097">
            <a:off x="3603625" y="4749226"/>
            <a:ext cx="2319338" cy="1210824"/>
          </a:xfrm>
          <a:prstGeom prst="rect">
            <a:avLst/>
          </a:prstGeom>
          <a:noFill/>
          <a:ln>
            <a:noFill/>
          </a:ln>
          <a:effectLst>
            <a:outerShdw dist="71842" dir="2700000" algn="ctr" rotWithShape="0">
              <a:srgbClr val="0A0A0A"/>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my-MM" altLang="en-US" sz="2400" dirty="0">
                <a:latin typeface="Pyidaungsu" panose="020B0502040204020203" pitchFamily="34" charset="0"/>
                <a:cs typeface="Pyidaungsu" panose="020B0502040204020203" pitchFamily="34" charset="0"/>
              </a:rPr>
              <a:t>မေဒီတာရေးနီးယမ်း</a:t>
            </a:r>
          </a:p>
          <a:p>
            <a:r>
              <a:rPr lang="my-MM" altLang="en-US" sz="2400" dirty="0">
                <a:latin typeface="Pyidaungsu" panose="020B0502040204020203" pitchFamily="34" charset="0"/>
                <a:cs typeface="Pyidaungsu" panose="020B0502040204020203" pitchFamily="34" charset="0"/>
              </a:rPr>
              <a:t>ပင်လယ်</a:t>
            </a:r>
            <a:endParaRPr lang="en-US" altLang="en-US" sz="2400" dirty="0">
              <a:latin typeface="Pyidaungsu" panose="020B0502040204020203" pitchFamily="34" charset="0"/>
              <a:cs typeface="Pyidaungsu" panose="020B0502040204020203" pitchFamily="34" charset="0"/>
            </a:endParaRPr>
          </a:p>
        </p:txBody>
      </p:sp>
      <p:sp>
        <p:nvSpPr>
          <p:cNvPr id="104453" name="Freeform 20" descr="Purple mesh">
            <a:extLst>
              <a:ext uri="{FF2B5EF4-FFF2-40B4-BE49-F238E27FC236}">
                <a16:creationId xmlns:a16="http://schemas.microsoft.com/office/drawing/2014/main" id="{B16E12B4-6584-A20E-16BE-1E2F70919CB7}"/>
              </a:ext>
            </a:extLst>
          </p:cNvPr>
          <p:cNvSpPr>
            <a:spLocks/>
          </p:cNvSpPr>
          <p:nvPr/>
        </p:nvSpPr>
        <p:spPr bwMode="auto">
          <a:xfrm>
            <a:off x="6877050" y="6064250"/>
            <a:ext cx="1004888"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700">
            <a:solidFill>
              <a:schemeClr val="tx1"/>
            </a:solidFill>
            <a:round/>
            <a:headEnd/>
            <a:tailEnd/>
          </a:ln>
        </p:spPr>
        <p:txBody>
          <a:bodyPr wrap="none" lIns="91398" tIns="45699" rIns="91398" bIns="45699" anchor="ctr"/>
          <a:lstStyle/>
          <a:p>
            <a:endParaRPr lang="en-US"/>
          </a:p>
        </p:txBody>
      </p:sp>
      <p:sp>
        <p:nvSpPr>
          <p:cNvPr id="104454" name="Rectangle 21">
            <a:extLst>
              <a:ext uri="{FF2B5EF4-FFF2-40B4-BE49-F238E27FC236}">
                <a16:creationId xmlns:a16="http://schemas.microsoft.com/office/drawing/2014/main" id="{2DADBB84-BC8E-94A0-9BB1-F4A0479CA29D}"/>
              </a:ext>
            </a:extLst>
          </p:cNvPr>
          <p:cNvSpPr>
            <a:spLocks noChangeArrowheads="1"/>
          </p:cNvSpPr>
          <p:nvPr/>
        </p:nvSpPr>
        <p:spPr bwMode="auto">
          <a:xfrm>
            <a:off x="628650" y="561975"/>
            <a:ext cx="8745538" cy="6605588"/>
          </a:xfrm>
          <a:prstGeom prst="rect">
            <a:avLst/>
          </a:prstGeom>
          <a:noFill/>
          <a:ln w="7620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04455" name="Text Box 22">
            <a:extLst>
              <a:ext uri="{FF2B5EF4-FFF2-40B4-BE49-F238E27FC236}">
                <a16:creationId xmlns:a16="http://schemas.microsoft.com/office/drawing/2014/main" id="{53F73CD0-B6CA-AD2D-FABE-7CC55CEBAD58}"/>
              </a:ext>
            </a:extLst>
          </p:cNvPr>
          <p:cNvSpPr txBox="1">
            <a:spLocks noChangeArrowheads="1"/>
          </p:cNvSpPr>
          <p:nvPr/>
        </p:nvSpPr>
        <p:spPr bwMode="auto">
          <a:xfrm>
            <a:off x="9632950" y="80963"/>
            <a:ext cx="204788"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1835" tIns="50917" rIns="101835" bIns="50917" anchor="ctr">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200" b="0">
                <a:solidFill>
                  <a:srgbClr val="FFA27C"/>
                </a:solidFill>
              </a:rPr>
              <a:t> </a:t>
            </a:r>
          </a:p>
        </p:txBody>
      </p:sp>
      <p:sp>
        <p:nvSpPr>
          <p:cNvPr id="104456" name="Text Box 23">
            <a:extLst>
              <a:ext uri="{FF2B5EF4-FFF2-40B4-BE49-F238E27FC236}">
                <a16:creationId xmlns:a16="http://schemas.microsoft.com/office/drawing/2014/main" id="{11697F8C-2E2F-87FB-DA21-9D0476BE41AE}"/>
              </a:ext>
            </a:extLst>
          </p:cNvPr>
          <p:cNvSpPr txBox="1">
            <a:spLocks noChangeArrowheads="1"/>
          </p:cNvSpPr>
          <p:nvPr/>
        </p:nvSpPr>
        <p:spPr bwMode="auto">
          <a:xfrm>
            <a:off x="3259138" y="3459163"/>
            <a:ext cx="1481137" cy="47216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400" dirty="0" err="1">
                <a:solidFill>
                  <a:schemeClr val="bg1"/>
                </a:solidFill>
                <a:latin typeface="Pyidaungsu" panose="020B0502040204020203" pitchFamily="34" charset="0"/>
                <a:cs typeface="Pyidaungsu" panose="020B0502040204020203" pitchFamily="34" charset="0"/>
              </a:rPr>
              <a:t>ရောမ</a:t>
            </a:r>
            <a:endParaRPr lang="en-US" altLang="en-US" sz="2400" dirty="0">
              <a:solidFill>
                <a:schemeClr val="bg1"/>
              </a:solidFill>
              <a:latin typeface="Pyidaungsu" panose="020B0502040204020203" pitchFamily="34" charset="0"/>
              <a:cs typeface="Pyidaungsu" panose="020B0502040204020203" pitchFamily="34" charset="0"/>
            </a:endParaRPr>
          </a:p>
        </p:txBody>
      </p:sp>
      <p:sp>
        <p:nvSpPr>
          <p:cNvPr id="104457" name="Text Box 24">
            <a:extLst>
              <a:ext uri="{FF2B5EF4-FFF2-40B4-BE49-F238E27FC236}">
                <a16:creationId xmlns:a16="http://schemas.microsoft.com/office/drawing/2014/main" id="{9D70C457-E6F1-91E1-31F7-CA28BC54E8DF}"/>
              </a:ext>
            </a:extLst>
          </p:cNvPr>
          <p:cNvSpPr txBox="1">
            <a:spLocks noChangeArrowheads="1"/>
          </p:cNvSpPr>
          <p:nvPr/>
        </p:nvSpPr>
        <p:spPr bwMode="auto">
          <a:xfrm>
            <a:off x="7105650" y="4703763"/>
            <a:ext cx="2952750" cy="379827"/>
          </a:xfrm>
          <a:prstGeom prst="rect">
            <a:avLst/>
          </a:prstGeom>
          <a:noFill/>
          <a:ln>
            <a:noFill/>
          </a:ln>
          <a:effectLst>
            <a:outerShdw dist="53882"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1800" dirty="0" err="1">
                <a:latin typeface="Pyidaungsu" panose="020B0502040204020203" pitchFamily="34" charset="0"/>
                <a:cs typeface="Pyidaungsu" panose="020B0502040204020203" pitchFamily="34" charset="0"/>
              </a:rPr>
              <a:t>ပိသိဒိပြည</a:t>
            </a:r>
            <a:r>
              <a:rPr lang="en-US" altLang="en-US" sz="1800" dirty="0">
                <a:latin typeface="Pyidaungsu" panose="020B0502040204020203" pitchFamily="34" charset="0"/>
                <a:cs typeface="Pyidaungsu" panose="020B0502040204020203" pitchFamily="34" charset="0"/>
              </a:rPr>
              <a:t>် </a:t>
            </a:r>
            <a:r>
              <a:rPr lang="en-US" altLang="en-US" sz="1800" dirty="0" err="1">
                <a:latin typeface="Pyidaungsu" panose="020B0502040204020203" pitchFamily="34" charset="0"/>
                <a:cs typeface="Pyidaungsu" panose="020B0502040204020203" pitchFamily="34" charset="0"/>
              </a:rPr>
              <a:t>အန္တိအုတ</a:t>
            </a:r>
            <a:r>
              <a:rPr lang="en-US" altLang="en-US" sz="1800" dirty="0">
                <a:latin typeface="Pyidaungsu" panose="020B0502040204020203" pitchFamily="34" charset="0"/>
                <a:cs typeface="Pyidaungsu" panose="020B0502040204020203" pitchFamily="34" charset="0"/>
              </a:rPr>
              <a:t>်</a:t>
            </a:r>
          </a:p>
        </p:txBody>
      </p:sp>
      <p:sp>
        <p:nvSpPr>
          <p:cNvPr id="104458" name="Text Box 26">
            <a:extLst>
              <a:ext uri="{FF2B5EF4-FFF2-40B4-BE49-F238E27FC236}">
                <a16:creationId xmlns:a16="http://schemas.microsoft.com/office/drawing/2014/main" id="{3D9080EF-37BE-A8B5-F3F1-AC2FCF79BCD8}"/>
              </a:ext>
            </a:extLst>
          </p:cNvPr>
          <p:cNvSpPr txBox="1">
            <a:spLocks noChangeArrowheads="1"/>
          </p:cNvSpPr>
          <p:nvPr/>
        </p:nvSpPr>
        <p:spPr bwMode="auto">
          <a:xfrm>
            <a:off x="6561138" y="3968750"/>
            <a:ext cx="2747962" cy="410605"/>
          </a:xfrm>
          <a:prstGeom prst="rect">
            <a:avLst/>
          </a:prstGeom>
          <a:noFill/>
          <a:ln>
            <a:noFill/>
          </a:ln>
          <a:effectLst>
            <a:outerShdw dist="53882"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latin typeface="Pyidaungsu" panose="020B0502040204020203" pitchFamily="34" charset="0"/>
                <a:cs typeface="Pyidaungsu" panose="020B0502040204020203" pitchFamily="34" charset="0"/>
              </a:rPr>
              <a:t>မက်စ်စိနီးယား</a:t>
            </a:r>
            <a:endParaRPr lang="en-US" altLang="en-US" sz="2800" dirty="0"/>
          </a:p>
        </p:txBody>
      </p:sp>
      <p:sp>
        <p:nvSpPr>
          <p:cNvPr id="104459" name="Text Box 27">
            <a:extLst>
              <a:ext uri="{FF2B5EF4-FFF2-40B4-BE49-F238E27FC236}">
                <a16:creationId xmlns:a16="http://schemas.microsoft.com/office/drawing/2014/main" id="{E5676A75-9BE8-E2BB-05F1-7B3EB846E8B3}"/>
              </a:ext>
            </a:extLst>
          </p:cNvPr>
          <p:cNvSpPr txBox="1">
            <a:spLocks noChangeArrowheads="1"/>
          </p:cNvSpPr>
          <p:nvPr/>
        </p:nvSpPr>
        <p:spPr bwMode="auto">
          <a:xfrm>
            <a:off x="5248275" y="4418013"/>
            <a:ext cx="1905000" cy="872270"/>
          </a:xfrm>
          <a:prstGeom prst="rect">
            <a:avLst/>
          </a:prstGeom>
          <a:noFill/>
          <a:ln>
            <a:noFill/>
          </a:ln>
          <a:effectLst>
            <a:outerShdw dist="53882"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latin typeface="Pyidaungsu" panose="020B0502040204020203" pitchFamily="34" charset="0"/>
                <a:cs typeface="Pyidaungsu" panose="020B0502040204020203" pitchFamily="34" charset="0"/>
              </a:rPr>
              <a:t>ဧဖက</a:t>
            </a:r>
            <a:r>
              <a:rPr lang="en-US" altLang="en-US" sz="2000" dirty="0">
                <a:latin typeface="Pyidaungsu" panose="020B0502040204020203" pitchFamily="34" charset="0"/>
                <a:cs typeface="Pyidaungsu" panose="020B0502040204020203" pitchFamily="34" charset="0"/>
              </a:rPr>
              <a:t>်</a:t>
            </a:r>
          </a:p>
          <a:p>
            <a:pPr algn="l">
              <a:spcBef>
                <a:spcPct val="50000"/>
              </a:spcBef>
            </a:pPr>
            <a:endParaRPr lang="en-US" altLang="en-US" sz="2000" dirty="0"/>
          </a:p>
        </p:txBody>
      </p:sp>
      <p:sp>
        <p:nvSpPr>
          <p:cNvPr id="104460" name="Text Box 28">
            <a:extLst>
              <a:ext uri="{FF2B5EF4-FFF2-40B4-BE49-F238E27FC236}">
                <a16:creationId xmlns:a16="http://schemas.microsoft.com/office/drawing/2014/main" id="{A7292520-84EF-8B5F-587B-F97DB284F665}"/>
              </a:ext>
            </a:extLst>
          </p:cNvPr>
          <p:cNvSpPr txBox="1">
            <a:spLocks noChangeArrowheads="1"/>
          </p:cNvSpPr>
          <p:nvPr/>
        </p:nvSpPr>
        <p:spPr bwMode="auto">
          <a:xfrm>
            <a:off x="4289425" y="4292600"/>
            <a:ext cx="1162050" cy="34905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1600" dirty="0" err="1">
                <a:solidFill>
                  <a:schemeClr val="bg1"/>
                </a:solidFill>
                <a:latin typeface="Pyidaungsu" panose="020B0502040204020203" pitchFamily="34" charset="0"/>
                <a:cs typeface="Pyidaungsu" panose="020B0502040204020203" pitchFamily="34" charset="0"/>
              </a:rPr>
              <a:t>မက်တမ်စ</a:t>
            </a:r>
            <a:r>
              <a:rPr lang="en-US" altLang="en-US" sz="1600" dirty="0">
                <a:solidFill>
                  <a:schemeClr val="bg1"/>
                </a:solidFill>
                <a:latin typeface="Pyidaungsu" panose="020B0502040204020203" pitchFamily="34" charset="0"/>
                <a:cs typeface="Pyidaungsu" panose="020B0502040204020203" pitchFamily="34" charset="0"/>
              </a:rPr>
              <a:t>်</a:t>
            </a:r>
          </a:p>
        </p:txBody>
      </p:sp>
      <p:sp>
        <p:nvSpPr>
          <p:cNvPr id="104461" name="Text Box 29">
            <a:extLst>
              <a:ext uri="{FF2B5EF4-FFF2-40B4-BE49-F238E27FC236}">
                <a16:creationId xmlns:a16="http://schemas.microsoft.com/office/drawing/2014/main" id="{F455F837-CCFF-D4D9-BC7E-9F63C7EC0972}"/>
              </a:ext>
            </a:extLst>
          </p:cNvPr>
          <p:cNvSpPr txBox="1">
            <a:spLocks noChangeArrowheads="1"/>
          </p:cNvSpPr>
          <p:nvPr/>
        </p:nvSpPr>
        <p:spPr bwMode="auto">
          <a:xfrm>
            <a:off x="5143500" y="4137025"/>
            <a:ext cx="338138" cy="595313"/>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a:solidFill>
                  <a:schemeClr val="bg2"/>
                </a:solidFill>
              </a:rPr>
              <a:t>•</a:t>
            </a:r>
            <a:endParaRPr lang="en-US" altLang="en-US" sz="2200">
              <a:solidFill>
                <a:schemeClr val="bg2"/>
              </a:solidFill>
            </a:endParaRPr>
          </a:p>
        </p:txBody>
      </p:sp>
      <p:sp>
        <p:nvSpPr>
          <p:cNvPr id="104462" name="Text Box 31">
            <a:extLst>
              <a:ext uri="{FF2B5EF4-FFF2-40B4-BE49-F238E27FC236}">
                <a16:creationId xmlns:a16="http://schemas.microsoft.com/office/drawing/2014/main" id="{9FEAE864-D477-D9D3-B83F-4D83E71BE2E8}"/>
              </a:ext>
            </a:extLst>
          </p:cNvPr>
          <p:cNvSpPr txBox="1">
            <a:spLocks noChangeArrowheads="1"/>
          </p:cNvSpPr>
          <p:nvPr/>
        </p:nvSpPr>
        <p:spPr bwMode="auto">
          <a:xfrm>
            <a:off x="4757738" y="3532188"/>
            <a:ext cx="2522537" cy="1210824"/>
          </a:xfrm>
          <a:prstGeom prst="rect">
            <a:avLst/>
          </a:prstGeom>
          <a:noFill/>
          <a:ln>
            <a:noFill/>
          </a:ln>
          <a:effectLst>
            <a:outerShdw dist="53882"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400" dirty="0" err="1">
                <a:latin typeface="Pyidaungsu" panose="020B0502040204020203" pitchFamily="34" charset="0"/>
                <a:cs typeface="Pyidaungsu" panose="020B0502040204020203" pitchFamily="34" charset="0"/>
              </a:rPr>
              <a:t>မက်ဆီဒိုးနီးယား</a:t>
            </a:r>
            <a:endParaRPr lang="en-US" altLang="en-US" sz="2400" dirty="0">
              <a:latin typeface="Pyidaungsu" panose="020B0502040204020203" pitchFamily="34" charset="0"/>
              <a:cs typeface="Pyidaungsu" panose="020B0502040204020203" pitchFamily="34" charset="0"/>
            </a:endParaRPr>
          </a:p>
          <a:p>
            <a:pPr algn="l">
              <a:spcBef>
                <a:spcPct val="50000"/>
              </a:spcBef>
            </a:pPr>
            <a:endParaRPr lang="en-US" altLang="en-US" dirty="0"/>
          </a:p>
        </p:txBody>
      </p:sp>
      <p:sp>
        <p:nvSpPr>
          <p:cNvPr id="1002537" name="Oval 41">
            <a:extLst>
              <a:ext uri="{FF2B5EF4-FFF2-40B4-BE49-F238E27FC236}">
                <a16:creationId xmlns:a16="http://schemas.microsoft.com/office/drawing/2014/main" id="{9C249B08-4FF1-259B-FC89-52802E0FD07F}"/>
              </a:ext>
            </a:extLst>
          </p:cNvPr>
          <p:cNvSpPr>
            <a:spLocks noChangeArrowheads="1"/>
          </p:cNvSpPr>
          <p:nvPr/>
        </p:nvSpPr>
        <p:spPr bwMode="auto">
          <a:xfrm>
            <a:off x="6977063" y="5113338"/>
            <a:ext cx="671512" cy="657225"/>
          </a:xfrm>
          <a:prstGeom prst="ellipse">
            <a:avLst/>
          </a:prstGeom>
          <a:noFill/>
          <a:ln w="76200">
            <a:solidFill>
              <a:srgbClr val="FFFF00"/>
            </a:solidFill>
            <a:round/>
            <a:headEnd/>
            <a:tailEnd/>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002546" name="Freeform 50">
            <a:extLst>
              <a:ext uri="{FF2B5EF4-FFF2-40B4-BE49-F238E27FC236}">
                <a16:creationId xmlns:a16="http://schemas.microsoft.com/office/drawing/2014/main" id="{E2F9D439-1029-EE07-34DF-4BF69CA8E8C8}"/>
              </a:ext>
            </a:extLst>
          </p:cNvPr>
          <p:cNvSpPr>
            <a:spLocks/>
          </p:cNvSpPr>
          <p:nvPr/>
        </p:nvSpPr>
        <p:spPr bwMode="auto">
          <a:xfrm>
            <a:off x="7272338" y="4837113"/>
            <a:ext cx="88900" cy="604837"/>
          </a:xfrm>
          <a:custGeom>
            <a:avLst/>
            <a:gdLst>
              <a:gd name="T0" fmla="*/ 2147483647 w 56"/>
              <a:gd name="T1" fmla="*/ 2147483647 h 381"/>
              <a:gd name="T2" fmla="*/ 2147483647 w 56"/>
              <a:gd name="T3" fmla="*/ 2147483647 h 381"/>
              <a:gd name="T4" fmla="*/ 2147483647 w 56"/>
              <a:gd name="T5" fmla="*/ 2147483647 h 381"/>
              <a:gd name="T6" fmla="*/ 0 w 56"/>
              <a:gd name="T7" fmla="*/ 0 h 38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 h="381">
                <a:moveTo>
                  <a:pt x="19" y="381"/>
                </a:moveTo>
                <a:cubicBezTo>
                  <a:pt x="4" y="335"/>
                  <a:pt x="24" y="300"/>
                  <a:pt x="38" y="257"/>
                </a:cubicBezTo>
                <a:cubicBezTo>
                  <a:pt x="47" y="194"/>
                  <a:pt x="56" y="141"/>
                  <a:pt x="19" y="86"/>
                </a:cubicBezTo>
                <a:cubicBezTo>
                  <a:pt x="10" y="57"/>
                  <a:pt x="0" y="30"/>
                  <a:pt x="0" y="0"/>
                </a:cubicBezTo>
              </a:path>
            </a:pathLst>
          </a:custGeom>
          <a:noFill/>
          <a:ln w="76200" cap="flat" cmpd="sng">
            <a:solidFill>
              <a:srgbClr val="FFEA18"/>
            </a:solidFill>
            <a:prstDash val="solid"/>
            <a:round/>
            <a:headEnd type="none" w="med" len="med"/>
            <a:tailEnd type="none" w="med" len="med"/>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p>
            <a:endParaRPr lang="en-US"/>
          </a:p>
        </p:txBody>
      </p:sp>
      <p:grpSp>
        <p:nvGrpSpPr>
          <p:cNvPr id="104466" name="Group 52">
            <a:extLst>
              <a:ext uri="{FF2B5EF4-FFF2-40B4-BE49-F238E27FC236}">
                <a16:creationId xmlns:a16="http://schemas.microsoft.com/office/drawing/2014/main" id="{3E8C41C7-7011-9C33-CAAC-2FE50BB6531F}"/>
              </a:ext>
            </a:extLst>
          </p:cNvPr>
          <p:cNvGrpSpPr>
            <a:grpSpLocks/>
          </p:cNvGrpSpPr>
          <p:nvPr/>
        </p:nvGrpSpPr>
        <p:grpSpPr bwMode="auto">
          <a:xfrm>
            <a:off x="1384300" y="2571750"/>
            <a:ext cx="8042275" cy="4157663"/>
            <a:chOff x="693" y="1600"/>
            <a:chExt cx="5066" cy="2619"/>
          </a:xfrm>
        </p:grpSpPr>
        <p:sp>
          <p:nvSpPr>
            <p:cNvPr id="104491" name="Text Box 53">
              <a:extLst>
                <a:ext uri="{FF2B5EF4-FFF2-40B4-BE49-F238E27FC236}">
                  <a16:creationId xmlns:a16="http://schemas.microsoft.com/office/drawing/2014/main" id="{421E6CE5-BC2B-33C4-806D-39EDCC4E8138}"/>
                </a:ext>
              </a:extLst>
            </p:cNvPr>
            <p:cNvSpPr txBox="1">
              <a:spLocks noChangeArrowheads="1"/>
            </p:cNvSpPr>
            <p:nvPr/>
          </p:nvSpPr>
          <p:spPr bwMode="auto">
            <a:xfrm>
              <a:off x="693" y="2913"/>
              <a:ext cx="1793" cy="297"/>
            </a:xfrm>
            <a:prstGeom prst="rect">
              <a:avLst/>
            </a:prstGeom>
            <a:noFill/>
            <a:ln>
              <a:noFill/>
            </a:ln>
            <a:effectLst>
              <a:outerShdw dist="8980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101882" tIns="50941" rIns="101882" bIns="50941">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400" dirty="0" err="1">
                  <a:latin typeface="Pyidaungsu" panose="020B0502040204020203" pitchFamily="34" charset="0"/>
                  <a:cs typeface="Pyidaungsu" panose="020B0502040204020203" pitchFamily="34" charset="0"/>
                </a:rPr>
                <a:t>အာဖရိက</a:t>
              </a:r>
              <a:endParaRPr lang="en-US" altLang="en-US" sz="2400" dirty="0">
                <a:latin typeface="Pyidaungsu" panose="020B0502040204020203" pitchFamily="34" charset="0"/>
                <a:cs typeface="Pyidaungsu" panose="020B0502040204020203" pitchFamily="34" charset="0"/>
              </a:endParaRPr>
            </a:p>
          </p:txBody>
        </p:sp>
        <p:sp>
          <p:nvSpPr>
            <p:cNvPr id="104492" name="Text Box 54">
              <a:extLst>
                <a:ext uri="{FF2B5EF4-FFF2-40B4-BE49-F238E27FC236}">
                  <a16:creationId xmlns:a16="http://schemas.microsoft.com/office/drawing/2014/main" id="{BC44B146-0BA2-ABE9-D725-CFBD19436E90}"/>
                </a:ext>
              </a:extLst>
            </p:cNvPr>
            <p:cNvSpPr txBox="1">
              <a:spLocks noChangeArrowheads="1"/>
            </p:cNvSpPr>
            <p:nvPr/>
          </p:nvSpPr>
          <p:spPr bwMode="auto">
            <a:xfrm>
              <a:off x="4656" y="1957"/>
              <a:ext cx="1029" cy="348"/>
            </a:xfrm>
            <a:prstGeom prst="rect">
              <a:avLst/>
            </a:prstGeom>
            <a:noFill/>
            <a:ln>
              <a:noFill/>
            </a:ln>
            <a:effectLst>
              <a:outerShdw dist="53882"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82" tIns="50941" rIns="101882" bIns="50941">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a:t>tm&amp;S</a:t>
              </a:r>
            </a:p>
          </p:txBody>
        </p:sp>
        <p:sp>
          <p:nvSpPr>
            <p:cNvPr id="104493" name="Text Box 55">
              <a:extLst>
                <a:ext uri="{FF2B5EF4-FFF2-40B4-BE49-F238E27FC236}">
                  <a16:creationId xmlns:a16="http://schemas.microsoft.com/office/drawing/2014/main" id="{F8E19F59-B3D7-7788-CEC4-C5FF7340A94A}"/>
                </a:ext>
              </a:extLst>
            </p:cNvPr>
            <p:cNvSpPr txBox="1">
              <a:spLocks noChangeArrowheads="1"/>
            </p:cNvSpPr>
            <p:nvPr/>
          </p:nvSpPr>
          <p:spPr bwMode="auto">
            <a:xfrm>
              <a:off x="803" y="1600"/>
              <a:ext cx="1998" cy="348"/>
            </a:xfrm>
            <a:prstGeom prst="rect">
              <a:avLst/>
            </a:prstGeom>
            <a:noFill/>
            <a:ln>
              <a:noFill/>
            </a:ln>
            <a:effectLst>
              <a:outerShdw dist="71842"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82" tIns="50941" rIns="101882" bIns="50941">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a:t>Oa&amp;my</a:t>
              </a:r>
            </a:p>
          </p:txBody>
        </p:sp>
        <p:sp>
          <p:nvSpPr>
            <p:cNvPr id="104494" name="Text Box 56">
              <a:extLst>
                <a:ext uri="{FF2B5EF4-FFF2-40B4-BE49-F238E27FC236}">
                  <a16:creationId xmlns:a16="http://schemas.microsoft.com/office/drawing/2014/main" id="{EFA050FE-0711-43FA-8A45-C3DBDB573D8B}"/>
                </a:ext>
              </a:extLst>
            </p:cNvPr>
            <p:cNvSpPr txBox="1">
              <a:spLocks noChangeArrowheads="1"/>
            </p:cNvSpPr>
            <p:nvPr/>
          </p:nvSpPr>
          <p:spPr bwMode="auto">
            <a:xfrm>
              <a:off x="4599" y="3922"/>
              <a:ext cx="1160" cy="297"/>
            </a:xfrm>
            <a:prstGeom prst="rect">
              <a:avLst/>
            </a:prstGeom>
            <a:noFill/>
            <a:ln>
              <a:noFill/>
            </a:ln>
            <a:effectLst>
              <a:outerShdw dist="45791" dir="3378596"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82" tIns="50941" rIns="101882" bIns="50941">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400" dirty="0" err="1">
                  <a:solidFill>
                    <a:srgbClr val="0033CC"/>
                  </a:solidFill>
                  <a:latin typeface="Pyidaungsu" panose="020B0502040204020203" pitchFamily="34" charset="0"/>
                  <a:cs typeface="Pyidaungsu" panose="020B0502040204020203" pitchFamily="34" charset="0"/>
                </a:rPr>
                <a:t>အာရေဗ</a:t>
              </a:r>
              <a:r>
                <a:rPr lang="en-US" altLang="en-US" sz="2400" dirty="0">
                  <a:solidFill>
                    <a:srgbClr val="0033CC"/>
                  </a:solidFill>
                  <a:latin typeface="Pyidaungsu" panose="020B0502040204020203" pitchFamily="34" charset="0"/>
                  <a:cs typeface="Pyidaungsu" panose="020B0502040204020203" pitchFamily="34" charset="0"/>
                </a:rPr>
                <a:t>ျ</a:t>
              </a:r>
            </a:p>
          </p:txBody>
        </p:sp>
      </p:grpSp>
      <p:grpSp>
        <p:nvGrpSpPr>
          <p:cNvPr id="104467" name="Group 88">
            <a:extLst>
              <a:ext uri="{FF2B5EF4-FFF2-40B4-BE49-F238E27FC236}">
                <a16:creationId xmlns:a16="http://schemas.microsoft.com/office/drawing/2014/main" id="{60C75A05-8D18-441A-5968-72AD367F0514}"/>
              </a:ext>
            </a:extLst>
          </p:cNvPr>
          <p:cNvGrpSpPr>
            <a:grpSpLocks/>
          </p:cNvGrpSpPr>
          <p:nvPr/>
        </p:nvGrpSpPr>
        <p:grpSpPr bwMode="auto">
          <a:xfrm>
            <a:off x="709613" y="5775470"/>
            <a:ext cx="6629400" cy="1339850"/>
            <a:chOff x="447" y="3625"/>
            <a:chExt cx="4176" cy="844"/>
          </a:xfrm>
          <a:effectLst>
            <a:outerShdw blurRad="50800" dist="50800" dir="5400000" algn="ctr" rotWithShape="0">
              <a:schemeClr val="tx1"/>
            </a:outerShdw>
          </a:effectLst>
        </p:grpSpPr>
        <p:sp>
          <p:nvSpPr>
            <p:cNvPr id="104489" name="Rectangle 60" descr="10%">
              <a:extLst>
                <a:ext uri="{FF2B5EF4-FFF2-40B4-BE49-F238E27FC236}">
                  <a16:creationId xmlns:a16="http://schemas.microsoft.com/office/drawing/2014/main" id="{1E5FC7BD-B188-7FD2-F099-94F196C24900}"/>
                </a:ext>
              </a:extLst>
            </p:cNvPr>
            <p:cNvSpPr>
              <a:spLocks noChangeArrowheads="1"/>
            </p:cNvSpPr>
            <p:nvPr/>
          </p:nvSpPr>
          <p:spPr bwMode="auto">
            <a:xfrm>
              <a:off x="447" y="3625"/>
              <a:ext cx="4087" cy="844"/>
            </a:xfrm>
            <a:prstGeom prst="rect">
              <a:avLst/>
            </a:prstGeom>
            <a:blipFill dpi="0" rotWithShape="0">
              <a:blip r:embed="rId5"/>
              <a:srcRect/>
              <a:tile tx="0" ty="0" sx="100000" sy="100000" flip="none" algn="tl"/>
            </a:blipFill>
            <a:ln w="76200" cmpd="tri">
              <a:solidFill>
                <a:schemeClr val="accent1"/>
              </a:solidFill>
              <a:miter lim="800000"/>
              <a:headEnd/>
              <a:tailEnd/>
            </a:ln>
            <a:effectLst>
              <a:outerShdw dist="99190" dir="2388334"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solidFill>
                  <a:schemeClr val="bg1"/>
                </a:solidFill>
              </a:endParaRPr>
            </a:p>
          </p:txBody>
        </p:sp>
        <p:sp>
          <p:nvSpPr>
            <p:cNvPr id="104490" name="Text Box 47">
              <a:extLst>
                <a:ext uri="{FF2B5EF4-FFF2-40B4-BE49-F238E27FC236}">
                  <a16:creationId xmlns:a16="http://schemas.microsoft.com/office/drawing/2014/main" id="{091BBD40-39EB-BFC7-D976-D0B1FC8C977E}"/>
                </a:ext>
              </a:extLst>
            </p:cNvPr>
            <p:cNvSpPr txBox="1">
              <a:spLocks noChangeArrowheads="1"/>
            </p:cNvSpPr>
            <p:nvPr/>
          </p:nvSpPr>
          <p:spPr bwMode="auto">
            <a:xfrm>
              <a:off x="490" y="3871"/>
              <a:ext cx="4133" cy="44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80000"/>
                </a:lnSpc>
                <a:spcBef>
                  <a:spcPct val="50000"/>
                </a:spcBef>
              </a:pPr>
              <a:r>
                <a:rPr lang="my-MM" altLang="en-US" sz="2400" dirty="0">
                  <a:solidFill>
                    <a:schemeClr val="bg1"/>
                  </a:solidFill>
                  <a:latin typeface="Pyidaungsu" panose="020B0502040204020203" pitchFamily="34" charset="0"/>
                  <a:cs typeface="Pyidaungsu" panose="020B0502040204020203" pitchFamily="34" charset="0"/>
                </a:rPr>
                <a:t>ပြဿနာကိုခိုင်မာစွာဖြေရှင်းခဲ့သည်။ ပညတ်တော်မဟုတ် ကျေးဇူးတော်</a:t>
              </a:r>
              <a:endParaRPr lang="en-US" altLang="en-US" sz="2400" dirty="0">
                <a:solidFill>
                  <a:schemeClr val="bg1"/>
                </a:solidFill>
                <a:latin typeface="Pyidaungsu" panose="020B0502040204020203" pitchFamily="34" charset="0"/>
                <a:cs typeface="Pyidaungsu" panose="020B0502040204020203" pitchFamily="34" charset="0"/>
              </a:endParaRPr>
            </a:p>
          </p:txBody>
        </p:sp>
      </p:grpSp>
      <p:sp>
        <p:nvSpPr>
          <p:cNvPr id="1002558" name="Text Box 62">
            <a:extLst>
              <a:ext uri="{FF2B5EF4-FFF2-40B4-BE49-F238E27FC236}">
                <a16:creationId xmlns:a16="http://schemas.microsoft.com/office/drawing/2014/main" id="{1D578489-4F83-B017-4D32-18020C484A0C}"/>
              </a:ext>
            </a:extLst>
          </p:cNvPr>
          <p:cNvSpPr txBox="1">
            <a:spLocks noChangeArrowheads="1"/>
          </p:cNvSpPr>
          <p:nvPr/>
        </p:nvSpPr>
        <p:spPr bwMode="auto">
          <a:xfrm>
            <a:off x="901700" y="4021138"/>
            <a:ext cx="1890713" cy="349050"/>
          </a:xfrm>
          <a:prstGeom prst="rect">
            <a:avLst/>
          </a:prstGeom>
          <a:solidFill>
            <a:srgbClr val="A7FDFA"/>
          </a:solidFill>
          <a:ln w="9525">
            <a:solidFill>
              <a:schemeClr val="tx1"/>
            </a:solidFill>
            <a:miter lim="800000"/>
            <a:headEnd/>
            <a:tailEnd/>
          </a:ln>
          <a:effectLst>
            <a:outerShdw dist="71842" dir="2700000" algn="ctr" rotWithShape="0">
              <a:schemeClr val="tx1"/>
            </a:outerShdw>
          </a:effec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err="1">
                <a:latin typeface="Pyidaungsu" panose="020B0502040204020203" pitchFamily="34" charset="0"/>
                <a:cs typeface="Pyidaungsu" panose="020B0502040204020203" pitchFamily="34" charset="0"/>
              </a:rPr>
              <a:t>တမန်တော</a:t>
            </a:r>
            <a:r>
              <a:rPr lang="en-US" altLang="en-US" sz="1600" dirty="0">
                <a:latin typeface="Pyidaungsu" panose="020B0502040204020203" pitchFamily="34" charset="0"/>
                <a:cs typeface="Pyidaungsu" panose="020B0502040204020203" pitchFamily="34" charset="0"/>
              </a:rPr>
              <a:t>် ၁၅</a:t>
            </a:r>
          </a:p>
        </p:txBody>
      </p:sp>
      <p:sp>
        <p:nvSpPr>
          <p:cNvPr id="104469" name="Text Box 65">
            <a:extLst>
              <a:ext uri="{FF2B5EF4-FFF2-40B4-BE49-F238E27FC236}">
                <a16:creationId xmlns:a16="http://schemas.microsoft.com/office/drawing/2014/main" id="{7DF6A133-5552-0D7A-6C82-6E21AAE51BCF}"/>
              </a:ext>
            </a:extLst>
          </p:cNvPr>
          <p:cNvSpPr txBox="1">
            <a:spLocks noChangeArrowheads="1"/>
          </p:cNvSpPr>
          <p:nvPr/>
        </p:nvSpPr>
        <p:spPr bwMode="auto">
          <a:xfrm>
            <a:off x="7105650" y="5291138"/>
            <a:ext cx="1852613" cy="410605"/>
          </a:xfrm>
          <a:prstGeom prst="rect">
            <a:avLst/>
          </a:prstGeom>
          <a:noFill/>
          <a:ln>
            <a:noFill/>
          </a:ln>
          <a:effectLst>
            <a:outerShdw dist="53882"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latin typeface="Pyidaungsu" panose="020B0502040204020203" pitchFamily="34" charset="0"/>
                <a:cs typeface="Pyidaungsu" panose="020B0502040204020203" pitchFamily="34" charset="0"/>
              </a:rPr>
              <a:t>ယေရုရှလင</a:t>
            </a:r>
            <a:r>
              <a:rPr lang="en-US" altLang="en-US" sz="2000" dirty="0">
                <a:latin typeface="Pyidaungsu" panose="020B0502040204020203" pitchFamily="34" charset="0"/>
                <a:cs typeface="Pyidaungsu" panose="020B0502040204020203" pitchFamily="34" charset="0"/>
              </a:rPr>
              <a:t>်</a:t>
            </a:r>
          </a:p>
        </p:txBody>
      </p:sp>
      <p:grpSp>
        <p:nvGrpSpPr>
          <p:cNvPr id="4" name="Group 68">
            <a:extLst>
              <a:ext uri="{FF2B5EF4-FFF2-40B4-BE49-F238E27FC236}">
                <a16:creationId xmlns:a16="http://schemas.microsoft.com/office/drawing/2014/main" id="{A4C913A2-DDC3-F9D6-BEBA-DF79F392670F}"/>
              </a:ext>
            </a:extLst>
          </p:cNvPr>
          <p:cNvGrpSpPr>
            <a:grpSpLocks/>
          </p:cNvGrpSpPr>
          <p:nvPr/>
        </p:nvGrpSpPr>
        <p:grpSpPr bwMode="auto">
          <a:xfrm>
            <a:off x="760414" y="5183332"/>
            <a:ext cx="5468938" cy="695325"/>
            <a:chOff x="1433" y="3232"/>
            <a:chExt cx="3445" cy="438"/>
          </a:xfrm>
          <a:effectLst>
            <a:outerShdw blurRad="50800" dist="50800" dir="5400000" algn="ctr" rotWithShape="0">
              <a:schemeClr val="tx1"/>
            </a:outerShdw>
          </a:effectLst>
        </p:grpSpPr>
        <p:sp>
          <p:nvSpPr>
            <p:cNvPr id="104487" name="Rectangle 61" descr="10%">
              <a:extLst>
                <a:ext uri="{FF2B5EF4-FFF2-40B4-BE49-F238E27FC236}">
                  <a16:creationId xmlns:a16="http://schemas.microsoft.com/office/drawing/2014/main" id="{A2C1AB82-0832-DD9B-5040-EC862BD780EF}"/>
                </a:ext>
              </a:extLst>
            </p:cNvPr>
            <p:cNvSpPr>
              <a:spLocks noChangeArrowheads="1"/>
            </p:cNvSpPr>
            <p:nvPr/>
          </p:nvSpPr>
          <p:spPr bwMode="auto">
            <a:xfrm>
              <a:off x="1433" y="3232"/>
              <a:ext cx="3445" cy="438"/>
            </a:xfrm>
            <a:prstGeom prst="rect">
              <a:avLst/>
            </a:prstGeom>
            <a:blipFill dpi="0" rotWithShape="0">
              <a:blip r:embed="rId5"/>
              <a:srcRect/>
              <a:tile tx="0" ty="0" sx="100000" sy="100000" flip="none" algn="tl"/>
            </a:blipFill>
            <a:ln w="76200" cmpd="tri">
              <a:solidFill>
                <a:srgbClr val="0067C9"/>
              </a:solidFill>
              <a:miter lim="800000"/>
              <a:headEnd/>
              <a:tailEnd/>
            </a:ln>
            <a:effectLst>
              <a:outerShdw dist="89803" dir="2700000"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solidFill>
                  <a:schemeClr val="bg1"/>
                </a:solidFill>
              </a:endParaRPr>
            </a:p>
          </p:txBody>
        </p:sp>
        <p:sp>
          <p:nvSpPr>
            <p:cNvPr id="104488" name="Rectangle 67">
              <a:extLst>
                <a:ext uri="{FF2B5EF4-FFF2-40B4-BE49-F238E27FC236}">
                  <a16:creationId xmlns:a16="http://schemas.microsoft.com/office/drawing/2014/main" id="{9C210025-8096-5103-B824-3CA938814123}"/>
                </a:ext>
              </a:extLst>
            </p:cNvPr>
            <p:cNvSpPr>
              <a:spLocks noChangeArrowheads="1"/>
            </p:cNvSpPr>
            <p:nvPr/>
          </p:nvSpPr>
          <p:spPr bwMode="auto">
            <a:xfrm>
              <a:off x="1511" y="3284"/>
              <a:ext cx="2961"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my-MM" altLang="en-US" dirty="0">
                  <a:solidFill>
                    <a:schemeClr val="bg1"/>
                  </a:solidFill>
                  <a:latin typeface="Pyidaungsu" panose="020B0502040204020203" pitchFamily="34" charset="0"/>
                  <a:cs typeface="Pyidaungsu" panose="020B0502040204020203" pitchFamily="34" charset="0"/>
                </a:rPr>
                <a:t>၁(--)၂း ယေရှုရှလင် ကောင်စီ</a:t>
              </a:r>
              <a:endParaRPr lang="en-US" altLang="en-US" dirty="0">
                <a:solidFill>
                  <a:schemeClr val="bg1"/>
                </a:solidFill>
                <a:latin typeface="Pyidaungsu" panose="020B0502040204020203" pitchFamily="34" charset="0"/>
                <a:cs typeface="Pyidaungsu" panose="020B0502040204020203" pitchFamily="34" charset="0"/>
              </a:endParaRPr>
            </a:p>
          </p:txBody>
        </p:sp>
      </p:grpSp>
      <p:grpSp>
        <p:nvGrpSpPr>
          <p:cNvPr id="104471" name="Group 89">
            <a:extLst>
              <a:ext uri="{FF2B5EF4-FFF2-40B4-BE49-F238E27FC236}">
                <a16:creationId xmlns:a16="http://schemas.microsoft.com/office/drawing/2014/main" id="{6DFA7373-0B2B-B303-B76A-807F39A04AF3}"/>
              </a:ext>
            </a:extLst>
          </p:cNvPr>
          <p:cNvGrpSpPr>
            <a:grpSpLocks/>
          </p:cNvGrpSpPr>
          <p:nvPr/>
        </p:nvGrpSpPr>
        <p:grpSpPr bwMode="auto">
          <a:xfrm>
            <a:off x="884238" y="1641475"/>
            <a:ext cx="2381250" cy="2381250"/>
            <a:chOff x="-1160" y="576"/>
            <a:chExt cx="1500" cy="1500"/>
          </a:xfrm>
        </p:grpSpPr>
        <p:sp>
          <p:nvSpPr>
            <p:cNvPr id="104485" name="Rectangle 70">
              <a:extLst>
                <a:ext uri="{FF2B5EF4-FFF2-40B4-BE49-F238E27FC236}">
                  <a16:creationId xmlns:a16="http://schemas.microsoft.com/office/drawing/2014/main" id="{E621FB76-24AC-2CAF-AF01-DB498276F12D}"/>
                </a:ext>
              </a:extLst>
            </p:cNvPr>
            <p:cNvSpPr>
              <a:spLocks noChangeArrowheads="1"/>
            </p:cNvSpPr>
            <p:nvPr/>
          </p:nvSpPr>
          <p:spPr bwMode="auto">
            <a:xfrm>
              <a:off x="-1160" y="576"/>
              <a:ext cx="1500" cy="1500"/>
            </a:xfrm>
            <a:prstGeom prst="rect">
              <a:avLst/>
            </a:prstGeom>
            <a:solidFill>
              <a:schemeClr val="accent1"/>
            </a:solidFill>
            <a:ln w="12700">
              <a:solidFill>
                <a:schemeClr val="tx1"/>
              </a:solidFill>
              <a:miter lim="800000"/>
              <a:headEnd/>
              <a:tailEnd/>
            </a:ln>
            <a:effectLst>
              <a:outerShdw dist="40161" dir="4293903"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04486" name="Text Box 71">
              <a:extLst>
                <a:ext uri="{FF2B5EF4-FFF2-40B4-BE49-F238E27FC236}">
                  <a16:creationId xmlns:a16="http://schemas.microsoft.com/office/drawing/2014/main" id="{3C0332B7-0EF5-6FFE-21B8-31A6423F1D0F}"/>
                </a:ext>
              </a:extLst>
            </p:cNvPr>
            <p:cNvSpPr txBox="1">
              <a:spLocks noChangeArrowheads="1"/>
            </p:cNvSpPr>
            <p:nvPr/>
          </p:nvSpPr>
          <p:spPr bwMode="auto">
            <a:xfrm>
              <a:off x="-1160" y="810"/>
              <a:ext cx="1500" cy="1124"/>
            </a:xfrm>
            <a:prstGeom prst="rect">
              <a:avLst/>
            </a:prstGeom>
            <a:noFill/>
            <a:ln>
              <a:noFill/>
            </a:ln>
            <a:effectLst>
              <a:outerShdw dist="56796"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my-MM" altLang="en-US" sz="2000" dirty="0">
                  <a:solidFill>
                    <a:srgbClr val="FFFFFF"/>
                  </a:solidFill>
                  <a:latin typeface="Pyidaungsu" panose="020B0502040204020203" pitchFamily="34" charset="0"/>
                  <a:cs typeface="Pyidaungsu" panose="020B0502040204020203" pitchFamily="34" charset="0"/>
                </a:rPr>
                <a:t>တမန်တော် ၁၅း၁</a:t>
              </a:r>
            </a:p>
            <a:p>
              <a:pPr>
                <a:spcBef>
                  <a:spcPct val="50000"/>
                </a:spcBef>
              </a:pPr>
              <a:r>
                <a:rPr lang="my-MM" altLang="en-US" sz="2000" dirty="0">
                  <a:solidFill>
                    <a:srgbClr val="FFFFFF"/>
                  </a:solidFill>
                  <a:latin typeface="Pyidaungsu" panose="020B0502040204020203" pitchFamily="34" charset="0"/>
                  <a:cs typeface="Pyidaungsu" panose="020B0502040204020203" pitchFamily="34" charset="0"/>
                </a:rPr>
                <a:t>အရေဖျားလှီးခြင်းကိုမခံလျှင် ကယ်တင်တော်မူခြင်း  သို</a:t>
              </a:r>
              <a:r>
                <a:rPr lang="en-US" altLang="en-US" sz="2000" dirty="0">
                  <a:solidFill>
                    <a:srgbClr val="FFFFFF"/>
                  </a:solidFill>
                  <a:latin typeface="Pyidaungsu" panose="020B0502040204020203" pitchFamily="34" charset="0"/>
                  <a:cs typeface="Pyidaungsu" panose="020B0502040204020203" pitchFamily="34" charset="0"/>
                </a:rPr>
                <a:t>့</a:t>
              </a:r>
              <a:r>
                <a:rPr lang="my-MM" altLang="en-US" sz="2000" dirty="0">
                  <a:solidFill>
                    <a:srgbClr val="FFFFFF"/>
                  </a:solidFill>
                  <a:latin typeface="Pyidaungsu" panose="020B0502040204020203" pitchFamily="34" charset="0"/>
                  <a:cs typeface="Pyidaungsu" panose="020B0502040204020203" pitchFamily="34" charset="0"/>
                </a:rPr>
                <a:t>မရောက်--</a:t>
              </a:r>
              <a:endParaRPr lang="en-US" altLang="en-US" sz="2000" dirty="0">
                <a:solidFill>
                  <a:srgbClr val="FFFFFF"/>
                </a:solidFill>
                <a:latin typeface="Pyidaungsu" panose="020B0502040204020203" pitchFamily="34" charset="0"/>
                <a:cs typeface="Pyidaungsu" panose="020B0502040204020203" pitchFamily="34" charset="0"/>
              </a:endParaRPr>
            </a:p>
          </p:txBody>
        </p:sp>
      </p:grpSp>
      <p:sp>
        <p:nvSpPr>
          <p:cNvPr id="1002569" name="AutoShape 73">
            <a:extLst>
              <a:ext uri="{FF2B5EF4-FFF2-40B4-BE49-F238E27FC236}">
                <a16:creationId xmlns:a16="http://schemas.microsoft.com/office/drawing/2014/main" id="{CD62978B-A7B3-04C0-5C46-AF7ECE2DF2F5}"/>
              </a:ext>
            </a:extLst>
          </p:cNvPr>
          <p:cNvSpPr>
            <a:spLocks noChangeArrowheads="1"/>
          </p:cNvSpPr>
          <p:nvPr/>
        </p:nvSpPr>
        <p:spPr bwMode="auto">
          <a:xfrm rot="-898961">
            <a:off x="8077200" y="4471988"/>
            <a:ext cx="579438" cy="815975"/>
          </a:xfrm>
          <a:prstGeom prst="upArrow">
            <a:avLst>
              <a:gd name="adj1" fmla="val 50000"/>
              <a:gd name="adj2" fmla="val 35205"/>
            </a:avLst>
          </a:prstGeom>
          <a:solidFill>
            <a:srgbClr val="FFEA18"/>
          </a:solidFill>
          <a:ln w="38100">
            <a:solidFill>
              <a:schemeClr val="hlink"/>
            </a:solidFill>
            <a:miter lim="800000"/>
            <a:headEnd/>
            <a:tailEnd/>
          </a:ln>
          <a:effectLst>
            <a:outerShdw dist="71842"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002570" name="AutoShape 74">
            <a:extLst>
              <a:ext uri="{FF2B5EF4-FFF2-40B4-BE49-F238E27FC236}">
                <a16:creationId xmlns:a16="http://schemas.microsoft.com/office/drawing/2014/main" id="{E7EF2631-08C4-7241-F8E0-BCC56734649A}"/>
              </a:ext>
            </a:extLst>
          </p:cNvPr>
          <p:cNvSpPr>
            <a:spLocks noChangeArrowheads="1"/>
          </p:cNvSpPr>
          <p:nvPr/>
        </p:nvSpPr>
        <p:spPr bwMode="auto">
          <a:xfrm rot="10103664">
            <a:off x="7524750" y="4670425"/>
            <a:ext cx="579438" cy="815975"/>
          </a:xfrm>
          <a:prstGeom prst="upArrow">
            <a:avLst>
              <a:gd name="adj1" fmla="val 50000"/>
              <a:gd name="adj2" fmla="val 35205"/>
            </a:avLst>
          </a:prstGeom>
          <a:solidFill>
            <a:srgbClr val="FFEA18"/>
          </a:solidFill>
          <a:ln w="38100">
            <a:solidFill>
              <a:schemeClr val="hlink"/>
            </a:solidFill>
            <a:miter lim="800000"/>
            <a:headEnd/>
            <a:tailEnd/>
          </a:ln>
          <a:effectLst>
            <a:outerShdw dist="71842"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04474" name="Text Box 79">
            <a:extLst>
              <a:ext uri="{FF2B5EF4-FFF2-40B4-BE49-F238E27FC236}">
                <a16:creationId xmlns:a16="http://schemas.microsoft.com/office/drawing/2014/main" id="{8CC152FB-EAA7-0534-00B3-FFE98899DB2D}"/>
              </a:ext>
            </a:extLst>
          </p:cNvPr>
          <p:cNvSpPr txBox="1">
            <a:spLocks noChangeArrowheads="1"/>
          </p:cNvSpPr>
          <p:nvPr/>
        </p:nvSpPr>
        <p:spPr bwMode="auto">
          <a:xfrm>
            <a:off x="8821738" y="7399338"/>
            <a:ext cx="184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000">
              <a:solidFill>
                <a:srgbClr val="FFFFFF"/>
              </a:solidFill>
            </a:endParaRPr>
          </a:p>
        </p:txBody>
      </p:sp>
      <p:sp>
        <p:nvSpPr>
          <p:cNvPr id="104475" name="Text Box 80">
            <a:extLst>
              <a:ext uri="{FF2B5EF4-FFF2-40B4-BE49-F238E27FC236}">
                <a16:creationId xmlns:a16="http://schemas.microsoft.com/office/drawing/2014/main" id="{22FAA349-759E-5AB2-7F06-643A3E88DEFF}"/>
              </a:ext>
            </a:extLst>
          </p:cNvPr>
          <p:cNvSpPr txBox="1">
            <a:spLocks noChangeArrowheads="1"/>
          </p:cNvSpPr>
          <p:nvPr/>
        </p:nvSpPr>
        <p:spPr bwMode="auto">
          <a:xfrm>
            <a:off x="9482138" y="70739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104476" name="Text Box 81">
            <a:extLst>
              <a:ext uri="{FF2B5EF4-FFF2-40B4-BE49-F238E27FC236}">
                <a16:creationId xmlns:a16="http://schemas.microsoft.com/office/drawing/2014/main" id="{AD11B715-D32F-6C17-CB5C-0ED1140837F8}"/>
              </a:ext>
            </a:extLst>
          </p:cNvPr>
          <p:cNvSpPr txBox="1">
            <a:spLocks noChangeArrowheads="1"/>
          </p:cNvSpPr>
          <p:nvPr/>
        </p:nvSpPr>
        <p:spPr bwMode="auto">
          <a:xfrm>
            <a:off x="788988" y="7429500"/>
            <a:ext cx="59531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900">
                <a:solidFill>
                  <a:schemeClr val="bg1"/>
                </a:solidFill>
              </a:rPr>
              <a:t>©2004 TBBMI</a:t>
            </a:r>
          </a:p>
        </p:txBody>
      </p:sp>
      <p:sp>
        <p:nvSpPr>
          <p:cNvPr id="104477" name="Text Box 82">
            <a:extLst>
              <a:ext uri="{FF2B5EF4-FFF2-40B4-BE49-F238E27FC236}">
                <a16:creationId xmlns:a16="http://schemas.microsoft.com/office/drawing/2014/main" id="{C9708B94-81E4-1F21-8728-071855FF9A9B}"/>
              </a:ext>
            </a:extLst>
          </p:cNvPr>
          <p:cNvSpPr txBox="1">
            <a:spLocks noChangeArrowheads="1"/>
          </p:cNvSpPr>
          <p:nvPr/>
        </p:nvSpPr>
        <p:spPr bwMode="auto">
          <a:xfrm>
            <a:off x="9188450" y="7399338"/>
            <a:ext cx="29527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43</a:t>
            </a:r>
          </a:p>
        </p:txBody>
      </p:sp>
      <p:sp>
        <p:nvSpPr>
          <p:cNvPr id="104478" name="Text Box 83">
            <a:extLst>
              <a:ext uri="{FF2B5EF4-FFF2-40B4-BE49-F238E27FC236}">
                <a16:creationId xmlns:a16="http://schemas.microsoft.com/office/drawing/2014/main" id="{668886E0-1E29-E882-4AF5-DC22429EDFEB}"/>
              </a:ext>
            </a:extLst>
          </p:cNvPr>
          <p:cNvSpPr txBox="1">
            <a:spLocks noChangeArrowheads="1"/>
          </p:cNvSpPr>
          <p:nvPr/>
        </p:nvSpPr>
        <p:spPr bwMode="auto">
          <a:xfrm>
            <a:off x="9632950" y="7345363"/>
            <a:ext cx="2619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rPr>
              <a:t>4</a:t>
            </a:r>
          </a:p>
        </p:txBody>
      </p:sp>
      <p:grpSp>
        <p:nvGrpSpPr>
          <p:cNvPr id="104479" name="Group 90">
            <a:extLst>
              <a:ext uri="{FF2B5EF4-FFF2-40B4-BE49-F238E27FC236}">
                <a16:creationId xmlns:a16="http://schemas.microsoft.com/office/drawing/2014/main" id="{AE672734-1BB5-A846-962F-B9DB1E0911F1}"/>
              </a:ext>
            </a:extLst>
          </p:cNvPr>
          <p:cNvGrpSpPr>
            <a:grpSpLocks/>
          </p:cNvGrpSpPr>
          <p:nvPr/>
        </p:nvGrpSpPr>
        <p:grpSpPr bwMode="auto">
          <a:xfrm>
            <a:off x="4870451" y="214313"/>
            <a:ext cx="5100637" cy="1592262"/>
            <a:chOff x="3068" y="135"/>
            <a:chExt cx="3213" cy="1003"/>
          </a:xfrm>
        </p:grpSpPr>
        <p:sp>
          <p:nvSpPr>
            <p:cNvPr id="104483" name="AutoShape 85">
              <a:extLst>
                <a:ext uri="{FF2B5EF4-FFF2-40B4-BE49-F238E27FC236}">
                  <a16:creationId xmlns:a16="http://schemas.microsoft.com/office/drawing/2014/main" id="{813FF767-2853-9AA6-1CBB-33778DB12936}"/>
                </a:ext>
              </a:extLst>
            </p:cNvPr>
            <p:cNvSpPr>
              <a:spLocks noChangeArrowheads="1"/>
            </p:cNvSpPr>
            <p:nvPr/>
          </p:nvSpPr>
          <p:spPr bwMode="auto">
            <a:xfrm flipH="1">
              <a:off x="3476" y="135"/>
              <a:ext cx="2459" cy="1003"/>
            </a:xfrm>
            <a:prstGeom prst="roundRect">
              <a:avLst>
                <a:gd name="adj" fmla="val 16667"/>
              </a:avLst>
            </a:prstGeom>
            <a:gradFill rotWithShape="0">
              <a:gsLst>
                <a:gs pos="0">
                  <a:srgbClr val="000000"/>
                </a:gs>
                <a:gs pos="50000">
                  <a:srgbClr val="2828FF"/>
                </a:gs>
                <a:gs pos="100000">
                  <a:srgbClr val="000000"/>
                </a:gs>
              </a:gsLst>
              <a:lin ang="5400000" scaled="1"/>
            </a:gradFill>
            <a:ln w="76200">
              <a:solidFill>
                <a:schemeClr val="hlink"/>
              </a:solidFill>
              <a:round/>
              <a:headEnd/>
              <a:tailEnd/>
            </a:ln>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04484" name="Text Box 86">
              <a:extLst>
                <a:ext uri="{FF2B5EF4-FFF2-40B4-BE49-F238E27FC236}">
                  <a16:creationId xmlns:a16="http://schemas.microsoft.com/office/drawing/2014/main" id="{21B6C447-366E-5B29-907B-749715C3DD6F}"/>
                </a:ext>
              </a:extLst>
            </p:cNvPr>
            <p:cNvSpPr txBox="1">
              <a:spLocks noChangeArrowheads="1"/>
            </p:cNvSpPr>
            <p:nvPr/>
          </p:nvSpPr>
          <p:spPr bwMode="auto">
            <a:xfrm>
              <a:off x="3068" y="400"/>
              <a:ext cx="3213" cy="291"/>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EA18"/>
                  </a:solidFill>
                  <a:latin typeface="Pyidaungsu" panose="020B0502040204020203" pitchFamily="34" charset="0"/>
                  <a:cs typeface="Pyidaungsu" panose="020B0502040204020203" pitchFamily="34" charset="0"/>
                </a:rPr>
                <a:t>အေဒီ</a:t>
              </a:r>
              <a:r>
                <a:rPr lang="en-US" altLang="en-US" sz="2400" dirty="0">
                  <a:solidFill>
                    <a:srgbClr val="FFEA18"/>
                  </a:solidFill>
                  <a:latin typeface="Pyidaungsu" panose="020B0502040204020203" pitchFamily="34" charset="0"/>
                  <a:cs typeface="Pyidaungsu" panose="020B0502040204020203" pitchFamily="34" charset="0"/>
                </a:rPr>
                <a:t> ၄၉</a:t>
              </a:r>
            </a:p>
          </p:txBody>
        </p:sp>
      </p:grpSp>
      <p:sp>
        <p:nvSpPr>
          <p:cNvPr id="1002583" name="AutoShape 87">
            <a:extLst>
              <a:ext uri="{FF2B5EF4-FFF2-40B4-BE49-F238E27FC236}">
                <a16:creationId xmlns:a16="http://schemas.microsoft.com/office/drawing/2014/main" id="{016898A0-9543-EFB8-E248-31B156B05D67}"/>
              </a:ext>
            </a:extLst>
          </p:cNvPr>
          <p:cNvSpPr>
            <a:spLocks noChangeArrowheads="1"/>
          </p:cNvSpPr>
          <p:nvPr/>
        </p:nvSpPr>
        <p:spPr bwMode="auto">
          <a:xfrm>
            <a:off x="1577975" y="4943475"/>
            <a:ext cx="544513" cy="935038"/>
          </a:xfrm>
          <a:prstGeom prst="lightningBolt">
            <a:avLst/>
          </a:prstGeom>
          <a:solidFill>
            <a:srgbClr val="ED181E"/>
          </a:solidFill>
          <a:ln w="38100">
            <a:solidFill>
              <a:srgbClr val="FFEA18"/>
            </a:solidFill>
            <a:miter lim="800000"/>
            <a:headEnd/>
            <a:tailEnd/>
          </a:ln>
          <a:effectLst>
            <a:outerShdw dist="91581" dir="3378596"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002536" name="Text Box 40">
            <a:extLst>
              <a:ext uri="{FF2B5EF4-FFF2-40B4-BE49-F238E27FC236}">
                <a16:creationId xmlns:a16="http://schemas.microsoft.com/office/drawing/2014/main" id="{E5F2CF8D-952F-DEFF-9831-D003B617909D}"/>
              </a:ext>
            </a:extLst>
          </p:cNvPr>
          <p:cNvSpPr txBox="1">
            <a:spLocks noChangeArrowheads="1"/>
          </p:cNvSpPr>
          <p:nvPr/>
        </p:nvSpPr>
        <p:spPr bwMode="auto">
          <a:xfrm>
            <a:off x="5091468" y="2521022"/>
            <a:ext cx="4166832" cy="1333935"/>
          </a:xfrm>
          <a:prstGeom prst="rect">
            <a:avLst/>
          </a:prstGeom>
          <a:noFill/>
          <a:ln>
            <a:noFill/>
          </a:ln>
          <a:effectLst>
            <a:outerShdw dist="81320" dir="3080412" algn="ctr" rotWithShape="0">
              <a:srgbClr val="0A0A0A"/>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4000" dirty="0" err="1">
                <a:solidFill>
                  <a:srgbClr val="FFEA18"/>
                </a:solidFill>
                <a:latin typeface="Pyidaungsu" panose="020B0502040204020203" pitchFamily="34" charset="0"/>
                <a:cs typeface="Pyidaungsu" panose="020B0502040204020203" pitchFamily="34" charset="0"/>
              </a:rPr>
              <a:t>ကျေးဇူးတော</a:t>
            </a:r>
            <a:r>
              <a:rPr lang="en-US" altLang="en-US" sz="4000" dirty="0">
                <a:solidFill>
                  <a:srgbClr val="FFEA18"/>
                </a:solidFill>
                <a:latin typeface="Pyidaungsu" panose="020B0502040204020203" pitchFamily="34" charset="0"/>
                <a:cs typeface="Pyidaungsu" panose="020B0502040204020203" pitchFamily="34" charset="0"/>
              </a:rPr>
              <a:t>် </a:t>
            </a:r>
            <a:r>
              <a:rPr lang="en-US" altLang="en-US" sz="4000" dirty="0" err="1">
                <a:solidFill>
                  <a:srgbClr val="FFEA18"/>
                </a:solidFill>
                <a:latin typeface="Pyidaungsu" panose="020B0502040204020203" pitchFamily="34" charset="0"/>
                <a:cs typeface="Pyidaungsu" panose="020B0502040204020203" pitchFamily="34" charset="0"/>
              </a:rPr>
              <a:t>သက်သက</a:t>
            </a:r>
            <a:r>
              <a:rPr lang="en-US" altLang="en-US" sz="4000" dirty="0">
                <a:solidFill>
                  <a:srgbClr val="FFEA18"/>
                </a:solidFill>
                <a:latin typeface="Pyidaungsu" panose="020B0502040204020203" pitchFamily="34" charset="0"/>
                <a:cs typeface="Pyidaungsu" panose="020B0502040204020203" pitchFamily="34" charset="0"/>
              </a:rPr>
              <a:t>်</a:t>
            </a:r>
          </a:p>
        </p:txBody>
      </p:sp>
      <p:pic>
        <p:nvPicPr>
          <p:cNvPr id="104482" name="Picture 39">
            <a:extLst>
              <a:ext uri="{FF2B5EF4-FFF2-40B4-BE49-F238E27FC236}">
                <a16:creationId xmlns:a16="http://schemas.microsoft.com/office/drawing/2014/main" id="{33CA371E-F0CC-2606-B06B-F25AEB9A8CCA}"/>
              </a:ext>
            </a:extLst>
          </p:cNvPr>
          <p:cNvPicPr>
            <a:picLocks noChangeArrowheads="1"/>
          </p:cNvPicPr>
          <p:nvPr/>
        </p:nvPicPr>
        <p:blipFill>
          <a:blip r:embed="rId6">
            <a:lum contrast="18000"/>
            <a:extLst>
              <a:ext uri="{28A0092B-C50C-407E-A947-70E740481C1C}">
                <a14:useLocalDpi xmlns:a14="http://schemas.microsoft.com/office/drawing/2010/main" val="0"/>
              </a:ext>
            </a:extLst>
          </a:blip>
          <a:srcRect/>
          <a:stretch>
            <a:fillRect/>
          </a:stretch>
        </p:blipFill>
        <p:spPr bwMode="auto">
          <a:xfrm>
            <a:off x="2473325" y="450850"/>
            <a:ext cx="2962275" cy="2049463"/>
          </a:xfrm>
          <a:prstGeom prst="rect">
            <a:avLst/>
          </a:prstGeom>
          <a:noFill/>
          <a:ln w="76200">
            <a:solidFill>
              <a:schemeClr val="accent2"/>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04464" name="Text Box 42">
            <a:extLst>
              <a:ext uri="{FF2B5EF4-FFF2-40B4-BE49-F238E27FC236}">
                <a16:creationId xmlns:a16="http://schemas.microsoft.com/office/drawing/2014/main" id="{3CEEBF42-F74D-9851-4373-552F59A91F45}"/>
              </a:ext>
            </a:extLst>
          </p:cNvPr>
          <p:cNvSpPr txBox="1">
            <a:spLocks noChangeArrowheads="1"/>
          </p:cNvSpPr>
          <p:nvPr/>
        </p:nvSpPr>
        <p:spPr bwMode="auto">
          <a:xfrm>
            <a:off x="2431041" y="1898650"/>
            <a:ext cx="6553200" cy="656826"/>
          </a:xfrm>
          <a:prstGeom prst="rect">
            <a:avLst/>
          </a:prstGeom>
          <a:noFill/>
          <a:ln>
            <a:noFill/>
          </a:ln>
          <a:effectLst>
            <a:outerShdw dist="71842" dir="2700000" algn="ctr" rotWithShape="0">
              <a:srgbClr val="0A0A0A"/>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r">
              <a:spcBef>
                <a:spcPct val="50000"/>
              </a:spcBef>
            </a:pPr>
            <a:r>
              <a:rPr lang="en-US" altLang="en-US" sz="3600" dirty="0" err="1">
                <a:solidFill>
                  <a:srgbClr val="F8FFF8"/>
                </a:solidFill>
                <a:latin typeface="Pyidaungsu" panose="020B0502040204020203" pitchFamily="34" charset="0"/>
                <a:cs typeface="Pyidaungsu" panose="020B0502040204020203" pitchFamily="34" charset="0"/>
              </a:rPr>
              <a:t>ပေါလု</a:t>
            </a:r>
            <a:r>
              <a:rPr lang="en-US" altLang="en-US" sz="3600" dirty="0">
                <a:solidFill>
                  <a:srgbClr val="F8FFF8"/>
                </a:solidFill>
                <a:latin typeface="Pyidaungsu" panose="020B0502040204020203" pitchFamily="34" charset="0"/>
                <a:cs typeface="Pyidaungsu" panose="020B0502040204020203" pitchFamily="34" charset="0"/>
              </a:rPr>
              <a:t>၏ </a:t>
            </a:r>
            <a:r>
              <a:rPr lang="en-US" altLang="en-US" sz="3600" dirty="0" err="1">
                <a:solidFill>
                  <a:srgbClr val="F8FFF8"/>
                </a:solidFill>
                <a:latin typeface="Pyidaungsu" panose="020B0502040204020203" pitchFamily="34" charset="0"/>
                <a:cs typeface="Pyidaungsu" panose="020B0502040204020203" pitchFamily="34" charset="0"/>
              </a:rPr>
              <a:t>ခရီးစဉ်ကို</a:t>
            </a:r>
            <a:r>
              <a:rPr lang="en-US" altLang="en-US" sz="3600" dirty="0">
                <a:solidFill>
                  <a:srgbClr val="F8FFF8"/>
                </a:solidFill>
                <a:latin typeface="Pyidaungsu" panose="020B0502040204020203" pitchFamily="34" charset="0"/>
                <a:cs typeface="Pyidaungsu" panose="020B0502040204020203" pitchFamily="34" charset="0"/>
              </a:rPr>
              <a:t> </a:t>
            </a:r>
            <a:r>
              <a:rPr lang="en-US" altLang="en-US" sz="3600" dirty="0" err="1">
                <a:solidFill>
                  <a:srgbClr val="F8FFF8"/>
                </a:solidFill>
                <a:latin typeface="Pyidaungsu" panose="020B0502040204020203" pitchFamily="34" charset="0"/>
                <a:cs typeface="Pyidaungsu" panose="020B0502040204020203" pitchFamily="34" charset="0"/>
              </a:rPr>
              <a:t>ကြည</a:t>
            </a:r>
            <a:r>
              <a:rPr lang="en-US" altLang="en-US" sz="3600" dirty="0">
                <a:solidFill>
                  <a:srgbClr val="F8FFF8"/>
                </a:solidFill>
                <a:latin typeface="Pyidaungsu" panose="020B0502040204020203" pitchFamily="34" charset="0"/>
                <a:cs typeface="Pyidaungsu" panose="020B0502040204020203" pitchFamily="34" charset="0"/>
              </a:rPr>
              <a:t>့်</a:t>
            </a:r>
            <a:r>
              <a:rPr lang="en-US" altLang="en-US" sz="3600" dirty="0" err="1">
                <a:solidFill>
                  <a:srgbClr val="F8FFF8"/>
                </a:solidFill>
                <a:latin typeface="Pyidaungsu" panose="020B0502040204020203" pitchFamily="34" charset="0"/>
                <a:cs typeface="Pyidaungsu" panose="020B0502040204020203" pitchFamily="34" charset="0"/>
              </a:rPr>
              <a:t>ရှုခြင်း</a:t>
            </a:r>
            <a:endParaRPr lang="en-US" altLang="en-US" sz="3600" dirty="0">
              <a:solidFill>
                <a:srgbClr val="F8FFF8"/>
              </a:solidFill>
              <a:latin typeface="Pyidaungsu" panose="020B0502040204020203" pitchFamily="34" charset="0"/>
              <a:cs typeface="Pyidaungsu" panose="020B0502040204020203" pitchFamily="34"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nodeType="afterGroup">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002583"/>
                                        </p:tgtEl>
                                        <p:attrNameLst>
                                          <p:attrName>style.visibility</p:attrName>
                                        </p:attrNameLst>
                                      </p:cBhvr>
                                      <p:to>
                                        <p:strVal val="visible"/>
                                      </p:to>
                                    </p:set>
                                    <p:anim calcmode="lin" valueType="num">
                                      <p:cBhvr additive="base">
                                        <p:cTn id="11" dur="500" fill="hold"/>
                                        <p:tgtEl>
                                          <p:spTgt spid="1002583"/>
                                        </p:tgtEl>
                                        <p:attrNameLst>
                                          <p:attrName>ppt_x</p:attrName>
                                        </p:attrNameLst>
                                      </p:cBhvr>
                                      <p:tavLst>
                                        <p:tav tm="0">
                                          <p:val>
                                            <p:strVal val="#ppt_x"/>
                                          </p:val>
                                        </p:tav>
                                        <p:tav tm="100000">
                                          <p:val>
                                            <p:strVal val="#ppt_x"/>
                                          </p:val>
                                        </p:tav>
                                      </p:tavLst>
                                    </p:anim>
                                    <p:anim calcmode="lin" valueType="num">
                                      <p:cBhvr additive="base">
                                        <p:cTn id="12" dur="500" fill="hold"/>
                                        <p:tgtEl>
                                          <p:spTgt spid="1002583"/>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1000"/>
                            </p:stCondLst>
                            <p:childTnLst>
                              <p:par>
                                <p:cTn id="14" presetID="9" presetClass="entr" presetSubtype="0" fill="hold" nodeType="afterEffect">
                                  <p:stCondLst>
                                    <p:cond delay="0"/>
                                  </p:stCondLst>
                                  <p:childTnLst>
                                    <p:set>
                                      <p:cBhvr>
                                        <p:cTn id="15" dur="1" fill="hold">
                                          <p:stCondLst>
                                            <p:cond delay="0"/>
                                          </p:stCondLst>
                                        </p:cTn>
                                        <p:tgtEl>
                                          <p:spTgt spid="1002546"/>
                                        </p:tgtEl>
                                        <p:attrNameLst>
                                          <p:attrName>style.visibility</p:attrName>
                                        </p:attrNameLst>
                                      </p:cBhvr>
                                      <p:to>
                                        <p:strVal val="visible"/>
                                      </p:to>
                                    </p:set>
                                    <p:animEffect transition="in" filter="dissolve">
                                      <p:cBhvr>
                                        <p:cTn id="16" dur="500"/>
                                        <p:tgtEl>
                                          <p:spTgt spid="1002546"/>
                                        </p:tgtEl>
                                      </p:cBhvr>
                                    </p:animEffect>
                                  </p:childTnLst>
                                </p:cTn>
                              </p:par>
                            </p:childTnLst>
                          </p:cTn>
                        </p:par>
                        <p:par>
                          <p:cTn id="17" fill="hold" nodeType="afterGroup">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1002537"/>
                                        </p:tgtEl>
                                        <p:attrNameLst>
                                          <p:attrName>style.visibility</p:attrName>
                                        </p:attrNameLst>
                                      </p:cBhvr>
                                      <p:to>
                                        <p:strVal val="visible"/>
                                      </p:to>
                                    </p:set>
                                    <p:animEffect transition="in" filter="dissolve">
                                      <p:cBhvr>
                                        <p:cTn id="20" dur="500"/>
                                        <p:tgtEl>
                                          <p:spTgt spid="1002537"/>
                                        </p:tgtEl>
                                      </p:cBhvr>
                                    </p:animEffect>
                                  </p:childTnLst>
                                </p:cTn>
                              </p:par>
                            </p:childTnLst>
                          </p:cTn>
                        </p:par>
                        <p:par>
                          <p:cTn id="21" fill="hold" nodeType="afterGroup">
                            <p:stCondLst>
                              <p:cond delay="2000"/>
                            </p:stCondLst>
                            <p:childTnLst>
                              <p:par>
                                <p:cTn id="22" presetID="2" presetClass="entr" presetSubtype="1" fill="hold" grpId="0" nodeType="afterEffect">
                                  <p:stCondLst>
                                    <p:cond delay="0"/>
                                  </p:stCondLst>
                                  <p:childTnLst>
                                    <p:set>
                                      <p:cBhvr>
                                        <p:cTn id="23" dur="1" fill="hold">
                                          <p:stCondLst>
                                            <p:cond delay="0"/>
                                          </p:stCondLst>
                                        </p:cTn>
                                        <p:tgtEl>
                                          <p:spTgt spid="1002570"/>
                                        </p:tgtEl>
                                        <p:attrNameLst>
                                          <p:attrName>style.visibility</p:attrName>
                                        </p:attrNameLst>
                                      </p:cBhvr>
                                      <p:to>
                                        <p:strVal val="visible"/>
                                      </p:to>
                                    </p:set>
                                    <p:anim calcmode="lin" valueType="num">
                                      <p:cBhvr additive="base">
                                        <p:cTn id="24" dur="500" fill="hold"/>
                                        <p:tgtEl>
                                          <p:spTgt spid="1002570"/>
                                        </p:tgtEl>
                                        <p:attrNameLst>
                                          <p:attrName>ppt_x</p:attrName>
                                        </p:attrNameLst>
                                      </p:cBhvr>
                                      <p:tavLst>
                                        <p:tav tm="0">
                                          <p:val>
                                            <p:strVal val="#ppt_x"/>
                                          </p:val>
                                        </p:tav>
                                        <p:tav tm="100000">
                                          <p:val>
                                            <p:strVal val="#ppt_x"/>
                                          </p:val>
                                        </p:tav>
                                      </p:tavLst>
                                    </p:anim>
                                    <p:anim calcmode="lin" valueType="num">
                                      <p:cBhvr additive="base">
                                        <p:cTn id="25" dur="500" fill="hold"/>
                                        <p:tgtEl>
                                          <p:spTgt spid="1002570"/>
                                        </p:tgtEl>
                                        <p:attrNameLst>
                                          <p:attrName>ppt_y</p:attrName>
                                        </p:attrNameLst>
                                      </p:cBhvr>
                                      <p:tavLst>
                                        <p:tav tm="0">
                                          <p:val>
                                            <p:strVal val="0-#ppt_h/2"/>
                                          </p:val>
                                        </p:tav>
                                        <p:tav tm="100000">
                                          <p:val>
                                            <p:strVal val="#ppt_y"/>
                                          </p:val>
                                        </p:tav>
                                      </p:tavLst>
                                    </p:anim>
                                  </p:childTnLst>
                                </p:cTn>
                              </p:par>
                            </p:childTnLst>
                          </p:cTn>
                        </p:par>
                        <p:par>
                          <p:cTn id="26" fill="hold" nodeType="afterGroup">
                            <p:stCondLst>
                              <p:cond delay="2500"/>
                            </p:stCondLst>
                            <p:childTnLst>
                              <p:par>
                                <p:cTn id="27" presetID="9" presetClass="entr" presetSubtype="0" fill="hold" grpId="0" nodeType="afterEffect">
                                  <p:stCondLst>
                                    <p:cond delay="0"/>
                                  </p:stCondLst>
                                  <p:childTnLst>
                                    <p:set>
                                      <p:cBhvr>
                                        <p:cTn id="28" dur="1" fill="hold">
                                          <p:stCondLst>
                                            <p:cond delay="0"/>
                                          </p:stCondLst>
                                        </p:cTn>
                                        <p:tgtEl>
                                          <p:spTgt spid="1002558"/>
                                        </p:tgtEl>
                                        <p:attrNameLst>
                                          <p:attrName>style.visibility</p:attrName>
                                        </p:attrNameLst>
                                      </p:cBhvr>
                                      <p:to>
                                        <p:strVal val="visible"/>
                                      </p:to>
                                    </p:set>
                                    <p:animEffect transition="in" filter="dissolve">
                                      <p:cBhvr>
                                        <p:cTn id="29" dur="500"/>
                                        <p:tgtEl>
                                          <p:spTgt spid="1002558"/>
                                        </p:tgtEl>
                                      </p:cBhvr>
                                    </p:animEffect>
                                  </p:childTnLst>
                                </p:cTn>
                              </p:par>
                            </p:childTnLst>
                          </p:cTn>
                        </p:par>
                        <p:par>
                          <p:cTn id="30" fill="hold" nodeType="afterGroup">
                            <p:stCondLst>
                              <p:cond delay="3000"/>
                            </p:stCondLst>
                            <p:childTnLst>
                              <p:par>
                                <p:cTn id="31" presetID="9" presetClass="entr" presetSubtype="0" fill="hold" grpId="0" nodeType="afterEffect">
                                  <p:stCondLst>
                                    <p:cond delay="0"/>
                                  </p:stCondLst>
                                  <p:childTnLst>
                                    <p:set>
                                      <p:cBhvr>
                                        <p:cTn id="32" dur="1" fill="hold">
                                          <p:stCondLst>
                                            <p:cond delay="0"/>
                                          </p:stCondLst>
                                        </p:cTn>
                                        <p:tgtEl>
                                          <p:spTgt spid="1002536"/>
                                        </p:tgtEl>
                                        <p:attrNameLst>
                                          <p:attrName>style.visibility</p:attrName>
                                        </p:attrNameLst>
                                      </p:cBhvr>
                                      <p:to>
                                        <p:strVal val="visible"/>
                                      </p:to>
                                    </p:set>
                                    <p:animEffect transition="in" filter="dissolve">
                                      <p:cBhvr>
                                        <p:cTn id="33" dur="500"/>
                                        <p:tgtEl>
                                          <p:spTgt spid="100253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002569"/>
                                        </p:tgtEl>
                                        <p:attrNameLst>
                                          <p:attrName>style.visibility</p:attrName>
                                        </p:attrNameLst>
                                      </p:cBhvr>
                                      <p:to>
                                        <p:strVal val="visible"/>
                                      </p:to>
                                    </p:set>
                                    <p:anim calcmode="lin" valueType="num">
                                      <p:cBhvr additive="base">
                                        <p:cTn id="38" dur="500" fill="hold"/>
                                        <p:tgtEl>
                                          <p:spTgt spid="1002569"/>
                                        </p:tgtEl>
                                        <p:attrNameLst>
                                          <p:attrName>ppt_x</p:attrName>
                                        </p:attrNameLst>
                                      </p:cBhvr>
                                      <p:tavLst>
                                        <p:tav tm="0">
                                          <p:val>
                                            <p:strVal val="#ppt_x"/>
                                          </p:val>
                                        </p:tav>
                                        <p:tav tm="100000">
                                          <p:val>
                                            <p:strVal val="#ppt_x"/>
                                          </p:val>
                                        </p:tav>
                                      </p:tavLst>
                                    </p:anim>
                                    <p:anim calcmode="lin" valueType="num">
                                      <p:cBhvr additive="base">
                                        <p:cTn id="39" dur="500" fill="hold"/>
                                        <p:tgtEl>
                                          <p:spTgt spid="10025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2537" grpId="0" animBg="1"/>
      <p:bldP spid="1002558" grpId="0" animBg="1" autoUpdateAnimBg="0"/>
      <p:bldP spid="1002569" grpId="0" animBg="1"/>
      <p:bldP spid="1002570" grpId="0" animBg="1"/>
      <p:bldP spid="1002583" grpId="0" animBg="1"/>
      <p:bldP spid="1002536"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4">
            <a:extLst>
              <a:ext uri="{FF2B5EF4-FFF2-40B4-BE49-F238E27FC236}">
                <a16:creationId xmlns:a16="http://schemas.microsoft.com/office/drawing/2014/main" id="{558BFAD4-0AE6-5A89-83C4-5B9E09D8D4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781" y="499773"/>
            <a:ext cx="8745538" cy="655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106499" name="Text Box 18">
            <a:extLst>
              <a:ext uri="{FF2B5EF4-FFF2-40B4-BE49-F238E27FC236}">
                <a16:creationId xmlns:a16="http://schemas.microsoft.com/office/drawing/2014/main" id="{62C3D81D-F0E5-9AEB-9B38-0775C432D0FE}"/>
              </a:ext>
            </a:extLst>
          </p:cNvPr>
          <p:cNvSpPr txBox="1">
            <a:spLocks noChangeArrowheads="1"/>
          </p:cNvSpPr>
          <p:nvPr/>
        </p:nvSpPr>
        <p:spPr bwMode="auto">
          <a:xfrm rot="1299097">
            <a:off x="3603625" y="4865688"/>
            <a:ext cx="2319338" cy="977900"/>
          </a:xfrm>
          <a:prstGeom prst="rect">
            <a:avLst/>
          </a:prstGeom>
          <a:noFill/>
          <a:ln>
            <a:noFill/>
          </a:ln>
          <a:effectLst>
            <a:outerShdw dist="71842" dir="2700000" algn="ctr" rotWithShape="0">
              <a:srgbClr val="0A0A0A"/>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800" dirty="0"/>
              <a:t>r,fwDwm</a:t>
            </a:r>
          </a:p>
          <a:p>
            <a:r>
              <a:rPr lang="en-US" altLang="en-US" sz="2800" dirty="0" err="1"/>
              <a:t>yifv,f</a:t>
            </a:r>
            <a:endParaRPr lang="en-US" altLang="en-US" sz="2800" dirty="0"/>
          </a:p>
        </p:txBody>
      </p:sp>
      <p:sp>
        <p:nvSpPr>
          <p:cNvPr id="106501" name="Rectangle 21">
            <a:extLst>
              <a:ext uri="{FF2B5EF4-FFF2-40B4-BE49-F238E27FC236}">
                <a16:creationId xmlns:a16="http://schemas.microsoft.com/office/drawing/2014/main" id="{65A7AA6E-5297-6E46-DEEB-234E48260777}"/>
              </a:ext>
            </a:extLst>
          </p:cNvPr>
          <p:cNvSpPr>
            <a:spLocks noChangeArrowheads="1"/>
          </p:cNvSpPr>
          <p:nvPr/>
        </p:nvSpPr>
        <p:spPr bwMode="auto">
          <a:xfrm>
            <a:off x="628650" y="434975"/>
            <a:ext cx="8745538" cy="6605588"/>
          </a:xfrm>
          <a:prstGeom prst="rect">
            <a:avLst/>
          </a:prstGeom>
          <a:noFill/>
          <a:ln w="7620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06502" name="Text Box 22">
            <a:extLst>
              <a:ext uri="{FF2B5EF4-FFF2-40B4-BE49-F238E27FC236}">
                <a16:creationId xmlns:a16="http://schemas.microsoft.com/office/drawing/2014/main" id="{114906AE-7207-6358-4571-EB358AB8D1E1}"/>
              </a:ext>
            </a:extLst>
          </p:cNvPr>
          <p:cNvSpPr txBox="1">
            <a:spLocks noChangeArrowheads="1"/>
          </p:cNvSpPr>
          <p:nvPr/>
        </p:nvSpPr>
        <p:spPr bwMode="auto">
          <a:xfrm>
            <a:off x="9632950" y="80963"/>
            <a:ext cx="204788"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1835" tIns="50917" rIns="101835" bIns="50917" anchor="ctr">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200" b="0">
                <a:solidFill>
                  <a:srgbClr val="FFA27C"/>
                </a:solidFill>
              </a:rPr>
              <a:t> </a:t>
            </a:r>
          </a:p>
        </p:txBody>
      </p:sp>
      <p:sp>
        <p:nvSpPr>
          <p:cNvPr id="106503" name="Text Box 23">
            <a:extLst>
              <a:ext uri="{FF2B5EF4-FFF2-40B4-BE49-F238E27FC236}">
                <a16:creationId xmlns:a16="http://schemas.microsoft.com/office/drawing/2014/main" id="{EEE274B1-B16E-C00E-1BD1-9E8591F46EAA}"/>
              </a:ext>
            </a:extLst>
          </p:cNvPr>
          <p:cNvSpPr txBox="1">
            <a:spLocks noChangeArrowheads="1"/>
          </p:cNvSpPr>
          <p:nvPr/>
        </p:nvSpPr>
        <p:spPr bwMode="auto">
          <a:xfrm>
            <a:off x="3163888" y="3427413"/>
            <a:ext cx="1481137" cy="41060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latin typeface="Pyidaungsu" panose="020B0502040204020203" pitchFamily="34" charset="0"/>
                <a:cs typeface="Pyidaungsu" panose="020B0502040204020203" pitchFamily="34" charset="0"/>
              </a:rPr>
              <a:t>ရောမ</a:t>
            </a:r>
            <a:endParaRPr lang="en-US" altLang="en-US" sz="2000" dirty="0">
              <a:latin typeface="Pyidaungsu" panose="020B0502040204020203" pitchFamily="34" charset="0"/>
              <a:cs typeface="Pyidaungsu" panose="020B0502040204020203" pitchFamily="34" charset="0"/>
            </a:endParaRPr>
          </a:p>
        </p:txBody>
      </p:sp>
      <p:sp>
        <p:nvSpPr>
          <p:cNvPr id="106504" name="Text Box 24">
            <a:extLst>
              <a:ext uri="{FF2B5EF4-FFF2-40B4-BE49-F238E27FC236}">
                <a16:creationId xmlns:a16="http://schemas.microsoft.com/office/drawing/2014/main" id="{CFD832CB-6F6D-816C-4050-93BACA79DD07}"/>
              </a:ext>
            </a:extLst>
          </p:cNvPr>
          <p:cNvSpPr txBox="1">
            <a:spLocks noChangeArrowheads="1"/>
          </p:cNvSpPr>
          <p:nvPr/>
        </p:nvSpPr>
        <p:spPr bwMode="auto">
          <a:xfrm>
            <a:off x="7105650" y="4703763"/>
            <a:ext cx="2474913" cy="541337"/>
          </a:xfrm>
          <a:prstGeom prst="rect">
            <a:avLst/>
          </a:prstGeom>
          <a:noFill/>
          <a:ln>
            <a:noFill/>
          </a:ln>
          <a:effectLst>
            <a:outerShdw dist="53882"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err="1"/>
              <a:t>pD&amp;mrf</a:t>
            </a:r>
            <a:r>
              <a:rPr lang="en-US" altLang="en-US" sz="2800" dirty="0"/>
              <a:t> </a:t>
            </a:r>
            <a:r>
              <a:rPr lang="en-US" altLang="en-US" sz="2400" dirty="0" err="1">
                <a:latin typeface="Pyidaungsu" panose="020B0502040204020203" pitchFamily="34" charset="0"/>
                <a:cs typeface="Pyidaungsu" panose="020B0502040204020203" pitchFamily="34" charset="0"/>
              </a:rPr>
              <a:t>အန္တိအုတ</a:t>
            </a:r>
            <a:r>
              <a:rPr lang="en-US" altLang="en-US" sz="2400" dirty="0">
                <a:latin typeface="Pyidaungsu" panose="020B0502040204020203" pitchFamily="34" charset="0"/>
                <a:cs typeface="Pyidaungsu" panose="020B0502040204020203" pitchFamily="34" charset="0"/>
              </a:rPr>
              <a:t>်</a:t>
            </a:r>
            <a:endParaRPr lang="en-US" altLang="en-US" sz="2800" dirty="0"/>
          </a:p>
        </p:txBody>
      </p:sp>
      <p:sp>
        <p:nvSpPr>
          <p:cNvPr id="106505" name="Text Box 26">
            <a:extLst>
              <a:ext uri="{FF2B5EF4-FFF2-40B4-BE49-F238E27FC236}">
                <a16:creationId xmlns:a16="http://schemas.microsoft.com/office/drawing/2014/main" id="{5CED71CA-6665-1EE7-B0E7-FC55E7D47B86}"/>
              </a:ext>
            </a:extLst>
          </p:cNvPr>
          <p:cNvSpPr txBox="1">
            <a:spLocks noChangeArrowheads="1"/>
          </p:cNvSpPr>
          <p:nvPr/>
        </p:nvSpPr>
        <p:spPr bwMode="auto">
          <a:xfrm>
            <a:off x="6561138" y="3968750"/>
            <a:ext cx="2747962" cy="410605"/>
          </a:xfrm>
          <a:prstGeom prst="rect">
            <a:avLst/>
          </a:prstGeom>
          <a:noFill/>
          <a:ln>
            <a:noFill/>
          </a:ln>
          <a:effectLst>
            <a:outerShdw dist="53882"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latin typeface="Pyidaungsu" panose="020B0502040204020203" pitchFamily="34" charset="0"/>
                <a:cs typeface="Pyidaungsu" panose="020B0502040204020203" pitchFamily="34" charset="0"/>
              </a:rPr>
              <a:t>ပိသိဒိပြည</a:t>
            </a:r>
            <a:r>
              <a:rPr lang="en-US" altLang="en-US" sz="2000" dirty="0">
                <a:latin typeface="Pyidaungsu" panose="020B0502040204020203" pitchFamily="34" charset="0"/>
                <a:cs typeface="Pyidaungsu" panose="020B0502040204020203" pitchFamily="34" charset="0"/>
              </a:rPr>
              <a:t>် </a:t>
            </a:r>
            <a:r>
              <a:rPr lang="en-US" altLang="en-US" sz="2000" dirty="0" err="1">
                <a:latin typeface="Pyidaungsu" panose="020B0502040204020203" pitchFamily="34" charset="0"/>
                <a:cs typeface="Pyidaungsu" panose="020B0502040204020203" pitchFamily="34" charset="0"/>
              </a:rPr>
              <a:t>အန္တိအုတ</a:t>
            </a:r>
            <a:r>
              <a:rPr lang="en-US" altLang="en-US" sz="2000" dirty="0">
                <a:latin typeface="Pyidaungsu" panose="020B0502040204020203" pitchFamily="34" charset="0"/>
                <a:cs typeface="Pyidaungsu" panose="020B0502040204020203" pitchFamily="34" charset="0"/>
              </a:rPr>
              <a:t>်</a:t>
            </a:r>
          </a:p>
        </p:txBody>
      </p:sp>
      <p:sp>
        <p:nvSpPr>
          <p:cNvPr id="106506" name="Text Box 27">
            <a:extLst>
              <a:ext uri="{FF2B5EF4-FFF2-40B4-BE49-F238E27FC236}">
                <a16:creationId xmlns:a16="http://schemas.microsoft.com/office/drawing/2014/main" id="{6E21ACE5-E68D-A6ED-ADDE-7B113DBC3176}"/>
              </a:ext>
            </a:extLst>
          </p:cNvPr>
          <p:cNvSpPr txBox="1">
            <a:spLocks noChangeArrowheads="1"/>
          </p:cNvSpPr>
          <p:nvPr/>
        </p:nvSpPr>
        <p:spPr bwMode="auto">
          <a:xfrm>
            <a:off x="5705475" y="4213225"/>
            <a:ext cx="1905000" cy="410605"/>
          </a:xfrm>
          <a:prstGeom prst="rect">
            <a:avLst/>
          </a:prstGeom>
          <a:noFill/>
          <a:ln>
            <a:noFill/>
          </a:ln>
          <a:effectLst>
            <a:outerShdw dist="53882"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latin typeface="Pyidaungsu" panose="020B0502040204020203" pitchFamily="34" charset="0"/>
                <a:cs typeface="Pyidaungsu" panose="020B0502040204020203" pitchFamily="34" charset="0"/>
              </a:rPr>
              <a:t>ဧဖက</a:t>
            </a:r>
            <a:r>
              <a:rPr lang="en-US" altLang="en-US" sz="2000" dirty="0">
                <a:latin typeface="Pyidaungsu" panose="020B0502040204020203" pitchFamily="34" charset="0"/>
                <a:cs typeface="Pyidaungsu" panose="020B0502040204020203" pitchFamily="34" charset="0"/>
              </a:rPr>
              <a:t>်</a:t>
            </a:r>
          </a:p>
        </p:txBody>
      </p:sp>
      <p:sp>
        <p:nvSpPr>
          <p:cNvPr id="106507" name="Text Box 28">
            <a:extLst>
              <a:ext uri="{FF2B5EF4-FFF2-40B4-BE49-F238E27FC236}">
                <a16:creationId xmlns:a16="http://schemas.microsoft.com/office/drawing/2014/main" id="{DABDD093-C266-E6DC-1CF7-92D467499459}"/>
              </a:ext>
            </a:extLst>
          </p:cNvPr>
          <p:cNvSpPr txBox="1">
            <a:spLocks noChangeArrowheads="1"/>
          </p:cNvSpPr>
          <p:nvPr/>
        </p:nvSpPr>
        <p:spPr bwMode="auto">
          <a:xfrm rot="1642062">
            <a:off x="4321175" y="4351616"/>
            <a:ext cx="1414463" cy="41060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latin typeface="Pyidaungsu" panose="020B0502040204020203" pitchFamily="34" charset="0"/>
                <a:cs typeface="Pyidaungsu" panose="020B0502040204020203" pitchFamily="34" charset="0"/>
              </a:rPr>
              <a:t>မက်တမ်စ</a:t>
            </a:r>
            <a:r>
              <a:rPr lang="en-US" altLang="en-US" sz="2000" dirty="0">
                <a:latin typeface="Pyidaungsu" panose="020B0502040204020203" pitchFamily="34" charset="0"/>
                <a:cs typeface="Pyidaungsu" panose="020B0502040204020203" pitchFamily="34" charset="0"/>
              </a:rPr>
              <a:t>်</a:t>
            </a:r>
          </a:p>
        </p:txBody>
      </p:sp>
      <p:sp>
        <p:nvSpPr>
          <p:cNvPr id="106508" name="Text Box 29">
            <a:extLst>
              <a:ext uri="{FF2B5EF4-FFF2-40B4-BE49-F238E27FC236}">
                <a16:creationId xmlns:a16="http://schemas.microsoft.com/office/drawing/2014/main" id="{4117EEFA-DD8F-25E7-94F9-B4F12C68A600}"/>
              </a:ext>
            </a:extLst>
          </p:cNvPr>
          <p:cNvSpPr txBox="1">
            <a:spLocks noChangeArrowheads="1"/>
          </p:cNvSpPr>
          <p:nvPr/>
        </p:nvSpPr>
        <p:spPr bwMode="auto">
          <a:xfrm>
            <a:off x="5143500" y="4137025"/>
            <a:ext cx="338138" cy="595313"/>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a:solidFill>
                  <a:schemeClr val="bg2"/>
                </a:solidFill>
              </a:rPr>
              <a:t>•</a:t>
            </a:r>
            <a:endParaRPr lang="en-US" altLang="en-US" sz="2200">
              <a:solidFill>
                <a:schemeClr val="bg2"/>
              </a:solidFill>
            </a:endParaRPr>
          </a:p>
        </p:txBody>
      </p:sp>
      <p:sp>
        <p:nvSpPr>
          <p:cNvPr id="106509" name="Text Box 31">
            <a:extLst>
              <a:ext uri="{FF2B5EF4-FFF2-40B4-BE49-F238E27FC236}">
                <a16:creationId xmlns:a16="http://schemas.microsoft.com/office/drawing/2014/main" id="{447E4E75-9569-74A9-069E-E6FACAA35DC1}"/>
              </a:ext>
            </a:extLst>
          </p:cNvPr>
          <p:cNvSpPr txBox="1">
            <a:spLocks noChangeArrowheads="1"/>
          </p:cNvSpPr>
          <p:nvPr/>
        </p:nvSpPr>
        <p:spPr bwMode="auto">
          <a:xfrm>
            <a:off x="5087938" y="3486150"/>
            <a:ext cx="2127250" cy="379827"/>
          </a:xfrm>
          <a:prstGeom prst="rect">
            <a:avLst/>
          </a:prstGeom>
          <a:noFill/>
          <a:ln>
            <a:noFill/>
          </a:ln>
          <a:effectLst>
            <a:outerShdw dist="53882"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1800" dirty="0" err="1">
                <a:latin typeface="Pyidaungsu" panose="020B0502040204020203" pitchFamily="34" charset="0"/>
                <a:cs typeface="Pyidaungsu" panose="020B0502040204020203" pitchFamily="34" charset="0"/>
              </a:rPr>
              <a:t>မက်ဆီဒိုးနီးယား</a:t>
            </a:r>
            <a:endParaRPr lang="en-US" altLang="en-US" sz="1800" dirty="0">
              <a:latin typeface="Pyidaungsu" panose="020B0502040204020203" pitchFamily="34" charset="0"/>
              <a:cs typeface="Pyidaungsu" panose="020B0502040204020203" pitchFamily="34" charset="0"/>
            </a:endParaRPr>
          </a:p>
        </p:txBody>
      </p:sp>
      <p:grpSp>
        <p:nvGrpSpPr>
          <p:cNvPr id="106510" name="Group 51">
            <a:extLst>
              <a:ext uri="{FF2B5EF4-FFF2-40B4-BE49-F238E27FC236}">
                <a16:creationId xmlns:a16="http://schemas.microsoft.com/office/drawing/2014/main" id="{02AED9DF-BA97-BEC7-B39A-6D248331DDC1}"/>
              </a:ext>
            </a:extLst>
          </p:cNvPr>
          <p:cNvGrpSpPr>
            <a:grpSpLocks/>
          </p:cNvGrpSpPr>
          <p:nvPr/>
        </p:nvGrpSpPr>
        <p:grpSpPr bwMode="auto">
          <a:xfrm>
            <a:off x="1068388" y="2540000"/>
            <a:ext cx="8074025" cy="4097338"/>
            <a:chOff x="673" y="1600"/>
            <a:chExt cx="5086" cy="2581"/>
          </a:xfrm>
        </p:grpSpPr>
        <p:sp>
          <p:nvSpPr>
            <p:cNvPr id="106535" name="Text Box 52">
              <a:extLst>
                <a:ext uri="{FF2B5EF4-FFF2-40B4-BE49-F238E27FC236}">
                  <a16:creationId xmlns:a16="http://schemas.microsoft.com/office/drawing/2014/main" id="{E4087DA6-CCB7-CC71-6F61-6514A422BD31}"/>
                </a:ext>
              </a:extLst>
            </p:cNvPr>
            <p:cNvSpPr txBox="1">
              <a:spLocks noChangeArrowheads="1"/>
            </p:cNvSpPr>
            <p:nvPr/>
          </p:nvSpPr>
          <p:spPr bwMode="auto">
            <a:xfrm>
              <a:off x="673" y="2759"/>
              <a:ext cx="1813" cy="259"/>
            </a:xfrm>
            <a:prstGeom prst="rect">
              <a:avLst/>
            </a:prstGeom>
            <a:noFill/>
            <a:ln>
              <a:noFill/>
            </a:ln>
            <a:effectLst>
              <a:outerShdw dist="8980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82" tIns="50941" rIns="101882" bIns="50941">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latin typeface="Pyidaungsu" panose="020B0502040204020203" pitchFamily="34" charset="0"/>
                  <a:cs typeface="Pyidaungsu" panose="020B0502040204020203" pitchFamily="34" charset="0"/>
                </a:rPr>
                <a:t>အာဖရိက</a:t>
              </a:r>
              <a:endParaRPr lang="en-US" altLang="en-US" sz="2000" dirty="0">
                <a:latin typeface="Pyidaungsu" panose="020B0502040204020203" pitchFamily="34" charset="0"/>
                <a:cs typeface="Pyidaungsu" panose="020B0502040204020203" pitchFamily="34" charset="0"/>
              </a:endParaRPr>
            </a:p>
          </p:txBody>
        </p:sp>
        <p:sp>
          <p:nvSpPr>
            <p:cNvPr id="106536" name="Text Box 53">
              <a:extLst>
                <a:ext uri="{FF2B5EF4-FFF2-40B4-BE49-F238E27FC236}">
                  <a16:creationId xmlns:a16="http://schemas.microsoft.com/office/drawing/2014/main" id="{BBF006BA-A7EF-13DE-6D1F-309F2713B3D2}"/>
                </a:ext>
              </a:extLst>
            </p:cNvPr>
            <p:cNvSpPr txBox="1">
              <a:spLocks noChangeArrowheads="1"/>
            </p:cNvSpPr>
            <p:nvPr/>
          </p:nvSpPr>
          <p:spPr bwMode="auto">
            <a:xfrm>
              <a:off x="4656" y="1957"/>
              <a:ext cx="1029" cy="348"/>
            </a:xfrm>
            <a:prstGeom prst="rect">
              <a:avLst/>
            </a:prstGeom>
            <a:noFill/>
            <a:ln>
              <a:noFill/>
            </a:ln>
            <a:effectLst>
              <a:outerShdw dist="53882"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82" tIns="50941" rIns="101882" bIns="50941">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a:t>tm&amp;S</a:t>
              </a:r>
            </a:p>
          </p:txBody>
        </p:sp>
        <p:sp>
          <p:nvSpPr>
            <p:cNvPr id="106537" name="Text Box 54">
              <a:extLst>
                <a:ext uri="{FF2B5EF4-FFF2-40B4-BE49-F238E27FC236}">
                  <a16:creationId xmlns:a16="http://schemas.microsoft.com/office/drawing/2014/main" id="{9CD9734A-4BE8-28BF-8C42-902017ACFC9B}"/>
                </a:ext>
              </a:extLst>
            </p:cNvPr>
            <p:cNvSpPr txBox="1">
              <a:spLocks noChangeArrowheads="1"/>
            </p:cNvSpPr>
            <p:nvPr/>
          </p:nvSpPr>
          <p:spPr bwMode="auto">
            <a:xfrm>
              <a:off x="803" y="1600"/>
              <a:ext cx="1998" cy="259"/>
            </a:xfrm>
            <a:prstGeom prst="rect">
              <a:avLst/>
            </a:prstGeom>
            <a:noFill/>
            <a:ln>
              <a:noFill/>
            </a:ln>
            <a:effectLst>
              <a:outerShdw dist="71842"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82" tIns="50941" rIns="101882" bIns="50941">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latin typeface="Pyidaungsu" panose="020B0502040204020203" pitchFamily="34" charset="0"/>
                  <a:cs typeface="Pyidaungsu" panose="020B0502040204020203" pitchFamily="34" charset="0"/>
                </a:rPr>
                <a:t>ဥရောပ</a:t>
              </a:r>
              <a:endParaRPr lang="en-US" altLang="en-US" sz="2000" dirty="0">
                <a:latin typeface="Pyidaungsu" panose="020B0502040204020203" pitchFamily="34" charset="0"/>
                <a:cs typeface="Pyidaungsu" panose="020B0502040204020203" pitchFamily="34" charset="0"/>
              </a:endParaRPr>
            </a:p>
          </p:txBody>
        </p:sp>
        <p:sp>
          <p:nvSpPr>
            <p:cNvPr id="106538" name="Text Box 55">
              <a:extLst>
                <a:ext uri="{FF2B5EF4-FFF2-40B4-BE49-F238E27FC236}">
                  <a16:creationId xmlns:a16="http://schemas.microsoft.com/office/drawing/2014/main" id="{C4046FBE-A56E-C984-F932-1EC836367E68}"/>
                </a:ext>
              </a:extLst>
            </p:cNvPr>
            <p:cNvSpPr txBox="1">
              <a:spLocks noChangeArrowheads="1"/>
            </p:cNvSpPr>
            <p:nvPr/>
          </p:nvSpPr>
          <p:spPr bwMode="auto">
            <a:xfrm>
              <a:off x="4599" y="3922"/>
              <a:ext cx="1160" cy="259"/>
            </a:xfrm>
            <a:prstGeom prst="rect">
              <a:avLst/>
            </a:prstGeom>
            <a:noFill/>
            <a:ln>
              <a:noFill/>
            </a:ln>
            <a:effectLst>
              <a:outerShdw dist="45791" dir="3378596"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82" tIns="50941" rIns="101882" bIns="50941">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latin typeface="Pyidaungsu" panose="020B0502040204020203" pitchFamily="34" charset="0"/>
                  <a:cs typeface="Pyidaungsu" panose="020B0502040204020203" pitchFamily="34" charset="0"/>
                </a:rPr>
                <a:t>အာရေဗ</a:t>
              </a:r>
              <a:r>
                <a:rPr lang="en-US" altLang="en-US" sz="2000" dirty="0">
                  <a:latin typeface="Pyidaungsu" panose="020B0502040204020203" pitchFamily="34" charset="0"/>
                  <a:cs typeface="Pyidaungsu" panose="020B0502040204020203" pitchFamily="34" charset="0"/>
                </a:rPr>
                <a:t>ျ</a:t>
              </a:r>
            </a:p>
          </p:txBody>
        </p:sp>
      </p:grpSp>
      <p:sp>
        <p:nvSpPr>
          <p:cNvPr id="106511" name="Text Box 68">
            <a:extLst>
              <a:ext uri="{FF2B5EF4-FFF2-40B4-BE49-F238E27FC236}">
                <a16:creationId xmlns:a16="http://schemas.microsoft.com/office/drawing/2014/main" id="{C2915B84-9980-2365-ED00-C7C67B43D19F}"/>
              </a:ext>
            </a:extLst>
          </p:cNvPr>
          <p:cNvSpPr txBox="1">
            <a:spLocks noChangeArrowheads="1"/>
          </p:cNvSpPr>
          <p:nvPr/>
        </p:nvSpPr>
        <p:spPr bwMode="auto">
          <a:xfrm>
            <a:off x="7105650" y="5291138"/>
            <a:ext cx="1852613" cy="541337"/>
          </a:xfrm>
          <a:prstGeom prst="rect">
            <a:avLst/>
          </a:prstGeom>
          <a:noFill/>
          <a:ln>
            <a:noFill/>
          </a:ln>
          <a:effectLst>
            <a:outerShdw dist="53882"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err="1"/>
              <a:t>A</a:t>
            </a:r>
            <a:r>
              <a:rPr lang="en-US" altLang="en-US" sz="2000" dirty="0" err="1">
                <a:latin typeface="Pyidaungsu" panose="020B0502040204020203" pitchFamily="34" charset="0"/>
                <a:cs typeface="Pyidaungsu" panose="020B0502040204020203" pitchFamily="34" charset="0"/>
              </a:rPr>
              <a:t>ယေရုရှလင</a:t>
            </a:r>
            <a:r>
              <a:rPr lang="en-US" altLang="en-US" sz="2000" dirty="0">
                <a:latin typeface="Pyidaungsu" panose="020B0502040204020203" pitchFamily="34" charset="0"/>
                <a:cs typeface="Pyidaungsu" panose="020B0502040204020203" pitchFamily="34" charset="0"/>
              </a:rPr>
              <a:t>်</a:t>
            </a:r>
            <a:endParaRPr lang="en-US" altLang="en-US" sz="2800" dirty="0">
              <a:latin typeface="Pyidaungsu" panose="020B0502040204020203" pitchFamily="34" charset="0"/>
              <a:cs typeface="Pyidaungsu" panose="020B0502040204020203" pitchFamily="34" charset="0"/>
            </a:endParaRPr>
          </a:p>
        </p:txBody>
      </p:sp>
      <p:sp>
        <p:nvSpPr>
          <p:cNvPr id="1004613" name="Freeform 69">
            <a:extLst>
              <a:ext uri="{FF2B5EF4-FFF2-40B4-BE49-F238E27FC236}">
                <a16:creationId xmlns:a16="http://schemas.microsoft.com/office/drawing/2014/main" id="{0534AB72-00EA-EF6C-2DC0-39A3E7C45995}"/>
              </a:ext>
            </a:extLst>
          </p:cNvPr>
          <p:cNvSpPr>
            <a:spLocks/>
          </p:cNvSpPr>
          <p:nvPr/>
        </p:nvSpPr>
        <p:spPr bwMode="auto">
          <a:xfrm>
            <a:off x="5154613" y="3871913"/>
            <a:ext cx="2184400" cy="1735137"/>
          </a:xfrm>
          <a:custGeom>
            <a:avLst/>
            <a:gdLst>
              <a:gd name="T0" fmla="*/ 2147483647 w 1376"/>
              <a:gd name="T1" fmla="*/ 2147483647 h 1093"/>
              <a:gd name="T2" fmla="*/ 2147483647 w 1376"/>
              <a:gd name="T3" fmla="*/ 2147483647 h 1093"/>
              <a:gd name="T4" fmla="*/ 2147483647 w 1376"/>
              <a:gd name="T5" fmla="*/ 2147483647 h 1093"/>
              <a:gd name="T6" fmla="*/ 2147483647 w 1376"/>
              <a:gd name="T7" fmla="*/ 2147483647 h 1093"/>
              <a:gd name="T8" fmla="*/ 2147483647 w 1376"/>
              <a:gd name="T9" fmla="*/ 2147483647 h 1093"/>
              <a:gd name="T10" fmla="*/ 2147483647 w 1376"/>
              <a:gd name="T11" fmla="*/ 2147483647 h 1093"/>
              <a:gd name="T12" fmla="*/ 2147483647 w 1376"/>
              <a:gd name="T13" fmla="*/ 2147483647 h 1093"/>
              <a:gd name="T14" fmla="*/ 2147483647 w 1376"/>
              <a:gd name="T15" fmla="*/ 2147483647 h 1093"/>
              <a:gd name="T16" fmla="*/ 2147483647 w 1376"/>
              <a:gd name="T17" fmla="*/ 2147483647 h 1093"/>
              <a:gd name="T18" fmla="*/ 2147483647 w 1376"/>
              <a:gd name="T19" fmla="*/ 2147483647 h 1093"/>
              <a:gd name="T20" fmla="*/ 2147483647 w 1376"/>
              <a:gd name="T21" fmla="*/ 2147483647 h 1093"/>
              <a:gd name="T22" fmla="*/ 2147483647 w 1376"/>
              <a:gd name="T23" fmla="*/ 2147483647 h 1093"/>
              <a:gd name="T24" fmla="*/ 2147483647 w 1376"/>
              <a:gd name="T25" fmla="*/ 2147483647 h 1093"/>
              <a:gd name="T26" fmla="*/ 2147483647 w 1376"/>
              <a:gd name="T27" fmla="*/ 2147483647 h 1093"/>
              <a:gd name="T28" fmla="*/ 2147483647 w 1376"/>
              <a:gd name="T29" fmla="*/ 2147483647 h 1093"/>
              <a:gd name="T30" fmla="*/ 2147483647 w 1376"/>
              <a:gd name="T31" fmla="*/ 2147483647 h 1093"/>
              <a:gd name="T32" fmla="*/ 2147483647 w 1376"/>
              <a:gd name="T33" fmla="*/ 2147483647 h 1093"/>
              <a:gd name="T34" fmla="*/ 2147483647 w 1376"/>
              <a:gd name="T35" fmla="*/ 0 h 1093"/>
              <a:gd name="T36" fmla="*/ 2147483647 w 1376"/>
              <a:gd name="T37" fmla="*/ 2147483647 h 1093"/>
              <a:gd name="T38" fmla="*/ 2147483647 w 1376"/>
              <a:gd name="T39" fmla="*/ 2147483647 h 1093"/>
              <a:gd name="T40" fmla="*/ 2147483647 w 1376"/>
              <a:gd name="T41" fmla="*/ 2147483647 h 1093"/>
              <a:gd name="T42" fmla="*/ 2147483647 w 1376"/>
              <a:gd name="T43" fmla="*/ 2147483647 h 1093"/>
              <a:gd name="T44" fmla="*/ 2147483647 w 1376"/>
              <a:gd name="T45" fmla="*/ 2147483647 h 1093"/>
              <a:gd name="T46" fmla="*/ 2147483647 w 1376"/>
              <a:gd name="T47" fmla="*/ 2147483647 h 1093"/>
              <a:gd name="T48" fmla="*/ 2147483647 w 1376"/>
              <a:gd name="T49" fmla="*/ 2147483647 h 1093"/>
              <a:gd name="T50" fmla="*/ 2147483647 w 1376"/>
              <a:gd name="T51" fmla="*/ 2147483647 h 1093"/>
              <a:gd name="T52" fmla="*/ 2147483647 w 1376"/>
              <a:gd name="T53" fmla="*/ 2147483647 h 1093"/>
              <a:gd name="T54" fmla="*/ 2147483647 w 1376"/>
              <a:gd name="T55" fmla="*/ 2147483647 h 1093"/>
              <a:gd name="T56" fmla="*/ 2147483647 w 1376"/>
              <a:gd name="T57" fmla="*/ 2147483647 h 1093"/>
              <a:gd name="T58" fmla="*/ 2147483647 w 1376"/>
              <a:gd name="T59" fmla="*/ 2147483647 h 1093"/>
              <a:gd name="T60" fmla="*/ 2147483647 w 1376"/>
              <a:gd name="T61" fmla="*/ 2147483647 h 1093"/>
              <a:gd name="T62" fmla="*/ 2147483647 w 1376"/>
              <a:gd name="T63" fmla="*/ 2147483647 h 1093"/>
              <a:gd name="T64" fmla="*/ 2147483647 w 1376"/>
              <a:gd name="T65" fmla="*/ 2147483647 h 1093"/>
              <a:gd name="T66" fmla="*/ 2147483647 w 1376"/>
              <a:gd name="T67" fmla="*/ 2147483647 h 109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376" h="1093">
                <a:moveTo>
                  <a:pt x="1331" y="1093"/>
                </a:moveTo>
                <a:cubicBezTo>
                  <a:pt x="1376" y="1025"/>
                  <a:pt x="1343" y="1091"/>
                  <a:pt x="1343" y="969"/>
                </a:cubicBezTo>
                <a:cubicBezTo>
                  <a:pt x="1343" y="893"/>
                  <a:pt x="1347" y="886"/>
                  <a:pt x="1365" y="833"/>
                </a:cubicBezTo>
                <a:cubicBezTo>
                  <a:pt x="1361" y="818"/>
                  <a:pt x="1363" y="800"/>
                  <a:pt x="1354" y="788"/>
                </a:cubicBezTo>
                <a:cubicBezTo>
                  <a:pt x="1346" y="778"/>
                  <a:pt x="1328" y="785"/>
                  <a:pt x="1320" y="777"/>
                </a:cubicBezTo>
                <a:cubicBezTo>
                  <a:pt x="1311" y="768"/>
                  <a:pt x="1312" y="754"/>
                  <a:pt x="1309" y="743"/>
                </a:cubicBezTo>
                <a:cubicBezTo>
                  <a:pt x="1316" y="679"/>
                  <a:pt x="1322" y="642"/>
                  <a:pt x="1343" y="586"/>
                </a:cubicBezTo>
                <a:cubicBezTo>
                  <a:pt x="1339" y="544"/>
                  <a:pt x="1339" y="502"/>
                  <a:pt x="1331" y="462"/>
                </a:cubicBezTo>
                <a:cubicBezTo>
                  <a:pt x="1325" y="434"/>
                  <a:pt x="1301" y="417"/>
                  <a:pt x="1275" y="416"/>
                </a:cubicBezTo>
                <a:cubicBezTo>
                  <a:pt x="1181" y="409"/>
                  <a:pt x="1087" y="408"/>
                  <a:pt x="993" y="405"/>
                </a:cubicBezTo>
                <a:cubicBezTo>
                  <a:pt x="937" y="394"/>
                  <a:pt x="920" y="376"/>
                  <a:pt x="870" y="360"/>
                </a:cubicBezTo>
                <a:cubicBezTo>
                  <a:pt x="801" y="259"/>
                  <a:pt x="893" y="379"/>
                  <a:pt x="813" y="315"/>
                </a:cubicBezTo>
                <a:cubicBezTo>
                  <a:pt x="740" y="256"/>
                  <a:pt x="842" y="297"/>
                  <a:pt x="757" y="270"/>
                </a:cubicBezTo>
                <a:cubicBezTo>
                  <a:pt x="718" y="243"/>
                  <a:pt x="689" y="236"/>
                  <a:pt x="644" y="225"/>
                </a:cubicBezTo>
                <a:cubicBezTo>
                  <a:pt x="629" y="137"/>
                  <a:pt x="636" y="144"/>
                  <a:pt x="554" y="124"/>
                </a:cubicBezTo>
                <a:cubicBezTo>
                  <a:pt x="491" y="81"/>
                  <a:pt x="477" y="72"/>
                  <a:pt x="408" y="56"/>
                </a:cubicBezTo>
                <a:cubicBezTo>
                  <a:pt x="375" y="34"/>
                  <a:pt x="376" y="30"/>
                  <a:pt x="340" y="22"/>
                </a:cubicBezTo>
                <a:cubicBezTo>
                  <a:pt x="302" y="13"/>
                  <a:pt x="227" y="0"/>
                  <a:pt x="227" y="0"/>
                </a:cubicBezTo>
                <a:cubicBezTo>
                  <a:pt x="173" y="8"/>
                  <a:pt x="121" y="15"/>
                  <a:pt x="70" y="33"/>
                </a:cubicBezTo>
                <a:cubicBezTo>
                  <a:pt x="0" y="102"/>
                  <a:pt x="28" y="136"/>
                  <a:pt x="58" y="225"/>
                </a:cubicBezTo>
                <a:cubicBezTo>
                  <a:pt x="61" y="236"/>
                  <a:pt x="58" y="255"/>
                  <a:pt x="70" y="259"/>
                </a:cubicBezTo>
                <a:cubicBezTo>
                  <a:pt x="92" y="266"/>
                  <a:pt x="137" y="281"/>
                  <a:pt x="137" y="281"/>
                </a:cubicBezTo>
                <a:cubicBezTo>
                  <a:pt x="198" y="322"/>
                  <a:pt x="197" y="352"/>
                  <a:pt x="137" y="394"/>
                </a:cubicBezTo>
                <a:cubicBezTo>
                  <a:pt x="120" y="419"/>
                  <a:pt x="90" y="448"/>
                  <a:pt x="126" y="484"/>
                </a:cubicBezTo>
                <a:cubicBezTo>
                  <a:pt x="142" y="500"/>
                  <a:pt x="194" y="507"/>
                  <a:pt x="194" y="507"/>
                </a:cubicBezTo>
                <a:cubicBezTo>
                  <a:pt x="209" y="529"/>
                  <a:pt x="216" y="559"/>
                  <a:pt x="239" y="574"/>
                </a:cubicBezTo>
                <a:cubicBezTo>
                  <a:pt x="375" y="665"/>
                  <a:pt x="406" y="671"/>
                  <a:pt x="577" y="687"/>
                </a:cubicBezTo>
                <a:cubicBezTo>
                  <a:pt x="621" y="701"/>
                  <a:pt x="667" y="705"/>
                  <a:pt x="712" y="721"/>
                </a:cubicBezTo>
                <a:cubicBezTo>
                  <a:pt x="731" y="781"/>
                  <a:pt x="799" y="814"/>
                  <a:pt x="858" y="833"/>
                </a:cubicBezTo>
                <a:cubicBezTo>
                  <a:pt x="869" y="840"/>
                  <a:pt x="879" y="849"/>
                  <a:pt x="892" y="856"/>
                </a:cubicBezTo>
                <a:cubicBezTo>
                  <a:pt x="902" y="861"/>
                  <a:pt x="915" y="861"/>
                  <a:pt x="926" y="867"/>
                </a:cubicBezTo>
                <a:cubicBezTo>
                  <a:pt x="1047" y="934"/>
                  <a:pt x="947" y="895"/>
                  <a:pt x="1027" y="924"/>
                </a:cubicBezTo>
                <a:cubicBezTo>
                  <a:pt x="1058" y="969"/>
                  <a:pt x="1108" y="982"/>
                  <a:pt x="1162" y="991"/>
                </a:cubicBezTo>
                <a:cubicBezTo>
                  <a:pt x="1262" y="1007"/>
                  <a:pt x="1231" y="978"/>
                  <a:pt x="1264" y="1014"/>
                </a:cubicBezTo>
              </a:path>
            </a:pathLst>
          </a:custGeom>
          <a:noFill/>
          <a:ln w="57150" cap="flat" cmpd="sng">
            <a:solidFill>
              <a:srgbClr val="FFEA18"/>
            </a:solidFill>
            <a:prstDash val="solid"/>
            <a:round/>
            <a:headEnd type="none" w="med" len="med"/>
            <a:tailEnd type="none" w="med" len="med"/>
          </a:ln>
          <a:effectLst>
            <a:outerShdw dist="56796" dir="1593903"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p>
            <a:endParaRPr lang="en-US"/>
          </a:p>
        </p:txBody>
      </p:sp>
      <p:grpSp>
        <p:nvGrpSpPr>
          <p:cNvPr id="3" name="Group 72">
            <a:extLst>
              <a:ext uri="{FF2B5EF4-FFF2-40B4-BE49-F238E27FC236}">
                <a16:creationId xmlns:a16="http://schemas.microsoft.com/office/drawing/2014/main" id="{987AF59A-AC3E-6A41-C746-4EF9A4D543D2}"/>
              </a:ext>
            </a:extLst>
          </p:cNvPr>
          <p:cNvGrpSpPr>
            <a:grpSpLocks/>
          </p:cNvGrpSpPr>
          <p:nvPr/>
        </p:nvGrpSpPr>
        <p:grpSpPr bwMode="auto">
          <a:xfrm>
            <a:off x="549275" y="5842002"/>
            <a:ext cx="7224713" cy="1543386"/>
            <a:chOff x="575" y="3847"/>
            <a:chExt cx="4551" cy="854"/>
          </a:xfrm>
        </p:grpSpPr>
        <p:sp>
          <p:nvSpPr>
            <p:cNvPr id="106533" name="Rectangle 65" descr="10%">
              <a:extLst>
                <a:ext uri="{FF2B5EF4-FFF2-40B4-BE49-F238E27FC236}">
                  <a16:creationId xmlns:a16="http://schemas.microsoft.com/office/drawing/2014/main" id="{7F4D15DC-FD8D-E31B-FE1D-F31526CCDDE5}"/>
                </a:ext>
              </a:extLst>
            </p:cNvPr>
            <p:cNvSpPr>
              <a:spLocks noChangeArrowheads="1"/>
            </p:cNvSpPr>
            <p:nvPr/>
          </p:nvSpPr>
          <p:spPr bwMode="auto">
            <a:xfrm>
              <a:off x="575" y="3847"/>
              <a:ext cx="4528" cy="854"/>
            </a:xfrm>
            <a:prstGeom prst="rect">
              <a:avLst/>
            </a:prstGeom>
            <a:blipFill dpi="0" rotWithShape="0">
              <a:blip r:embed="rId4"/>
              <a:srcRect/>
              <a:tile tx="0" ty="0" sx="100000" sy="100000" flip="none" algn="tl"/>
            </a:blipFill>
            <a:ln w="76200" cmpd="tri">
              <a:solidFill>
                <a:schemeClr val="accent1"/>
              </a:solidFill>
              <a:miter lim="800000"/>
              <a:headEnd/>
              <a:tailEnd/>
            </a:ln>
            <a:effectLst>
              <a:outerShdw dist="99190" dir="2388334"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06534" name="Rectangle 71">
              <a:extLst>
                <a:ext uri="{FF2B5EF4-FFF2-40B4-BE49-F238E27FC236}">
                  <a16:creationId xmlns:a16="http://schemas.microsoft.com/office/drawing/2014/main" id="{0F9EA3A0-CD03-29ED-BA80-B0D0546C794D}"/>
                </a:ext>
              </a:extLst>
            </p:cNvPr>
            <p:cNvSpPr>
              <a:spLocks noChangeArrowheads="1"/>
            </p:cNvSpPr>
            <p:nvPr/>
          </p:nvSpPr>
          <p:spPr bwMode="auto">
            <a:xfrm>
              <a:off x="692" y="3855"/>
              <a:ext cx="4434" cy="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my-MM" altLang="en-US" sz="2000" dirty="0">
                  <a:solidFill>
                    <a:schemeClr val="bg1"/>
                  </a:solidFill>
                  <a:latin typeface="Pyidaungsu" panose="020B0502040204020203" pitchFamily="34" charset="0"/>
                  <a:cs typeface="Pyidaungsu" panose="020B0502040204020203" pitchFamily="34" charset="0"/>
                </a:rPr>
                <a:t>ထူးခြားမှု း အသင်းတော် တိုးပွားခြင်း</a:t>
              </a:r>
            </a:p>
            <a:p>
              <a:pPr algn="l"/>
              <a:r>
                <a:rPr lang="my-MM" altLang="en-US" sz="2000" dirty="0">
                  <a:solidFill>
                    <a:schemeClr val="bg1"/>
                  </a:solidFill>
                  <a:latin typeface="Pyidaungsu" panose="020B0502040204020203" pitchFamily="34" charset="0"/>
                  <a:cs typeface="Pyidaungsu" panose="020B0502040204020203" pitchFamily="34" charset="0"/>
                </a:rPr>
                <a:t>	 မာကေတောနိ ခေါ်သံ</a:t>
              </a:r>
            </a:p>
            <a:p>
              <a:pPr algn="l"/>
              <a:r>
                <a:rPr lang="my-MM" altLang="en-US" sz="2000" dirty="0">
                  <a:solidFill>
                    <a:schemeClr val="bg1"/>
                  </a:solidFill>
                  <a:latin typeface="Pyidaungsu" panose="020B0502040204020203" pitchFamily="34" charset="0"/>
                  <a:cs typeface="Pyidaungsu" panose="020B0502040204020203" pitchFamily="34" charset="0"/>
                </a:rPr>
                <a:t>	 အာသင်မြို့သို့ အမည်မသိဘုရား မာစ်းတောင်ကုန်း</a:t>
              </a:r>
            </a:p>
            <a:p>
              <a:pPr algn="l"/>
              <a:r>
                <a:rPr lang="my-MM" altLang="en-US" sz="2000" dirty="0">
                  <a:solidFill>
                    <a:schemeClr val="bg1"/>
                  </a:solidFill>
                  <a:latin typeface="Pyidaungsu" panose="020B0502040204020203" pitchFamily="34" charset="0"/>
                  <a:cs typeface="Pyidaungsu" panose="020B0502040204020203" pitchFamily="34" charset="0"/>
                </a:rPr>
                <a:t>	 ကောရိန္တုသားများကြာရှည်စွာနေထိုင်မှု</a:t>
              </a:r>
              <a:endParaRPr lang="en-US" altLang="en-US" sz="2500" dirty="0">
                <a:solidFill>
                  <a:schemeClr val="bg1"/>
                </a:solidFill>
              </a:endParaRPr>
            </a:p>
          </p:txBody>
        </p:sp>
      </p:grpSp>
      <p:grpSp>
        <p:nvGrpSpPr>
          <p:cNvPr id="4" name="Group 74">
            <a:extLst>
              <a:ext uri="{FF2B5EF4-FFF2-40B4-BE49-F238E27FC236}">
                <a16:creationId xmlns:a16="http://schemas.microsoft.com/office/drawing/2014/main" id="{D8AB6D31-94BA-6B50-CA6C-772FC8B7D3C6}"/>
              </a:ext>
            </a:extLst>
          </p:cNvPr>
          <p:cNvGrpSpPr>
            <a:grpSpLocks/>
          </p:cNvGrpSpPr>
          <p:nvPr/>
        </p:nvGrpSpPr>
        <p:grpSpPr bwMode="auto">
          <a:xfrm>
            <a:off x="754062" y="5027613"/>
            <a:ext cx="5665788" cy="695325"/>
            <a:chOff x="572" y="3266"/>
            <a:chExt cx="3569" cy="438"/>
          </a:xfrm>
        </p:grpSpPr>
        <p:sp>
          <p:nvSpPr>
            <p:cNvPr id="106531" name="Rectangle 62" descr="10%">
              <a:extLst>
                <a:ext uri="{FF2B5EF4-FFF2-40B4-BE49-F238E27FC236}">
                  <a16:creationId xmlns:a16="http://schemas.microsoft.com/office/drawing/2014/main" id="{D89F6302-95B1-B21F-97BB-F2D99B491269}"/>
                </a:ext>
              </a:extLst>
            </p:cNvPr>
            <p:cNvSpPr>
              <a:spLocks noChangeArrowheads="1"/>
            </p:cNvSpPr>
            <p:nvPr/>
          </p:nvSpPr>
          <p:spPr bwMode="auto">
            <a:xfrm>
              <a:off x="584" y="3266"/>
              <a:ext cx="3445" cy="438"/>
            </a:xfrm>
            <a:prstGeom prst="rect">
              <a:avLst/>
            </a:prstGeom>
            <a:blipFill dpi="0" rotWithShape="0">
              <a:blip r:embed="rId4"/>
              <a:srcRect/>
              <a:tile tx="0" ty="0" sx="100000" sy="100000" flip="none" algn="tl"/>
            </a:blipFill>
            <a:ln w="76200" cmpd="tri">
              <a:solidFill>
                <a:srgbClr val="0067C9"/>
              </a:solidFill>
              <a:miter lim="800000"/>
              <a:headEnd/>
              <a:tailEnd/>
            </a:ln>
            <a:effectLst>
              <a:outerShdw dist="89803" dir="2700000"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06532" name="Text Box 73">
              <a:extLst>
                <a:ext uri="{FF2B5EF4-FFF2-40B4-BE49-F238E27FC236}">
                  <a16:creationId xmlns:a16="http://schemas.microsoft.com/office/drawing/2014/main" id="{D51D5460-188A-456A-D874-39FB8BF38268}"/>
                </a:ext>
              </a:extLst>
            </p:cNvPr>
            <p:cNvSpPr txBox="1">
              <a:spLocks noChangeArrowheads="1"/>
            </p:cNvSpPr>
            <p:nvPr/>
          </p:nvSpPr>
          <p:spPr bwMode="auto">
            <a:xfrm>
              <a:off x="572" y="3343"/>
              <a:ext cx="3569" cy="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a:solidFill>
                    <a:schemeClr val="bg1"/>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၂ - </a:t>
              </a:r>
              <a:r>
                <a:rPr lang="en-US" altLang="en-US" sz="2400" dirty="0" err="1">
                  <a:solidFill>
                    <a:schemeClr val="bg1"/>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ဥရောပ</a:t>
              </a:r>
              <a:r>
                <a:rPr lang="en-US" altLang="en-US" sz="2400" dirty="0">
                  <a:solidFill>
                    <a:schemeClr val="bg1"/>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 </a:t>
              </a:r>
              <a:r>
                <a:rPr lang="en-US" altLang="en-US" sz="2400" dirty="0" err="1">
                  <a:solidFill>
                    <a:schemeClr val="bg1"/>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တွန်းအား</a:t>
              </a:r>
              <a:r>
                <a:rPr lang="en-US" altLang="en-US" sz="2400" dirty="0">
                  <a:solidFill>
                    <a:schemeClr val="bg1"/>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 </a:t>
              </a:r>
              <a:r>
                <a:rPr lang="en-US" altLang="en-US" sz="2400" dirty="0" err="1">
                  <a:solidFill>
                    <a:schemeClr val="bg1"/>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ဖိအား</a:t>
              </a:r>
              <a:endParaRPr lang="en-US" altLang="en-US" sz="2400" dirty="0">
                <a:solidFill>
                  <a:schemeClr val="bg1"/>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endParaRPr>
            </a:p>
          </p:txBody>
        </p:sp>
      </p:grpSp>
      <p:sp>
        <p:nvSpPr>
          <p:cNvPr id="1004619" name="Text Box 75">
            <a:extLst>
              <a:ext uri="{FF2B5EF4-FFF2-40B4-BE49-F238E27FC236}">
                <a16:creationId xmlns:a16="http://schemas.microsoft.com/office/drawing/2014/main" id="{8F52C794-B08E-11DA-954E-295D05FD438F}"/>
              </a:ext>
            </a:extLst>
          </p:cNvPr>
          <p:cNvSpPr txBox="1">
            <a:spLocks noChangeArrowheads="1"/>
          </p:cNvSpPr>
          <p:nvPr/>
        </p:nvSpPr>
        <p:spPr bwMode="auto">
          <a:xfrm>
            <a:off x="776288" y="4135438"/>
            <a:ext cx="2190750" cy="410605"/>
          </a:xfrm>
          <a:prstGeom prst="rect">
            <a:avLst/>
          </a:prstGeom>
          <a:solidFill>
            <a:srgbClr val="A7FDFA"/>
          </a:solidFill>
          <a:ln w="9525">
            <a:solidFill>
              <a:schemeClr val="tx1"/>
            </a:solidFill>
            <a:miter lim="800000"/>
            <a:headEnd/>
            <a:tailEnd/>
          </a:ln>
          <a:effectLst>
            <a:outerShdw dist="71842" dir="2700000" algn="ctr" rotWithShape="0">
              <a:schemeClr val="tx1"/>
            </a:outerShdw>
          </a:effec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err="1">
                <a:latin typeface="Pyidaungsu" panose="020B0502040204020203" pitchFamily="34" charset="0"/>
                <a:cs typeface="Pyidaungsu" panose="020B0502040204020203" pitchFamily="34" charset="0"/>
              </a:rPr>
              <a:t>တမန်တော</a:t>
            </a:r>
            <a:r>
              <a:rPr lang="en-US" altLang="en-US" sz="2000" dirty="0">
                <a:latin typeface="Pyidaungsu" panose="020B0502040204020203" pitchFamily="34" charset="0"/>
                <a:cs typeface="Pyidaungsu" panose="020B0502040204020203" pitchFamily="34" charset="0"/>
              </a:rPr>
              <a:t>် ၁၅-၁၈</a:t>
            </a:r>
          </a:p>
        </p:txBody>
      </p:sp>
      <p:sp>
        <p:nvSpPr>
          <p:cNvPr id="1004620" name="AutoShape 76">
            <a:extLst>
              <a:ext uri="{FF2B5EF4-FFF2-40B4-BE49-F238E27FC236}">
                <a16:creationId xmlns:a16="http://schemas.microsoft.com/office/drawing/2014/main" id="{D9EE426A-6FA2-163C-58E0-47D6D043EC7C}"/>
              </a:ext>
            </a:extLst>
          </p:cNvPr>
          <p:cNvSpPr>
            <a:spLocks noChangeArrowheads="1"/>
          </p:cNvSpPr>
          <p:nvPr/>
        </p:nvSpPr>
        <p:spPr bwMode="auto">
          <a:xfrm rot="5381696">
            <a:off x="7228681" y="4483894"/>
            <a:ext cx="690563" cy="454025"/>
          </a:xfrm>
          <a:prstGeom prst="leftArrow">
            <a:avLst>
              <a:gd name="adj1" fmla="val 50000"/>
              <a:gd name="adj2" fmla="val 38025"/>
            </a:avLst>
          </a:prstGeom>
          <a:solidFill>
            <a:srgbClr val="FFEA18"/>
          </a:solidFill>
          <a:ln w="38100">
            <a:solidFill>
              <a:schemeClr val="hlink"/>
            </a:solidFill>
            <a:miter lim="800000"/>
            <a:headEnd/>
            <a:tailEnd/>
          </a:ln>
          <a:effectLst>
            <a:outerShdw dist="71842"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004621" name="AutoShape 77">
            <a:extLst>
              <a:ext uri="{FF2B5EF4-FFF2-40B4-BE49-F238E27FC236}">
                <a16:creationId xmlns:a16="http://schemas.microsoft.com/office/drawing/2014/main" id="{14D9E3BB-EFF9-883C-570B-5630EEFEF7D2}"/>
              </a:ext>
            </a:extLst>
          </p:cNvPr>
          <p:cNvSpPr>
            <a:spLocks noChangeArrowheads="1"/>
          </p:cNvSpPr>
          <p:nvPr/>
        </p:nvSpPr>
        <p:spPr bwMode="auto">
          <a:xfrm rot="1195348">
            <a:off x="5983288" y="3741738"/>
            <a:ext cx="690562" cy="454025"/>
          </a:xfrm>
          <a:prstGeom prst="leftArrow">
            <a:avLst>
              <a:gd name="adj1" fmla="val 50000"/>
              <a:gd name="adj2" fmla="val 38024"/>
            </a:avLst>
          </a:prstGeom>
          <a:solidFill>
            <a:srgbClr val="FFEA18"/>
          </a:solidFill>
          <a:ln w="38100">
            <a:solidFill>
              <a:schemeClr val="hlink"/>
            </a:solidFill>
            <a:miter lim="800000"/>
            <a:headEnd/>
            <a:tailEnd/>
          </a:ln>
          <a:effectLst>
            <a:outerShdw dist="71842"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004622" name="AutoShape 78">
            <a:extLst>
              <a:ext uri="{FF2B5EF4-FFF2-40B4-BE49-F238E27FC236}">
                <a16:creationId xmlns:a16="http://schemas.microsoft.com/office/drawing/2014/main" id="{D11710FF-441E-A055-D7C0-BAA8B4DF889F}"/>
              </a:ext>
            </a:extLst>
          </p:cNvPr>
          <p:cNvSpPr>
            <a:spLocks noChangeArrowheads="1"/>
          </p:cNvSpPr>
          <p:nvPr/>
        </p:nvSpPr>
        <p:spPr bwMode="auto">
          <a:xfrm rot="-6433995">
            <a:off x="5266531" y="4280694"/>
            <a:ext cx="690563" cy="454025"/>
          </a:xfrm>
          <a:prstGeom prst="leftArrow">
            <a:avLst>
              <a:gd name="adj1" fmla="val 50000"/>
              <a:gd name="adj2" fmla="val 38025"/>
            </a:avLst>
          </a:prstGeom>
          <a:solidFill>
            <a:srgbClr val="FFEA18"/>
          </a:solidFill>
          <a:ln w="38100">
            <a:solidFill>
              <a:schemeClr val="hlink"/>
            </a:solidFill>
            <a:miter lim="800000"/>
            <a:headEnd/>
            <a:tailEnd/>
          </a:ln>
          <a:effectLst>
            <a:outerShdw dist="71842"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004623" name="AutoShape 79">
            <a:extLst>
              <a:ext uri="{FF2B5EF4-FFF2-40B4-BE49-F238E27FC236}">
                <a16:creationId xmlns:a16="http://schemas.microsoft.com/office/drawing/2014/main" id="{DB28B756-2033-16E2-E5C9-0867BE5FEBCA}"/>
              </a:ext>
            </a:extLst>
          </p:cNvPr>
          <p:cNvSpPr>
            <a:spLocks noChangeArrowheads="1"/>
          </p:cNvSpPr>
          <p:nvPr/>
        </p:nvSpPr>
        <p:spPr bwMode="auto">
          <a:xfrm rot="-9981996">
            <a:off x="5553075" y="5035550"/>
            <a:ext cx="690563" cy="454025"/>
          </a:xfrm>
          <a:prstGeom prst="leftArrow">
            <a:avLst>
              <a:gd name="adj1" fmla="val 50000"/>
              <a:gd name="adj2" fmla="val 38025"/>
            </a:avLst>
          </a:prstGeom>
          <a:solidFill>
            <a:srgbClr val="FFEA18"/>
          </a:solidFill>
          <a:ln w="38100">
            <a:solidFill>
              <a:schemeClr val="hlink"/>
            </a:solidFill>
            <a:miter lim="800000"/>
            <a:headEnd/>
            <a:tailEnd/>
          </a:ln>
          <a:effectLst>
            <a:outerShdw dist="71842"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pic>
        <p:nvPicPr>
          <p:cNvPr id="1004631" name="Picture 87">
            <a:extLst>
              <a:ext uri="{FF2B5EF4-FFF2-40B4-BE49-F238E27FC236}">
                <a16:creationId xmlns:a16="http://schemas.microsoft.com/office/drawing/2014/main" id="{12B540C4-E5EC-EE32-C60C-0E59668E41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2475" y="554038"/>
            <a:ext cx="3440113" cy="2579687"/>
          </a:xfrm>
          <a:prstGeom prst="rect">
            <a:avLst/>
          </a:prstGeom>
          <a:noFill/>
          <a:ln w="76200">
            <a:solidFill>
              <a:srgbClr val="A50021"/>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06521" name="Text Box 89">
            <a:extLst>
              <a:ext uri="{FF2B5EF4-FFF2-40B4-BE49-F238E27FC236}">
                <a16:creationId xmlns:a16="http://schemas.microsoft.com/office/drawing/2014/main" id="{0DAF2163-3563-9365-EDAB-A7D40F94A402}"/>
              </a:ext>
            </a:extLst>
          </p:cNvPr>
          <p:cNvSpPr txBox="1">
            <a:spLocks noChangeArrowheads="1"/>
          </p:cNvSpPr>
          <p:nvPr/>
        </p:nvSpPr>
        <p:spPr bwMode="auto">
          <a:xfrm>
            <a:off x="9399588" y="70358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106522" name="Rectangle 91">
            <a:extLst>
              <a:ext uri="{FF2B5EF4-FFF2-40B4-BE49-F238E27FC236}">
                <a16:creationId xmlns:a16="http://schemas.microsoft.com/office/drawing/2014/main" id="{4F6A41D2-B9A1-B36E-0942-A809C1391753}"/>
              </a:ext>
            </a:extLst>
          </p:cNvPr>
          <p:cNvSpPr>
            <a:spLocks noChangeArrowheads="1"/>
          </p:cNvSpPr>
          <p:nvPr/>
        </p:nvSpPr>
        <p:spPr bwMode="auto">
          <a:xfrm>
            <a:off x="8737600" y="7397750"/>
            <a:ext cx="492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000">
                <a:solidFill>
                  <a:schemeClr val="bg1"/>
                </a:solidFill>
              </a:rPr>
              <a:t>8.0.08.</a:t>
            </a:r>
          </a:p>
        </p:txBody>
      </p:sp>
      <p:sp>
        <p:nvSpPr>
          <p:cNvPr id="106523" name="Text Box 92">
            <a:extLst>
              <a:ext uri="{FF2B5EF4-FFF2-40B4-BE49-F238E27FC236}">
                <a16:creationId xmlns:a16="http://schemas.microsoft.com/office/drawing/2014/main" id="{9F8CB31E-EBB4-9C97-91E9-8212CA4E00BB}"/>
              </a:ext>
            </a:extLst>
          </p:cNvPr>
          <p:cNvSpPr txBox="1">
            <a:spLocks noChangeArrowheads="1"/>
          </p:cNvSpPr>
          <p:nvPr/>
        </p:nvSpPr>
        <p:spPr bwMode="auto">
          <a:xfrm>
            <a:off x="798513" y="7431088"/>
            <a:ext cx="5953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900">
                <a:solidFill>
                  <a:schemeClr val="bg1"/>
                </a:solidFill>
              </a:rPr>
              <a:t>©2004 TBBMI</a:t>
            </a:r>
          </a:p>
        </p:txBody>
      </p:sp>
      <p:sp>
        <p:nvSpPr>
          <p:cNvPr id="106524" name="Text Box 93">
            <a:extLst>
              <a:ext uri="{FF2B5EF4-FFF2-40B4-BE49-F238E27FC236}">
                <a16:creationId xmlns:a16="http://schemas.microsoft.com/office/drawing/2014/main" id="{8ABE537D-63B9-DBA9-EE40-2939D16E65CA}"/>
              </a:ext>
            </a:extLst>
          </p:cNvPr>
          <p:cNvSpPr txBox="1">
            <a:spLocks noChangeArrowheads="1"/>
          </p:cNvSpPr>
          <p:nvPr/>
        </p:nvSpPr>
        <p:spPr bwMode="auto">
          <a:xfrm>
            <a:off x="9185275" y="7402513"/>
            <a:ext cx="3000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44</a:t>
            </a:r>
          </a:p>
        </p:txBody>
      </p:sp>
      <p:sp>
        <p:nvSpPr>
          <p:cNvPr id="106525" name="Text Box 94">
            <a:extLst>
              <a:ext uri="{FF2B5EF4-FFF2-40B4-BE49-F238E27FC236}">
                <a16:creationId xmlns:a16="http://schemas.microsoft.com/office/drawing/2014/main" id="{D4179E51-1D0B-1EA9-AE49-EFDD0D46FA6A}"/>
              </a:ext>
            </a:extLst>
          </p:cNvPr>
          <p:cNvSpPr txBox="1">
            <a:spLocks noChangeArrowheads="1"/>
          </p:cNvSpPr>
          <p:nvPr/>
        </p:nvSpPr>
        <p:spPr bwMode="auto">
          <a:xfrm>
            <a:off x="9632950" y="7345363"/>
            <a:ext cx="265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rPr>
              <a:t>5</a:t>
            </a:r>
          </a:p>
        </p:txBody>
      </p:sp>
      <p:grpSp>
        <p:nvGrpSpPr>
          <p:cNvPr id="106526" name="Group 101">
            <a:extLst>
              <a:ext uri="{FF2B5EF4-FFF2-40B4-BE49-F238E27FC236}">
                <a16:creationId xmlns:a16="http://schemas.microsoft.com/office/drawing/2014/main" id="{DD50D615-F1E7-ACE7-18BB-D9AB0C1E6A78}"/>
              </a:ext>
            </a:extLst>
          </p:cNvPr>
          <p:cNvGrpSpPr>
            <a:grpSpLocks/>
          </p:cNvGrpSpPr>
          <p:nvPr/>
        </p:nvGrpSpPr>
        <p:grpSpPr bwMode="auto">
          <a:xfrm>
            <a:off x="1636712" y="577850"/>
            <a:ext cx="4084638" cy="2703513"/>
            <a:chOff x="-2186" y="781"/>
            <a:chExt cx="2573" cy="1703"/>
          </a:xfrm>
        </p:grpSpPr>
        <p:sp>
          <p:nvSpPr>
            <p:cNvPr id="106529" name="AutoShape 96">
              <a:extLst>
                <a:ext uri="{FF2B5EF4-FFF2-40B4-BE49-F238E27FC236}">
                  <a16:creationId xmlns:a16="http://schemas.microsoft.com/office/drawing/2014/main" id="{CCE91708-E87F-A60C-E8F0-2F6416B76D35}"/>
                </a:ext>
              </a:extLst>
            </p:cNvPr>
            <p:cNvSpPr>
              <a:spLocks noChangeArrowheads="1"/>
            </p:cNvSpPr>
            <p:nvPr/>
          </p:nvSpPr>
          <p:spPr bwMode="auto">
            <a:xfrm flipH="1">
              <a:off x="-2100" y="781"/>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200">
              <a:solidFill>
                <a:schemeClr val="hlink"/>
              </a:solidFill>
              <a:round/>
              <a:headEnd/>
              <a:tailEnd/>
            </a:ln>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06530" name="Text Box 97">
              <a:extLst>
                <a:ext uri="{FF2B5EF4-FFF2-40B4-BE49-F238E27FC236}">
                  <a16:creationId xmlns:a16="http://schemas.microsoft.com/office/drawing/2014/main" id="{1672A739-6673-5389-9886-F7D166C6938D}"/>
                </a:ext>
              </a:extLst>
            </p:cNvPr>
            <p:cNvSpPr txBox="1">
              <a:spLocks noChangeArrowheads="1"/>
            </p:cNvSpPr>
            <p:nvPr/>
          </p:nvSpPr>
          <p:spPr bwMode="auto">
            <a:xfrm>
              <a:off x="-2186" y="1355"/>
              <a:ext cx="2573" cy="291"/>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EA18"/>
                  </a:solidFill>
                  <a:latin typeface="Pyidaungsu" panose="020B0502040204020203" pitchFamily="34" charset="0"/>
                  <a:cs typeface="Pyidaungsu" panose="020B0502040204020203" pitchFamily="34" charset="0"/>
                </a:rPr>
                <a:t>အေဒီ</a:t>
              </a:r>
              <a:r>
                <a:rPr lang="en-US" altLang="en-US" sz="2400" dirty="0">
                  <a:solidFill>
                    <a:srgbClr val="FFEA18"/>
                  </a:solidFill>
                  <a:latin typeface="Pyidaungsu" panose="020B0502040204020203" pitchFamily="34" charset="0"/>
                  <a:cs typeface="Pyidaungsu" panose="020B0502040204020203" pitchFamily="34" charset="0"/>
                </a:rPr>
                <a:t> ၄၉-၅၂</a:t>
              </a:r>
            </a:p>
          </p:txBody>
        </p:sp>
      </p:grpSp>
      <p:sp>
        <p:nvSpPr>
          <p:cNvPr id="1004642" name="AutoShape 98">
            <a:extLst>
              <a:ext uri="{FF2B5EF4-FFF2-40B4-BE49-F238E27FC236}">
                <a16:creationId xmlns:a16="http://schemas.microsoft.com/office/drawing/2014/main" id="{B0E31E72-4048-B83F-1F3C-565D03E3A9D2}"/>
              </a:ext>
            </a:extLst>
          </p:cNvPr>
          <p:cNvSpPr>
            <a:spLocks noChangeArrowheads="1"/>
          </p:cNvSpPr>
          <p:nvPr/>
        </p:nvSpPr>
        <p:spPr bwMode="auto">
          <a:xfrm>
            <a:off x="6022975" y="1497013"/>
            <a:ext cx="3182938" cy="1144587"/>
          </a:xfrm>
          <a:prstGeom prst="roundRect">
            <a:avLst>
              <a:gd name="adj" fmla="val 16667"/>
            </a:avLst>
          </a:prstGeom>
          <a:noFill/>
          <a:ln w="57150">
            <a:solidFill>
              <a:srgbClr val="FFEA18"/>
            </a:solidFill>
            <a:round/>
            <a:headEnd/>
            <a:tailEnd/>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004643" name="AutoShape 99">
            <a:extLst>
              <a:ext uri="{FF2B5EF4-FFF2-40B4-BE49-F238E27FC236}">
                <a16:creationId xmlns:a16="http://schemas.microsoft.com/office/drawing/2014/main" id="{52924CBB-DB49-0A72-547B-06855D7021BF}"/>
              </a:ext>
            </a:extLst>
          </p:cNvPr>
          <p:cNvSpPr>
            <a:spLocks noChangeArrowheads="1"/>
          </p:cNvSpPr>
          <p:nvPr/>
        </p:nvSpPr>
        <p:spPr bwMode="auto">
          <a:xfrm rot="-9981996">
            <a:off x="6407150" y="5299075"/>
            <a:ext cx="690563" cy="454025"/>
          </a:xfrm>
          <a:prstGeom prst="leftArrow">
            <a:avLst>
              <a:gd name="adj1" fmla="val 50000"/>
              <a:gd name="adj2" fmla="val 38025"/>
            </a:avLst>
          </a:prstGeom>
          <a:solidFill>
            <a:srgbClr val="FFEA18"/>
          </a:solidFill>
          <a:ln w="38100">
            <a:solidFill>
              <a:schemeClr val="hlink"/>
            </a:solidFill>
            <a:miter lim="800000"/>
            <a:headEnd/>
            <a:tailEnd/>
          </a:ln>
          <a:effectLst>
            <a:outerShdw dist="71842"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004631"/>
                                        </p:tgtEl>
                                        <p:attrNameLst>
                                          <p:attrName>style.visibility</p:attrName>
                                        </p:attrNameLst>
                                      </p:cBhvr>
                                      <p:to>
                                        <p:strVal val="visible"/>
                                      </p:to>
                                    </p:set>
                                    <p:animEffect transition="in" filter="dissolve">
                                      <p:cBhvr>
                                        <p:cTn id="7" dur="500"/>
                                        <p:tgtEl>
                                          <p:spTgt spid="10046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1004619"/>
                                        </p:tgtEl>
                                        <p:attrNameLst>
                                          <p:attrName>style.visibility</p:attrName>
                                        </p:attrNameLst>
                                      </p:cBhvr>
                                      <p:to>
                                        <p:strVal val="visible"/>
                                      </p:to>
                                    </p:set>
                                    <p:animEffect transition="in" filter="dissolve">
                                      <p:cBhvr>
                                        <p:cTn id="16" dur="500"/>
                                        <p:tgtEl>
                                          <p:spTgt spid="100461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1004613"/>
                                        </p:tgtEl>
                                        <p:attrNameLst>
                                          <p:attrName>style.visibility</p:attrName>
                                        </p:attrNameLst>
                                      </p:cBhvr>
                                      <p:to>
                                        <p:strVal val="visible"/>
                                      </p:to>
                                    </p:set>
                                    <p:animEffect transition="in" filter="dissolve">
                                      <p:cBhvr>
                                        <p:cTn id="21" dur="500"/>
                                        <p:tgtEl>
                                          <p:spTgt spid="1004613"/>
                                        </p:tgtEl>
                                      </p:cBhvr>
                                    </p:animEffect>
                                  </p:childTnLst>
                                </p:cTn>
                              </p:par>
                            </p:childTnLst>
                          </p:cTn>
                        </p:par>
                        <p:par>
                          <p:cTn id="22" fill="hold" nodeType="afterGroup">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1004620"/>
                                        </p:tgtEl>
                                        <p:attrNameLst>
                                          <p:attrName>style.visibility</p:attrName>
                                        </p:attrNameLst>
                                      </p:cBhvr>
                                      <p:to>
                                        <p:strVal val="visible"/>
                                      </p:to>
                                    </p:set>
                                    <p:animEffect transition="in" filter="dissolve">
                                      <p:cBhvr>
                                        <p:cTn id="25" dur="500"/>
                                        <p:tgtEl>
                                          <p:spTgt spid="1004620"/>
                                        </p:tgtEl>
                                      </p:cBhvr>
                                    </p:animEffect>
                                  </p:childTnLst>
                                </p:cTn>
                              </p:par>
                            </p:childTnLst>
                          </p:cTn>
                        </p:par>
                        <p:par>
                          <p:cTn id="26" fill="hold" nodeType="afterGroup">
                            <p:stCondLst>
                              <p:cond delay="1000"/>
                            </p:stCondLst>
                            <p:childTnLst>
                              <p:par>
                                <p:cTn id="27" presetID="9" presetClass="entr" presetSubtype="0" fill="hold" grpId="0" nodeType="afterEffect">
                                  <p:stCondLst>
                                    <p:cond delay="0"/>
                                  </p:stCondLst>
                                  <p:childTnLst>
                                    <p:set>
                                      <p:cBhvr>
                                        <p:cTn id="28" dur="1" fill="hold">
                                          <p:stCondLst>
                                            <p:cond delay="0"/>
                                          </p:stCondLst>
                                        </p:cTn>
                                        <p:tgtEl>
                                          <p:spTgt spid="1004621"/>
                                        </p:tgtEl>
                                        <p:attrNameLst>
                                          <p:attrName>style.visibility</p:attrName>
                                        </p:attrNameLst>
                                      </p:cBhvr>
                                      <p:to>
                                        <p:strVal val="visible"/>
                                      </p:to>
                                    </p:set>
                                    <p:animEffect transition="in" filter="dissolve">
                                      <p:cBhvr>
                                        <p:cTn id="29" dur="500"/>
                                        <p:tgtEl>
                                          <p:spTgt spid="1004621"/>
                                        </p:tgtEl>
                                      </p:cBhvr>
                                    </p:animEffect>
                                  </p:childTnLst>
                                </p:cTn>
                              </p:par>
                            </p:childTnLst>
                          </p:cTn>
                        </p:par>
                        <p:par>
                          <p:cTn id="30" fill="hold" nodeType="afterGroup">
                            <p:stCondLst>
                              <p:cond delay="1500"/>
                            </p:stCondLst>
                            <p:childTnLst>
                              <p:par>
                                <p:cTn id="31" presetID="9" presetClass="entr" presetSubtype="0" fill="hold" grpId="0" nodeType="afterEffect">
                                  <p:stCondLst>
                                    <p:cond delay="0"/>
                                  </p:stCondLst>
                                  <p:childTnLst>
                                    <p:set>
                                      <p:cBhvr>
                                        <p:cTn id="32" dur="1" fill="hold">
                                          <p:stCondLst>
                                            <p:cond delay="0"/>
                                          </p:stCondLst>
                                        </p:cTn>
                                        <p:tgtEl>
                                          <p:spTgt spid="1004622"/>
                                        </p:tgtEl>
                                        <p:attrNameLst>
                                          <p:attrName>style.visibility</p:attrName>
                                        </p:attrNameLst>
                                      </p:cBhvr>
                                      <p:to>
                                        <p:strVal val="visible"/>
                                      </p:to>
                                    </p:set>
                                    <p:animEffect transition="in" filter="dissolve">
                                      <p:cBhvr>
                                        <p:cTn id="33" dur="500"/>
                                        <p:tgtEl>
                                          <p:spTgt spid="1004622"/>
                                        </p:tgtEl>
                                      </p:cBhvr>
                                    </p:animEffect>
                                  </p:childTnLst>
                                </p:cTn>
                              </p:par>
                            </p:childTnLst>
                          </p:cTn>
                        </p:par>
                        <p:par>
                          <p:cTn id="34" fill="hold" nodeType="afterGroup">
                            <p:stCondLst>
                              <p:cond delay="2000"/>
                            </p:stCondLst>
                            <p:childTnLst>
                              <p:par>
                                <p:cTn id="35" presetID="9" presetClass="entr" presetSubtype="0" fill="hold" grpId="0" nodeType="afterEffect">
                                  <p:stCondLst>
                                    <p:cond delay="0"/>
                                  </p:stCondLst>
                                  <p:childTnLst>
                                    <p:set>
                                      <p:cBhvr>
                                        <p:cTn id="36" dur="1" fill="hold">
                                          <p:stCondLst>
                                            <p:cond delay="0"/>
                                          </p:stCondLst>
                                        </p:cTn>
                                        <p:tgtEl>
                                          <p:spTgt spid="1004623"/>
                                        </p:tgtEl>
                                        <p:attrNameLst>
                                          <p:attrName>style.visibility</p:attrName>
                                        </p:attrNameLst>
                                      </p:cBhvr>
                                      <p:to>
                                        <p:strVal val="visible"/>
                                      </p:to>
                                    </p:set>
                                    <p:animEffect transition="in" filter="dissolve">
                                      <p:cBhvr>
                                        <p:cTn id="37" dur="500"/>
                                        <p:tgtEl>
                                          <p:spTgt spid="1004623"/>
                                        </p:tgtEl>
                                      </p:cBhvr>
                                    </p:animEffect>
                                  </p:childTnLst>
                                </p:cTn>
                              </p:par>
                            </p:childTnLst>
                          </p:cTn>
                        </p:par>
                        <p:par>
                          <p:cTn id="38" fill="hold" nodeType="afterGroup">
                            <p:stCondLst>
                              <p:cond delay="2500"/>
                            </p:stCondLst>
                            <p:childTnLst>
                              <p:par>
                                <p:cTn id="39" presetID="9" presetClass="entr" presetSubtype="0" fill="hold" grpId="0" nodeType="afterEffect">
                                  <p:stCondLst>
                                    <p:cond delay="0"/>
                                  </p:stCondLst>
                                  <p:childTnLst>
                                    <p:set>
                                      <p:cBhvr>
                                        <p:cTn id="40" dur="1" fill="hold">
                                          <p:stCondLst>
                                            <p:cond delay="0"/>
                                          </p:stCondLst>
                                        </p:cTn>
                                        <p:tgtEl>
                                          <p:spTgt spid="1004643"/>
                                        </p:tgtEl>
                                        <p:attrNameLst>
                                          <p:attrName>style.visibility</p:attrName>
                                        </p:attrNameLst>
                                      </p:cBhvr>
                                      <p:to>
                                        <p:strVal val="visible"/>
                                      </p:to>
                                    </p:set>
                                    <p:animEffect transition="in" filter="dissolve">
                                      <p:cBhvr>
                                        <p:cTn id="41" dur="500"/>
                                        <p:tgtEl>
                                          <p:spTgt spid="100464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dissolve">
                                      <p:cBhvr>
                                        <p:cTn id="46" dur="500"/>
                                        <p:tgtEl>
                                          <p:spTgt spid="3"/>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004642"/>
                                        </p:tgtEl>
                                        <p:attrNameLst>
                                          <p:attrName>style.visibility</p:attrName>
                                        </p:attrNameLst>
                                      </p:cBhvr>
                                      <p:to>
                                        <p:strVal val="visible"/>
                                      </p:to>
                                    </p:set>
                                    <p:animEffect transition="in" filter="dissolve">
                                      <p:cBhvr>
                                        <p:cTn id="51" dur="500"/>
                                        <p:tgtEl>
                                          <p:spTgt spid="1004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4619" grpId="0" animBg="1" autoUpdateAnimBg="0"/>
      <p:bldP spid="1004620" grpId="0" animBg="1"/>
      <p:bldP spid="1004621" grpId="0" animBg="1"/>
      <p:bldP spid="1004622" grpId="0" animBg="1"/>
      <p:bldP spid="1004623" grpId="0" animBg="1"/>
      <p:bldP spid="1004642" grpId="0" animBg="1"/>
      <p:bldP spid="100464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14">
            <a:extLst>
              <a:ext uri="{FF2B5EF4-FFF2-40B4-BE49-F238E27FC236}">
                <a16:creationId xmlns:a16="http://schemas.microsoft.com/office/drawing/2014/main" id="{F059A4A3-F5B0-E900-11FE-0187D9AADD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25" y="527050"/>
            <a:ext cx="8745538" cy="655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108547" name="Text Box 15">
            <a:extLst>
              <a:ext uri="{FF2B5EF4-FFF2-40B4-BE49-F238E27FC236}">
                <a16:creationId xmlns:a16="http://schemas.microsoft.com/office/drawing/2014/main" id="{EA02B269-EDD4-D78C-4C11-7C8103A7D1FD}"/>
              </a:ext>
            </a:extLst>
          </p:cNvPr>
          <p:cNvSpPr txBox="1">
            <a:spLocks noChangeArrowheads="1"/>
          </p:cNvSpPr>
          <p:nvPr/>
        </p:nvSpPr>
        <p:spPr bwMode="auto">
          <a:xfrm rot="1299097">
            <a:off x="3603625" y="4865688"/>
            <a:ext cx="2319338" cy="977900"/>
          </a:xfrm>
          <a:prstGeom prst="rect">
            <a:avLst/>
          </a:prstGeom>
          <a:noFill/>
          <a:ln>
            <a:noFill/>
          </a:ln>
          <a:effectLst>
            <a:outerShdw dist="71842" dir="2700000" algn="ctr" rotWithShape="0">
              <a:srgbClr val="0A0A0A"/>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800" dirty="0"/>
              <a:t>r,fwDwm</a:t>
            </a:r>
          </a:p>
          <a:p>
            <a:r>
              <a:rPr lang="en-US" altLang="en-US" sz="2800" dirty="0" err="1"/>
              <a:t>yifv,f</a:t>
            </a:r>
            <a:endParaRPr lang="en-US" altLang="en-US" sz="2800" dirty="0"/>
          </a:p>
        </p:txBody>
      </p:sp>
      <p:sp>
        <p:nvSpPr>
          <p:cNvPr id="108548" name="Text Box 16">
            <a:extLst>
              <a:ext uri="{FF2B5EF4-FFF2-40B4-BE49-F238E27FC236}">
                <a16:creationId xmlns:a16="http://schemas.microsoft.com/office/drawing/2014/main" id="{A6E19582-FEA2-1D2B-E04F-EF4EAC499619}"/>
              </a:ext>
            </a:extLst>
          </p:cNvPr>
          <p:cNvSpPr txBox="1">
            <a:spLocks noChangeArrowheads="1"/>
          </p:cNvSpPr>
          <p:nvPr/>
        </p:nvSpPr>
        <p:spPr bwMode="auto">
          <a:xfrm rot="1299097">
            <a:off x="415925" y="1716088"/>
            <a:ext cx="1500188" cy="141128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800">
                <a:solidFill>
                  <a:schemeClr val="tx2"/>
                </a:solidFill>
              </a:rPr>
              <a:t>twÅvdEÅdwf</a:t>
            </a:r>
          </a:p>
          <a:p>
            <a:r>
              <a:rPr lang="en-US" altLang="en-US" sz="2000">
                <a:solidFill>
                  <a:schemeClr val="tx2"/>
                </a:solidFill>
              </a:rPr>
              <a:t>or</a:t>
            </a:r>
            <a:r>
              <a:rPr lang="en-US" altLang="en-US" sz="2800">
                <a:solidFill>
                  <a:schemeClr val="tx2"/>
                </a:solidFill>
              </a:rPr>
              <a:t>k</a:t>
            </a:r>
            <a:r>
              <a:rPr lang="en-US" altLang="en-US" sz="1200" i="1">
                <a:solidFill>
                  <a:schemeClr val="tx2"/>
                </a:solidFill>
              </a:rPr>
              <a:t>3</a:t>
            </a:r>
            <a:r>
              <a:rPr lang="en-US" altLang="en-US" sz="2000" i="1">
                <a:solidFill>
                  <a:schemeClr val="tx2"/>
                </a:solidFill>
              </a:rPr>
              <a:t>´&amp;m</a:t>
            </a:r>
          </a:p>
          <a:p>
            <a:endParaRPr lang="en-US" altLang="en-US" sz="2800">
              <a:solidFill>
                <a:schemeClr val="tx2"/>
              </a:solidFill>
            </a:endParaRPr>
          </a:p>
        </p:txBody>
      </p:sp>
      <p:sp>
        <p:nvSpPr>
          <p:cNvPr id="108549" name="Rectangle 18">
            <a:extLst>
              <a:ext uri="{FF2B5EF4-FFF2-40B4-BE49-F238E27FC236}">
                <a16:creationId xmlns:a16="http://schemas.microsoft.com/office/drawing/2014/main" id="{4B9CCF37-71F6-E76B-55CB-19CC18B341BF}"/>
              </a:ext>
            </a:extLst>
          </p:cNvPr>
          <p:cNvSpPr>
            <a:spLocks noChangeArrowheads="1"/>
          </p:cNvSpPr>
          <p:nvPr/>
        </p:nvSpPr>
        <p:spPr bwMode="auto">
          <a:xfrm>
            <a:off x="628650" y="561975"/>
            <a:ext cx="8745538" cy="6605588"/>
          </a:xfrm>
          <a:prstGeom prst="rect">
            <a:avLst/>
          </a:prstGeom>
          <a:noFill/>
          <a:ln w="7620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08550" name="Text Box 19">
            <a:extLst>
              <a:ext uri="{FF2B5EF4-FFF2-40B4-BE49-F238E27FC236}">
                <a16:creationId xmlns:a16="http://schemas.microsoft.com/office/drawing/2014/main" id="{93CC08B2-F8A2-6469-5CDA-285A9E8F637E}"/>
              </a:ext>
            </a:extLst>
          </p:cNvPr>
          <p:cNvSpPr txBox="1">
            <a:spLocks noChangeArrowheads="1"/>
          </p:cNvSpPr>
          <p:nvPr/>
        </p:nvSpPr>
        <p:spPr bwMode="auto">
          <a:xfrm>
            <a:off x="9632950" y="80963"/>
            <a:ext cx="204788"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1835" tIns="50917" rIns="101835" bIns="50917" anchor="ctr">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200" b="0">
                <a:solidFill>
                  <a:srgbClr val="FFA27C"/>
                </a:solidFill>
              </a:rPr>
              <a:t> </a:t>
            </a:r>
          </a:p>
        </p:txBody>
      </p:sp>
      <p:sp>
        <p:nvSpPr>
          <p:cNvPr id="108551" name="Text Box 20">
            <a:extLst>
              <a:ext uri="{FF2B5EF4-FFF2-40B4-BE49-F238E27FC236}">
                <a16:creationId xmlns:a16="http://schemas.microsoft.com/office/drawing/2014/main" id="{420978D6-2C8A-9CEC-E9AE-3C5DF116DFE6}"/>
              </a:ext>
            </a:extLst>
          </p:cNvPr>
          <p:cNvSpPr txBox="1">
            <a:spLocks noChangeArrowheads="1"/>
          </p:cNvSpPr>
          <p:nvPr/>
        </p:nvSpPr>
        <p:spPr bwMode="auto">
          <a:xfrm>
            <a:off x="3227388" y="3427413"/>
            <a:ext cx="1481137" cy="47216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400" dirty="0" err="1">
                <a:solidFill>
                  <a:schemeClr val="bg1"/>
                </a:solidFill>
                <a:latin typeface="Pyidaungsu" panose="020B0502040204020203" pitchFamily="34" charset="0"/>
                <a:cs typeface="Pyidaungsu" panose="020B0502040204020203" pitchFamily="34" charset="0"/>
              </a:rPr>
              <a:t>ရောမ</a:t>
            </a:r>
            <a:endParaRPr lang="en-US" altLang="en-US" sz="1600" dirty="0">
              <a:solidFill>
                <a:schemeClr val="bg1"/>
              </a:solidFill>
              <a:latin typeface="Pyidaungsu" panose="020B0502040204020203" pitchFamily="34" charset="0"/>
              <a:cs typeface="Pyidaungsu" panose="020B0502040204020203" pitchFamily="34" charset="0"/>
            </a:endParaRPr>
          </a:p>
        </p:txBody>
      </p:sp>
      <p:sp>
        <p:nvSpPr>
          <p:cNvPr id="108552" name="Text Box 21">
            <a:extLst>
              <a:ext uri="{FF2B5EF4-FFF2-40B4-BE49-F238E27FC236}">
                <a16:creationId xmlns:a16="http://schemas.microsoft.com/office/drawing/2014/main" id="{80AC5875-8AAE-E7D9-BE69-2FB3068E834D}"/>
              </a:ext>
            </a:extLst>
          </p:cNvPr>
          <p:cNvSpPr txBox="1">
            <a:spLocks noChangeArrowheads="1"/>
          </p:cNvSpPr>
          <p:nvPr/>
        </p:nvSpPr>
        <p:spPr bwMode="auto">
          <a:xfrm>
            <a:off x="7105650" y="4703763"/>
            <a:ext cx="2474913" cy="410605"/>
          </a:xfrm>
          <a:prstGeom prst="rect">
            <a:avLst/>
          </a:prstGeom>
          <a:noFill/>
          <a:ln>
            <a:noFill/>
          </a:ln>
          <a:effectLst>
            <a:outerShdw dist="53882"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latin typeface="Pyidaungsu" panose="020B0502040204020203" pitchFamily="34" charset="0"/>
                <a:cs typeface="Pyidaungsu" panose="020B0502040204020203" pitchFamily="34" charset="0"/>
              </a:rPr>
              <a:t>အန္တိအုတ</a:t>
            </a:r>
            <a:r>
              <a:rPr lang="en-US" altLang="en-US" sz="2000" dirty="0">
                <a:latin typeface="Pyidaungsu" panose="020B0502040204020203" pitchFamily="34" charset="0"/>
                <a:cs typeface="Pyidaungsu" panose="020B0502040204020203" pitchFamily="34" charset="0"/>
              </a:rPr>
              <a:t>် </a:t>
            </a:r>
            <a:endParaRPr lang="en-US" altLang="en-US" sz="2800" dirty="0">
              <a:latin typeface="Pyidaungsu" panose="020B0502040204020203" pitchFamily="34" charset="0"/>
              <a:cs typeface="Pyidaungsu" panose="020B0502040204020203" pitchFamily="34" charset="0"/>
            </a:endParaRPr>
          </a:p>
        </p:txBody>
      </p:sp>
      <p:sp>
        <p:nvSpPr>
          <p:cNvPr id="108553" name="Text Box 23">
            <a:extLst>
              <a:ext uri="{FF2B5EF4-FFF2-40B4-BE49-F238E27FC236}">
                <a16:creationId xmlns:a16="http://schemas.microsoft.com/office/drawing/2014/main" id="{81B48E85-7DAF-C500-212F-B359E444E2AD}"/>
              </a:ext>
            </a:extLst>
          </p:cNvPr>
          <p:cNvSpPr txBox="1">
            <a:spLocks noChangeArrowheads="1"/>
          </p:cNvSpPr>
          <p:nvPr/>
        </p:nvSpPr>
        <p:spPr bwMode="auto">
          <a:xfrm>
            <a:off x="6561138" y="3968750"/>
            <a:ext cx="2747962" cy="410605"/>
          </a:xfrm>
          <a:prstGeom prst="rect">
            <a:avLst/>
          </a:prstGeom>
          <a:noFill/>
          <a:ln>
            <a:noFill/>
          </a:ln>
          <a:effectLst>
            <a:outerShdw dist="53882"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a:latin typeface="Pyidaungsu" panose="020B0502040204020203" pitchFamily="34" charset="0"/>
                <a:cs typeface="Pyidaungsu" panose="020B0502040204020203" pitchFamily="34" charset="0"/>
              </a:rPr>
              <a:t>   </a:t>
            </a:r>
            <a:r>
              <a:rPr lang="en-US" altLang="en-US" sz="2000" dirty="0" err="1">
                <a:latin typeface="Pyidaungsu" panose="020B0502040204020203" pitchFamily="34" charset="0"/>
                <a:cs typeface="Pyidaungsu" panose="020B0502040204020203" pitchFamily="34" charset="0"/>
              </a:rPr>
              <a:t>ပိသိဒိပြည</a:t>
            </a:r>
            <a:r>
              <a:rPr lang="en-US" altLang="en-US" sz="2000" dirty="0">
                <a:latin typeface="Pyidaungsu" panose="020B0502040204020203" pitchFamily="34" charset="0"/>
                <a:cs typeface="Pyidaungsu" panose="020B0502040204020203" pitchFamily="34" charset="0"/>
              </a:rPr>
              <a:t>် </a:t>
            </a:r>
            <a:r>
              <a:rPr lang="en-US" altLang="en-US" sz="2000" dirty="0" err="1">
                <a:latin typeface="Pyidaungsu" panose="020B0502040204020203" pitchFamily="34" charset="0"/>
                <a:cs typeface="Pyidaungsu" panose="020B0502040204020203" pitchFamily="34" charset="0"/>
              </a:rPr>
              <a:t>အန္တိအုတ</a:t>
            </a:r>
            <a:r>
              <a:rPr lang="en-US" altLang="en-US" sz="2000" dirty="0">
                <a:latin typeface="Pyidaungsu" panose="020B0502040204020203" pitchFamily="34" charset="0"/>
                <a:cs typeface="Pyidaungsu" panose="020B0502040204020203" pitchFamily="34" charset="0"/>
              </a:rPr>
              <a:t>်</a:t>
            </a:r>
          </a:p>
        </p:txBody>
      </p:sp>
      <p:sp>
        <p:nvSpPr>
          <p:cNvPr id="108554" name="Text Box 25">
            <a:extLst>
              <a:ext uri="{FF2B5EF4-FFF2-40B4-BE49-F238E27FC236}">
                <a16:creationId xmlns:a16="http://schemas.microsoft.com/office/drawing/2014/main" id="{EEFF740F-1F5A-8544-BCCF-B327CBF6F6CF}"/>
              </a:ext>
            </a:extLst>
          </p:cNvPr>
          <p:cNvSpPr txBox="1">
            <a:spLocks noChangeArrowheads="1"/>
          </p:cNvSpPr>
          <p:nvPr/>
        </p:nvSpPr>
        <p:spPr bwMode="auto">
          <a:xfrm>
            <a:off x="4130675" y="4292600"/>
            <a:ext cx="1320800" cy="541338"/>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a:t>tifwifpf</a:t>
            </a:r>
          </a:p>
        </p:txBody>
      </p:sp>
      <p:sp>
        <p:nvSpPr>
          <p:cNvPr id="108555" name="Text Box 26">
            <a:extLst>
              <a:ext uri="{FF2B5EF4-FFF2-40B4-BE49-F238E27FC236}">
                <a16:creationId xmlns:a16="http://schemas.microsoft.com/office/drawing/2014/main" id="{37EDE5CB-5505-7E0B-B5A1-5519D082D17D}"/>
              </a:ext>
            </a:extLst>
          </p:cNvPr>
          <p:cNvSpPr txBox="1">
            <a:spLocks noChangeArrowheads="1"/>
          </p:cNvSpPr>
          <p:nvPr/>
        </p:nvSpPr>
        <p:spPr bwMode="auto">
          <a:xfrm>
            <a:off x="5143500" y="4137025"/>
            <a:ext cx="338138" cy="595313"/>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a:solidFill>
                  <a:schemeClr val="bg2"/>
                </a:solidFill>
              </a:rPr>
              <a:t>•</a:t>
            </a:r>
            <a:endParaRPr lang="en-US" altLang="en-US" sz="2200">
              <a:solidFill>
                <a:schemeClr val="bg2"/>
              </a:solidFill>
            </a:endParaRPr>
          </a:p>
        </p:txBody>
      </p:sp>
      <p:sp>
        <p:nvSpPr>
          <p:cNvPr id="108556" name="Text Box 27">
            <a:extLst>
              <a:ext uri="{FF2B5EF4-FFF2-40B4-BE49-F238E27FC236}">
                <a16:creationId xmlns:a16="http://schemas.microsoft.com/office/drawing/2014/main" id="{2D8CB277-B0ED-622C-5B9E-33E51C192DE6}"/>
              </a:ext>
            </a:extLst>
          </p:cNvPr>
          <p:cNvSpPr txBox="1">
            <a:spLocks noChangeArrowheads="1"/>
          </p:cNvSpPr>
          <p:nvPr/>
        </p:nvSpPr>
        <p:spPr bwMode="auto">
          <a:xfrm>
            <a:off x="5087938" y="3486150"/>
            <a:ext cx="2095500" cy="541338"/>
          </a:xfrm>
          <a:prstGeom prst="rect">
            <a:avLst/>
          </a:prstGeom>
          <a:noFill/>
          <a:ln>
            <a:noFill/>
          </a:ln>
          <a:effectLst>
            <a:outerShdw dist="53882"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a:t>rufpfpDwdk;eD;,m;</a:t>
            </a:r>
          </a:p>
        </p:txBody>
      </p:sp>
      <p:sp>
        <p:nvSpPr>
          <p:cNvPr id="1046556" name="Freeform 28">
            <a:extLst>
              <a:ext uri="{FF2B5EF4-FFF2-40B4-BE49-F238E27FC236}">
                <a16:creationId xmlns:a16="http://schemas.microsoft.com/office/drawing/2014/main" id="{4F8EED3D-A6B9-B669-1AE2-058369E4B7B4}"/>
              </a:ext>
            </a:extLst>
          </p:cNvPr>
          <p:cNvSpPr>
            <a:spLocks/>
          </p:cNvSpPr>
          <p:nvPr/>
        </p:nvSpPr>
        <p:spPr bwMode="auto">
          <a:xfrm>
            <a:off x="5208588" y="3590925"/>
            <a:ext cx="2152650" cy="1516063"/>
          </a:xfrm>
          <a:custGeom>
            <a:avLst/>
            <a:gdLst>
              <a:gd name="T0" fmla="*/ 2147483647 w 1356"/>
              <a:gd name="T1" fmla="*/ 2147483647 h 955"/>
              <a:gd name="T2" fmla="*/ 2147483647 w 1356"/>
              <a:gd name="T3" fmla="*/ 2147483647 h 955"/>
              <a:gd name="T4" fmla="*/ 2147483647 w 1356"/>
              <a:gd name="T5" fmla="*/ 2147483647 h 955"/>
              <a:gd name="T6" fmla="*/ 2147483647 w 1356"/>
              <a:gd name="T7" fmla="*/ 2147483647 h 955"/>
              <a:gd name="T8" fmla="*/ 2147483647 w 1356"/>
              <a:gd name="T9" fmla="*/ 2147483647 h 955"/>
              <a:gd name="T10" fmla="*/ 2147483647 w 1356"/>
              <a:gd name="T11" fmla="*/ 2147483647 h 955"/>
              <a:gd name="T12" fmla="*/ 2147483647 w 1356"/>
              <a:gd name="T13" fmla="*/ 2147483647 h 955"/>
              <a:gd name="T14" fmla="*/ 2147483647 w 1356"/>
              <a:gd name="T15" fmla="*/ 2147483647 h 955"/>
              <a:gd name="T16" fmla="*/ 2147483647 w 1356"/>
              <a:gd name="T17" fmla="*/ 2147483647 h 955"/>
              <a:gd name="T18" fmla="*/ 2147483647 w 1356"/>
              <a:gd name="T19" fmla="*/ 2147483647 h 955"/>
              <a:gd name="T20" fmla="*/ 2147483647 w 1356"/>
              <a:gd name="T21" fmla="*/ 2147483647 h 955"/>
              <a:gd name="T22" fmla="*/ 2147483647 w 1356"/>
              <a:gd name="T23" fmla="*/ 2147483647 h 955"/>
              <a:gd name="T24" fmla="*/ 2147483647 w 1356"/>
              <a:gd name="T25" fmla="*/ 2147483647 h 955"/>
              <a:gd name="T26" fmla="*/ 2147483647 w 1356"/>
              <a:gd name="T27" fmla="*/ 2147483647 h 955"/>
              <a:gd name="T28" fmla="*/ 2147483647 w 1356"/>
              <a:gd name="T29" fmla="*/ 2147483647 h 955"/>
              <a:gd name="T30" fmla="*/ 2147483647 w 1356"/>
              <a:gd name="T31" fmla="*/ 2147483647 h 955"/>
              <a:gd name="T32" fmla="*/ 2147483647 w 1356"/>
              <a:gd name="T33" fmla="*/ 2147483647 h 955"/>
              <a:gd name="T34" fmla="*/ 2147483647 w 1356"/>
              <a:gd name="T35" fmla="*/ 2147483647 h 955"/>
              <a:gd name="T36" fmla="*/ 2147483647 w 1356"/>
              <a:gd name="T37" fmla="*/ 2147483647 h 955"/>
              <a:gd name="T38" fmla="*/ 2147483647 w 1356"/>
              <a:gd name="T39" fmla="*/ 2147483647 h 955"/>
              <a:gd name="T40" fmla="*/ 2147483647 w 1356"/>
              <a:gd name="T41" fmla="*/ 2147483647 h 955"/>
              <a:gd name="T42" fmla="*/ 2147483647 w 1356"/>
              <a:gd name="T43" fmla="*/ 2147483647 h 955"/>
              <a:gd name="T44" fmla="*/ 2147483647 w 1356"/>
              <a:gd name="T45" fmla="*/ 2147483647 h 955"/>
              <a:gd name="T46" fmla="*/ 2147483647 w 1356"/>
              <a:gd name="T47" fmla="*/ 2147483647 h 955"/>
              <a:gd name="T48" fmla="*/ 2147483647 w 1356"/>
              <a:gd name="T49" fmla="*/ 2147483647 h 955"/>
              <a:gd name="T50" fmla="*/ 2147483647 w 1356"/>
              <a:gd name="T51" fmla="*/ 2147483647 h 955"/>
              <a:gd name="T52" fmla="*/ 2147483647 w 1356"/>
              <a:gd name="T53" fmla="*/ 2147483647 h 955"/>
              <a:gd name="T54" fmla="*/ 2147483647 w 1356"/>
              <a:gd name="T55" fmla="*/ 2147483647 h 955"/>
              <a:gd name="T56" fmla="*/ 2147483647 w 1356"/>
              <a:gd name="T57" fmla="*/ 2147483647 h 955"/>
              <a:gd name="T58" fmla="*/ 2147483647 w 1356"/>
              <a:gd name="T59" fmla="*/ 2147483647 h 955"/>
              <a:gd name="T60" fmla="*/ 2147483647 w 1356"/>
              <a:gd name="T61" fmla="*/ 2147483647 h 955"/>
              <a:gd name="T62" fmla="*/ 2147483647 w 1356"/>
              <a:gd name="T63" fmla="*/ 2147483647 h 955"/>
              <a:gd name="T64" fmla="*/ 2147483647 w 1356"/>
              <a:gd name="T65" fmla="*/ 2147483647 h 955"/>
              <a:gd name="T66" fmla="*/ 2147483647 w 1356"/>
              <a:gd name="T67" fmla="*/ 2147483647 h 955"/>
              <a:gd name="T68" fmla="*/ 2147483647 w 1356"/>
              <a:gd name="T69" fmla="*/ 2147483647 h 955"/>
              <a:gd name="T70" fmla="*/ 2147483647 w 1356"/>
              <a:gd name="T71" fmla="*/ 2147483647 h 955"/>
              <a:gd name="T72" fmla="*/ 2147483647 w 1356"/>
              <a:gd name="T73" fmla="*/ 2147483647 h 955"/>
              <a:gd name="T74" fmla="*/ 2147483647 w 1356"/>
              <a:gd name="T75" fmla="*/ 2147483647 h 955"/>
              <a:gd name="T76" fmla="*/ 2147483647 w 1356"/>
              <a:gd name="T77" fmla="*/ 2147483647 h 95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356" h="955">
                <a:moveTo>
                  <a:pt x="1338" y="820"/>
                </a:moveTo>
                <a:cubicBezTo>
                  <a:pt x="1342" y="784"/>
                  <a:pt x="1356" y="749"/>
                  <a:pt x="1356" y="713"/>
                </a:cubicBezTo>
                <a:cubicBezTo>
                  <a:pt x="1356" y="616"/>
                  <a:pt x="1325" y="500"/>
                  <a:pt x="1212" y="497"/>
                </a:cubicBezTo>
                <a:cubicBezTo>
                  <a:pt x="1038" y="491"/>
                  <a:pt x="864" y="491"/>
                  <a:pt x="691" y="488"/>
                </a:cubicBezTo>
                <a:cubicBezTo>
                  <a:pt x="672" y="489"/>
                  <a:pt x="485" y="508"/>
                  <a:pt x="448" y="488"/>
                </a:cubicBezTo>
                <a:cubicBezTo>
                  <a:pt x="431" y="479"/>
                  <a:pt x="436" y="452"/>
                  <a:pt x="430" y="434"/>
                </a:cubicBezTo>
                <a:cubicBezTo>
                  <a:pt x="425" y="421"/>
                  <a:pt x="418" y="410"/>
                  <a:pt x="412" y="398"/>
                </a:cubicBezTo>
                <a:cubicBezTo>
                  <a:pt x="429" y="346"/>
                  <a:pt x="446" y="298"/>
                  <a:pt x="457" y="245"/>
                </a:cubicBezTo>
                <a:cubicBezTo>
                  <a:pt x="441" y="181"/>
                  <a:pt x="410" y="195"/>
                  <a:pt x="367" y="137"/>
                </a:cubicBezTo>
                <a:cubicBezTo>
                  <a:pt x="358" y="125"/>
                  <a:pt x="348" y="113"/>
                  <a:pt x="340" y="101"/>
                </a:cubicBezTo>
                <a:cubicBezTo>
                  <a:pt x="327" y="83"/>
                  <a:pt x="305" y="47"/>
                  <a:pt x="305" y="47"/>
                </a:cubicBezTo>
                <a:cubicBezTo>
                  <a:pt x="229" y="54"/>
                  <a:pt x="208" y="54"/>
                  <a:pt x="152" y="92"/>
                </a:cubicBezTo>
                <a:cubicBezTo>
                  <a:pt x="146" y="101"/>
                  <a:pt x="135" y="108"/>
                  <a:pt x="134" y="119"/>
                </a:cubicBezTo>
                <a:cubicBezTo>
                  <a:pt x="132" y="128"/>
                  <a:pt x="143" y="136"/>
                  <a:pt x="143" y="146"/>
                </a:cubicBezTo>
                <a:cubicBezTo>
                  <a:pt x="143" y="150"/>
                  <a:pt x="130" y="213"/>
                  <a:pt x="125" y="218"/>
                </a:cubicBezTo>
                <a:cubicBezTo>
                  <a:pt x="115" y="225"/>
                  <a:pt x="101" y="224"/>
                  <a:pt x="89" y="227"/>
                </a:cubicBezTo>
                <a:cubicBezTo>
                  <a:pt x="71" y="279"/>
                  <a:pt x="79" y="331"/>
                  <a:pt x="125" y="362"/>
                </a:cubicBezTo>
                <a:cubicBezTo>
                  <a:pt x="171" y="431"/>
                  <a:pt x="148" y="523"/>
                  <a:pt x="80" y="569"/>
                </a:cubicBezTo>
                <a:cubicBezTo>
                  <a:pt x="62" y="595"/>
                  <a:pt x="54" y="624"/>
                  <a:pt x="8" y="587"/>
                </a:cubicBezTo>
                <a:cubicBezTo>
                  <a:pt x="0" y="581"/>
                  <a:pt x="12" y="568"/>
                  <a:pt x="17" y="560"/>
                </a:cubicBezTo>
                <a:cubicBezTo>
                  <a:pt x="33" y="527"/>
                  <a:pt x="30" y="534"/>
                  <a:pt x="62" y="524"/>
                </a:cubicBezTo>
                <a:cubicBezTo>
                  <a:pt x="65" y="515"/>
                  <a:pt x="66" y="505"/>
                  <a:pt x="71" y="497"/>
                </a:cubicBezTo>
                <a:cubicBezTo>
                  <a:pt x="75" y="487"/>
                  <a:pt x="89" y="480"/>
                  <a:pt x="89" y="470"/>
                </a:cubicBezTo>
                <a:cubicBezTo>
                  <a:pt x="89" y="437"/>
                  <a:pt x="69" y="413"/>
                  <a:pt x="53" y="389"/>
                </a:cubicBezTo>
                <a:cubicBezTo>
                  <a:pt x="38" y="331"/>
                  <a:pt x="43" y="274"/>
                  <a:pt x="62" y="218"/>
                </a:cubicBezTo>
                <a:cubicBezTo>
                  <a:pt x="66" y="171"/>
                  <a:pt x="57" y="98"/>
                  <a:pt x="107" y="65"/>
                </a:cubicBezTo>
                <a:cubicBezTo>
                  <a:pt x="125" y="53"/>
                  <a:pt x="161" y="29"/>
                  <a:pt x="161" y="29"/>
                </a:cubicBezTo>
                <a:cubicBezTo>
                  <a:pt x="235" y="32"/>
                  <a:pt x="326" y="0"/>
                  <a:pt x="385" y="47"/>
                </a:cubicBezTo>
                <a:cubicBezTo>
                  <a:pt x="443" y="93"/>
                  <a:pt x="362" y="60"/>
                  <a:pt x="430" y="83"/>
                </a:cubicBezTo>
                <a:cubicBezTo>
                  <a:pt x="436" y="101"/>
                  <a:pt x="437" y="121"/>
                  <a:pt x="448" y="137"/>
                </a:cubicBezTo>
                <a:cubicBezTo>
                  <a:pt x="489" y="198"/>
                  <a:pt x="477" y="170"/>
                  <a:pt x="493" y="218"/>
                </a:cubicBezTo>
                <a:cubicBezTo>
                  <a:pt x="472" y="320"/>
                  <a:pt x="557" y="475"/>
                  <a:pt x="457" y="542"/>
                </a:cubicBezTo>
                <a:cubicBezTo>
                  <a:pt x="447" y="589"/>
                  <a:pt x="442" y="723"/>
                  <a:pt x="493" y="757"/>
                </a:cubicBezTo>
                <a:cubicBezTo>
                  <a:pt x="498" y="760"/>
                  <a:pt x="573" y="774"/>
                  <a:pt x="574" y="775"/>
                </a:cubicBezTo>
                <a:cubicBezTo>
                  <a:pt x="626" y="764"/>
                  <a:pt x="652" y="745"/>
                  <a:pt x="700" y="730"/>
                </a:cubicBezTo>
                <a:cubicBezTo>
                  <a:pt x="724" y="734"/>
                  <a:pt x="754" y="734"/>
                  <a:pt x="772" y="757"/>
                </a:cubicBezTo>
                <a:cubicBezTo>
                  <a:pt x="795" y="785"/>
                  <a:pt x="759" y="818"/>
                  <a:pt x="817" y="838"/>
                </a:cubicBezTo>
                <a:cubicBezTo>
                  <a:pt x="919" y="872"/>
                  <a:pt x="1018" y="901"/>
                  <a:pt x="1123" y="928"/>
                </a:cubicBezTo>
                <a:cubicBezTo>
                  <a:pt x="1163" y="938"/>
                  <a:pt x="1205" y="955"/>
                  <a:pt x="1248" y="955"/>
                </a:cubicBezTo>
              </a:path>
            </a:pathLst>
          </a:custGeom>
          <a:noFill/>
          <a:ln w="57150" cap="flat" cmpd="sng">
            <a:solidFill>
              <a:srgbClr val="FFFF00"/>
            </a:solidFill>
            <a:prstDash val="solid"/>
            <a:round/>
            <a:headEnd type="none" w="med" len="med"/>
            <a:tailEnd type="none" w="med" len="med"/>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p>
            <a:endParaRPr lang="en-US"/>
          </a:p>
        </p:txBody>
      </p:sp>
      <p:grpSp>
        <p:nvGrpSpPr>
          <p:cNvPr id="108558" name="Group 31">
            <a:extLst>
              <a:ext uri="{FF2B5EF4-FFF2-40B4-BE49-F238E27FC236}">
                <a16:creationId xmlns:a16="http://schemas.microsoft.com/office/drawing/2014/main" id="{8B00743D-4B14-6664-5299-0E678E682E0A}"/>
              </a:ext>
            </a:extLst>
          </p:cNvPr>
          <p:cNvGrpSpPr>
            <a:grpSpLocks/>
          </p:cNvGrpSpPr>
          <p:nvPr/>
        </p:nvGrpSpPr>
        <p:grpSpPr bwMode="auto">
          <a:xfrm>
            <a:off x="1068388" y="2540000"/>
            <a:ext cx="8074025" cy="4238625"/>
            <a:chOff x="673" y="1600"/>
            <a:chExt cx="5086" cy="2670"/>
          </a:xfrm>
        </p:grpSpPr>
        <p:sp>
          <p:nvSpPr>
            <p:cNvPr id="108585" name="Text Box 32">
              <a:extLst>
                <a:ext uri="{FF2B5EF4-FFF2-40B4-BE49-F238E27FC236}">
                  <a16:creationId xmlns:a16="http://schemas.microsoft.com/office/drawing/2014/main" id="{09C1637D-B86D-05EB-3DFD-9371579E5FCE}"/>
                </a:ext>
              </a:extLst>
            </p:cNvPr>
            <p:cNvSpPr txBox="1">
              <a:spLocks noChangeArrowheads="1"/>
            </p:cNvSpPr>
            <p:nvPr/>
          </p:nvSpPr>
          <p:spPr bwMode="auto">
            <a:xfrm>
              <a:off x="673" y="2759"/>
              <a:ext cx="1813" cy="348"/>
            </a:xfrm>
            <a:prstGeom prst="rect">
              <a:avLst/>
            </a:prstGeom>
            <a:noFill/>
            <a:ln>
              <a:noFill/>
            </a:ln>
            <a:effectLst>
              <a:outerShdw dist="8980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82" tIns="50941" rIns="101882" bIns="50941">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a:t>tmz&amp;du</a:t>
              </a:r>
            </a:p>
          </p:txBody>
        </p:sp>
        <p:sp>
          <p:nvSpPr>
            <p:cNvPr id="108586" name="Text Box 33">
              <a:extLst>
                <a:ext uri="{FF2B5EF4-FFF2-40B4-BE49-F238E27FC236}">
                  <a16:creationId xmlns:a16="http://schemas.microsoft.com/office/drawing/2014/main" id="{0869115C-0BA1-62FE-5F64-1AE4AC41625F}"/>
                </a:ext>
              </a:extLst>
            </p:cNvPr>
            <p:cNvSpPr txBox="1">
              <a:spLocks noChangeArrowheads="1"/>
            </p:cNvSpPr>
            <p:nvPr/>
          </p:nvSpPr>
          <p:spPr bwMode="auto">
            <a:xfrm>
              <a:off x="4656" y="1957"/>
              <a:ext cx="1029" cy="348"/>
            </a:xfrm>
            <a:prstGeom prst="rect">
              <a:avLst/>
            </a:prstGeom>
            <a:noFill/>
            <a:ln>
              <a:noFill/>
            </a:ln>
            <a:effectLst>
              <a:outerShdw dist="53882"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82" tIns="50941" rIns="101882" bIns="50941">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a:t>tm&amp;S</a:t>
              </a:r>
            </a:p>
          </p:txBody>
        </p:sp>
        <p:sp>
          <p:nvSpPr>
            <p:cNvPr id="108587" name="Text Box 34">
              <a:extLst>
                <a:ext uri="{FF2B5EF4-FFF2-40B4-BE49-F238E27FC236}">
                  <a16:creationId xmlns:a16="http://schemas.microsoft.com/office/drawing/2014/main" id="{B1C65DBA-50D6-94FB-7BCC-C8F9483B54DB}"/>
                </a:ext>
              </a:extLst>
            </p:cNvPr>
            <p:cNvSpPr txBox="1">
              <a:spLocks noChangeArrowheads="1"/>
            </p:cNvSpPr>
            <p:nvPr/>
          </p:nvSpPr>
          <p:spPr bwMode="auto">
            <a:xfrm>
              <a:off x="803" y="1600"/>
              <a:ext cx="1998" cy="348"/>
            </a:xfrm>
            <a:prstGeom prst="rect">
              <a:avLst/>
            </a:prstGeom>
            <a:noFill/>
            <a:ln>
              <a:noFill/>
            </a:ln>
            <a:effectLst>
              <a:outerShdw dist="71842"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82" tIns="50941" rIns="101882" bIns="50941">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a:t>Oa&amp;my</a:t>
              </a:r>
            </a:p>
          </p:txBody>
        </p:sp>
        <p:sp>
          <p:nvSpPr>
            <p:cNvPr id="108588" name="Text Box 35">
              <a:extLst>
                <a:ext uri="{FF2B5EF4-FFF2-40B4-BE49-F238E27FC236}">
                  <a16:creationId xmlns:a16="http://schemas.microsoft.com/office/drawing/2014/main" id="{29718FFE-EDB3-1786-372F-26C378C719E5}"/>
                </a:ext>
              </a:extLst>
            </p:cNvPr>
            <p:cNvSpPr txBox="1">
              <a:spLocks noChangeArrowheads="1"/>
            </p:cNvSpPr>
            <p:nvPr/>
          </p:nvSpPr>
          <p:spPr bwMode="auto">
            <a:xfrm>
              <a:off x="4599" y="3922"/>
              <a:ext cx="1160" cy="348"/>
            </a:xfrm>
            <a:prstGeom prst="rect">
              <a:avLst/>
            </a:prstGeom>
            <a:noFill/>
            <a:ln>
              <a:noFill/>
            </a:ln>
            <a:effectLst>
              <a:outerShdw dist="45791" dir="3378596"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82" tIns="50941" rIns="101882" bIns="50941">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a:t>tma&amp;As</a:t>
              </a:r>
            </a:p>
          </p:txBody>
        </p:sp>
      </p:grpSp>
      <p:grpSp>
        <p:nvGrpSpPr>
          <p:cNvPr id="3" name="Group 47">
            <a:extLst>
              <a:ext uri="{FF2B5EF4-FFF2-40B4-BE49-F238E27FC236}">
                <a16:creationId xmlns:a16="http://schemas.microsoft.com/office/drawing/2014/main" id="{88E95F22-B540-45EC-C1D3-08C8BF618E23}"/>
              </a:ext>
            </a:extLst>
          </p:cNvPr>
          <p:cNvGrpSpPr>
            <a:grpSpLocks/>
          </p:cNvGrpSpPr>
          <p:nvPr/>
        </p:nvGrpSpPr>
        <p:grpSpPr bwMode="auto">
          <a:xfrm>
            <a:off x="771525" y="5245100"/>
            <a:ext cx="8489950" cy="1933575"/>
            <a:chOff x="518" y="3847"/>
            <a:chExt cx="5334" cy="854"/>
          </a:xfrm>
          <a:effectLst/>
        </p:grpSpPr>
        <p:sp>
          <p:nvSpPr>
            <p:cNvPr id="108583" name="Rectangle 38" descr="10%">
              <a:extLst>
                <a:ext uri="{FF2B5EF4-FFF2-40B4-BE49-F238E27FC236}">
                  <a16:creationId xmlns:a16="http://schemas.microsoft.com/office/drawing/2014/main" id="{C4F8EB58-6AF5-2B90-796D-75D84D1BDE9E}"/>
                </a:ext>
              </a:extLst>
            </p:cNvPr>
            <p:cNvSpPr>
              <a:spLocks noChangeArrowheads="1"/>
            </p:cNvSpPr>
            <p:nvPr/>
          </p:nvSpPr>
          <p:spPr bwMode="auto">
            <a:xfrm>
              <a:off x="518" y="3847"/>
              <a:ext cx="5261" cy="854"/>
            </a:xfrm>
            <a:prstGeom prst="rect">
              <a:avLst/>
            </a:prstGeom>
            <a:blipFill dpi="0" rotWithShape="0">
              <a:blip r:embed="rId4"/>
              <a:srcRect/>
              <a:tile tx="0" ty="0" sx="100000" sy="100000" flip="none" algn="tl"/>
            </a:blipFill>
            <a:ln w="76200" cmpd="tri">
              <a:solidFill>
                <a:schemeClr val="accent1"/>
              </a:solidFill>
              <a:miter lim="800000"/>
              <a:headEnd/>
              <a:tailEnd/>
            </a:ln>
            <a:effectLst>
              <a:outerShdw dist="99190" dir="2388334"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solidFill>
                  <a:schemeClr val="bg1"/>
                </a:solidFill>
                <a:effectLst>
                  <a:outerShdw blurRad="50800" dist="50800" dir="5400000" algn="ctr" rotWithShape="0">
                    <a:schemeClr val="tx1"/>
                  </a:outerShdw>
                </a:effectLst>
              </a:endParaRPr>
            </a:p>
          </p:txBody>
        </p:sp>
        <p:sp>
          <p:nvSpPr>
            <p:cNvPr id="108584" name="Rectangle 39">
              <a:extLst>
                <a:ext uri="{FF2B5EF4-FFF2-40B4-BE49-F238E27FC236}">
                  <a16:creationId xmlns:a16="http://schemas.microsoft.com/office/drawing/2014/main" id="{DF4DAE99-4C80-9111-4749-3D4F934C0C4C}"/>
                </a:ext>
              </a:extLst>
            </p:cNvPr>
            <p:cNvSpPr>
              <a:spLocks noChangeArrowheads="1"/>
            </p:cNvSpPr>
            <p:nvPr/>
          </p:nvSpPr>
          <p:spPr bwMode="auto">
            <a:xfrm>
              <a:off x="588" y="3918"/>
              <a:ext cx="5264" cy="508"/>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85000"/>
                </a:lnSpc>
              </a:pPr>
              <a:r>
                <a:rPr lang="my-MM" altLang="en-US" sz="2000" dirty="0">
                  <a:solidFill>
                    <a:schemeClr val="bg1"/>
                  </a:solidFill>
                  <a:effectLst>
                    <a:outerShdw blurRad="50800" dist="50800" dir="5400000" algn="ctr" rotWithShape="0">
                      <a:schemeClr val="tx1"/>
                    </a:outerShdw>
                  </a:effectLst>
                  <a:latin typeface="Pyidaungsu" panose="020B0502040204020203" pitchFamily="34" charset="0"/>
                  <a:cs typeface="Pyidaungsu" panose="020B0502040204020203" pitchFamily="34" charset="0"/>
                </a:rPr>
                <a:t>ထူးခြားမှု း ဧဖက်အသင်းတော်တွင် အချိန်တိုးမြင့် နေထိုင်သည်</a:t>
              </a:r>
            </a:p>
            <a:p>
              <a:pPr algn="l">
                <a:lnSpc>
                  <a:spcPct val="85000"/>
                </a:lnSpc>
              </a:pPr>
              <a:r>
                <a:rPr lang="my-MM" altLang="en-US" sz="2000" dirty="0">
                  <a:solidFill>
                    <a:schemeClr val="bg1"/>
                  </a:solidFill>
                  <a:effectLst>
                    <a:outerShdw blurRad="50800" dist="50800" dir="5400000" algn="ctr" rotWithShape="0">
                      <a:schemeClr val="tx1"/>
                    </a:outerShdw>
                  </a:effectLst>
                  <a:latin typeface="Pyidaungsu" panose="020B0502040204020203" pitchFamily="34" charset="0"/>
                  <a:cs typeface="Pyidaungsu" panose="020B0502040204020203" pitchFamily="34" charset="0"/>
                </a:rPr>
                <a:t>	   သေသောလူငယ် ပြန်လည် အသက်ရှင် </a:t>
              </a:r>
            </a:p>
            <a:p>
              <a:pPr algn="l">
                <a:lnSpc>
                  <a:spcPct val="85000"/>
                </a:lnSpc>
              </a:pPr>
              <a:r>
                <a:rPr lang="my-MM" altLang="en-US" sz="2000" dirty="0">
                  <a:solidFill>
                    <a:schemeClr val="bg1"/>
                  </a:solidFill>
                  <a:effectLst>
                    <a:outerShdw blurRad="50800" dist="50800" dir="5400000" algn="ctr" rotWithShape="0">
                      <a:schemeClr val="tx1"/>
                    </a:outerShdw>
                  </a:effectLst>
                  <a:latin typeface="Pyidaungsu" panose="020B0502040204020203" pitchFamily="34" charset="0"/>
                  <a:cs typeface="Pyidaungsu" panose="020B0502040204020203" pitchFamily="34" charset="0"/>
                </a:rPr>
                <a:t>	   အ ရေးကြီး သော စာစောင်များ ရေးသား ခဲ့သည်။</a:t>
              </a:r>
            </a:p>
            <a:p>
              <a:pPr algn="l">
                <a:lnSpc>
                  <a:spcPct val="85000"/>
                </a:lnSpc>
              </a:pPr>
              <a:r>
                <a:rPr lang="my-MM" altLang="en-US" sz="2000" dirty="0">
                  <a:solidFill>
                    <a:schemeClr val="bg1"/>
                  </a:solidFill>
                  <a:effectLst>
                    <a:outerShdw blurRad="50800" dist="50800" dir="5400000" algn="ctr" rotWithShape="0">
                      <a:schemeClr val="tx1"/>
                    </a:outerShdw>
                  </a:effectLst>
                  <a:latin typeface="Pyidaungsu" panose="020B0502040204020203" pitchFamily="34" charset="0"/>
                  <a:cs typeface="Pyidaungsu" panose="020B0502040204020203" pitchFamily="34" charset="0"/>
                </a:rPr>
                <a:t>	   ဧဖက်သားလက်မှုဆရာ နှင့်အားကစားရုံတွင် အထိကရူဏ်း ဖြစ်ခဲ့သည်။</a:t>
              </a:r>
              <a:endParaRPr lang="en-US" altLang="en-US" sz="2000" dirty="0">
                <a:solidFill>
                  <a:schemeClr val="bg1"/>
                </a:solidFill>
                <a:effectLst>
                  <a:outerShdw blurRad="50800" dist="50800" dir="5400000" algn="ctr" rotWithShape="0">
                    <a:schemeClr val="tx1"/>
                  </a:outerShdw>
                </a:effectLst>
                <a:latin typeface="Pyidaungsu" panose="020B0502040204020203" pitchFamily="34" charset="0"/>
                <a:cs typeface="Pyidaungsu" panose="020B0502040204020203" pitchFamily="34" charset="0"/>
              </a:endParaRPr>
            </a:p>
          </p:txBody>
        </p:sp>
      </p:grpSp>
      <p:sp>
        <p:nvSpPr>
          <p:cNvPr id="108560" name="Text Box 42">
            <a:extLst>
              <a:ext uri="{FF2B5EF4-FFF2-40B4-BE49-F238E27FC236}">
                <a16:creationId xmlns:a16="http://schemas.microsoft.com/office/drawing/2014/main" id="{0A13D0A7-F65A-32E1-7BB8-2E25D3EF5D43}"/>
              </a:ext>
            </a:extLst>
          </p:cNvPr>
          <p:cNvSpPr txBox="1">
            <a:spLocks noChangeArrowheads="1"/>
          </p:cNvSpPr>
          <p:nvPr/>
        </p:nvSpPr>
        <p:spPr bwMode="auto">
          <a:xfrm>
            <a:off x="7105650" y="5291138"/>
            <a:ext cx="1852613" cy="410605"/>
          </a:xfrm>
          <a:prstGeom prst="rect">
            <a:avLst/>
          </a:prstGeom>
          <a:noFill/>
          <a:ln>
            <a:noFill/>
          </a:ln>
          <a:effectLst>
            <a:outerShdw dist="53882"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latin typeface="Pyidaungsu" panose="020B0502040204020203" pitchFamily="34" charset="0"/>
                <a:cs typeface="Pyidaungsu" panose="020B0502040204020203" pitchFamily="34" charset="0"/>
              </a:rPr>
              <a:t>ယေရုရှလင</a:t>
            </a:r>
            <a:r>
              <a:rPr lang="en-US" altLang="en-US" sz="2000" dirty="0">
                <a:latin typeface="Pyidaungsu" panose="020B0502040204020203" pitchFamily="34" charset="0"/>
                <a:cs typeface="Pyidaungsu" panose="020B0502040204020203" pitchFamily="34" charset="0"/>
              </a:rPr>
              <a:t>်</a:t>
            </a:r>
          </a:p>
        </p:txBody>
      </p:sp>
      <p:sp>
        <p:nvSpPr>
          <p:cNvPr id="1046565" name="Text Box 37">
            <a:extLst>
              <a:ext uri="{FF2B5EF4-FFF2-40B4-BE49-F238E27FC236}">
                <a16:creationId xmlns:a16="http://schemas.microsoft.com/office/drawing/2014/main" id="{15E8780E-CE87-5F45-DFB2-F9F23BA2573F}"/>
              </a:ext>
            </a:extLst>
          </p:cNvPr>
          <p:cNvSpPr txBox="1">
            <a:spLocks noChangeArrowheads="1"/>
          </p:cNvSpPr>
          <p:nvPr/>
        </p:nvSpPr>
        <p:spPr bwMode="auto">
          <a:xfrm>
            <a:off x="708025" y="3617913"/>
            <a:ext cx="1890713" cy="718382"/>
          </a:xfrm>
          <a:prstGeom prst="rect">
            <a:avLst/>
          </a:prstGeom>
          <a:solidFill>
            <a:srgbClr val="A7FDFA"/>
          </a:solidFill>
          <a:ln w="9525">
            <a:solidFill>
              <a:schemeClr val="tx1"/>
            </a:solidFill>
            <a:miter lim="800000"/>
            <a:headEnd/>
            <a:tailEnd/>
          </a:ln>
          <a:effectLst>
            <a:outerShdw dist="71842" dir="2700000" algn="ctr" rotWithShape="0">
              <a:schemeClr val="tx1"/>
            </a:outerShdw>
          </a:effec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err="1">
                <a:latin typeface="Pyidaungsu" panose="020B0502040204020203" pitchFamily="34" charset="0"/>
                <a:cs typeface="Pyidaungsu" panose="020B0502040204020203" pitchFamily="34" charset="0"/>
              </a:rPr>
              <a:t>တမန်တော</a:t>
            </a:r>
            <a:r>
              <a:rPr lang="en-US" altLang="en-US" sz="2000" dirty="0">
                <a:latin typeface="Pyidaungsu" panose="020B0502040204020203" pitchFamily="34" charset="0"/>
                <a:cs typeface="Pyidaungsu" panose="020B0502040204020203" pitchFamily="34" charset="0"/>
              </a:rPr>
              <a:t>် ၁၈-၂၁</a:t>
            </a:r>
          </a:p>
        </p:txBody>
      </p:sp>
      <p:grpSp>
        <p:nvGrpSpPr>
          <p:cNvPr id="4" name="Group 44">
            <a:extLst>
              <a:ext uri="{FF2B5EF4-FFF2-40B4-BE49-F238E27FC236}">
                <a16:creationId xmlns:a16="http://schemas.microsoft.com/office/drawing/2014/main" id="{EB66CD7A-75CE-15C8-16EA-DB3000D2622C}"/>
              </a:ext>
            </a:extLst>
          </p:cNvPr>
          <p:cNvGrpSpPr>
            <a:grpSpLocks/>
          </p:cNvGrpSpPr>
          <p:nvPr/>
        </p:nvGrpSpPr>
        <p:grpSpPr bwMode="auto">
          <a:xfrm>
            <a:off x="600075" y="4494213"/>
            <a:ext cx="5122863" cy="695325"/>
            <a:chOff x="422" y="3266"/>
            <a:chExt cx="3227" cy="438"/>
          </a:xfrm>
          <a:effectLst/>
        </p:grpSpPr>
        <p:sp>
          <p:nvSpPr>
            <p:cNvPr id="108581" name="Rectangle 45" descr="10%">
              <a:extLst>
                <a:ext uri="{FF2B5EF4-FFF2-40B4-BE49-F238E27FC236}">
                  <a16:creationId xmlns:a16="http://schemas.microsoft.com/office/drawing/2014/main" id="{06E9ED21-8FA7-B9E1-C1AA-B9A7CFEA5314}"/>
                </a:ext>
              </a:extLst>
            </p:cNvPr>
            <p:cNvSpPr>
              <a:spLocks noChangeArrowheads="1"/>
            </p:cNvSpPr>
            <p:nvPr/>
          </p:nvSpPr>
          <p:spPr bwMode="auto">
            <a:xfrm>
              <a:off x="584" y="3266"/>
              <a:ext cx="2949" cy="438"/>
            </a:xfrm>
            <a:prstGeom prst="rect">
              <a:avLst/>
            </a:prstGeom>
            <a:blipFill dpi="0" rotWithShape="0">
              <a:blip r:embed="rId4"/>
              <a:srcRect/>
              <a:tile tx="0" ty="0" sx="100000" sy="100000" flip="none" algn="tl"/>
            </a:blipFill>
            <a:ln w="76200" cmpd="tri">
              <a:solidFill>
                <a:srgbClr val="0067C9"/>
              </a:solidFill>
              <a:miter lim="800000"/>
              <a:headEnd/>
              <a:tailEnd/>
            </a:ln>
            <a:effectLst>
              <a:outerShdw dist="89803" dir="2700000"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solidFill>
                  <a:schemeClr val="bg1"/>
                </a:solidFill>
                <a:effectLst>
                  <a:outerShdw blurRad="50800" dist="50800" dir="5400000" algn="ctr" rotWithShape="0">
                    <a:schemeClr val="tx1"/>
                  </a:outerShdw>
                </a:effectLst>
              </a:endParaRPr>
            </a:p>
          </p:txBody>
        </p:sp>
        <p:sp>
          <p:nvSpPr>
            <p:cNvPr id="108582" name="Text Box 46">
              <a:extLst>
                <a:ext uri="{FF2B5EF4-FFF2-40B4-BE49-F238E27FC236}">
                  <a16:creationId xmlns:a16="http://schemas.microsoft.com/office/drawing/2014/main" id="{115DA24D-B4F7-8A4B-6065-728913B9B0F6}"/>
                </a:ext>
              </a:extLst>
            </p:cNvPr>
            <p:cNvSpPr txBox="1">
              <a:spLocks noChangeArrowheads="1"/>
            </p:cNvSpPr>
            <p:nvPr/>
          </p:nvSpPr>
          <p:spPr bwMode="auto">
            <a:xfrm>
              <a:off x="422" y="3267"/>
              <a:ext cx="3227" cy="291"/>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a:solidFill>
                    <a:schemeClr val="bg1"/>
                  </a:solidFill>
                  <a:effectLst>
                    <a:outerShdw blurRad="50800" dist="50800" dir="5400000" algn="ctr" rotWithShape="0">
                      <a:schemeClr val="tx1"/>
                    </a:outerShdw>
                  </a:effectLst>
                  <a:latin typeface="Pyidaungsu" panose="020B0502040204020203" pitchFamily="34" charset="0"/>
                  <a:cs typeface="Pyidaungsu" panose="020B0502040204020203" pitchFamily="34" charset="0"/>
                </a:rPr>
                <a:t>၃- </a:t>
              </a:r>
              <a:r>
                <a:rPr lang="en-US" altLang="en-US" sz="2400" dirty="0" err="1">
                  <a:solidFill>
                    <a:schemeClr val="bg1"/>
                  </a:solidFill>
                  <a:effectLst>
                    <a:outerShdw blurRad="50800" dist="50800" dir="5400000" algn="ctr" rotWithShape="0">
                      <a:schemeClr val="tx1"/>
                    </a:outerShdw>
                  </a:effectLst>
                  <a:latin typeface="Pyidaungsu" panose="020B0502040204020203" pitchFamily="34" charset="0"/>
                  <a:cs typeface="Pyidaungsu" panose="020B0502040204020203" pitchFamily="34" charset="0"/>
                </a:rPr>
                <a:t>အာရှတွန်းအား</a:t>
              </a:r>
              <a:endParaRPr lang="en-US" altLang="en-US" sz="2400" dirty="0">
                <a:solidFill>
                  <a:schemeClr val="bg1"/>
                </a:solidFill>
                <a:effectLst>
                  <a:outerShdw blurRad="50800" dist="50800" dir="5400000" algn="ctr" rotWithShape="0">
                    <a:schemeClr val="tx1"/>
                  </a:outerShdw>
                </a:effectLst>
                <a:latin typeface="Pyidaungsu" panose="020B0502040204020203" pitchFamily="34" charset="0"/>
                <a:cs typeface="Pyidaungsu" panose="020B0502040204020203" pitchFamily="34" charset="0"/>
              </a:endParaRPr>
            </a:p>
          </p:txBody>
        </p:sp>
      </p:grpSp>
      <p:sp>
        <p:nvSpPr>
          <p:cNvPr id="1046577" name="AutoShape 49">
            <a:extLst>
              <a:ext uri="{FF2B5EF4-FFF2-40B4-BE49-F238E27FC236}">
                <a16:creationId xmlns:a16="http://schemas.microsoft.com/office/drawing/2014/main" id="{A565233E-8F12-071B-4AC4-EA74A035FE25}"/>
              </a:ext>
            </a:extLst>
          </p:cNvPr>
          <p:cNvSpPr>
            <a:spLocks noChangeArrowheads="1"/>
          </p:cNvSpPr>
          <p:nvPr/>
        </p:nvSpPr>
        <p:spPr bwMode="auto">
          <a:xfrm rot="5381696">
            <a:off x="7260431" y="4499769"/>
            <a:ext cx="690563" cy="454025"/>
          </a:xfrm>
          <a:prstGeom prst="leftArrow">
            <a:avLst>
              <a:gd name="adj1" fmla="val 50000"/>
              <a:gd name="adj2" fmla="val 38025"/>
            </a:avLst>
          </a:prstGeom>
          <a:solidFill>
            <a:srgbClr val="FFEA18"/>
          </a:solidFill>
          <a:ln w="38100">
            <a:solidFill>
              <a:schemeClr val="hlink"/>
            </a:solidFill>
            <a:miter lim="800000"/>
            <a:headEnd/>
            <a:tailEnd/>
          </a:ln>
          <a:effectLst>
            <a:outerShdw dist="71842"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046578" name="AutoShape 50">
            <a:extLst>
              <a:ext uri="{FF2B5EF4-FFF2-40B4-BE49-F238E27FC236}">
                <a16:creationId xmlns:a16="http://schemas.microsoft.com/office/drawing/2014/main" id="{62301012-F48B-3A31-9F1A-FADA203A960B}"/>
              </a:ext>
            </a:extLst>
          </p:cNvPr>
          <p:cNvSpPr>
            <a:spLocks noChangeArrowheads="1"/>
          </p:cNvSpPr>
          <p:nvPr/>
        </p:nvSpPr>
        <p:spPr bwMode="auto">
          <a:xfrm rot="1195348">
            <a:off x="6015038" y="3757613"/>
            <a:ext cx="690562" cy="454025"/>
          </a:xfrm>
          <a:prstGeom prst="leftArrow">
            <a:avLst>
              <a:gd name="adj1" fmla="val 50000"/>
              <a:gd name="adj2" fmla="val 38024"/>
            </a:avLst>
          </a:prstGeom>
          <a:solidFill>
            <a:srgbClr val="FFEA18"/>
          </a:solidFill>
          <a:ln w="38100">
            <a:solidFill>
              <a:schemeClr val="hlink"/>
            </a:solidFill>
            <a:miter lim="800000"/>
            <a:headEnd/>
            <a:tailEnd/>
          </a:ln>
          <a:effectLst>
            <a:outerShdw dist="71842"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046579" name="AutoShape 51">
            <a:extLst>
              <a:ext uri="{FF2B5EF4-FFF2-40B4-BE49-F238E27FC236}">
                <a16:creationId xmlns:a16="http://schemas.microsoft.com/office/drawing/2014/main" id="{97F1C187-022E-3A14-A97B-8CF455A3A0B4}"/>
              </a:ext>
            </a:extLst>
          </p:cNvPr>
          <p:cNvSpPr>
            <a:spLocks noChangeArrowheads="1"/>
          </p:cNvSpPr>
          <p:nvPr/>
        </p:nvSpPr>
        <p:spPr bwMode="auto">
          <a:xfrm rot="-6433995">
            <a:off x="4726782" y="3910806"/>
            <a:ext cx="690562" cy="454025"/>
          </a:xfrm>
          <a:prstGeom prst="leftArrow">
            <a:avLst>
              <a:gd name="adj1" fmla="val 50000"/>
              <a:gd name="adj2" fmla="val 38024"/>
            </a:avLst>
          </a:prstGeom>
          <a:solidFill>
            <a:srgbClr val="FFEA18"/>
          </a:solidFill>
          <a:ln w="38100">
            <a:solidFill>
              <a:schemeClr val="hlink"/>
            </a:solidFill>
            <a:miter lim="800000"/>
            <a:headEnd/>
            <a:tailEnd/>
          </a:ln>
          <a:effectLst>
            <a:outerShdw dist="71842"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046580" name="AutoShape 52">
            <a:extLst>
              <a:ext uri="{FF2B5EF4-FFF2-40B4-BE49-F238E27FC236}">
                <a16:creationId xmlns:a16="http://schemas.microsoft.com/office/drawing/2014/main" id="{3F14D841-47B9-5CF7-EA91-A77C424BE871}"/>
              </a:ext>
            </a:extLst>
          </p:cNvPr>
          <p:cNvSpPr>
            <a:spLocks noChangeArrowheads="1"/>
          </p:cNvSpPr>
          <p:nvPr/>
        </p:nvSpPr>
        <p:spPr bwMode="auto">
          <a:xfrm rot="5932372">
            <a:off x="5271295" y="4231481"/>
            <a:ext cx="690562" cy="454025"/>
          </a:xfrm>
          <a:prstGeom prst="leftArrow">
            <a:avLst>
              <a:gd name="adj1" fmla="val 50000"/>
              <a:gd name="adj2" fmla="val 38024"/>
            </a:avLst>
          </a:prstGeom>
          <a:solidFill>
            <a:srgbClr val="FFEA18"/>
          </a:solidFill>
          <a:ln w="38100">
            <a:solidFill>
              <a:schemeClr val="hlink"/>
            </a:solidFill>
            <a:miter lim="800000"/>
            <a:headEnd/>
            <a:tailEnd/>
          </a:ln>
          <a:effectLst>
            <a:outerShdw dist="71842"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046581" name="AutoShape 53">
            <a:extLst>
              <a:ext uri="{FF2B5EF4-FFF2-40B4-BE49-F238E27FC236}">
                <a16:creationId xmlns:a16="http://schemas.microsoft.com/office/drawing/2014/main" id="{5E5CB1EE-62A4-B6D0-FA94-E4DA614E8E24}"/>
              </a:ext>
            </a:extLst>
          </p:cNvPr>
          <p:cNvSpPr>
            <a:spLocks noChangeArrowheads="1"/>
          </p:cNvSpPr>
          <p:nvPr/>
        </p:nvSpPr>
        <p:spPr bwMode="auto">
          <a:xfrm rot="-10007911">
            <a:off x="6073775" y="4943475"/>
            <a:ext cx="690563" cy="454025"/>
          </a:xfrm>
          <a:prstGeom prst="leftArrow">
            <a:avLst>
              <a:gd name="adj1" fmla="val 50000"/>
              <a:gd name="adj2" fmla="val 38025"/>
            </a:avLst>
          </a:prstGeom>
          <a:solidFill>
            <a:srgbClr val="FFEA18"/>
          </a:solidFill>
          <a:ln w="38100">
            <a:solidFill>
              <a:schemeClr val="hlink"/>
            </a:solidFill>
            <a:miter lim="800000"/>
            <a:headEnd/>
            <a:tailEnd/>
          </a:ln>
          <a:effectLst>
            <a:outerShdw dist="71842"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08568" name="Text Box 24">
            <a:extLst>
              <a:ext uri="{FF2B5EF4-FFF2-40B4-BE49-F238E27FC236}">
                <a16:creationId xmlns:a16="http://schemas.microsoft.com/office/drawing/2014/main" id="{E7CCF70E-191E-4F2C-BDD9-BA8BA06E2CA2}"/>
              </a:ext>
            </a:extLst>
          </p:cNvPr>
          <p:cNvSpPr txBox="1">
            <a:spLocks noChangeArrowheads="1"/>
          </p:cNvSpPr>
          <p:nvPr/>
        </p:nvSpPr>
        <p:spPr bwMode="auto">
          <a:xfrm>
            <a:off x="5705475" y="4213225"/>
            <a:ext cx="1905000" cy="933825"/>
          </a:xfrm>
          <a:prstGeom prst="rect">
            <a:avLst/>
          </a:prstGeom>
          <a:noFill/>
          <a:ln>
            <a:noFill/>
          </a:ln>
          <a:effectLst>
            <a:outerShdw dist="53882"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400" dirty="0" err="1">
                <a:latin typeface="Pyidaungsu" panose="020B0502040204020203" pitchFamily="34" charset="0"/>
                <a:cs typeface="Pyidaungsu" panose="020B0502040204020203" pitchFamily="34" charset="0"/>
              </a:rPr>
              <a:t>ဧဖက</a:t>
            </a:r>
            <a:r>
              <a:rPr lang="en-US" altLang="en-US" sz="2400" dirty="0">
                <a:latin typeface="Pyidaungsu" panose="020B0502040204020203" pitchFamily="34" charset="0"/>
                <a:cs typeface="Pyidaungsu" panose="020B0502040204020203" pitchFamily="34" charset="0"/>
              </a:rPr>
              <a:t>်</a:t>
            </a:r>
          </a:p>
          <a:p>
            <a:pPr algn="l">
              <a:spcBef>
                <a:spcPct val="50000"/>
              </a:spcBef>
            </a:pPr>
            <a:endParaRPr lang="en-US" altLang="en-US" sz="2000" dirty="0"/>
          </a:p>
        </p:txBody>
      </p:sp>
      <p:grpSp>
        <p:nvGrpSpPr>
          <p:cNvPr id="5" name="Group 58">
            <a:extLst>
              <a:ext uri="{FF2B5EF4-FFF2-40B4-BE49-F238E27FC236}">
                <a16:creationId xmlns:a16="http://schemas.microsoft.com/office/drawing/2014/main" id="{F8C0A6B4-FD8E-1F18-4C74-7096CE00E8CC}"/>
              </a:ext>
            </a:extLst>
          </p:cNvPr>
          <p:cNvGrpSpPr>
            <a:grpSpLocks/>
          </p:cNvGrpSpPr>
          <p:nvPr/>
        </p:nvGrpSpPr>
        <p:grpSpPr bwMode="auto">
          <a:xfrm>
            <a:off x="3871913" y="611188"/>
            <a:ext cx="5465762" cy="3168650"/>
            <a:chOff x="2725" y="137"/>
            <a:chExt cx="3443" cy="1996"/>
          </a:xfrm>
        </p:grpSpPr>
        <p:pic>
          <p:nvPicPr>
            <p:cNvPr id="108579" name="Picture 48">
              <a:extLst>
                <a:ext uri="{FF2B5EF4-FFF2-40B4-BE49-F238E27FC236}">
                  <a16:creationId xmlns:a16="http://schemas.microsoft.com/office/drawing/2014/main" id="{FBA4582D-AE6D-6809-8887-D3C305974A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5" y="137"/>
              <a:ext cx="3443" cy="1996"/>
            </a:xfrm>
            <a:prstGeom prst="rect">
              <a:avLst/>
            </a:prstGeom>
            <a:noFill/>
            <a:ln w="76200">
              <a:solidFill>
                <a:srgbClr val="2F8B20"/>
              </a:solidFill>
              <a:miter lim="800000"/>
              <a:headEnd/>
              <a:tailEnd/>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08580" name="Text Box 57">
              <a:extLst>
                <a:ext uri="{FF2B5EF4-FFF2-40B4-BE49-F238E27FC236}">
                  <a16:creationId xmlns:a16="http://schemas.microsoft.com/office/drawing/2014/main" id="{0C241395-070E-977A-D6D0-7675395C0DF4}"/>
                </a:ext>
              </a:extLst>
            </p:cNvPr>
            <p:cNvSpPr txBox="1">
              <a:spLocks noChangeArrowheads="1"/>
            </p:cNvSpPr>
            <p:nvPr/>
          </p:nvSpPr>
          <p:spPr bwMode="auto">
            <a:xfrm>
              <a:off x="2768" y="1807"/>
              <a:ext cx="2661" cy="291"/>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400" dirty="0" err="1">
                  <a:solidFill>
                    <a:srgbClr val="FFEA18"/>
                  </a:solidFill>
                  <a:latin typeface="Pyidaungsu" panose="020B0502040204020203" pitchFamily="34" charset="0"/>
                  <a:cs typeface="Pyidaungsu" panose="020B0502040204020203" pitchFamily="34" charset="0"/>
                </a:rPr>
                <a:t>ရှေးဟောင်း</a:t>
              </a:r>
              <a:r>
                <a:rPr lang="en-US" altLang="en-US" sz="2400" dirty="0">
                  <a:solidFill>
                    <a:srgbClr val="FFEA18"/>
                  </a:solidFill>
                  <a:latin typeface="Pyidaungsu" panose="020B0502040204020203" pitchFamily="34" charset="0"/>
                  <a:cs typeface="Pyidaungsu" panose="020B0502040204020203" pitchFamily="34" charset="0"/>
                </a:rPr>
                <a:t> </a:t>
              </a:r>
              <a:r>
                <a:rPr lang="en-US" altLang="en-US" sz="2400" dirty="0" err="1">
                  <a:solidFill>
                    <a:srgbClr val="FFEA18"/>
                  </a:solidFill>
                  <a:latin typeface="Pyidaungsu" panose="020B0502040204020203" pitchFamily="34" charset="0"/>
                  <a:cs typeface="Pyidaungsu" panose="020B0502040204020203" pitchFamily="34" charset="0"/>
                </a:rPr>
                <a:t>ဧဖက်မြို</a:t>
              </a:r>
              <a:r>
                <a:rPr lang="en-US" altLang="en-US" sz="2400" dirty="0">
                  <a:solidFill>
                    <a:srgbClr val="FFEA18"/>
                  </a:solidFill>
                  <a:latin typeface="Pyidaungsu" panose="020B0502040204020203" pitchFamily="34" charset="0"/>
                  <a:cs typeface="Pyidaungsu" panose="020B0502040204020203" pitchFamily="34" charset="0"/>
                </a:rPr>
                <a:t>့</a:t>
              </a:r>
            </a:p>
          </p:txBody>
        </p:sp>
      </p:grpSp>
      <p:sp>
        <p:nvSpPr>
          <p:cNvPr id="108570" name="Text Box 60">
            <a:extLst>
              <a:ext uri="{FF2B5EF4-FFF2-40B4-BE49-F238E27FC236}">
                <a16:creationId xmlns:a16="http://schemas.microsoft.com/office/drawing/2014/main" id="{C692CE0A-D1A6-C75C-0EC2-2C737474EF62}"/>
              </a:ext>
            </a:extLst>
          </p:cNvPr>
          <p:cNvSpPr txBox="1">
            <a:spLocks noChangeArrowheads="1"/>
          </p:cNvSpPr>
          <p:nvPr/>
        </p:nvSpPr>
        <p:spPr bwMode="auto">
          <a:xfrm>
            <a:off x="9469438" y="70294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108571" name="Rectangle 62">
            <a:extLst>
              <a:ext uri="{FF2B5EF4-FFF2-40B4-BE49-F238E27FC236}">
                <a16:creationId xmlns:a16="http://schemas.microsoft.com/office/drawing/2014/main" id="{99DE95FD-9B06-5BEF-DD19-2DA7EC79BE9C}"/>
              </a:ext>
            </a:extLst>
          </p:cNvPr>
          <p:cNvSpPr>
            <a:spLocks noChangeArrowheads="1"/>
          </p:cNvSpPr>
          <p:nvPr/>
        </p:nvSpPr>
        <p:spPr bwMode="auto">
          <a:xfrm>
            <a:off x="8726488" y="7400925"/>
            <a:ext cx="492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000">
                <a:solidFill>
                  <a:schemeClr val="bg1"/>
                </a:solidFill>
              </a:rPr>
              <a:t>8.0.08.</a:t>
            </a:r>
          </a:p>
        </p:txBody>
      </p:sp>
      <p:sp>
        <p:nvSpPr>
          <p:cNvPr id="108572" name="Text Box 63">
            <a:extLst>
              <a:ext uri="{FF2B5EF4-FFF2-40B4-BE49-F238E27FC236}">
                <a16:creationId xmlns:a16="http://schemas.microsoft.com/office/drawing/2014/main" id="{31D9C154-B6E3-61D3-EE1E-45CC2920F495}"/>
              </a:ext>
            </a:extLst>
          </p:cNvPr>
          <p:cNvSpPr txBox="1">
            <a:spLocks noChangeArrowheads="1"/>
          </p:cNvSpPr>
          <p:nvPr/>
        </p:nvSpPr>
        <p:spPr bwMode="auto">
          <a:xfrm>
            <a:off x="798513" y="7431088"/>
            <a:ext cx="5953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900">
                <a:solidFill>
                  <a:schemeClr val="bg1"/>
                </a:solidFill>
              </a:rPr>
              <a:t>©2004 TBBMI</a:t>
            </a:r>
          </a:p>
        </p:txBody>
      </p:sp>
      <p:sp>
        <p:nvSpPr>
          <p:cNvPr id="108573" name="Text Box 64">
            <a:extLst>
              <a:ext uri="{FF2B5EF4-FFF2-40B4-BE49-F238E27FC236}">
                <a16:creationId xmlns:a16="http://schemas.microsoft.com/office/drawing/2014/main" id="{DDD5A968-E923-DC6E-DE69-B0E9E28C07EB}"/>
              </a:ext>
            </a:extLst>
          </p:cNvPr>
          <p:cNvSpPr txBox="1">
            <a:spLocks noChangeArrowheads="1"/>
          </p:cNvSpPr>
          <p:nvPr/>
        </p:nvSpPr>
        <p:spPr bwMode="auto">
          <a:xfrm>
            <a:off x="9186863" y="7402513"/>
            <a:ext cx="3000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45</a:t>
            </a:r>
          </a:p>
        </p:txBody>
      </p:sp>
      <p:sp>
        <p:nvSpPr>
          <p:cNvPr id="108574" name="Text Box 65">
            <a:extLst>
              <a:ext uri="{FF2B5EF4-FFF2-40B4-BE49-F238E27FC236}">
                <a16:creationId xmlns:a16="http://schemas.microsoft.com/office/drawing/2014/main" id="{06F5074E-84C2-945A-E716-DE7624A6C1CB}"/>
              </a:ext>
            </a:extLst>
          </p:cNvPr>
          <p:cNvSpPr txBox="1">
            <a:spLocks noChangeArrowheads="1"/>
          </p:cNvSpPr>
          <p:nvPr/>
        </p:nvSpPr>
        <p:spPr bwMode="auto">
          <a:xfrm>
            <a:off x="9632950" y="7345363"/>
            <a:ext cx="2619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rPr>
              <a:t>4</a:t>
            </a:r>
          </a:p>
        </p:txBody>
      </p:sp>
      <p:sp>
        <p:nvSpPr>
          <p:cNvPr id="1046597" name="AutoShape 69">
            <a:extLst>
              <a:ext uri="{FF2B5EF4-FFF2-40B4-BE49-F238E27FC236}">
                <a16:creationId xmlns:a16="http://schemas.microsoft.com/office/drawing/2014/main" id="{00F82EC1-62DD-E2B9-EF88-99CB807B873A}"/>
              </a:ext>
            </a:extLst>
          </p:cNvPr>
          <p:cNvSpPr>
            <a:spLocks noChangeArrowheads="1"/>
          </p:cNvSpPr>
          <p:nvPr/>
        </p:nvSpPr>
        <p:spPr bwMode="auto">
          <a:xfrm>
            <a:off x="4589463" y="668338"/>
            <a:ext cx="3657600" cy="1479550"/>
          </a:xfrm>
          <a:prstGeom prst="roundRect">
            <a:avLst>
              <a:gd name="adj" fmla="val 16667"/>
            </a:avLst>
          </a:prstGeom>
          <a:noFill/>
          <a:ln w="57150">
            <a:solidFill>
              <a:srgbClr val="FFEA18"/>
            </a:solidFill>
            <a:round/>
            <a:headEnd/>
            <a:tailEnd/>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grpSp>
        <p:nvGrpSpPr>
          <p:cNvPr id="6" name="Group 66">
            <a:extLst>
              <a:ext uri="{FF2B5EF4-FFF2-40B4-BE49-F238E27FC236}">
                <a16:creationId xmlns:a16="http://schemas.microsoft.com/office/drawing/2014/main" id="{DFD38915-D97C-1093-0C9F-1FF8D8C69851}"/>
              </a:ext>
            </a:extLst>
          </p:cNvPr>
          <p:cNvGrpSpPr>
            <a:grpSpLocks/>
          </p:cNvGrpSpPr>
          <p:nvPr/>
        </p:nvGrpSpPr>
        <p:grpSpPr bwMode="auto">
          <a:xfrm>
            <a:off x="515938" y="655638"/>
            <a:ext cx="4084638" cy="2703512"/>
            <a:chOff x="588" y="999"/>
            <a:chExt cx="2573" cy="1703"/>
          </a:xfrm>
        </p:grpSpPr>
        <p:sp>
          <p:nvSpPr>
            <p:cNvPr id="108577" name="AutoShape 67">
              <a:extLst>
                <a:ext uri="{FF2B5EF4-FFF2-40B4-BE49-F238E27FC236}">
                  <a16:creationId xmlns:a16="http://schemas.microsoft.com/office/drawing/2014/main" id="{43EC6504-2D8C-0AD4-B1D7-C5C7A6E3B9C0}"/>
                </a:ext>
              </a:extLst>
            </p:cNvPr>
            <p:cNvSpPr>
              <a:spLocks noChangeArrowheads="1"/>
            </p:cNvSpPr>
            <p:nvPr/>
          </p:nvSpPr>
          <p:spPr bwMode="auto">
            <a:xfrm flipH="1">
              <a:off x="622" y="99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200">
              <a:solidFill>
                <a:schemeClr val="hlink"/>
              </a:solidFill>
              <a:round/>
              <a:headEnd/>
              <a:tailEnd/>
            </a:ln>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08578" name="Text Box 68">
              <a:extLst>
                <a:ext uri="{FF2B5EF4-FFF2-40B4-BE49-F238E27FC236}">
                  <a16:creationId xmlns:a16="http://schemas.microsoft.com/office/drawing/2014/main" id="{558FAD0F-27F2-3C12-2823-993A4F1E1077}"/>
                </a:ext>
              </a:extLst>
            </p:cNvPr>
            <p:cNvSpPr txBox="1">
              <a:spLocks noChangeArrowheads="1"/>
            </p:cNvSpPr>
            <p:nvPr/>
          </p:nvSpPr>
          <p:spPr bwMode="auto">
            <a:xfrm>
              <a:off x="588" y="1496"/>
              <a:ext cx="2573" cy="368"/>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dirty="0" err="1">
                  <a:solidFill>
                    <a:srgbClr val="FFEA18"/>
                  </a:solidFill>
                  <a:latin typeface="Pyidaungsu" panose="020B0502040204020203" pitchFamily="34" charset="0"/>
                  <a:cs typeface="Pyidaungsu" panose="020B0502040204020203" pitchFamily="34" charset="0"/>
                </a:rPr>
                <a:t>အေဒီ</a:t>
              </a:r>
              <a:r>
                <a:rPr lang="en-US" altLang="en-US" dirty="0">
                  <a:solidFill>
                    <a:srgbClr val="FFEA18"/>
                  </a:solidFill>
                  <a:latin typeface="Pyidaungsu" panose="020B0502040204020203" pitchFamily="34" charset="0"/>
                  <a:cs typeface="Pyidaungsu" panose="020B0502040204020203" pitchFamily="34" charset="0"/>
                </a:rPr>
                <a:t> ၅၃-၅၇</a:t>
              </a:r>
              <a:endParaRPr lang="en-US" altLang="en-US" sz="1100" dirty="0">
                <a:solidFill>
                  <a:srgbClr val="FFEA18"/>
                </a:solidFill>
                <a:latin typeface="Pyidaungsu" panose="020B0502040204020203" pitchFamily="34" charset="0"/>
                <a:cs typeface="Pyidaungsu" panose="020B0502040204020203" pitchFamily="34" charset="0"/>
              </a:endParaRP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46565"/>
                                        </p:tgtEl>
                                        <p:attrNameLst>
                                          <p:attrName>style.visibility</p:attrName>
                                        </p:attrNameLst>
                                      </p:cBhvr>
                                      <p:to>
                                        <p:strVal val="visible"/>
                                      </p:to>
                                    </p:set>
                                    <p:animEffect transition="in" filter="dissolve">
                                      <p:cBhvr>
                                        <p:cTn id="7" dur="500"/>
                                        <p:tgtEl>
                                          <p:spTgt spid="1046565"/>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1046556"/>
                                        </p:tgtEl>
                                        <p:attrNameLst>
                                          <p:attrName>style.visibility</p:attrName>
                                        </p:attrNameLst>
                                      </p:cBhvr>
                                      <p:to>
                                        <p:strVal val="visible"/>
                                      </p:to>
                                    </p:set>
                                    <p:animEffect transition="in" filter="dissolve">
                                      <p:cBhvr>
                                        <p:cTn id="20" dur="500"/>
                                        <p:tgtEl>
                                          <p:spTgt spid="1046556"/>
                                        </p:tgtEl>
                                      </p:cBhvr>
                                    </p:animEffect>
                                  </p:childTnLst>
                                </p:cTn>
                              </p:par>
                            </p:childTnLst>
                          </p:cTn>
                        </p:par>
                        <p:par>
                          <p:cTn id="21" fill="hold" nodeType="afterGroup">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1046577"/>
                                        </p:tgtEl>
                                        <p:attrNameLst>
                                          <p:attrName>style.visibility</p:attrName>
                                        </p:attrNameLst>
                                      </p:cBhvr>
                                      <p:to>
                                        <p:strVal val="visible"/>
                                      </p:to>
                                    </p:set>
                                    <p:animEffect transition="in" filter="dissolve">
                                      <p:cBhvr>
                                        <p:cTn id="24" dur="500"/>
                                        <p:tgtEl>
                                          <p:spTgt spid="1046577"/>
                                        </p:tgtEl>
                                      </p:cBhvr>
                                    </p:animEffect>
                                  </p:childTnLst>
                                </p:cTn>
                              </p:par>
                            </p:childTnLst>
                          </p:cTn>
                        </p:par>
                        <p:par>
                          <p:cTn id="25" fill="hold" nodeType="afterGroup">
                            <p:stCondLst>
                              <p:cond delay="1000"/>
                            </p:stCondLst>
                            <p:childTnLst>
                              <p:par>
                                <p:cTn id="26" presetID="9" presetClass="entr" presetSubtype="0" fill="hold" grpId="0" nodeType="afterEffect">
                                  <p:stCondLst>
                                    <p:cond delay="0"/>
                                  </p:stCondLst>
                                  <p:childTnLst>
                                    <p:set>
                                      <p:cBhvr>
                                        <p:cTn id="27" dur="1" fill="hold">
                                          <p:stCondLst>
                                            <p:cond delay="0"/>
                                          </p:stCondLst>
                                        </p:cTn>
                                        <p:tgtEl>
                                          <p:spTgt spid="1046578"/>
                                        </p:tgtEl>
                                        <p:attrNameLst>
                                          <p:attrName>style.visibility</p:attrName>
                                        </p:attrNameLst>
                                      </p:cBhvr>
                                      <p:to>
                                        <p:strVal val="visible"/>
                                      </p:to>
                                    </p:set>
                                    <p:animEffect transition="in" filter="dissolve">
                                      <p:cBhvr>
                                        <p:cTn id="28" dur="500"/>
                                        <p:tgtEl>
                                          <p:spTgt spid="1046578"/>
                                        </p:tgtEl>
                                      </p:cBhvr>
                                    </p:animEffect>
                                  </p:childTnLst>
                                </p:cTn>
                              </p:par>
                            </p:childTnLst>
                          </p:cTn>
                        </p:par>
                        <p:par>
                          <p:cTn id="29" fill="hold" nodeType="afterGroup">
                            <p:stCondLst>
                              <p:cond delay="1500"/>
                            </p:stCondLst>
                            <p:childTnLst>
                              <p:par>
                                <p:cTn id="30" presetID="9" presetClass="entr" presetSubtype="0" fill="hold" grpId="0" nodeType="afterEffect">
                                  <p:stCondLst>
                                    <p:cond delay="0"/>
                                  </p:stCondLst>
                                  <p:childTnLst>
                                    <p:set>
                                      <p:cBhvr>
                                        <p:cTn id="31" dur="1" fill="hold">
                                          <p:stCondLst>
                                            <p:cond delay="0"/>
                                          </p:stCondLst>
                                        </p:cTn>
                                        <p:tgtEl>
                                          <p:spTgt spid="1046579"/>
                                        </p:tgtEl>
                                        <p:attrNameLst>
                                          <p:attrName>style.visibility</p:attrName>
                                        </p:attrNameLst>
                                      </p:cBhvr>
                                      <p:to>
                                        <p:strVal val="visible"/>
                                      </p:to>
                                    </p:set>
                                    <p:animEffect transition="in" filter="dissolve">
                                      <p:cBhvr>
                                        <p:cTn id="32" dur="500"/>
                                        <p:tgtEl>
                                          <p:spTgt spid="1046579"/>
                                        </p:tgtEl>
                                      </p:cBhvr>
                                    </p:animEffect>
                                  </p:childTnLst>
                                </p:cTn>
                              </p:par>
                            </p:childTnLst>
                          </p:cTn>
                        </p:par>
                        <p:par>
                          <p:cTn id="33" fill="hold" nodeType="afterGroup">
                            <p:stCondLst>
                              <p:cond delay="2000"/>
                            </p:stCondLst>
                            <p:childTnLst>
                              <p:par>
                                <p:cTn id="34" presetID="9" presetClass="entr" presetSubtype="0" fill="hold" grpId="0" nodeType="afterEffect">
                                  <p:stCondLst>
                                    <p:cond delay="0"/>
                                  </p:stCondLst>
                                  <p:childTnLst>
                                    <p:set>
                                      <p:cBhvr>
                                        <p:cTn id="35" dur="1" fill="hold">
                                          <p:stCondLst>
                                            <p:cond delay="0"/>
                                          </p:stCondLst>
                                        </p:cTn>
                                        <p:tgtEl>
                                          <p:spTgt spid="1046580"/>
                                        </p:tgtEl>
                                        <p:attrNameLst>
                                          <p:attrName>style.visibility</p:attrName>
                                        </p:attrNameLst>
                                      </p:cBhvr>
                                      <p:to>
                                        <p:strVal val="visible"/>
                                      </p:to>
                                    </p:set>
                                    <p:animEffect transition="in" filter="dissolve">
                                      <p:cBhvr>
                                        <p:cTn id="36" dur="500"/>
                                        <p:tgtEl>
                                          <p:spTgt spid="1046580"/>
                                        </p:tgtEl>
                                      </p:cBhvr>
                                    </p:animEffect>
                                  </p:childTnLst>
                                </p:cTn>
                              </p:par>
                            </p:childTnLst>
                          </p:cTn>
                        </p:par>
                        <p:par>
                          <p:cTn id="37" fill="hold" nodeType="afterGroup">
                            <p:stCondLst>
                              <p:cond delay="2500"/>
                            </p:stCondLst>
                            <p:childTnLst>
                              <p:par>
                                <p:cTn id="38" presetID="9" presetClass="entr" presetSubtype="0" fill="hold" grpId="0" nodeType="afterEffect">
                                  <p:stCondLst>
                                    <p:cond delay="0"/>
                                  </p:stCondLst>
                                  <p:childTnLst>
                                    <p:set>
                                      <p:cBhvr>
                                        <p:cTn id="39" dur="1" fill="hold">
                                          <p:stCondLst>
                                            <p:cond delay="0"/>
                                          </p:stCondLst>
                                        </p:cTn>
                                        <p:tgtEl>
                                          <p:spTgt spid="1046581"/>
                                        </p:tgtEl>
                                        <p:attrNameLst>
                                          <p:attrName>style.visibility</p:attrName>
                                        </p:attrNameLst>
                                      </p:cBhvr>
                                      <p:to>
                                        <p:strVal val="visible"/>
                                      </p:to>
                                    </p:set>
                                    <p:animEffect transition="in" filter="dissolve">
                                      <p:cBhvr>
                                        <p:cTn id="40" dur="500"/>
                                        <p:tgtEl>
                                          <p:spTgt spid="104658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dissolve">
                                      <p:cBhvr>
                                        <p:cTn id="45" dur="500"/>
                                        <p:tgtEl>
                                          <p:spTgt spid="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1046597"/>
                                        </p:tgtEl>
                                        <p:attrNameLst>
                                          <p:attrName>style.visibility</p:attrName>
                                        </p:attrNameLst>
                                      </p:cBhvr>
                                      <p:to>
                                        <p:strVal val="visible"/>
                                      </p:to>
                                    </p:set>
                                    <p:animEffect transition="in" filter="dissolve">
                                      <p:cBhvr>
                                        <p:cTn id="50" dur="500"/>
                                        <p:tgtEl>
                                          <p:spTgt spid="1046597"/>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272"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p:cTn id="55" dur="500" fill="hold"/>
                                        <p:tgtEl>
                                          <p:spTgt spid="6"/>
                                        </p:tgtEl>
                                        <p:attrNameLst>
                                          <p:attrName>ppt_w</p:attrName>
                                        </p:attrNameLst>
                                      </p:cBhvr>
                                      <p:tavLst>
                                        <p:tav tm="0">
                                          <p:val>
                                            <p:strVal val="2/3*#ppt_w"/>
                                          </p:val>
                                        </p:tav>
                                        <p:tav tm="100000">
                                          <p:val>
                                            <p:strVal val="#ppt_w"/>
                                          </p:val>
                                        </p:tav>
                                      </p:tavLst>
                                    </p:anim>
                                    <p:anim calcmode="lin" valueType="num">
                                      <p:cBhvr>
                                        <p:cTn id="56" dur="500" fill="hold"/>
                                        <p:tgtEl>
                                          <p:spTgt spid="6"/>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6565" grpId="0" animBg="1" autoUpdateAnimBg="0"/>
      <p:bldP spid="1046577" grpId="0" animBg="1"/>
      <p:bldP spid="1046578" grpId="0" animBg="1"/>
      <p:bldP spid="1046579" grpId="0" animBg="1"/>
      <p:bldP spid="1046580" grpId="0" animBg="1"/>
      <p:bldP spid="1046581" grpId="0" animBg="1"/>
      <p:bldP spid="104659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82">
            <a:extLst>
              <a:ext uri="{FF2B5EF4-FFF2-40B4-BE49-F238E27FC236}">
                <a16:creationId xmlns:a16="http://schemas.microsoft.com/office/drawing/2014/main" id="{FD396317-2E71-4EA8-82FD-08FFB424F807}"/>
              </a:ext>
            </a:extLst>
          </p:cNvPr>
          <p:cNvSpPr>
            <a:spLocks noChangeArrowheads="1"/>
          </p:cNvSpPr>
          <p:nvPr/>
        </p:nvSpPr>
        <p:spPr bwMode="auto">
          <a:xfrm>
            <a:off x="492125" y="639763"/>
            <a:ext cx="3297238" cy="541337"/>
          </a:xfrm>
          <a:prstGeom prst="rect">
            <a:avLst/>
          </a:prstGeom>
          <a:solidFill>
            <a:schemeClr val="tx1"/>
          </a:solidFill>
          <a:ln w="12700">
            <a:solidFill>
              <a:schemeClr val="tx1"/>
            </a:solidFill>
            <a:miter lim="800000"/>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pic>
        <p:nvPicPr>
          <p:cNvPr id="110594" name="Picture 14">
            <a:extLst>
              <a:ext uri="{FF2B5EF4-FFF2-40B4-BE49-F238E27FC236}">
                <a16:creationId xmlns:a16="http://schemas.microsoft.com/office/drawing/2014/main" id="{A5CA52B2-5ABB-10B9-04BB-AD6BBD3D6C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3" y="554038"/>
            <a:ext cx="8745537" cy="6551612"/>
          </a:xfrm>
          <a:prstGeom prst="rect">
            <a:avLst/>
          </a:prstGeom>
          <a:noFill/>
          <a:ln>
            <a:noFill/>
          </a:ln>
          <a:effectLst>
            <a:outerShdw dist="71842"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110595" name="Text Box 18">
            <a:extLst>
              <a:ext uri="{FF2B5EF4-FFF2-40B4-BE49-F238E27FC236}">
                <a16:creationId xmlns:a16="http://schemas.microsoft.com/office/drawing/2014/main" id="{214F1BC6-547D-1D97-35AE-B134048C366B}"/>
              </a:ext>
            </a:extLst>
          </p:cNvPr>
          <p:cNvSpPr txBox="1">
            <a:spLocks noChangeArrowheads="1"/>
          </p:cNvSpPr>
          <p:nvPr/>
        </p:nvSpPr>
        <p:spPr bwMode="auto">
          <a:xfrm rot="1299097">
            <a:off x="3603625" y="4865688"/>
            <a:ext cx="2319338" cy="977900"/>
          </a:xfrm>
          <a:prstGeom prst="rect">
            <a:avLst/>
          </a:prstGeom>
          <a:noFill/>
          <a:ln>
            <a:noFill/>
          </a:ln>
          <a:effectLst>
            <a:outerShdw dist="71842" dir="2700000" algn="ctr" rotWithShape="0">
              <a:srgbClr val="0A0A0A"/>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800" dirty="0"/>
              <a:t>r,fwDwm</a:t>
            </a:r>
          </a:p>
          <a:p>
            <a:r>
              <a:rPr lang="en-US" altLang="en-US" sz="2800" dirty="0" err="1"/>
              <a:t>yifv,f</a:t>
            </a:r>
            <a:endParaRPr lang="en-US" altLang="en-US" sz="2800" dirty="0"/>
          </a:p>
        </p:txBody>
      </p:sp>
      <p:sp>
        <p:nvSpPr>
          <p:cNvPr id="110597" name="Freeform 20" descr="Purple mesh">
            <a:extLst>
              <a:ext uri="{FF2B5EF4-FFF2-40B4-BE49-F238E27FC236}">
                <a16:creationId xmlns:a16="http://schemas.microsoft.com/office/drawing/2014/main" id="{33234DAE-38F2-97CD-DADB-05272DA93552}"/>
              </a:ext>
            </a:extLst>
          </p:cNvPr>
          <p:cNvSpPr>
            <a:spLocks/>
          </p:cNvSpPr>
          <p:nvPr/>
        </p:nvSpPr>
        <p:spPr bwMode="auto">
          <a:xfrm>
            <a:off x="6877050" y="6064250"/>
            <a:ext cx="1004888"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700">
            <a:solidFill>
              <a:schemeClr val="tx1"/>
            </a:solidFill>
            <a:round/>
            <a:headEnd/>
            <a:tailEnd/>
          </a:ln>
        </p:spPr>
        <p:txBody>
          <a:bodyPr wrap="none" lIns="91398" tIns="45699" rIns="91398" bIns="45699" anchor="ctr"/>
          <a:lstStyle/>
          <a:p>
            <a:endParaRPr lang="en-US"/>
          </a:p>
        </p:txBody>
      </p:sp>
      <p:sp>
        <p:nvSpPr>
          <p:cNvPr id="110598" name="Rectangle 21">
            <a:extLst>
              <a:ext uri="{FF2B5EF4-FFF2-40B4-BE49-F238E27FC236}">
                <a16:creationId xmlns:a16="http://schemas.microsoft.com/office/drawing/2014/main" id="{613592D0-97F8-0218-AC7E-FDA5CE456402}"/>
              </a:ext>
            </a:extLst>
          </p:cNvPr>
          <p:cNvSpPr>
            <a:spLocks noChangeArrowheads="1"/>
          </p:cNvSpPr>
          <p:nvPr/>
        </p:nvSpPr>
        <p:spPr bwMode="auto">
          <a:xfrm>
            <a:off x="628650" y="561975"/>
            <a:ext cx="8743950" cy="6605588"/>
          </a:xfrm>
          <a:prstGeom prst="rect">
            <a:avLst/>
          </a:prstGeom>
          <a:noFill/>
          <a:ln w="7620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0599" name="Text Box 22">
            <a:extLst>
              <a:ext uri="{FF2B5EF4-FFF2-40B4-BE49-F238E27FC236}">
                <a16:creationId xmlns:a16="http://schemas.microsoft.com/office/drawing/2014/main" id="{7A153388-F8FE-AFDC-129A-6EFB8628E5FE}"/>
              </a:ext>
            </a:extLst>
          </p:cNvPr>
          <p:cNvSpPr txBox="1">
            <a:spLocks noChangeArrowheads="1"/>
          </p:cNvSpPr>
          <p:nvPr/>
        </p:nvSpPr>
        <p:spPr bwMode="auto">
          <a:xfrm>
            <a:off x="9632950" y="80963"/>
            <a:ext cx="204788"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1835" tIns="50917" rIns="101835" bIns="50917" anchor="ctr">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200" b="0">
                <a:solidFill>
                  <a:srgbClr val="FFA27C"/>
                </a:solidFill>
              </a:rPr>
              <a:t> </a:t>
            </a:r>
          </a:p>
        </p:txBody>
      </p:sp>
      <p:sp>
        <p:nvSpPr>
          <p:cNvPr id="110600" name="Text Box 23">
            <a:extLst>
              <a:ext uri="{FF2B5EF4-FFF2-40B4-BE49-F238E27FC236}">
                <a16:creationId xmlns:a16="http://schemas.microsoft.com/office/drawing/2014/main" id="{9EC3DCE1-B56D-C356-BAB0-D9A2FB76A485}"/>
              </a:ext>
            </a:extLst>
          </p:cNvPr>
          <p:cNvSpPr txBox="1">
            <a:spLocks noChangeArrowheads="1"/>
          </p:cNvSpPr>
          <p:nvPr/>
        </p:nvSpPr>
        <p:spPr bwMode="auto">
          <a:xfrm>
            <a:off x="3227388" y="3427413"/>
            <a:ext cx="1481137" cy="41060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chemeClr val="bg1"/>
                </a:solidFill>
                <a:latin typeface="Pyidaungsu" panose="020B0502040204020203" pitchFamily="34" charset="0"/>
                <a:cs typeface="Pyidaungsu" panose="020B0502040204020203" pitchFamily="34" charset="0"/>
              </a:rPr>
              <a:t>ရောမ</a:t>
            </a:r>
            <a:endParaRPr lang="en-US" altLang="en-US" sz="2000" dirty="0">
              <a:solidFill>
                <a:schemeClr val="bg1"/>
              </a:solidFill>
              <a:latin typeface="Pyidaungsu" panose="020B0502040204020203" pitchFamily="34" charset="0"/>
              <a:cs typeface="Pyidaungsu" panose="020B0502040204020203" pitchFamily="34" charset="0"/>
            </a:endParaRPr>
          </a:p>
        </p:txBody>
      </p:sp>
      <p:sp>
        <p:nvSpPr>
          <p:cNvPr id="110601" name="Text Box 24">
            <a:extLst>
              <a:ext uri="{FF2B5EF4-FFF2-40B4-BE49-F238E27FC236}">
                <a16:creationId xmlns:a16="http://schemas.microsoft.com/office/drawing/2014/main" id="{BBFEEC8F-3A84-F4BA-3D08-84CCA3C00B37}"/>
              </a:ext>
            </a:extLst>
          </p:cNvPr>
          <p:cNvSpPr txBox="1">
            <a:spLocks noChangeArrowheads="1"/>
          </p:cNvSpPr>
          <p:nvPr/>
        </p:nvSpPr>
        <p:spPr bwMode="auto">
          <a:xfrm>
            <a:off x="7105650" y="4703763"/>
            <a:ext cx="2474913" cy="410605"/>
          </a:xfrm>
          <a:prstGeom prst="rect">
            <a:avLst/>
          </a:prstGeom>
          <a:noFill/>
          <a:ln>
            <a:noFill/>
          </a:ln>
          <a:effectLst>
            <a:outerShdw dist="53882"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latin typeface="Pyidaungsu" panose="020B0502040204020203" pitchFamily="34" charset="0"/>
                <a:cs typeface="Pyidaungsu" panose="020B0502040204020203" pitchFamily="34" charset="0"/>
              </a:rPr>
              <a:t>ရှုရိပြည</a:t>
            </a:r>
            <a:r>
              <a:rPr lang="en-US" altLang="en-US" sz="2000" dirty="0">
                <a:latin typeface="Pyidaungsu" panose="020B0502040204020203" pitchFamily="34" charset="0"/>
                <a:cs typeface="Pyidaungsu" panose="020B0502040204020203" pitchFamily="34" charset="0"/>
              </a:rPr>
              <a:t>် </a:t>
            </a:r>
            <a:r>
              <a:rPr lang="en-US" altLang="en-US" sz="2000" dirty="0" err="1">
                <a:latin typeface="Pyidaungsu" panose="020B0502040204020203" pitchFamily="34" charset="0"/>
                <a:cs typeface="Pyidaungsu" panose="020B0502040204020203" pitchFamily="34" charset="0"/>
              </a:rPr>
              <a:t>အန္တိအုတ</a:t>
            </a:r>
            <a:r>
              <a:rPr lang="en-US" altLang="en-US" sz="2000" dirty="0">
                <a:latin typeface="Pyidaungsu" panose="020B0502040204020203" pitchFamily="34" charset="0"/>
                <a:cs typeface="Pyidaungsu" panose="020B0502040204020203" pitchFamily="34" charset="0"/>
              </a:rPr>
              <a:t>်</a:t>
            </a:r>
            <a:endParaRPr lang="en-US" altLang="en-US" sz="2800" dirty="0"/>
          </a:p>
        </p:txBody>
      </p:sp>
      <p:sp>
        <p:nvSpPr>
          <p:cNvPr id="110602" name="Text Box 26">
            <a:extLst>
              <a:ext uri="{FF2B5EF4-FFF2-40B4-BE49-F238E27FC236}">
                <a16:creationId xmlns:a16="http://schemas.microsoft.com/office/drawing/2014/main" id="{190265BF-436E-6371-C0C9-09BE8CDFB712}"/>
              </a:ext>
            </a:extLst>
          </p:cNvPr>
          <p:cNvSpPr txBox="1">
            <a:spLocks noChangeArrowheads="1"/>
          </p:cNvSpPr>
          <p:nvPr/>
        </p:nvSpPr>
        <p:spPr bwMode="auto">
          <a:xfrm>
            <a:off x="6560009" y="4158004"/>
            <a:ext cx="2749091" cy="410605"/>
          </a:xfrm>
          <a:prstGeom prst="rect">
            <a:avLst/>
          </a:prstGeom>
          <a:noFill/>
          <a:ln>
            <a:noFill/>
          </a:ln>
          <a:effectLst>
            <a:outerShdw dist="53882"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latin typeface="Pyidaungsu" panose="020B0502040204020203" pitchFamily="34" charset="0"/>
                <a:cs typeface="Pyidaungsu" panose="020B0502040204020203" pitchFamily="34" charset="0"/>
              </a:rPr>
              <a:t>ပိသိဒိပြည</a:t>
            </a:r>
            <a:r>
              <a:rPr lang="en-US" altLang="en-US" sz="2000" dirty="0">
                <a:latin typeface="Pyidaungsu" panose="020B0502040204020203" pitchFamily="34" charset="0"/>
                <a:cs typeface="Pyidaungsu" panose="020B0502040204020203" pitchFamily="34" charset="0"/>
              </a:rPr>
              <a:t>် </a:t>
            </a:r>
            <a:r>
              <a:rPr lang="en-US" altLang="en-US" sz="2000" dirty="0" err="1">
                <a:latin typeface="Pyidaungsu" panose="020B0502040204020203" pitchFamily="34" charset="0"/>
                <a:cs typeface="Pyidaungsu" panose="020B0502040204020203" pitchFamily="34" charset="0"/>
              </a:rPr>
              <a:t>အန္တိအုတ</a:t>
            </a:r>
            <a:r>
              <a:rPr lang="en-US" altLang="en-US" sz="2000" dirty="0">
                <a:latin typeface="Pyidaungsu" panose="020B0502040204020203" pitchFamily="34" charset="0"/>
                <a:cs typeface="Pyidaungsu" panose="020B0502040204020203" pitchFamily="34" charset="0"/>
              </a:rPr>
              <a:t>်</a:t>
            </a:r>
          </a:p>
        </p:txBody>
      </p:sp>
      <p:sp>
        <p:nvSpPr>
          <p:cNvPr id="110603" name="Text Box 27">
            <a:extLst>
              <a:ext uri="{FF2B5EF4-FFF2-40B4-BE49-F238E27FC236}">
                <a16:creationId xmlns:a16="http://schemas.microsoft.com/office/drawing/2014/main" id="{5974F4FA-A979-70FB-4B93-4825ED1118BE}"/>
              </a:ext>
            </a:extLst>
          </p:cNvPr>
          <p:cNvSpPr txBox="1">
            <a:spLocks noChangeArrowheads="1"/>
          </p:cNvSpPr>
          <p:nvPr/>
        </p:nvSpPr>
        <p:spPr bwMode="auto">
          <a:xfrm>
            <a:off x="5705475" y="4213225"/>
            <a:ext cx="1905000" cy="872270"/>
          </a:xfrm>
          <a:prstGeom prst="rect">
            <a:avLst/>
          </a:prstGeom>
          <a:noFill/>
          <a:ln>
            <a:noFill/>
          </a:ln>
          <a:effectLst>
            <a:outerShdw dist="53882"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latin typeface="Pyidaungsu" panose="020B0502040204020203" pitchFamily="34" charset="0"/>
                <a:cs typeface="Pyidaungsu" panose="020B0502040204020203" pitchFamily="34" charset="0"/>
              </a:rPr>
              <a:t>ဧဖက</a:t>
            </a:r>
            <a:r>
              <a:rPr lang="en-US" altLang="en-US" sz="2000" dirty="0">
                <a:latin typeface="Pyidaungsu" panose="020B0502040204020203" pitchFamily="34" charset="0"/>
                <a:cs typeface="Pyidaungsu" panose="020B0502040204020203" pitchFamily="34" charset="0"/>
              </a:rPr>
              <a:t>်</a:t>
            </a:r>
          </a:p>
          <a:p>
            <a:pPr algn="l">
              <a:spcBef>
                <a:spcPct val="50000"/>
              </a:spcBef>
            </a:pPr>
            <a:endParaRPr lang="en-US" altLang="en-US" sz="2000" dirty="0"/>
          </a:p>
        </p:txBody>
      </p:sp>
      <p:sp>
        <p:nvSpPr>
          <p:cNvPr id="110604" name="Text Box 28">
            <a:extLst>
              <a:ext uri="{FF2B5EF4-FFF2-40B4-BE49-F238E27FC236}">
                <a16:creationId xmlns:a16="http://schemas.microsoft.com/office/drawing/2014/main" id="{E4E0BA12-42F0-1D84-2D97-508277F087F6}"/>
              </a:ext>
            </a:extLst>
          </p:cNvPr>
          <p:cNvSpPr txBox="1">
            <a:spLocks noChangeArrowheads="1"/>
          </p:cNvSpPr>
          <p:nvPr/>
        </p:nvSpPr>
        <p:spPr bwMode="auto">
          <a:xfrm>
            <a:off x="4289425" y="4292600"/>
            <a:ext cx="1398588" cy="41060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chemeClr val="bg1"/>
                </a:solidFill>
                <a:latin typeface="Pyidaungsu" panose="020B0502040204020203" pitchFamily="34" charset="0"/>
                <a:cs typeface="Pyidaungsu" panose="020B0502040204020203" pitchFamily="34" charset="0"/>
              </a:rPr>
              <a:t>အင်တင်စ</a:t>
            </a:r>
            <a:r>
              <a:rPr lang="en-US" altLang="en-US" sz="2000" dirty="0">
                <a:solidFill>
                  <a:schemeClr val="bg1"/>
                </a:solidFill>
                <a:latin typeface="Pyidaungsu" panose="020B0502040204020203" pitchFamily="34" charset="0"/>
                <a:cs typeface="Pyidaungsu" panose="020B0502040204020203" pitchFamily="34" charset="0"/>
              </a:rPr>
              <a:t>်</a:t>
            </a:r>
          </a:p>
        </p:txBody>
      </p:sp>
      <p:sp>
        <p:nvSpPr>
          <p:cNvPr id="110605" name="Text Box 29">
            <a:extLst>
              <a:ext uri="{FF2B5EF4-FFF2-40B4-BE49-F238E27FC236}">
                <a16:creationId xmlns:a16="http://schemas.microsoft.com/office/drawing/2014/main" id="{12B64F7E-9496-DD81-6295-A55729D52CCA}"/>
              </a:ext>
            </a:extLst>
          </p:cNvPr>
          <p:cNvSpPr txBox="1">
            <a:spLocks noChangeArrowheads="1"/>
          </p:cNvSpPr>
          <p:nvPr/>
        </p:nvSpPr>
        <p:spPr bwMode="auto">
          <a:xfrm>
            <a:off x="5143500" y="4137025"/>
            <a:ext cx="338138" cy="595313"/>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a:solidFill>
                  <a:schemeClr val="bg2"/>
                </a:solidFill>
              </a:rPr>
              <a:t>•</a:t>
            </a:r>
            <a:endParaRPr lang="en-US" altLang="en-US" sz="2200">
              <a:solidFill>
                <a:schemeClr val="bg2"/>
              </a:solidFill>
            </a:endParaRPr>
          </a:p>
        </p:txBody>
      </p:sp>
      <p:sp>
        <p:nvSpPr>
          <p:cNvPr id="110606" name="Text Box 31">
            <a:extLst>
              <a:ext uri="{FF2B5EF4-FFF2-40B4-BE49-F238E27FC236}">
                <a16:creationId xmlns:a16="http://schemas.microsoft.com/office/drawing/2014/main" id="{24194574-78AC-DAFF-30C3-265E07FBAF6F}"/>
              </a:ext>
            </a:extLst>
          </p:cNvPr>
          <p:cNvSpPr txBox="1">
            <a:spLocks noChangeArrowheads="1"/>
          </p:cNvSpPr>
          <p:nvPr/>
        </p:nvSpPr>
        <p:spPr bwMode="auto">
          <a:xfrm>
            <a:off x="5087938" y="3486150"/>
            <a:ext cx="1906587" cy="541338"/>
          </a:xfrm>
          <a:prstGeom prst="rect">
            <a:avLst/>
          </a:prstGeom>
          <a:noFill/>
          <a:ln>
            <a:noFill/>
          </a:ln>
          <a:effectLst>
            <a:outerShdw dist="53882"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a:t>. rufpfpdeD;,m;</a:t>
            </a:r>
          </a:p>
        </p:txBody>
      </p:sp>
      <p:sp>
        <p:nvSpPr>
          <p:cNvPr id="1005611" name="Freeform 43">
            <a:extLst>
              <a:ext uri="{FF2B5EF4-FFF2-40B4-BE49-F238E27FC236}">
                <a16:creationId xmlns:a16="http://schemas.microsoft.com/office/drawing/2014/main" id="{440B3C8A-029E-C1E6-0A4B-190DD87248C0}"/>
              </a:ext>
            </a:extLst>
          </p:cNvPr>
          <p:cNvSpPr>
            <a:spLocks/>
          </p:cNvSpPr>
          <p:nvPr/>
        </p:nvSpPr>
        <p:spPr bwMode="auto">
          <a:xfrm>
            <a:off x="4162425" y="3633788"/>
            <a:ext cx="3024188" cy="1841500"/>
          </a:xfrm>
          <a:custGeom>
            <a:avLst/>
            <a:gdLst>
              <a:gd name="T0" fmla="*/ 2147483647 w 1905"/>
              <a:gd name="T1" fmla="*/ 2147483647 h 1160"/>
              <a:gd name="T2" fmla="*/ 2147483647 w 1905"/>
              <a:gd name="T3" fmla="*/ 2147483647 h 1160"/>
              <a:gd name="T4" fmla="*/ 2147483647 w 1905"/>
              <a:gd name="T5" fmla="*/ 2147483647 h 1160"/>
              <a:gd name="T6" fmla="*/ 2147483647 w 1905"/>
              <a:gd name="T7" fmla="*/ 2147483647 h 1160"/>
              <a:gd name="T8" fmla="*/ 2147483647 w 1905"/>
              <a:gd name="T9" fmla="*/ 2147483647 h 1160"/>
              <a:gd name="T10" fmla="*/ 2147483647 w 1905"/>
              <a:gd name="T11" fmla="*/ 2147483647 h 1160"/>
              <a:gd name="T12" fmla="*/ 2147483647 w 1905"/>
              <a:gd name="T13" fmla="*/ 2147483647 h 1160"/>
              <a:gd name="T14" fmla="*/ 2147483647 w 1905"/>
              <a:gd name="T15" fmla="*/ 2147483647 h 1160"/>
              <a:gd name="T16" fmla="*/ 2147483647 w 1905"/>
              <a:gd name="T17" fmla="*/ 2147483647 h 1160"/>
              <a:gd name="T18" fmla="*/ 2147483647 w 1905"/>
              <a:gd name="T19" fmla="*/ 2147483647 h 1160"/>
              <a:gd name="T20" fmla="*/ 2147483647 w 1905"/>
              <a:gd name="T21" fmla="*/ 2147483647 h 1160"/>
              <a:gd name="T22" fmla="*/ 2147483647 w 1905"/>
              <a:gd name="T23" fmla="*/ 2147483647 h 1160"/>
              <a:gd name="T24" fmla="*/ 2147483647 w 1905"/>
              <a:gd name="T25" fmla="*/ 2147483647 h 1160"/>
              <a:gd name="T26" fmla="*/ 2147483647 w 1905"/>
              <a:gd name="T27" fmla="*/ 2147483647 h 1160"/>
              <a:gd name="T28" fmla="*/ 2147483647 w 1905"/>
              <a:gd name="T29" fmla="*/ 2147483647 h 1160"/>
              <a:gd name="T30" fmla="*/ 2147483647 w 1905"/>
              <a:gd name="T31" fmla="*/ 2147483647 h 1160"/>
              <a:gd name="T32" fmla="*/ 2147483647 w 1905"/>
              <a:gd name="T33" fmla="*/ 2147483647 h 1160"/>
              <a:gd name="T34" fmla="*/ 2147483647 w 1905"/>
              <a:gd name="T35" fmla="*/ 2147483647 h 1160"/>
              <a:gd name="T36" fmla="*/ 2147483647 w 1905"/>
              <a:gd name="T37" fmla="*/ 2147483647 h 1160"/>
              <a:gd name="T38" fmla="*/ 2147483647 w 1905"/>
              <a:gd name="T39" fmla="*/ 2147483647 h 1160"/>
              <a:gd name="T40" fmla="*/ 2147483647 w 1905"/>
              <a:gd name="T41" fmla="*/ 2147483647 h 1160"/>
              <a:gd name="T42" fmla="*/ 2147483647 w 1905"/>
              <a:gd name="T43" fmla="*/ 2147483647 h 1160"/>
              <a:gd name="T44" fmla="*/ 2147483647 w 1905"/>
              <a:gd name="T45" fmla="*/ 2147483647 h 1160"/>
              <a:gd name="T46" fmla="*/ 2147483647 w 1905"/>
              <a:gd name="T47" fmla="*/ 2147483647 h 1160"/>
              <a:gd name="T48" fmla="*/ 2147483647 w 1905"/>
              <a:gd name="T49" fmla="*/ 2147483647 h 1160"/>
              <a:gd name="T50" fmla="*/ 2147483647 w 1905"/>
              <a:gd name="T51" fmla="*/ 2147483647 h 1160"/>
              <a:gd name="T52" fmla="*/ 2147483647 w 1905"/>
              <a:gd name="T53" fmla="*/ 2147483647 h 1160"/>
              <a:gd name="T54" fmla="*/ 2147483647 w 1905"/>
              <a:gd name="T55" fmla="*/ 2147483647 h 1160"/>
              <a:gd name="T56" fmla="*/ 2147483647 w 1905"/>
              <a:gd name="T57" fmla="*/ 2147483647 h 1160"/>
              <a:gd name="T58" fmla="*/ 2147483647 w 1905"/>
              <a:gd name="T59" fmla="*/ 2147483647 h 1160"/>
              <a:gd name="T60" fmla="*/ 2147483647 w 1905"/>
              <a:gd name="T61" fmla="*/ 2147483647 h 1160"/>
              <a:gd name="T62" fmla="*/ 2147483647 w 1905"/>
              <a:gd name="T63" fmla="*/ 2147483647 h 1160"/>
              <a:gd name="T64" fmla="*/ 2147483647 w 1905"/>
              <a:gd name="T65" fmla="*/ 2147483647 h 1160"/>
              <a:gd name="T66" fmla="*/ 2147483647 w 1905"/>
              <a:gd name="T67" fmla="*/ 2147483647 h 1160"/>
              <a:gd name="T68" fmla="*/ 0 w 1905"/>
              <a:gd name="T69" fmla="*/ 0 h 11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905" h="1160">
                <a:moveTo>
                  <a:pt x="1896" y="1160"/>
                </a:moveTo>
                <a:cubicBezTo>
                  <a:pt x="1887" y="1157"/>
                  <a:pt x="1874" y="1158"/>
                  <a:pt x="1869" y="1151"/>
                </a:cubicBezTo>
                <a:cubicBezTo>
                  <a:pt x="1836" y="1110"/>
                  <a:pt x="1878" y="1010"/>
                  <a:pt x="1905" y="971"/>
                </a:cubicBezTo>
                <a:cubicBezTo>
                  <a:pt x="1902" y="914"/>
                  <a:pt x="1900" y="856"/>
                  <a:pt x="1896" y="800"/>
                </a:cubicBezTo>
                <a:cubicBezTo>
                  <a:pt x="1884" y="660"/>
                  <a:pt x="1736" y="724"/>
                  <a:pt x="1609" y="720"/>
                </a:cubicBezTo>
                <a:cubicBezTo>
                  <a:pt x="1588" y="717"/>
                  <a:pt x="1567" y="711"/>
                  <a:pt x="1546" y="711"/>
                </a:cubicBezTo>
                <a:cubicBezTo>
                  <a:pt x="1516" y="711"/>
                  <a:pt x="1493" y="739"/>
                  <a:pt x="1465" y="746"/>
                </a:cubicBezTo>
                <a:cubicBezTo>
                  <a:pt x="1417" y="755"/>
                  <a:pt x="1395" y="756"/>
                  <a:pt x="1357" y="782"/>
                </a:cubicBezTo>
                <a:cubicBezTo>
                  <a:pt x="1313" y="771"/>
                  <a:pt x="1281" y="751"/>
                  <a:pt x="1240" y="738"/>
                </a:cubicBezTo>
                <a:cubicBezTo>
                  <a:pt x="1221" y="732"/>
                  <a:pt x="1186" y="720"/>
                  <a:pt x="1186" y="720"/>
                </a:cubicBezTo>
                <a:cubicBezTo>
                  <a:pt x="1154" y="688"/>
                  <a:pt x="1150" y="668"/>
                  <a:pt x="1105" y="684"/>
                </a:cubicBezTo>
                <a:cubicBezTo>
                  <a:pt x="1091" y="723"/>
                  <a:pt x="1091" y="710"/>
                  <a:pt x="1105" y="764"/>
                </a:cubicBezTo>
                <a:cubicBezTo>
                  <a:pt x="1109" y="782"/>
                  <a:pt x="1123" y="818"/>
                  <a:pt x="1123" y="818"/>
                </a:cubicBezTo>
                <a:cubicBezTo>
                  <a:pt x="1102" y="921"/>
                  <a:pt x="1098" y="897"/>
                  <a:pt x="980" y="908"/>
                </a:cubicBezTo>
                <a:cubicBezTo>
                  <a:pt x="947" y="929"/>
                  <a:pt x="936" y="938"/>
                  <a:pt x="899" y="926"/>
                </a:cubicBezTo>
                <a:cubicBezTo>
                  <a:pt x="821" y="810"/>
                  <a:pt x="513" y="881"/>
                  <a:pt x="476" y="881"/>
                </a:cubicBezTo>
                <a:cubicBezTo>
                  <a:pt x="446" y="876"/>
                  <a:pt x="385" y="871"/>
                  <a:pt x="359" y="854"/>
                </a:cubicBezTo>
                <a:cubicBezTo>
                  <a:pt x="350" y="848"/>
                  <a:pt x="342" y="839"/>
                  <a:pt x="332" y="836"/>
                </a:cubicBezTo>
                <a:cubicBezTo>
                  <a:pt x="314" y="830"/>
                  <a:pt x="295" y="831"/>
                  <a:pt x="278" y="827"/>
                </a:cubicBezTo>
                <a:cubicBezTo>
                  <a:pt x="259" y="822"/>
                  <a:pt x="241" y="815"/>
                  <a:pt x="224" y="809"/>
                </a:cubicBezTo>
                <a:cubicBezTo>
                  <a:pt x="188" y="796"/>
                  <a:pt x="152" y="784"/>
                  <a:pt x="117" y="773"/>
                </a:cubicBezTo>
                <a:cubicBezTo>
                  <a:pt x="108" y="770"/>
                  <a:pt x="90" y="764"/>
                  <a:pt x="90" y="764"/>
                </a:cubicBezTo>
                <a:cubicBezTo>
                  <a:pt x="85" y="737"/>
                  <a:pt x="91" y="703"/>
                  <a:pt x="72" y="684"/>
                </a:cubicBezTo>
                <a:cubicBezTo>
                  <a:pt x="65" y="677"/>
                  <a:pt x="53" y="679"/>
                  <a:pt x="45" y="675"/>
                </a:cubicBezTo>
                <a:cubicBezTo>
                  <a:pt x="35" y="670"/>
                  <a:pt x="27" y="663"/>
                  <a:pt x="18" y="657"/>
                </a:cubicBezTo>
                <a:cubicBezTo>
                  <a:pt x="61" y="627"/>
                  <a:pt x="86" y="648"/>
                  <a:pt x="117" y="603"/>
                </a:cubicBezTo>
                <a:cubicBezTo>
                  <a:pt x="108" y="543"/>
                  <a:pt x="95" y="527"/>
                  <a:pt x="144" y="495"/>
                </a:cubicBezTo>
                <a:cubicBezTo>
                  <a:pt x="169" y="456"/>
                  <a:pt x="175" y="443"/>
                  <a:pt x="162" y="396"/>
                </a:cubicBezTo>
                <a:cubicBezTo>
                  <a:pt x="157" y="377"/>
                  <a:pt x="157" y="355"/>
                  <a:pt x="144" y="342"/>
                </a:cubicBezTo>
                <a:cubicBezTo>
                  <a:pt x="135" y="333"/>
                  <a:pt x="124" y="325"/>
                  <a:pt x="117" y="315"/>
                </a:cubicBezTo>
                <a:cubicBezTo>
                  <a:pt x="103" y="297"/>
                  <a:pt x="87" y="281"/>
                  <a:pt x="81" y="261"/>
                </a:cubicBezTo>
                <a:cubicBezTo>
                  <a:pt x="75" y="243"/>
                  <a:pt x="63" y="207"/>
                  <a:pt x="63" y="207"/>
                </a:cubicBezTo>
                <a:cubicBezTo>
                  <a:pt x="69" y="160"/>
                  <a:pt x="92" y="100"/>
                  <a:pt x="72" y="54"/>
                </a:cubicBezTo>
                <a:cubicBezTo>
                  <a:pt x="65" y="40"/>
                  <a:pt x="29" y="30"/>
                  <a:pt x="18" y="27"/>
                </a:cubicBezTo>
                <a:cubicBezTo>
                  <a:pt x="12" y="18"/>
                  <a:pt x="0" y="0"/>
                  <a:pt x="0" y="0"/>
                </a:cubicBezTo>
              </a:path>
            </a:pathLst>
          </a:custGeom>
          <a:noFill/>
          <a:ln w="57150" cap="flat" cmpd="sng">
            <a:solidFill>
              <a:srgbClr val="FFFF00"/>
            </a:solidFill>
            <a:prstDash val="solid"/>
            <a:round/>
            <a:headEnd type="none" w="med" len="med"/>
            <a:tailEnd type="none" w="med" len="med"/>
          </a:ln>
          <a:effectLst>
            <a:outerShdw dist="45791" dir="3378596"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p>
            <a:endParaRPr lang="en-US"/>
          </a:p>
        </p:txBody>
      </p:sp>
      <p:grpSp>
        <p:nvGrpSpPr>
          <p:cNvPr id="110608" name="Group 54">
            <a:extLst>
              <a:ext uri="{FF2B5EF4-FFF2-40B4-BE49-F238E27FC236}">
                <a16:creationId xmlns:a16="http://schemas.microsoft.com/office/drawing/2014/main" id="{13998C18-020B-718E-830D-64D37A9ADF2F}"/>
              </a:ext>
            </a:extLst>
          </p:cNvPr>
          <p:cNvGrpSpPr>
            <a:grpSpLocks/>
          </p:cNvGrpSpPr>
          <p:nvPr/>
        </p:nvGrpSpPr>
        <p:grpSpPr bwMode="auto">
          <a:xfrm>
            <a:off x="1068388" y="2540000"/>
            <a:ext cx="8074025" cy="4238625"/>
            <a:chOff x="673" y="1600"/>
            <a:chExt cx="5086" cy="2670"/>
          </a:xfrm>
        </p:grpSpPr>
        <p:sp>
          <p:nvSpPr>
            <p:cNvPr id="110634" name="Text Box 55">
              <a:extLst>
                <a:ext uri="{FF2B5EF4-FFF2-40B4-BE49-F238E27FC236}">
                  <a16:creationId xmlns:a16="http://schemas.microsoft.com/office/drawing/2014/main" id="{986383C9-25D7-1139-5058-2E9B47C9D6D1}"/>
                </a:ext>
              </a:extLst>
            </p:cNvPr>
            <p:cNvSpPr txBox="1">
              <a:spLocks noChangeArrowheads="1"/>
            </p:cNvSpPr>
            <p:nvPr/>
          </p:nvSpPr>
          <p:spPr bwMode="auto">
            <a:xfrm>
              <a:off x="673" y="2759"/>
              <a:ext cx="1813" cy="297"/>
            </a:xfrm>
            <a:prstGeom prst="rect">
              <a:avLst/>
            </a:prstGeom>
            <a:noFill/>
            <a:ln>
              <a:noFill/>
            </a:ln>
            <a:effectLst>
              <a:outerShdw dist="8980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82" tIns="50941" rIns="101882" bIns="50941">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400" dirty="0" err="1">
                  <a:latin typeface="Pyidaungsu" panose="020B0502040204020203" pitchFamily="34" charset="0"/>
                  <a:cs typeface="Pyidaungsu" panose="020B0502040204020203" pitchFamily="34" charset="0"/>
                </a:rPr>
                <a:t>အာဖရိက</a:t>
              </a:r>
              <a:endParaRPr lang="en-US" altLang="en-US" sz="2400" dirty="0">
                <a:latin typeface="Pyidaungsu" panose="020B0502040204020203" pitchFamily="34" charset="0"/>
                <a:cs typeface="Pyidaungsu" panose="020B0502040204020203" pitchFamily="34" charset="0"/>
              </a:endParaRPr>
            </a:p>
          </p:txBody>
        </p:sp>
        <p:sp>
          <p:nvSpPr>
            <p:cNvPr id="110635" name="Text Box 56">
              <a:extLst>
                <a:ext uri="{FF2B5EF4-FFF2-40B4-BE49-F238E27FC236}">
                  <a16:creationId xmlns:a16="http://schemas.microsoft.com/office/drawing/2014/main" id="{4C446537-E291-2C86-B0D4-046DC818DC09}"/>
                </a:ext>
              </a:extLst>
            </p:cNvPr>
            <p:cNvSpPr txBox="1">
              <a:spLocks noChangeArrowheads="1"/>
            </p:cNvSpPr>
            <p:nvPr/>
          </p:nvSpPr>
          <p:spPr bwMode="auto">
            <a:xfrm>
              <a:off x="4656" y="1957"/>
              <a:ext cx="1029" cy="348"/>
            </a:xfrm>
            <a:prstGeom prst="rect">
              <a:avLst/>
            </a:prstGeom>
            <a:noFill/>
            <a:ln>
              <a:noFill/>
            </a:ln>
            <a:effectLst>
              <a:outerShdw dist="53882"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82" tIns="50941" rIns="101882" bIns="50941">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a:t>tm&amp;S</a:t>
              </a:r>
            </a:p>
          </p:txBody>
        </p:sp>
        <p:sp>
          <p:nvSpPr>
            <p:cNvPr id="110636" name="Text Box 57">
              <a:extLst>
                <a:ext uri="{FF2B5EF4-FFF2-40B4-BE49-F238E27FC236}">
                  <a16:creationId xmlns:a16="http://schemas.microsoft.com/office/drawing/2014/main" id="{0FE9F9FE-A281-1DC7-ECBE-16D28AB51F28}"/>
                </a:ext>
              </a:extLst>
            </p:cNvPr>
            <p:cNvSpPr txBox="1">
              <a:spLocks noChangeArrowheads="1"/>
            </p:cNvSpPr>
            <p:nvPr/>
          </p:nvSpPr>
          <p:spPr bwMode="auto">
            <a:xfrm>
              <a:off x="803" y="1600"/>
              <a:ext cx="1998" cy="348"/>
            </a:xfrm>
            <a:prstGeom prst="rect">
              <a:avLst/>
            </a:prstGeom>
            <a:noFill/>
            <a:ln>
              <a:noFill/>
            </a:ln>
            <a:effectLst>
              <a:outerShdw dist="71842"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82" tIns="50941" rIns="101882" bIns="50941">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a:t>Oa&amp;my</a:t>
              </a:r>
            </a:p>
          </p:txBody>
        </p:sp>
        <p:sp>
          <p:nvSpPr>
            <p:cNvPr id="110637" name="Text Box 58">
              <a:extLst>
                <a:ext uri="{FF2B5EF4-FFF2-40B4-BE49-F238E27FC236}">
                  <a16:creationId xmlns:a16="http://schemas.microsoft.com/office/drawing/2014/main" id="{27C00B05-5BFC-F668-C86C-85516C6A7B17}"/>
                </a:ext>
              </a:extLst>
            </p:cNvPr>
            <p:cNvSpPr txBox="1">
              <a:spLocks noChangeArrowheads="1"/>
            </p:cNvSpPr>
            <p:nvPr/>
          </p:nvSpPr>
          <p:spPr bwMode="auto">
            <a:xfrm>
              <a:off x="4599" y="3922"/>
              <a:ext cx="1160" cy="348"/>
            </a:xfrm>
            <a:prstGeom prst="rect">
              <a:avLst/>
            </a:prstGeom>
            <a:noFill/>
            <a:ln>
              <a:noFill/>
            </a:ln>
            <a:effectLst>
              <a:outerShdw dist="45791" dir="3378596"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82" tIns="50941" rIns="101882" bIns="50941">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a:t>tma&amp;As</a:t>
              </a:r>
            </a:p>
          </p:txBody>
        </p:sp>
      </p:grpSp>
      <p:sp>
        <p:nvSpPr>
          <p:cNvPr id="1005629" name="Text Box 61">
            <a:extLst>
              <a:ext uri="{FF2B5EF4-FFF2-40B4-BE49-F238E27FC236}">
                <a16:creationId xmlns:a16="http://schemas.microsoft.com/office/drawing/2014/main" id="{F3BF0C17-DD8B-1424-2A17-7FEB80CBA8D4}"/>
              </a:ext>
            </a:extLst>
          </p:cNvPr>
          <p:cNvSpPr txBox="1">
            <a:spLocks noChangeArrowheads="1"/>
          </p:cNvSpPr>
          <p:nvPr/>
        </p:nvSpPr>
        <p:spPr bwMode="auto">
          <a:xfrm>
            <a:off x="748182" y="4661694"/>
            <a:ext cx="2290751" cy="379827"/>
          </a:xfrm>
          <a:prstGeom prst="rect">
            <a:avLst/>
          </a:prstGeom>
          <a:solidFill>
            <a:srgbClr val="A7FDFA"/>
          </a:solidFill>
          <a:ln w="9525">
            <a:solidFill>
              <a:schemeClr val="tx1"/>
            </a:solidFill>
            <a:miter lim="800000"/>
            <a:headEnd/>
            <a:tailEnd/>
          </a:ln>
          <a:effectLst>
            <a:outerShdw dist="71842" dir="2700000" algn="ctr" rotWithShape="0">
              <a:schemeClr val="tx1"/>
            </a:outerShdw>
          </a:effectLst>
        </p:spPr>
        <p:txBody>
          <a:bodyPr wrap="square"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800" dirty="0" err="1">
                <a:latin typeface="Pyidaungsu" panose="020B0502040204020203" pitchFamily="34" charset="0"/>
                <a:cs typeface="Pyidaungsu" panose="020B0502040204020203" pitchFamily="34" charset="0"/>
              </a:rPr>
              <a:t>တမန်တော</a:t>
            </a:r>
            <a:r>
              <a:rPr lang="en-US" altLang="en-US" sz="1800" dirty="0">
                <a:latin typeface="Pyidaungsu" panose="020B0502040204020203" pitchFamily="34" charset="0"/>
                <a:cs typeface="Pyidaungsu" panose="020B0502040204020203" pitchFamily="34" charset="0"/>
              </a:rPr>
              <a:t>် ၂၁-၂၈</a:t>
            </a:r>
          </a:p>
        </p:txBody>
      </p:sp>
      <p:sp>
        <p:nvSpPr>
          <p:cNvPr id="110610" name="Text Box 64">
            <a:extLst>
              <a:ext uri="{FF2B5EF4-FFF2-40B4-BE49-F238E27FC236}">
                <a16:creationId xmlns:a16="http://schemas.microsoft.com/office/drawing/2014/main" id="{840B6097-DAF4-1746-C494-D50B10FCCD58}"/>
              </a:ext>
            </a:extLst>
          </p:cNvPr>
          <p:cNvSpPr txBox="1">
            <a:spLocks noChangeArrowheads="1"/>
          </p:cNvSpPr>
          <p:nvPr/>
        </p:nvSpPr>
        <p:spPr bwMode="auto">
          <a:xfrm>
            <a:off x="7105650" y="5291138"/>
            <a:ext cx="1852613" cy="472160"/>
          </a:xfrm>
          <a:prstGeom prst="rect">
            <a:avLst/>
          </a:prstGeom>
          <a:noFill/>
          <a:ln>
            <a:noFill/>
          </a:ln>
          <a:effectLst>
            <a:outerShdw dist="53882"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400" dirty="0" err="1">
                <a:latin typeface="Pyidaungsu" panose="020B0502040204020203" pitchFamily="34" charset="0"/>
                <a:cs typeface="Pyidaungsu" panose="020B0502040204020203" pitchFamily="34" charset="0"/>
              </a:rPr>
              <a:t>ယေရုရှလင</a:t>
            </a:r>
            <a:r>
              <a:rPr lang="en-US" altLang="en-US" sz="2400" dirty="0">
                <a:latin typeface="Pyidaungsu" panose="020B0502040204020203" pitchFamily="34" charset="0"/>
                <a:cs typeface="Pyidaungsu" panose="020B0502040204020203" pitchFamily="34" charset="0"/>
              </a:rPr>
              <a:t>်</a:t>
            </a:r>
          </a:p>
        </p:txBody>
      </p:sp>
      <p:grpSp>
        <p:nvGrpSpPr>
          <p:cNvPr id="3" name="Group 68">
            <a:extLst>
              <a:ext uri="{FF2B5EF4-FFF2-40B4-BE49-F238E27FC236}">
                <a16:creationId xmlns:a16="http://schemas.microsoft.com/office/drawing/2014/main" id="{72AE3935-AA09-3D77-2530-3014DD569326}"/>
              </a:ext>
            </a:extLst>
          </p:cNvPr>
          <p:cNvGrpSpPr>
            <a:grpSpLocks/>
          </p:cNvGrpSpPr>
          <p:nvPr/>
        </p:nvGrpSpPr>
        <p:grpSpPr bwMode="auto">
          <a:xfrm>
            <a:off x="735013" y="5102225"/>
            <a:ext cx="5380037" cy="719138"/>
            <a:chOff x="364" y="3341"/>
            <a:chExt cx="3389" cy="453"/>
          </a:xfrm>
        </p:grpSpPr>
        <p:sp>
          <p:nvSpPr>
            <p:cNvPr id="110632" name="Rectangle 69" descr="10%">
              <a:extLst>
                <a:ext uri="{FF2B5EF4-FFF2-40B4-BE49-F238E27FC236}">
                  <a16:creationId xmlns:a16="http://schemas.microsoft.com/office/drawing/2014/main" id="{22F210FA-2DB6-81D4-8284-A97259559923}"/>
                </a:ext>
              </a:extLst>
            </p:cNvPr>
            <p:cNvSpPr>
              <a:spLocks noChangeArrowheads="1"/>
            </p:cNvSpPr>
            <p:nvPr/>
          </p:nvSpPr>
          <p:spPr bwMode="auto">
            <a:xfrm>
              <a:off x="364" y="3356"/>
              <a:ext cx="3389" cy="438"/>
            </a:xfrm>
            <a:prstGeom prst="rect">
              <a:avLst/>
            </a:prstGeom>
            <a:blipFill dpi="0" rotWithShape="0">
              <a:blip r:embed="rId5"/>
              <a:srcRect/>
              <a:tile tx="0" ty="0" sx="100000" sy="100000" flip="none" algn="tl"/>
            </a:blipFill>
            <a:ln w="76200" cmpd="tri">
              <a:solidFill>
                <a:srgbClr val="0067C9"/>
              </a:solidFill>
              <a:miter lim="800000"/>
              <a:headEnd/>
              <a:tailEnd/>
            </a:ln>
            <a:effectLst>
              <a:outerShdw dist="89803" dir="2700000"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0633" name="Text Box 70">
              <a:extLst>
                <a:ext uri="{FF2B5EF4-FFF2-40B4-BE49-F238E27FC236}">
                  <a16:creationId xmlns:a16="http://schemas.microsoft.com/office/drawing/2014/main" id="{B481B3B3-16F1-403F-012F-0DA3FB51ABAD}"/>
                </a:ext>
              </a:extLst>
            </p:cNvPr>
            <p:cNvSpPr txBox="1">
              <a:spLocks noChangeArrowheads="1"/>
            </p:cNvSpPr>
            <p:nvPr/>
          </p:nvSpPr>
          <p:spPr bwMode="auto">
            <a:xfrm>
              <a:off x="453" y="3341"/>
              <a:ext cx="3222" cy="291"/>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400" dirty="0">
                  <a:solidFill>
                    <a:schemeClr val="bg1"/>
                  </a:solidFill>
                  <a:latin typeface="Pyidaungsu" panose="020B0502040204020203" pitchFamily="34" charset="0"/>
                  <a:cs typeface="Pyidaungsu" panose="020B0502040204020203" pitchFamily="34" charset="0"/>
                </a:rPr>
                <a:t> ၄- </a:t>
              </a:r>
              <a:r>
                <a:rPr lang="en-US" altLang="en-US" sz="2400" dirty="0" err="1">
                  <a:solidFill>
                    <a:schemeClr val="bg1"/>
                  </a:solidFill>
                  <a:latin typeface="Pyidaungsu" panose="020B0502040204020203" pitchFamily="34" charset="0"/>
                  <a:cs typeface="Pyidaungsu" panose="020B0502040204020203" pitchFamily="34" charset="0"/>
                </a:rPr>
                <a:t>ရောမသို</a:t>
              </a:r>
              <a:r>
                <a:rPr lang="en-US" altLang="en-US" sz="2400" dirty="0">
                  <a:solidFill>
                    <a:schemeClr val="bg1"/>
                  </a:solidFill>
                  <a:latin typeface="Pyidaungsu" panose="020B0502040204020203" pitchFamily="34" charset="0"/>
                  <a:cs typeface="Pyidaungsu" panose="020B0502040204020203" pitchFamily="34" charset="0"/>
                </a:rPr>
                <a:t>့</a:t>
              </a:r>
            </a:p>
          </p:txBody>
        </p:sp>
      </p:grpSp>
      <p:grpSp>
        <p:nvGrpSpPr>
          <p:cNvPr id="4" name="Group 73">
            <a:extLst>
              <a:ext uri="{FF2B5EF4-FFF2-40B4-BE49-F238E27FC236}">
                <a16:creationId xmlns:a16="http://schemas.microsoft.com/office/drawing/2014/main" id="{DBFEEE00-BC27-ACB9-4E2F-814279019DF4}"/>
              </a:ext>
            </a:extLst>
          </p:cNvPr>
          <p:cNvGrpSpPr>
            <a:grpSpLocks/>
          </p:cNvGrpSpPr>
          <p:nvPr/>
        </p:nvGrpSpPr>
        <p:grpSpPr bwMode="auto">
          <a:xfrm>
            <a:off x="723900" y="5865813"/>
            <a:ext cx="8885238" cy="1228725"/>
            <a:chOff x="504" y="3937"/>
            <a:chExt cx="5359" cy="774"/>
          </a:xfrm>
        </p:grpSpPr>
        <p:sp>
          <p:nvSpPr>
            <p:cNvPr id="110630" name="Rectangle 74" descr="10%">
              <a:extLst>
                <a:ext uri="{FF2B5EF4-FFF2-40B4-BE49-F238E27FC236}">
                  <a16:creationId xmlns:a16="http://schemas.microsoft.com/office/drawing/2014/main" id="{D4B30C68-874C-FFAD-6537-B4A6AC5126AA}"/>
                </a:ext>
              </a:extLst>
            </p:cNvPr>
            <p:cNvSpPr>
              <a:spLocks noChangeArrowheads="1"/>
            </p:cNvSpPr>
            <p:nvPr/>
          </p:nvSpPr>
          <p:spPr bwMode="auto">
            <a:xfrm>
              <a:off x="504" y="3937"/>
              <a:ext cx="5345" cy="774"/>
            </a:xfrm>
            <a:prstGeom prst="rect">
              <a:avLst/>
            </a:prstGeom>
            <a:blipFill dpi="0" rotWithShape="0">
              <a:blip r:embed="rId5"/>
              <a:srcRect/>
              <a:tile tx="0" ty="0" sx="100000" sy="100000" flip="none" algn="tl"/>
            </a:blipFill>
            <a:ln w="76200" cmpd="tri">
              <a:solidFill>
                <a:schemeClr val="accent1"/>
              </a:solidFill>
              <a:miter lim="800000"/>
              <a:headEnd/>
              <a:tailEnd/>
            </a:ln>
            <a:effectLst>
              <a:outerShdw dist="99190" dir="2388334"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0631" name="Rectangle 75">
              <a:extLst>
                <a:ext uri="{FF2B5EF4-FFF2-40B4-BE49-F238E27FC236}">
                  <a16:creationId xmlns:a16="http://schemas.microsoft.com/office/drawing/2014/main" id="{31935806-F38C-6077-5B87-E79BB6D44A51}"/>
                </a:ext>
              </a:extLst>
            </p:cNvPr>
            <p:cNvSpPr>
              <a:spLocks noChangeArrowheads="1"/>
            </p:cNvSpPr>
            <p:nvPr/>
          </p:nvSpPr>
          <p:spPr bwMode="auto">
            <a:xfrm>
              <a:off x="550" y="4049"/>
              <a:ext cx="5313" cy="533"/>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80000"/>
                </a:lnSpc>
              </a:pPr>
              <a:r>
                <a:rPr lang="my-MM" altLang="en-US" sz="2000" dirty="0">
                  <a:solidFill>
                    <a:schemeClr val="bg1"/>
                  </a:solidFill>
                  <a:latin typeface="Pyidaungsu" panose="020B0502040204020203" pitchFamily="34" charset="0"/>
                  <a:cs typeface="Pyidaungsu" panose="020B0502040204020203" pitchFamily="34" charset="0"/>
                </a:rPr>
                <a:t>ထူးခြားမှု း အကျဉ်းသားအနေ နှင့်ရောမ သို့ ပို့ခြင်းခံရ</a:t>
              </a:r>
            </a:p>
            <a:p>
              <a:pPr algn="l">
                <a:lnSpc>
                  <a:spcPct val="80000"/>
                </a:lnSpc>
              </a:pPr>
              <a:r>
                <a:rPr lang="my-MM" altLang="en-US" sz="2000" dirty="0">
                  <a:solidFill>
                    <a:schemeClr val="bg1"/>
                  </a:solidFill>
                  <a:latin typeface="Pyidaungsu" panose="020B0502040204020203" pitchFamily="34" charset="0"/>
                  <a:cs typeface="Pyidaungsu" panose="020B0502040204020203" pitchFamily="34" charset="0"/>
                </a:rPr>
                <a:t>	    အကျဉ်းထောင် နှင့် ကဲသာ ဘုရင်၏ နေအိမ်တွင် ခရစ်ယာန်လွှမ်းမိုးမှု </a:t>
              </a:r>
            </a:p>
            <a:p>
              <a:pPr algn="l">
                <a:lnSpc>
                  <a:spcPct val="80000"/>
                </a:lnSpc>
              </a:pPr>
              <a:r>
                <a:rPr lang="my-MM" altLang="en-US" sz="2000" dirty="0">
                  <a:solidFill>
                    <a:schemeClr val="bg1"/>
                  </a:solidFill>
                  <a:latin typeface="Pyidaungsu" panose="020B0502040204020203" pitchFamily="34" charset="0"/>
                  <a:cs typeface="Pyidaungsu" panose="020B0502040204020203" pitchFamily="34" charset="0"/>
                </a:rPr>
                <a:t>	    နောက်ကျစွာ ရေးသော အရေးကြီး စာစောင်များ </a:t>
              </a:r>
            </a:p>
          </p:txBody>
        </p:sp>
      </p:grpSp>
      <p:sp>
        <p:nvSpPr>
          <p:cNvPr id="1005644" name="AutoShape 76">
            <a:extLst>
              <a:ext uri="{FF2B5EF4-FFF2-40B4-BE49-F238E27FC236}">
                <a16:creationId xmlns:a16="http://schemas.microsoft.com/office/drawing/2014/main" id="{C9F2C473-EECF-2DC6-AAD9-E06909F4AC6D}"/>
              </a:ext>
            </a:extLst>
          </p:cNvPr>
          <p:cNvSpPr>
            <a:spLocks noChangeArrowheads="1"/>
          </p:cNvSpPr>
          <p:nvPr/>
        </p:nvSpPr>
        <p:spPr bwMode="auto">
          <a:xfrm rot="5352250">
            <a:off x="3740945" y="4012406"/>
            <a:ext cx="690562" cy="454025"/>
          </a:xfrm>
          <a:prstGeom prst="leftArrow">
            <a:avLst>
              <a:gd name="adj1" fmla="val 50000"/>
              <a:gd name="adj2" fmla="val 38024"/>
            </a:avLst>
          </a:prstGeom>
          <a:solidFill>
            <a:srgbClr val="FFEA18"/>
          </a:solidFill>
          <a:ln w="38100">
            <a:solidFill>
              <a:schemeClr val="hlink"/>
            </a:solidFill>
            <a:miter lim="800000"/>
            <a:headEnd/>
            <a:tailEnd/>
          </a:ln>
          <a:effectLst>
            <a:outerShdw dist="71842"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005645" name="AutoShape 77">
            <a:extLst>
              <a:ext uri="{FF2B5EF4-FFF2-40B4-BE49-F238E27FC236}">
                <a16:creationId xmlns:a16="http://schemas.microsoft.com/office/drawing/2014/main" id="{DC7288B3-412D-3733-B63E-CEF9949D869B}"/>
              </a:ext>
            </a:extLst>
          </p:cNvPr>
          <p:cNvSpPr>
            <a:spLocks noChangeArrowheads="1"/>
          </p:cNvSpPr>
          <p:nvPr/>
        </p:nvSpPr>
        <p:spPr bwMode="auto">
          <a:xfrm rot="1195348">
            <a:off x="4086225" y="4968875"/>
            <a:ext cx="690563" cy="454025"/>
          </a:xfrm>
          <a:prstGeom prst="leftArrow">
            <a:avLst>
              <a:gd name="adj1" fmla="val 50000"/>
              <a:gd name="adj2" fmla="val 38025"/>
            </a:avLst>
          </a:prstGeom>
          <a:solidFill>
            <a:srgbClr val="FFEA18"/>
          </a:solidFill>
          <a:ln w="38100">
            <a:solidFill>
              <a:schemeClr val="hlink"/>
            </a:solidFill>
            <a:miter lim="800000"/>
            <a:headEnd/>
            <a:tailEnd/>
          </a:ln>
          <a:effectLst>
            <a:outerShdw dist="71842"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005646" name="AutoShape 78">
            <a:extLst>
              <a:ext uri="{FF2B5EF4-FFF2-40B4-BE49-F238E27FC236}">
                <a16:creationId xmlns:a16="http://schemas.microsoft.com/office/drawing/2014/main" id="{C7BA9B36-37CB-DD87-2A6D-6AB03E79E76F}"/>
              </a:ext>
            </a:extLst>
          </p:cNvPr>
          <p:cNvSpPr>
            <a:spLocks noChangeArrowheads="1"/>
          </p:cNvSpPr>
          <p:nvPr/>
        </p:nvSpPr>
        <p:spPr bwMode="auto">
          <a:xfrm rot="37685">
            <a:off x="5953125" y="4872038"/>
            <a:ext cx="690563" cy="454025"/>
          </a:xfrm>
          <a:prstGeom prst="leftArrow">
            <a:avLst>
              <a:gd name="adj1" fmla="val 50000"/>
              <a:gd name="adj2" fmla="val 38025"/>
            </a:avLst>
          </a:prstGeom>
          <a:solidFill>
            <a:srgbClr val="FFEA18"/>
          </a:solidFill>
          <a:ln w="38100">
            <a:solidFill>
              <a:schemeClr val="hlink"/>
            </a:solidFill>
            <a:miter lim="800000"/>
            <a:headEnd/>
            <a:tailEnd/>
          </a:ln>
          <a:effectLst>
            <a:outerShdw dist="71842"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005647" name="AutoShape 79">
            <a:extLst>
              <a:ext uri="{FF2B5EF4-FFF2-40B4-BE49-F238E27FC236}">
                <a16:creationId xmlns:a16="http://schemas.microsoft.com/office/drawing/2014/main" id="{585DCF00-7A91-7F8E-0CEA-EBCD0AC7394A}"/>
              </a:ext>
            </a:extLst>
          </p:cNvPr>
          <p:cNvSpPr>
            <a:spLocks noChangeArrowheads="1"/>
          </p:cNvSpPr>
          <p:nvPr/>
        </p:nvSpPr>
        <p:spPr bwMode="auto">
          <a:xfrm rot="5907745">
            <a:off x="6625432" y="4952206"/>
            <a:ext cx="690562" cy="454025"/>
          </a:xfrm>
          <a:prstGeom prst="leftArrow">
            <a:avLst>
              <a:gd name="adj1" fmla="val 50000"/>
              <a:gd name="adj2" fmla="val 38024"/>
            </a:avLst>
          </a:prstGeom>
          <a:solidFill>
            <a:srgbClr val="FFEA18"/>
          </a:solidFill>
          <a:ln w="38100">
            <a:solidFill>
              <a:schemeClr val="hlink"/>
            </a:solidFill>
            <a:miter lim="800000"/>
            <a:headEnd/>
            <a:tailEnd/>
          </a:ln>
          <a:effectLst>
            <a:outerShdw dist="71842"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grpSp>
        <p:nvGrpSpPr>
          <p:cNvPr id="5" name="Group 85">
            <a:extLst>
              <a:ext uri="{FF2B5EF4-FFF2-40B4-BE49-F238E27FC236}">
                <a16:creationId xmlns:a16="http://schemas.microsoft.com/office/drawing/2014/main" id="{34BFD239-D12B-BCCD-D553-55BB19974D4D}"/>
              </a:ext>
            </a:extLst>
          </p:cNvPr>
          <p:cNvGrpSpPr>
            <a:grpSpLocks/>
          </p:cNvGrpSpPr>
          <p:nvPr/>
        </p:nvGrpSpPr>
        <p:grpSpPr bwMode="auto">
          <a:xfrm>
            <a:off x="4910138" y="979488"/>
            <a:ext cx="4451350" cy="2957513"/>
            <a:chOff x="2785" y="497"/>
            <a:chExt cx="2804" cy="1863"/>
          </a:xfrm>
        </p:grpSpPr>
        <p:pic>
          <p:nvPicPr>
            <p:cNvPr id="110628" name="Picture 83">
              <a:extLst>
                <a:ext uri="{FF2B5EF4-FFF2-40B4-BE49-F238E27FC236}">
                  <a16:creationId xmlns:a16="http://schemas.microsoft.com/office/drawing/2014/main" id="{E8DAF760-B437-6404-6D78-4CF87880DA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5" y="497"/>
              <a:ext cx="2804" cy="1863"/>
            </a:xfrm>
            <a:prstGeom prst="rect">
              <a:avLst/>
            </a:prstGeom>
            <a:noFill/>
            <a:ln w="76200">
              <a:solidFill>
                <a:srgbClr val="A50021"/>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10629" name="Text Box 84">
              <a:extLst>
                <a:ext uri="{FF2B5EF4-FFF2-40B4-BE49-F238E27FC236}">
                  <a16:creationId xmlns:a16="http://schemas.microsoft.com/office/drawing/2014/main" id="{27C68528-E96B-00C3-03D9-782223E74B40}"/>
                </a:ext>
              </a:extLst>
            </p:cNvPr>
            <p:cNvSpPr txBox="1">
              <a:spLocks noChangeArrowheads="1"/>
            </p:cNvSpPr>
            <p:nvPr/>
          </p:nvSpPr>
          <p:spPr bwMode="auto">
            <a:xfrm>
              <a:off x="2795" y="2086"/>
              <a:ext cx="2239" cy="252"/>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rgbClr val="FFEA18"/>
                  </a:solidFill>
                  <a:latin typeface="Pyidaungsu" panose="020B0502040204020203" pitchFamily="34" charset="0"/>
                  <a:cs typeface="Pyidaungsu" panose="020B0502040204020203" pitchFamily="34" charset="0"/>
                </a:rPr>
                <a:t>ရှေးရောမခေတ</a:t>
              </a:r>
              <a:r>
                <a:rPr lang="en-US" altLang="en-US" sz="2000" dirty="0">
                  <a:solidFill>
                    <a:srgbClr val="FFEA18"/>
                  </a:solidFill>
                  <a:latin typeface="Pyidaungsu" panose="020B0502040204020203" pitchFamily="34" charset="0"/>
                  <a:cs typeface="Pyidaungsu" panose="020B0502040204020203" pitchFamily="34" charset="0"/>
                </a:rPr>
                <a:t>် </a:t>
              </a:r>
              <a:r>
                <a:rPr lang="en-US" altLang="en-US" sz="2000" dirty="0" err="1">
                  <a:solidFill>
                    <a:srgbClr val="FFEA18"/>
                  </a:solidFill>
                  <a:latin typeface="Pyidaungsu" panose="020B0502040204020203" pitchFamily="34" charset="0"/>
                  <a:cs typeface="Pyidaungsu" panose="020B0502040204020203" pitchFamily="34" charset="0"/>
                </a:rPr>
                <a:t>တစ်တိုင</a:t>
              </a:r>
              <a:r>
                <a:rPr lang="en-US" altLang="en-US" sz="2000" dirty="0">
                  <a:solidFill>
                    <a:srgbClr val="FFEA18"/>
                  </a:solidFill>
                  <a:latin typeface="Pyidaungsu" panose="020B0502040204020203" pitchFamily="34" charset="0"/>
                  <a:cs typeface="Pyidaungsu" panose="020B0502040204020203" pitchFamily="34" charset="0"/>
                </a:rPr>
                <a:t>်</a:t>
              </a:r>
            </a:p>
          </p:txBody>
        </p:sp>
      </p:grpSp>
      <p:sp>
        <p:nvSpPr>
          <p:cNvPr id="1005618" name="Text Box 50">
            <a:extLst>
              <a:ext uri="{FF2B5EF4-FFF2-40B4-BE49-F238E27FC236}">
                <a16:creationId xmlns:a16="http://schemas.microsoft.com/office/drawing/2014/main" id="{9EC89BE9-7E8B-DA92-8653-A50D2FFCA865}"/>
              </a:ext>
            </a:extLst>
          </p:cNvPr>
          <p:cNvSpPr txBox="1">
            <a:spLocks noChangeArrowheads="1"/>
          </p:cNvSpPr>
          <p:nvPr/>
        </p:nvSpPr>
        <p:spPr bwMode="auto">
          <a:xfrm>
            <a:off x="4772025" y="296863"/>
            <a:ext cx="4746625" cy="461622"/>
          </a:xfrm>
          <a:prstGeom prst="rect">
            <a:avLst/>
          </a:prstGeom>
          <a:solidFill>
            <a:srgbClr val="1822CD"/>
          </a:solidFill>
          <a:ln w="38100">
            <a:solidFill>
              <a:srgbClr val="FFFF00"/>
            </a:solidFill>
            <a:miter lim="800000"/>
            <a:headEnd/>
            <a:tailEnd/>
          </a:ln>
          <a:effectLst>
            <a:outerShdw dist="71842" dir="2700000" algn="ctr" rotWithShape="0">
              <a:schemeClr val="tx1"/>
            </a:outerShdw>
          </a:effec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FF00"/>
                </a:solidFill>
                <a:latin typeface="Pyidaungsu" panose="020B0502040204020203" pitchFamily="34" charset="0"/>
                <a:cs typeface="Pyidaungsu" panose="020B0502040204020203" pitchFamily="34" charset="0"/>
              </a:rPr>
              <a:t>သင်ထောက်ကူ</a:t>
            </a:r>
            <a:r>
              <a:rPr lang="en-US" altLang="en-US" sz="2400" dirty="0">
                <a:solidFill>
                  <a:srgbClr val="FFFF00"/>
                </a:solidFill>
                <a:latin typeface="Pyidaungsu" panose="020B0502040204020203" pitchFamily="34" charset="0"/>
                <a:cs typeface="Pyidaungsu" panose="020B0502040204020203" pitchFamily="34" charset="0"/>
              </a:rPr>
              <a:t> ၃၆</a:t>
            </a:r>
          </a:p>
        </p:txBody>
      </p:sp>
      <p:sp>
        <p:nvSpPr>
          <p:cNvPr id="110619" name="Text Box 87">
            <a:extLst>
              <a:ext uri="{FF2B5EF4-FFF2-40B4-BE49-F238E27FC236}">
                <a16:creationId xmlns:a16="http://schemas.microsoft.com/office/drawing/2014/main" id="{BD1B8F29-5C05-5727-02CA-AB9853AF036C}"/>
              </a:ext>
            </a:extLst>
          </p:cNvPr>
          <p:cNvSpPr txBox="1">
            <a:spLocks noChangeArrowheads="1"/>
          </p:cNvSpPr>
          <p:nvPr/>
        </p:nvSpPr>
        <p:spPr bwMode="auto">
          <a:xfrm>
            <a:off x="9472613" y="69691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110620" name="Rectangle 89">
            <a:extLst>
              <a:ext uri="{FF2B5EF4-FFF2-40B4-BE49-F238E27FC236}">
                <a16:creationId xmlns:a16="http://schemas.microsoft.com/office/drawing/2014/main" id="{7FA344C2-B21F-746E-A8D0-15B5E913DEEC}"/>
              </a:ext>
            </a:extLst>
          </p:cNvPr>
          <p:cNvSpPr>
            <a:spLocks noChangeArrowheads="1"/>
          </p:cNvSpPr>
          <p:nvPr/>
        </p:nvSpPr>
        <p:spPr bwMode="auto">
          <a:xfrm>
            <a:off x="8737600" y="7397750"/>
            <a:ext cx="492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000">
                <a:solidFill>
                  <a:schemeClr val="bg1"/>
                </a:solidFill>
              </a:rPr>
              <a:t>8.0.08.</a:t>
            </a:r>
          </a:p>
        </p:txBody>
      </p:sp>
      <p:sp>
        <p:nvSpPr>
          <p:cNvPr id="110621" name="Text Box 90">
            <a:extLst>
              <a:ext uri="{FF2B5EF4-FFF2-40B4-BE49-F238E27FC236}">
                <a16:creationId xmlns:a16="http://schemas.microsoft.com/office/drawing/2014/main" id="{A3758362-0AEF-BE2B-6E25-1737434A1325}"/>
              </a:ext>
            </a:extLst>
          </p:cNvPr>
          <p:cNvSpPr txBox="1">
            <a:spLocks noChangeArrowheads="1"/>
          </p:cNvSpPr>
          <p:nvPr/>
        </p:nvSpPr>
        <p:spPr bwMode="auto">
          <a:xfrm>
            <a:off x="798513" y="7431088"/>
            <a:ext cx="5953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900">
                <a:solidFill>
                  <a:schemeClr val="bg1"/>
                </a:solidFill>
              </a:rPr>
              <a:t>©2004 TBBMI</a:t>
            </a:r>
          </a:p>
        </p:txBody>
      </p:sp>
      <p:sp>
        <p:nvSpPr>
          <p:cNvPr id="110622" name="Text Box 91">
            <a:extLst>
              <a:ext uri="{FF2B5EF4-FFF2-40B4-BE49-F238E27FC236}">
                <a16:creationId xmlns:a16="http://schemas.microsoft.com/office/drawing/2014/main" id="{B74E3803-8002-7212-C243-8B54010BD3E0}"/>
              </a:ext>
            </a:extLst>
          </p:cNvPr>
          <p:cNvSpPr txBox="1">
            <a:spLocks noChangeArrowheads="1"/>
          </p:cNvSpPr>
          <p:nvPr/>
        </p:nvSpPr>
        <p:spPr bwMode="auto">
          <a:xfrm>
            <a:off x="9186863" y="7402513"/>
            <a:ext cx="3000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46</a:t>
            </a:r>
          </a:p>
        </p:txBody>
      </p:sp>
      <p:sp>
        <p:nvSpPr>
          <p:cNvPr id="110623" name="Text Box 92">
            <a:extLst>
              <a:ext uri="{FF2B5EF4-FFF2-40B4-BE49-F238E27FC236}">
                <a16:creationId xmlns:a16="http://schemas.microsoft.com/office/drawing/2014/main" id="{74682F33-8EE5-3AF6-1A30-AB020342BB6D}"/>
              </a:ext>
            </a:extLst>
          </p:cNvPr>
          <p:cNvSpPr txBox="1">
            <a:spLocks noChangeArrowheads="1"/>
          </p:cNvSpPr>
          <p:nvPr/>
        </p:nvSpPr>
        <p:spPr bwMode="auto">
          <a:xfrm>
            <a:off x="9628188" y="7345363"/>
            <a:ext cx="271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rPr>
              <a:t>3</a:t>
            </a:r>
          </a:p>
        </p:txBody>
      </p:sp>
      <p:grpSp>
        <p:nvGrpSpPr>
          <p:cNvPr id="6" name="Group 93">
            <a:extLst>
              <a:ext uri="{FF2B5EF4-FFF2-40B4-BE49-F238E27FC236}">
                <a16:creationId xmlns:a16="http://schemas.microsoft.com/office/drawing/2014/main" id="{3F8ED2BC-6BEB-88DB-8FDE-C7076C82A383}"/>
              </a:ext>
            </a:extLst>
          </p:cNvPr>
          <p:cNvGrpSpPr>
            <a:grpSpLocks/>
          </p:cNvGrpSpPr>
          <p:nvPr/>
        </p:nvGrpSpPr>
        <p:grpSpPr bwMode="auto">
          <a:xfrm>
            <a:off x="841375" y="681038"/>
            <a:ext cx="4084638" cy="2703512"/>
            <a:chOff x="583" y="999"/>
            <a:chExt cx="2573" cy="1703"/>
          </a:xfrm>
        </p:grpSpPr>
        <p:sp>
          <p:nvSpPr>
            <p:cNvPr id="110626" name="AutoShape 94">
              <a:extLst>
                <a:ext uri="{FF2B5EF4-FFF2-40B4-BE49-F238E27FC236}">
                  <a16:creationId xmlns:a16="http://schemas.microsoft.com/office/drawing/2014/main" id="{9FC3747D-4727-D24C-939F-8929E50A8400}"/>
                </a:ext>
              </a:extLst>
            </p:cNvPr>
            <p:cNvSpPr>
              <a:spLocks noChangeArrowheads="1"/>
            </p:cNvSpPr>
            <p:nvPr/>
          </p:nvSpPr>
          <p:spPr bwMode="auto">
            <a:xfrm flipH="1">
              <a:off x="622" y="99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200">
              <a:solidFill>
                <a:schemeClr val="hlink"/>
              </a:solidFill>
              <a:round/>
              <a:headEnd/>
              <a:tailEnd/>
            </a:ln>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0627" name="Text Box 95">
              <a:extLst>
                <a:ext uri="{FF2B5EF4-FFF2-40B4-BE49-F238E27FC236}">
                  <a16:creationId xmlns:a16="http://schemas.microsoft.com/office/drawing/2014/main" id="{07666726-EBEC-4CE2-75B7-65D921999229}"/>
                </a:ext>
              </a:extLst>
            </p:cNvPr>
            <p:cNvSpPr txBox="1">
              <a:spLocks noChangeArrowheads="1"/>
            </p:cNvSpPr>
            <p:nvPr/>
          </p:nvSpPr>
          <p:spPr bwMode="auto">
            <a:xfrm>
              <a:off x="583" y="1534"/>
              <a:ext cx="2573" cy="291"/>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EA18"/>
                  </a:solidFill>
                  <a:latin typeface="Pyidaungsu" panose="020B0502040204020203" pitchFamily="34" charset="0"/>
                  <a:cs typeface="Pyidaungsu" panose="020B0502040204020203" pitchFamily="34" charset="0"/>
                </a:rPr>
                <a:t>အေဒီ</a:t>
              </a:r>
              <a:r>
                <a:rPr lang="en-US" altLang="en-US" sz="2400" dirty="0">
                  <a:solidFill>
                    <a:srgbClr val="FFEA18"/>
                  </a:solidFill>
                  <a:latin typeface="Pyidaungsu" panose="020B0502040204020203" pitchFamily="34" charset="0"/>
                  <a:cs typeface="Pyidaungsu" panose="020B0502040204020203" pitchFamily="34" charset="0"/>
                </a:rPr>
                <a:t> ၅၉-၆၂</a:t>
              </a:r>
            </a:p>
          </p:txBody>
        </p:sp>
      </p:grpSp>
      <p:sp>
        <p:nvSpPr>
          <p:cNvPr id="1005664" name="AutoShape 96">
            <a:extLst>
              <a:ext uri="{FF2B5EF4-FFF2-40B4-BE49-F238E27FC236}">
                <a16:creationId xmlns:a16="http://schemas.microsoft.com/office/drawing/2014/main" id="{F768F95F-D2BF-AD1C-526D-A32FCFE5E8C5}"/>
              </a:ext>
            </a:extLst>
          </p:cNvPr>
          <p:cNvSpPr>
            <a:spLocks noChangeArrowheads="1"/>
          </p:cNvSpPr>
          <p:nvPr/>
        </p:nvSpPr>
        <p:spPr bwMode="auto">
          <a:xfrm>
            <a:off x="3138488" y="3446463"/>
            <a:ext cx="1087437" cy="404812"/>
          </a:xfrm>
          <a:prstGeom prst="roundRect">
            <a:avLst>
              <a:gd name="adj" fmla="val 16667"/>
            </a:avLst>
          </a:prstGeom>
          <a:noFill/>
          <a:ln w="38100">
            <a:solidFill>
              <a:srgbClr val="FFEA18"/>
            </a:solidFill>
            <a:round/>
            <a:headEnd/>
            <a:tailEnd/>
          </a:ln>
          <a:effectLst>
            <a:outerShdw dist="45791" dir="3378596"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005629"/>
                                        </p:tgtEl>
                                        <p:attrNameLst>
                                          <p:attrName>style.visibility</p:attrName>
                                        </p:attrNameLst>
                                      </p:cBhvr>
                                      <p:to>
                                        <p:strVal val="visible"/>
                                      </p:to>
                                    </p:set>
                                    <p:animEffect transition="in" filter="dissolve">
                                      <p:cBhvr>
                                        <p:cTn id="15" dur="500"/>
                                        <p:tgtEl>
                                          <p:spTgt spid="100562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1005611"/>
                                        </p:tgtEl>
                                        <p:attrNameLst>
                                          <p:attrName>style.visibility</p:attrName>
                                        </p:attrNameLst>
                                      </p:cBhvr>
                                      <p:to>
                                        <p:strVal val="visible"/>
                                      </p:to>
                                    </p:set>
                                    <p:animEffect transition="in" filter="dissolve">
                                      <p:cBhvr>
                                        <p:cTn id="20" dur="500"/>
                                        <p:tgtEl>
                                          <p:spTgt spid="1005611"/>
                                        </p:tgtEl>
                                      </p:cBhvr>
                                    </p:animEffect>
                                  </p:childTnLst>
                                </p:cTn>
                              </p:par>
                            </p:childTnLst>
                          </p:cTn>
                        </p:par>
                        <p:par>
                          <p:cTn id="21" fill="hold" nodeType="afterGroup">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1005647"/>
                                        </p:tgtEl>
                                        <p:attrNameLst>
                                          <p:attrName>style.visibility</p:attrName>
                                        </p:attrNameLst>
                                      </p:cBhvr>
                                      <p:to>
                                        <p:strVal val="visible"/>
                                      </p:to>
                                    </p:set>
                                    <p:animEffect transition="in" filter="dissolve">
                                      <p:cBhvr>
                                        <p:cTn id="24" dur="500"/>
                                        <p:tgtEl>
                                          <p:spTgt spid="1005647"/>
                                        </p:tgtEl>
                                      </p:cBhvr>
                                    </p:animEffect>
                                  </p:childTnLst>
                                </p:cTn>
                              </p:par>
                            </p:childTnLst>
                          </p:cTn>
                        </p:par>
                        <p:par>
                          <p:cTn id="25" fill="hold" nodeType="afterGroup">
                            <p:stCondLst>
                              <p:cond delay="1000"/>
                            </p:stCondLst>
                            <p:childTnLst>
                              <p:par>
                                <p:cTn id="26" presetID="9" presetClass="entr" presetSubtype="0" fill="hold" grpId="0" nodeType="afterEffect">
                                  <p:stCondLst>
                                    <p:cond delay="0"/>
                                  </p:stCondLst>
                                  <p:childTnLst>
                                    <p:set>
                                      <p:cBhvr>
                                        <p:cTn id="27" dur="1" fill="hold">
                                          <p:stCondLst>
                                            <p:cond delay="0"/>
                                          </p:stCondLst>
                                        </p:cTn>
                                        <p:tgtEl>
                                          <p:spTgt spid="1005646"/>
                                        </p:tgtEl>
                                        <p:attrNameLst>
                                          <p:attrName>style.visibility</p:attrName>
                                        </p:attrNameLst>
                                      </p:cBhvr>
                                      <p:to>
                                        <p:strVal val="visible"/>
                                      </p:to>
                                    </p:set>
                                    <p:animEffect transition="in" filter="dissolve">
                                      <p:cBhvr>
                                        <p:cTn id="28" dur="500"/>
                                        <p:tgtEl>
                                          <p:spTgt spid="1005646"/>
                                        </p:tgtEl>
                                      </p:cBhvr>
                                    </p:animEffect>
                                  </p:childTnLst>
                                </p:cTn>
                              </p:par>
                            </p:childTnLst>
                          </p:cTn>
                        </p:par>
                        <p:par>
                          <p:cTn id="29" fill="hold" nodeType="afterGroup">
                            <p:stCondLst>
                              <p:cond delay="1500"/>
                            </p:stCondLst>
                            <p:childTnLst>
                              <p:par>
                                <p:cTn id="30" presetID="9" presetClass="entr" presetSubtype="0" fill="hold" grpId="0" nodeType="afterEffect">
                                  <p:stCondLst>
                                    <p:cond delay="0"/>
                                  </p:stCondLst>
                                  <p:childTnLst>
                                    <p:set>
                                      <p:cBhvr>
                                        <p:cTn id="31" dur="1" fill="hold">
                                          <p:stCondLst>
                                            <p:cond delay="0"/>
                                          </p:stCondLst>
                                        </p:cTn>
                                        <p:tgtEl>
                                          <p:spTgt spid="1005645"/>
                                        </p:tgtEl>
                                        <p:attrNameLst>
                                          <p:attrName>style.visibility</p:attrName>
                                        </p:attrNameLst>
                                      </p:cBhvr>
                                      <p:to>
                                        <p:strVal val="visible"/>
                                      </p:to>
                                    </p:set>
                                    <p:animEffect transition="in" filter="dissolve">
                                      <p:cBhvr>
                                        <p:cTn id="32" dur="500"/>
                                        <p:tgtEl>
                                          <p:spTgt spid="1005645"/>
                                        </p:tgtEl>
                                      </p:cBhvr>
                                    </p:animEffect>
                                  </p:childTnLst>
                                </p:cTn>
                              </p:par>
                            </p:childTnLst>
                          </p:cTn>
                        </p:par>
                        <p:par>
                          <p:cTn id="33" fill="hold" nodeType="afterGroup">
                            <p:stCondLst>
                              <p:cond delay="2000"/>
                            </p:stCondLst>
                            <p:childTnLst>
                              <p:par>
                                <p:cTn id="34" presetID="9" presetClass="entr" presetSubtype="0" fill="hold" grpId="0" nodeType="afterEffect">
                                  <p:stCondLst>
                                    <p:cond delay="0"/>
                                  </p:stCondLst>
                                  <p:childTnLst>
                                    <p:set>
                                      <p:cBhvr>
                                        <p:cTn id="35" dur="1" fill="hold">
                                          <p:stCondLst>
                                            <p:cond delay="0"/>
                                          </p:stCondLst>
                                        </p:cTn>
                                        <p:tgtEl>
                                          <p:spTgt spid="1005644"/>
                                        </p:tgtEl>
                                        <p:attrNameLst>
                                          <p:attrName>style.visibility</p:attrName>
                                        </p:attrNameLst>
                                      </p:cBhvr>
                                      <p:to>
                                        <p:strVal val="visible"/>
                                      </p:to>
                                    </p:set>
                                    <p:animEffect transition="in" filter="dissolve">
                                      <p:cBhvr>
                                        <p:cTn id="36" dur="500"/>
                                        <p:tgtEl>
                                          <p:spTgt spid="1005644"/>
                                        </p:tgtEl>
                                      </p:cBhvr>
                                    </p:animEffect>
                                  </p:childTnLst>
                                </p:cTn>
                              </p:par>
                            </p:childTnLst>
                          </p:cTn>
                        </p:par>
                        <p:par>
                          <p:cTn id="37" fill="hold" nodeType="afterGroup">
                            <p:stCondLst>
                              <p:cond delay="2500"/>
                            </p:stCondLst>
                            <p:childTnLst>
                              <p:par>
                                <p:cTn id="38" presetID="9" presetClass="entr" presetSubtype="0" fill="hold" grpId="0" nodeType="afterEffect">
                                  <p:stCondLst>
                                    <p:cond delay="0"/>
                                  </p:stCondLst>
                                  <p:childTnLst>
                                    <p:set>
                                      <p:cBhvr>
                                        <p:cTn id="39" dur="1" fill="hold">
                                          <p:stCondLst>
                                            <p:cond delay="0"/>
                                          </p:stCondLst>
                                        </p:cTn>
                                        <p:tgtEl>
                                          <p:spTgt spid="1005664"/>
                                        </p:tgtEl>
                                        <p:attrNameLst>
                                          <p:attrName>style.visibility</p:attrName>
                                        </p:attrNameLst>
                                      </p:cBhvr>
                                      <p:to>
                                        <p:strVal val="visible"/>
                                      </p:to>
                                    </p:set>
                                    <p:animEffect transition="in" filter="dissolve">
                                      <p:cBhvr>
                                        <p:cTn id="40" dur="500"/>
                                        <p:tgtEl>
                                          <p:spTgt spid="1005664"/>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dissolve">
                                      <p:cBhvr>
                                        <p:cTn id="45" dur="500"/>
                                        <p:tgtEl>
                                          <p:spTgt spid="4"/>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3" presetClass="entr" presetSubtype="272"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p:cTn id="50" dur="500" fill="hold"/>
                                        <p:tgtEl>
                                          <p:spTgt spid="6"/>
                                        </p:tgtEl>
                                        <p:attrNameLst>
                                          <p:attrName>ppt_w</p:attrName>
                                        </p:attrNameLst>
                                      </p:cBhvr>
                                      <p:tavLst>
                                        <p:tav tm="0">
                                          <p:val>
                                            <p:strVal val="2/3*#ppt_w"/>
                                          </p:val>
                                        </p:tav>
                                        <p:tav tm="100000">
                                          <p:val>
                                            <p:strVal val="#ppt_w"/>
                                          </p:val>
                                        </p:tav>
                                      </p:tavLst>
                                    </p:anim>
                                    <p:anim calcmode="lin" valueType="num">
                                      <p:cBhvr>
                                        <p:cTn id="51" dur="500" fill="hold"/>
                                        <p:tgtEl>
                                          <p:spTgt spid="6"/>
                                        </p:tgtEl>
                                        <p:attrNameLst>
                                          <p:attrName>ppt_h</p:attrName>
                                        </p:attrNameLst>
                                      </p:cBhvr>
                                      <p:tavLst>
                                        <p:tav tm="0">
                                          <p:val>
                                            <p:strVal val="2/3*#ppt_h"/>
                                          </p:val>
                                        </p:tav>
                                        <p:tav tm="100000">
                                          <p:val>
                                            <p:strVal val="#ppt_h"/>
                                          </p:val>
                                        </p:tav>
                                      </p:tavLst>
                                    </p:anim>
                                  </p:childTnLst>
                                </p:cTn>
                              </p:par>
                            </p:childTnLst>
                          </p:cTn>
                        </p:par>
                        <p:par>
                          <p:cTn id="52" fill="hold" nodeType="afterGroup">
                            <p:stCondLst>
                              <p:cond delay="500"/>
                            </p:stCondLst>
                            <p:childTnLst>
                              <p:par>
                                <p:cTn id="53" presetID="2" presetClass="entr" presetSubtype="1" fill="hold" grpId="0" nodeType="afterEffect">
                                  <p:stCondLst>
                                    <p:cond delay="0"/>
                                  </p:stCondLst>
                                  <p:childTnLst>
                                    <p:set>
                                      <p:cBhvr>
                                        <p:cTn id="54" dur="1" fill="hold">
                                          <p:stCondLst>
                                            <p:cond delay="0"/>
                                          </p:stCondLst>
                                        </p:cTn>
                                        <p:tgtEl>
                                          <p:spTgt spid="1005618"/>
                                        </p:tgtEl>
                                        <p:attrNameLst>
                                          <p:attrName>style.visibility</p:attrName>
                                        </p:attrNameLst>
                                      </p:cBhvr>
                                      <p:to>
                                        <p:strVal val="visible"/>
                                      </p:to>
                                    </p:set>
                                    <p:anim calcmode="lin" valueType="num">
                                      <p:cBhvr additive="base">
                                        <p:cTn id="55" dur="500" fill="hold"/>
                                        <p:tgtEl>
                                          <p:spTgt spid="1005618"/>
                                        </p:tgtEl>
                                        <p:attrNameLst>
                                          <p:attrName>ppt_x</p:attrName>
                                        </p:attrNameLst>
                                      </p:cBhvr>
                                      <p:tavLst>
                                        <p:tav tm="0">
                                          <p:val>
                                            <p:strVal val="#ppt_x"/>
                                          </p:val>
                                        </p:tav>
                                        <p:tav tm="100000">
                                          <p:val>
                                            <p:strVal val="#ppt_x"/>
                                          </p:val>
                                        </p:tav>
                                      </p:tavLst>
                                    </p:anim>
                                    <p:anim calcmode="lin" valueType="num">
                                      <p:cBhvr additive="base">
                                        <p:cTn id="56" dur="500" fill="hold"/>
                                        <p:tgtEl>
                                          <p:spTgt spid="10056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5629" grpId="0" animBg="1" autoUpdateAnimBg="0"/>
      <p:bldP spid="1005644" grpId="0" animBg="1"/>
      <p:bldP spid="1005645" grpId="0" animBg="1"/>
      <p:bldP spid="1005646" grpId="0" animBg="1"/>
      <p:bldP spid="1005647" grpId="0" animBg="1"/>
      <p:bldP spid="1005618" grpId="0" animBg="1" autoUpdateAnimBg="0"/>
      <p:bldP spid="100566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3">
            <a:extLst>
              <a:ext uri="{FF2B5EF4-FFF2-40B4-BE49-F238E27FC236}">
                <a16:creationId xmlns:a16="http://schemas.microsoft.com/office/drawing/2014/main" id="{900AE4CF-006B-36C5-4BC8-DC87CB5D6E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338" y="977900"/>
            <a:ext cx="8745537" cy="6551613"/>
          </a:xfrm>
          <a:prstGeom prst="rect">
            <a:avLst/>
          </a:prstGeom>
          <a:noFill/>
          <a:ln>
            <a:noFill/>
          </a:ln>
          <a:effectLst>
            <a:outerShdw dist="71842"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112643" name="Text Box 5">
            <a:extLst>
              <a:ext uri="{FF2B5EF4-FFF2-40B4-BE49-F238E27FC236}">
                <a16:creationId xmlns:a16="http://schemas.microsoft.com/office/drawing/2014/main" id="{0178A966-0C12-F0DD-79FF-69234B3C2AF1}"/>
              </a:ext>
            </a:extLst>
          </p:cNvPr>
          <p:cNvSpPr txBox="1">
            <a:spLocks noChangeArrowheads="1"/>
          </p:cNvSpPr>
          <p:nvPr/>
        </p:nvSpPr>
        <p:spPr bwMode="auto">
          <a:xfrm rot="1299097">
            <a:off x="628650" y="1722438"/>
            <a:ext cx="1500188" cy="3460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a:solidFill>
                  <a:schemeClr val="bg1"/>
                </a:solidFill>
              </a:rPr>
              <a:t>ATLANTIC OCEAN</a:t>
            </a:r>
          </a:p>
        </p:txBody>
      </p:sp>
      <p:sp>
        <p:nvSpPr>
          <p:cNvPr id="112644" name="Text Box 4">
            <a:extLst>
              <a:ext uri="{FF2B5EF4-FFF2-40B4-BE49-F238E27FC236}">
                <a16:creationId xmlns:a16="http://schemas.microsoft.com/office/drawing/2014/main" id="{BA2F284B-B768-E3FD-9E17-AAE5DAC299E1}"/>
              </a:ext>
            </a:extLst>
          </p:cNvPr>
          <p:cNvSpPr txBox="1">
            <a:spLocks noChangeArrowheads="1"/>
          </p:cNvSpPr>
          <p:nvPr/>
        </p:nvSpPr>
        <p:spPr bwMode="auto">
          <a:xfrm rot="1299097">
            <a:off x="3603625" y="4865688"/>
            <a:ext cx="2319338" cy="977900"/>
          </a:xfrm>
          <a:prstGeom prst="rect">
            <a:avLst/>
          </a:prstGeom>
          <a:noFill/>
          <a:ln>
            <a:noFill/>
          </a:ln>
          <a:effectLst>
            <a:outerShdw dist="71842" dir="2700000" algn="ctr" rotWithShape="0">
              <a:srgbClr val="0A0A0A"/>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800" dirty="0"/>
              <a:t>r,fwDwm</a:t>
            </a:r>
          </a:p>
          <a:p>
            <a:r>
              <a:rPr lang="en-US" altLang="en-US" sz="2800" dirty="0" err="1"/>
              <a:t>yifv,f</a:t>
            </a:r>
            <a:endParaRPr lang="en-US" altLang="en-US" sz="2800" dirty="0"/>
          </a:p>
        </p:txBody>
      </p:sp>
      <p:sp>
        <p:nvSpPr>
          <p:cNvPr id="112645" name="Freeform 6" descr="Purple mesh">
            <a:extLst>
              <a:ext uri="{FF2B5EF4-FFF2-40B4-BE49-F238E27FC236}">
                <a16:creationId xmlns:a16="http://schemas.microsoft.com/office/drawing/2014/main" id="{DEDB67C5-0719-E689-B9CF-8244BE70FEE9}"/>
              </a:ext>
            </a:extLst>
          </p:cNvPr>
          <p:cNvSpPr>
            <a:spLocks/>
          </p:cNvSpPr>
          <p:nvPr/>
        </p:nvSpPr>
        <p:spPr bwMode="auto">
          <a:xfrm>
            <a:off x="6877050" y="6064250"/>
            <a:ext cx="1004888"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700">
            <a:solidFill>
              <a:schemeClr val="tx1"/>
            </a:solidFill>
            <a:round/>
            <a:headEnd/>
            <a:tailEnd/>
          </a:ln>
        </p:spPr>
        <p:txBody>
          <a:bodyPr wrap="none" lIns="91398" tIns="45699" rIns="91398" bIns="45699" anchor="ctr"/>
          <a:lstStyle/>
          <a:p>
            <a:endParaRPr lang="en-US"/>
          </a:p>
        </p:txBody>
      </p:sp>
      <p:sp>
        <p:nvSpPr>
          <p:cNvPr id="112646" name="Rectangle 7">
            <a:extLst>
              <a:ext uri="{FF2B5EF4-FFF2-40B4-BE49-F238E27FC236}">
                <a16:creationId xmlns:a16="http://schemas.microsoft.com/office/drawing/2014/main" id="{BB94FFF9-3056-5BD4-B933-608D3FA5B5AC}"/>
              </a:ext>
            </a:extLst>
          </p:cNvPr>
          <p:cNvSpPr>
            <a:spLocks noChangeArrowheads="1"/>
          </p:cNvSpPr>
          <p:nvPr/>
        </p:nvSpPr>
        <p:spPr bwMode="auto">
          <a:xfrm>
            <a:off x="628650" y="561975"/>
            <a:ext cx="8745538" cy="6605588"/>
          </a:xfrm>
          <a:prstGeom prst="rect">
            <a:avLst/>
          </a:prstGeom>
          <a:noFill/>
          <a:ln w="7620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2647" name="Text Box 8">
            <a:extLst>
              <a:ext uri="{FF2B5EF4-FFF2-40B4-BE49-F238E27FC236}">
                <a16:creationId xmlns:a16="http://schemas.microsoft.com/office/drawing/2014/main" id="{7F563332-CD22-150C-9696-95414E1185FB}"/>
              </a:ext>
            </a:extLst>
          </p:cNvPr>
          <p:cNvSpPr txBox="1">
            <a:spLocks noChangeArrowheads="1"/>
          </p:cNvSpPr>
          <p:nvPr/>
        </p:nvSpPr>
        <p:spPr bwMode="auto">
          <a:xfrm>
            <a:off x="9632950" y="80963"/>
            <a:ext cx="204788"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1835" tIns="50917" rIns="101835" bIns="50917" anchor="ctr">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200" b="0">
                <a:solidFill>
                  <a:srgbClr val="FFA27C"/>
                </a:solidFill>
              </a:rPr>
              <a:t> </a:t>
            </a:r>
          </a:p>
        </p:txBody>
      </p:sp>
      <p:sp>
        <p:nvSpPr>
          <p:cNvPr id="112648" name="Text Box 10">
            <a:extLst>
              <a:ext uri="{FF2B5EF4-FFF2-40B4-BE49-F238E27FC236}">
                <a16:creationId xmlns:a16="http://schemas.microsoft.com/office/drawing/2014/main" id="{72317708-EED7-6808-729D-82F7FE456222}"/>
              </a:ext>
            </a:extLst>
          </p:cNvPr>
          <p:cNvSpPr txBox="1">
            <a:spLocks noChangeArrowheads="1"/>
          </p:cNvSpPr>
          <p:nvPr/>
        </p:nvSpPr>
        <p:spPr bwMode="auto">
          <a:xfrm>
            <a:off x="7105650" y="4703763"/>
            <a:ext cx="2474913" cy="541337"/>
          </a:xfrm>
          <a:prstGeom prst="rect">
            <a:avLst/>
          </a:prstGeom>
          <a:noFill/>
          <a:ln>
            <a:noFill/>
          </a:ln>
          <a:effectLst>
            <a:outerShdw dist="53882"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a:t>pD&amp;mrf tefawtkuf</a:t>
            </a:r>
          </a:p>
        </p:txBody>
      </p:sp>
      <p:sp>
        <p:nvSpPr>
          <p:cNvPr id="112649" name="Text Box 11">
            <a:extLst>
              <a:ext uri="{FF2B5EF4-FFF2-40B4-BE49-F238E27FC236}">
                <a16:creationId xmlns:a16="http://schemas.microsoft.com/office/drawing/2014/main" id="{714086BB-CE81-1A6E-F5B4-65A8B43BF592}"/>
              </a:ext>
            </a:extLst>
          </p:cNvPr>
          <p:cNvSpPr txBox="1">
            <a:spLocks noChangeArrowheads="1"/>
          </p:cNvSpPr>
          <p:nvPr/>
        </p:nvSpPr>
        <p:spPr bwMode="auto">
          <a:xfrm>
            <a:off x="6561138" y="3968750"/>
            <a:ext cx="2747962" cy="541338"/>
          </a:xfrm>
          <a:prstGeom prst="rect">
            <a:avLst/>
          </a:prstGeom>
          <a:noFill/>
          <a:ln>
            <a:noFill/>
          </a:ln>
          <a:effectLst>
            <a:outerShdw dist="53882"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a:t>•</a:t>
            </a:r>
            <a:r>
              <a:rPr lang="en-US" altLang="en-US" sz="2800"/>
              <a:t>yDpDwef tifefawtkyf</a:t>
            </a:r>
          </a:p>
        </p:txBody>
      </p:sp>
      <p:sp>
        <p:nvSpPr>
          <p:cNvPr id="112650" name="Text Box 12">
            <a:extLst>
              <a:ext uri="{FF2B5EF4-FFF2-40B4-BE49-F238E27FC236}">
                <a16:creationId xmlns:a16="http://schemas.microsoft.com/office/drawing/2014/main" id="{71187B20-FAA6-07AE-18D5-31CA02BE3341}"/>
              </a:ext>
            </a:extLst>
          </p:cNvPr>
          <p:cNvSpPr txBox="1">
            <a:spLocks noChangeArrowheads="1"/>
          </p:cNvSpPr>
          <p:nvPr/>
        </p:nvSpPr>
        <p:spPr bwMode="auto">
          <a:xfrm>
            <a:off x="5705475" y="4213225"/>
            <a:ext cx="1905000" cy="541338"/>
          </a:xfrm>
          <a:prstGeom prst="rect">
            <a:avLst/>
          </a:prstGeom>
          <a:noFill/>
          <a:ln>
            <a:noFill/>
          </a:ln>
          <a:effectLst>
            <a:outerShdw dist="53882"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a:t>•</a:t>
            </a:r>
            <a:r>
              <a:rPr lang="en-US" altLang="en-US" sz="2800"/>
              <a:t>{zuf</a:t>
            </a:r>
          </a:p>
        </p:txBody>
      </p:sp>
      <p:sp>
        <p:nvSpPr>
          <p:cNvPr id="112651" name="Text Box 13">
            <a:extLst>
              <a:ext uri="{FF2B5EF4-FFF2-40B4-BE49-F238E27FC236}">
                <a16:creationId xmlns:a16="http://schemas.microsoft.com/office/drawing/2014/main" id="{6B967151-CBEF-1A47-CEF5-83F5FB7B9EBA}"/>
              </a:ext>
            </a:extLst>
          </p:cNvPr>
          <p:cNvSpPr txBox="1">
            <a:spLocks noChangeArrowheads="1"/>
          </p:cNvSpPr>
          <p:nvPr/>
        </p:nvSpPr>
        <p:spPr bwMode="auto">
          <a:xfrm>
            <a:off x="4289425" y="4292600"/>
            <a:ext cx="1398588" cy="541338"/>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a:t>rufwrfpf</a:t>
            </a:r>
          </a:p>
        </p:txBody>
      </p:sp>
      <p:sp>
        <p:nvSpPr>
          <p:cNvPr id="112652" name="Text Box 14">
            <a:extLst>
              <a:ext uri="{FF2B5EF4-FFF2-40B4-BE49-F238E27FC236}">
                <a16:creationId xmlns:a16="http://schemas.microsoft.com/office/drawing/2014/main" id="{3126A325-BB65-88E6-F1C5-C47CA92851FB}"/>
              </a:ext>
            </a:extLst>
          </p:cNvPr>
          <p:cNvSpPr txBox="1">
            <a:spLocks noChangeArrowheads="1"/>
          </p:cNvSpPr>
          <p:nvPr/>
        </p:nvSpPr>
        <p:spPr bwMode="auto">
          <a:xfrm>
            <a:off x="5143500" y="4137025"/>
            <a:ext cx="338138" cy="595313"/>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a:solidFill>
                  <a:schemeClr val="bg2"/>
                </a:solidFill>
              </a:rPr>
              <a:t>•</a:t>
            </a:r>
            <a:endParaRPr lang="en-US" altLang="en-US" sz="2200">
              <a:solidFill>
                <a:schemeClr val="bg2"/>
              </a:solidFill>
            </a:endParaRPr>
          </a:p>
        </p:txBody>
      </p:sp>
      <p:sp>
        <p:nvSpPr>
          <p:cNvPr id="112653" name="Text Box 15">
            <a:extLst>
              <a:ext uri="{FF2B5EF4-FFF2-40B4-BE49-F238E27FC236}">
                <a16:creationId xmlns:a16="http://schemas.microsoft.com/office/drawing/2014/main" id="{FFD861E3-5360-EC27-0B11-C1136277B553}"/>
              </a:ext>
            </a:extLst>
          </p:cNvPr>
          <p:cNvSpPr txBox="1">
            <a:spLocks noChangeArrowheads="1"/>
          </p:cNvSpPr>
          <p:nvPr/>
        </p:nvSpPr>
        <p:spPr bwMode="auto">
          <a:xfrm>
            <a:off x="5087938" y="3486150"/>
            <a:ext cx="1906587" cy="976313"/>
          </a:xfrm>
          <a:prstGeom prst="rect">
            <a:avLst/>
          </a:prstGeom>
          <a:noFill/>
          <a:ln>
            <a:noFill/>
          </a:ln>
          <a:effectLst>
            <a:outerShdw dist="53882"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a:t>•</a:t>
            </a:r>
            <a:r>
              <a:rPr lang="en-US" altLang="en-US" sz="2800"/>
              <a:t>rufpfpDwdk; eD;,m;</a:t>
            </a:r>
          </a:p>
        </p:txBody>
      </p:sp>
      <p:grpSp>
        <p:nvGrpSpPr>
          <p:cNvPr id="112654" name="Group 17">
            <a:extLst>
              <a:ext uri="{FF2B5EF4-FFF2-40B4-BE49-F238E27FC236}">
                <a16:creationId xmlns:a16="http://schemas.microsoft.com/office/drawing/2014/main" id="{8CAB5B43-D70C-47C5-7D59-58199E957F65}"/>
              </a:ext>
            </a:extLst>
          </p:cNvPr>
          <p:cNvGrpSpPr>
            <a:grpSpLocks/>
          </p:cNvGrpSpPr>
          <p:nvPr/>
        </p:nvGrpSpPr>
        <p:grpSpPr bwMode="auto">
          <a:xfrm>
            <a:off x="1068388" y="2540000"/>
            <a:ext cx="8074025" cy="4238625"/>
            <a:chOff x="673" y="1600"/>
            <a:chExt cx="5086" cy="2670"/>
          </a:xfrm>
        </p:grpSpPr>
        <p:sp>
          <p:nvSpPr>
            <p:cNvPr id="112688" name="Text Box 18">
              <a:extLst>
                <a:ext uri="{FF2B5EF4-FFF2-40B4-BE49-F238E27FC236}">
                  <a16:creationId xmlns:a16="http://schemas.microsoft.com/office/drawing/2014/main" id="{4A2557F1-C6FD-820D-0A90-89F7C2792465}"/>
                </a:ext>
              </a:extLst>
            </p:cNvPr>
            <p:cNvSpPr txBox="1">
              <a:spLocks noChangeArrowheads="1"/>
            </p:cNvSpPr>
            <p:nvPr/>
          </p:nvSpPr>
          <p:spPr bwMode="auto">
            <a:xfrm>
              <a:off x="673" y="2759"/>
              <a:ext cx="1813" cy="840"/>
            </a:xfrm>
            <a:prstGeom prst="rect">
              <a:avLst/>
            </a:prstGeom>
            <a:noFill/>
            <a:ln>
              <a:noFill/>
            </a:ln>
            <a:effectLst>
              <a:outerShdw dist="8980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82" tIns="50941" rIns="101882" bIns="50941">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a:t>tmz&amp;du</a:t>
              </a:r>
            </a:p>
            <a:p>
              <a:pPr algn="l">
                <a:spcBef>
                  <a:spcPct val="50000"/>
                </a:spcBef>
              </a:pPr>
              <a:endParaRPr lang="en-US" altLang="en-US"/>
            </a:p>
          </p:txBody>
        </p:sp>
        <p:sp>
          <p:nvSpPr>
            <p:cNvPr id="112689" name="Text Box 19">
              <a:extLst>
                <a:ext uri="{FF2B5EF4-FFF2-40B4-BE49-F238E27FC236}">
                  <a16:creationId xmlns:a16="http://schemas.microsoft.com/office/drawing/2014/main" id="{3FBA822E-27A0-0F2B-C3A0-7BB3A36631C9}"/>
                </a:ext>
              </a:extLst>
            </p:cNvPr>
            <p:cNvSpPr txBox="1">
              <a:spLocks noChangeArrowheads="1"/>
            </p:cNvSpPr>
            <p:nvPr/>
          </p:nvSpPr>
          <p:spPr bwMode="auto">
            <a:xfrm>
              <a:off x="4656" y="1957"/>
              <a:ext cx="1029" cy="348"/>
            </a:xfrm>
            <a:prstGeom prst="rect">
              <a:avLst/>
            </a:prstGeom>
            <a:noFill/>
            <a:ln>
              <a:noFill/>
            </a:ln>
            <a:effectLst>
              <a:outerShdw dist="53882"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82" tIns="50941" rIns="101882" bIns="50941">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a:t>tm&amp;S</a:t>
              </a:r>
            </a:p>
          </p:txBody>
        </p:sp>
        <p:sp>
          <p:nvSpPr>
            <p:cNvPr id="112690" name="Text Box 20">
              <a:extLst>
                <a:ext uri="{FF2B5EF4-FFF2-40B4-BE49-F238E27FC236}">
                  <a16:creationId xmlns:a16="http://schemas.microsoft.com/office/drawing/2014/main" id="{5F35C628-3E8E-A464-70B4-09821E2B0B7F}"/>
                </a:ext>
              </a:extLst>
            </p:cNvPr>
            <p:cNvSpPr txBox="1">
              <a:spLocks noChangeArrowheads="1"/>
            </p:cNvSpPr>
            <p:nvPr/>
          </p:nvSpPr>
          <p:spPr bwMode="auto">
            <a:xfrm>
              <a:off x="803" y="1600"/>
              <a:ext cx="1998" cy="375"/>
            </a:xfrm>
            <a:prstGeom prst="rect">
              <a:avLst/>
            </a:prstGeom>
            <a:noFill/>
            <a:ln>
              <a:noFill/>
            </a:ln>
            <a:effectLst>
              <a:outerShdw dist="71842"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82" tIns="50941" rIns="101882" bIns="50941">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a:solidFill>
                    <a:srgbClr val="0033CC"/>
                  </a:solidFill>
                </a:rPr>
                <a:t>Oa&amp;my</a:t>
              </a:r>
            </a:p>
          </p:txBody>
        </p:sp>
        <p:sp>
          <p:nvSpPr>
            <p:cNvPr id="112691" name="Text Box 21">
              <a:extLst>
                <a:ext uri="{FF2B5EF4-FFF2-40B4-BE49-F238E27FC236}">
                  <a16:creationId xmlns:a16="http://schemas.microsoft.com/office/drawing/2014/main" id="{07AFAB32-5E44-00CE-2B87-AA463DD15AFB}"/>
                </a:ext>
              </a:extLst>
            </p:cNvPr>
            <p:cNvSpPr txBox="1">
              <a:spLocks noChangeArrowheads="1"/>
            </p:cNvSpPr>
            <p:nvPr/>
          </p:nvSpPr>
          <p:spPr bwMode="auto">
            <a:xfrm>
              <a:off x="4599" y="3922"/>
              <a:ext cx="1160" cy="348"/>
            </a:xfrm>
            <a:prstGeom prst="rect">
              <a:avLst/>
            </a:prstGeom>
            <a:noFill/>
            <a:ln>
              <a:noFill/>
            </a:ln>
            <a:effectLst>
              <a:outerShdw dist="45791" dir="3378596"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82" tIns="50941" rIns="101882" bIns="50941">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a:t>tma&amp;AD;,m;</a:t>
              </a:r>
            </a:p>
          </p:txBody>
        </p:sp>
      </p:grpSp>
      <p:sp>
        <p:nvSpPr>
          <p:cNvPr id="112655" name="Text Box 23">
            <a:extLst>
              <a:ext uri="{FF2B5EF4-FFF2-40B4-BE49-F238E27FC236}">
                <a16:creationId xmlns:a16="http://schemas.microsoft.com/office/drawing/2014/main" id="{AAB28D19-E14D-65D9-9110-9C1A8C96340B}"/>
              </a:ext>
            </a:extLst>
          </p:cNvPr>
          <p:cNvSpPr txBox="1">
            <a:spLocks noChangeArrowheads="1"/>
          </p:cNvSpPr>
          <p:nvPr/>
        </p:nvSpPr>
        <p:spPr bwMode="auto">
          <a:xfrm>
            <a:off x="7105650" y="5291138"/>
            <a:ext cx="1852613" cy="541337"/>
          </a:xfrm>
          <a:prstGeom prst="rect">
            <a:avLst/>
          </a:prstGeom>
          <a:noFill/>
          <a:ln>
            <a:noFill/>
          </a:ln>
          <a:effectLst>
            <a:outerShdw dist="53882"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a:t>•</a:t>
            </a:r>
            <a:r>
              <a:rPr lang="en-US" altLang="en-US" sz="2800"/>
              <a:t>a,&amp;I&amp;Svif</a:t>
            </a:r>
          </a:p>
        </p:txBody>
      </p:sp>
      <p:sp>
        <p:nvSpPr>
          <p:cNvPr id="1437733" name="Text Box 37">
            <a:extLst>
              <a:ext uri="{FF2B5EF4-FFF2-40B4-BE49-F238E27FC236}">
                <a16:creationId xmlns:a16="http://schemas.microsoft.com/office/drawing/2014/main" id="{F4F05C2C-0E28-9CA0-EACE-089FA0E87717}"/>
              </a:ext>
            </a:extLst>
          </p:cNvPr>
          <p:cNvSpPr txBox="1">
            <a:spLocks noChangeArrowheads="1"/>
          </p:cNvSpPr>
          <p:nvPr/>
        </p:nvSpPr>
        <p:spPr bwMode="auto">
          <a:xfrm>
            <a:off x="4835525" y="312738"/>
            <a:ext cx="4746625" cy="400067"/>
          </a:xfrm>
          <a:prstGeom prst="rect">
            <a:avLst/>
          </a:prstGeom>
          <a:solidFill>
            <a:srgbClr val="1822CD"/>
          </a:solidFill>
          <a:ln w="38100">
            <a:solidFill>
              <a:srgbClr val="FFFF00"/>
            </a:solidFill>
            <a:miter lim="800000"/>
            <a:headEnd/>
            <a:tailEnd/>
          </a:ln>
          <a:effectLst>
            <a:outerShdw dist="71842" dir="2700000" algn="ctr" rotWithShape="0">
              <a:schemeClr val="tx1"/>
            </a:outerShdw>
          </a:effec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err="1">
                <a:solidFill>
                  <a:srgbClr val="FFFF00"/>
                </a:solidFill>
                <a:latin typeface="Pyidaungsu" panose="020B0502040204020203" pitchFamily="34" charset="0"/>
                <a:cs typeface="Pyidaungsu" panose="020B0502040204020203" pitchFamily="34" charset="0"/>
              </a:rPr>
              <a:t>သင်ထောက်ကူ</a:t>
            </a:r>
            <a:r>
              <a:rPr lang="en-US" altLang="en-US" sz="2000" dirty="0">
                <a:solidFill>
                  <a:srgbClr val="FFFF00"/>
                </a:solidFill>
                <a:latin typeface="Pyidaungsu" panose="020B0502040204020203" pitchFamily="34" charset="0"/>
                <a:cs typeface="Pyidaungsu" panose="020B0502040204020203" pitchFamily="34" charset="0"/>
              </a:rPr>
              <a:t> ၃၆</a:t>
            </a:r>
          </a:p>
        </p:txBody>
      </p:sp>
      <p:sp>
        <p:nvSpPr>
          <p:cNvPr id="112657" name="Text Box 38">
            <a:extLst>
              <a:ext uri="{FF2B5EF4-FFF2-40B4-BE49-F238E27FC236}">
                <a16:creationId xmlns:a16="http://schemas.microsoft.com/office/drawing/2014/main" id="{CFD1933D-28B9-2ABB-AB51-6DEAE510D197}"/>
              </a:ext>
            </a:extLst>
          </p:cNvPr>
          <p:cNvSpPr txBox="1">
            <a:spLocks noChangeArrowheads="1"/>
          </p:cNvSpPr>
          <p:nvPr/>
        </p:nvSpPr>
        <p:spPr bwMode="auto">
          <a:xfrm>
            <a:off x="9472613" y="69691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112658" name="Text Box 40">
            <a:extLst>
              <a:ext uri="{FF2B5EF4-FFF2-40B4-BE49-F238E27FC236}">
                <a16:creationId xmlns:a16="http://schemas.microsoft.com/office/drawing/2014/main" id="{68A10ED0-CB38-C119-F694-E23C8DB75C39}"/>
              </a:ext>
            </a:extLst>
          </p:cNvPr>
          <p:cNvSpPr txBox="1">
            <a:spLocks noChangeArrowheads="1"/>
          </p:cNvSpPr>
          <p:nvPr/>
        </p:nvSpPr>
        <p:spPr bwMode="auto">
          <a:xfrm>
            <a:off x="798513" y="7431088"/>
            <a:ext cx="5953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900">
                <a:solidFill>
                  <a:schemeClr val="bg1"/>
                </a:solidFill>
              </a:rPr>
              <a:t>©2004 TBBMI</a:t>
            </a:r>
          </a:p>
        </p:txBody>
      </p:sp>
      <p:sp>
        <p:nvSpPr>
          <p:cNvPr id="112659" name="Text Box 41">
            <a:extLst>
              <a:ext uri="{FF2B5EF4-FFF2-40B4-BE49-F238E27FC236}">
                <a16:creationId xmlns:a16="http://schemas.microsoft.com/office/drawing/2014/main" id="{178C48B0-541C-86A8-40EA-A15C958446A3}"/>
              </a:ext>
            </a:extLst>
          </p:cNvPr>
          <p:cNvSpPr txBox="1">
            <a:spLocks noChangeArrowheads="1"/>
          </p:cNvSpPr>
          <p:nvPr/>
        </p:nvSpPr>
        <p:spPr bwMode="auto">
          <a:xfrm>
            <a:off x="9190038" y="7399338"/>
            <a:ext cx="293687"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47</a:t>
            </a:r>
          </a:p>
        </p:txBody>
      </p:sp>
      <p:sp>
        <p:nvSpPr>
          <p:cNvPr id="112660" name="Text Box 42">
            <a:extLst>
              <a:ext uri="{FF2B5EF4-FFF2-40B4-BE49-F238E27FC236}">
                <a16:creationId xmlns:a16="http://schemas.microsoft.com/office/drawing/2014/main" id="{0895971F-16F6-EB7D-6645-8A52CA0D680A}"/>
              </a:ext>
            </a:extLst>
          </p:cNvPr>
          <p:cNvSpPr txBox="1">
            <a:spLocks noChangeArrowheads="1"/>
          </p:cNvSpPr>
          <p:nvPr/>
        </p:nvSpPr>
        <p:spPr bwMode="auto">
          <a:xfrm>
            <a:off x="9628188" y="7345363"/>
            <a:ext cx="274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rPr>
              <a:t>7</a:t>
            </a:r>
          </a:p>
        </p:txBody>
      </p:sp>
      <p:sp>
        <p:nvSpPr>
          <p:cNvPr id="1437774" name="Text Box 78">
            <a:extLst>
              <a:ext uri="{FF2B5EF4-FFF2-40B4-BE49-F238E27FC236}">
                <a16:creationId xmlns:a16="http://schemas.microsoft.com/office/drawing/2014/main" id="{9B1E1BE4-E48C-05BC-0D03-4B1855340333}"/>
              </a:ext>
            </a:extLst>
          </p:cNvPr>
          <p:cNvSpPr txBox="1">
            <a:spLocks noChangeArrowheads="1"/>
          </p:cNvSpPr>
          <p:nvPr/>
        </p:nvSpPr>
        <p:spPr bwMode="auto">
          <a:xfrm>
            <a:off x="830263" y="1238250"/>
            <a:ext cx="8924925" cy="461622"/>
          </a:xfrm>
          <a:prstGeom prst="rect">
            <a:avLst/>
          </a:prstGeom>
          <a:gradFill rotWithShape="0">
            <a:gsLst>
              <a:gs pos="0">
                <a:srgbClr val="000200"/>
              </a:gs>
              <a:gs pos="50000">
                <a:srgbClr val="0D6812"/>
              </a:gs>
              <a:gs pos="100000">
                <a:srgbClr val="000200"/>
              </a:gs>
            </a:gsLst>
            <a:lin ang="5400000" scaled="1"/>
          </a:gradFill>
          <a:ln w="38100">
            <a:solidFill>
              <a:srgbClr val="FFFF00"/>
            </a:solidFill>
            <a:miter lim="800000"/>
            <a:headEnd/>
            <a:tailEnd/>
          </a:ln>
          <a:effectLst>
            <a:outerShdw dist="71842" dir="2700000" algn="ctr" rotWithShape="0">
              <a:schemeClr val="tx1"/>
            </a:outerShdw>
          </a:effec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FF00"/>
                </a:solidFill>
                <a:latin typeface="Pyidaungsu" panose="020B0502040204020203" pitchFamily="34" charset="0"/>
                <a:cs typeface="Pyidaungsu" panose="020B0502040204020203" pitchFamily="34" charset="0"/>
              </a:rPr>
              <a:t>ပေါလု</a:t>
            </a:r>
            <a:r>
              <a:rPr lang="en-US" altLang="en-US" sz="2400" dirty="0">
                <a:solidFill>
                  <a:srgbClr val="FFFF00"/>
                </a:solidFill>
                <a:latin typeface="Pyidaungsu" panose="020B0502040204020203" pitchFamily="34" charset="0"/>
                <a:cs typeface="Pyidaungsu" panose="020B0502040204020203" pitchFamily="34" charset="0"/>
              </a:rPr>
              <a:t>၏ </a:t>
            </a:r>
            <a:r>
              <a:rPr lang="en-US" altLang="en-US" sz="2400" dirty="0" err="1">
                <a:solidFill>
                  <a:srgbClr val="FFFF00"/>
                </a:solidFill>
                <a:latin typeface="Pyidaungsu" panose="020B0502040204020203" pitchFamily="34" charset="0"/>
                <a:cs typeface="Pyidaungsu" panose="020B0502040204020203" pitchFamily="34" charset="0"/>
              </a:rPr>
              <a:t>ခရီးစဉ်ကို</a:t>
            </a:r>
            <a:r>
              <a:rPr lang="en-US" altLang="en-US" sz="2400" dirty="0">
                <a:solidFill>
                  <a:srgbClr val="FFFF00"/>
                </a:solidFill>
                <a:latin typeface="Pyidaungsu" panose="020B0502040204020203" pitchFamily="34" charset="0"/>
                <a:cs typeface="Pyidaungsu" panose="020B0502040204020203" pitchFamily="34" charset="0"/>
              </a:rPr>
              <a:t> </a:t>
            </a:r>
            <a:r>
              <a:rPr lang="en-US" altLang="en-US" sz="2400" dirty="0" err="1">
                <a:solidFill>
                  <a:srgbClr val="FFFF00"/>
                </a:solidFill>
                <a:latin typeface="Pyidaungsu" panose="020B0502040204020203" pitchFamily="34" charset="0"/>
                <a:cs typeface="Pyidaungsu" panose="020B0502040204020203" pitchFamily="34" charset="0"/>
              </a:rPr>
              <a:t>အကြမ်းအားဖြင</a:t>
            </a:r>
            <a:r>
              <a:rPr lang="en-US" altLang="en-US" sz="2400" dirty="0">
                <a:solidFill>
                  <a:srgbClr val="FFFF00"/>
                </a:solidFill>
                <a:latin typeface="Pyidaungsu" panose="020B0502040204020203" pitchFamily="34" charset="0"/>
                <a:cs typeface="Pyidaungsu" panose="020B0502040204020203" pitchFamily="34" charset="0"/>
              </a:rPr>
              <a:t>့် </a:t>
            </a:r>
            <a:r>
              <a:rPr lang="en-US" altLang="en-US" sz="2400" dirty="0" err="1">
                <a:solidFill>
                  <a:srgbClr val="FFFF00"/>
                </a:solidFill>
                <a:latin typeface="Pyidaungsu" panose="020B0502040204020203" pitchFamily="34" charset="0"/>
                <a:cs typeface="Pyidaungsu" panose="020B0502040204020203" pitchFamily="34" charset="0"/>
              </a:rPr>
              <a:t>ကြည</a:t>
            </a:r>
            <a:r>
              <a:rPr lang="en-US" altLang="en-US" sz="2400" dirty="0">
                <a:solidFill>
                  <a:srgbClr val="FFFF00"/>
                </a:solidFill>
                <a:latin typeface="Pyidaungsu" panose="020B0502040204020203" pitchFamily="34" charset="0"/>
                <a:cs typeface="Pyidaungsu" panose="020B0502040204020203" pitchFamily="34" charset="0"/>
              </a:rPr>
              <a:t>့်</a:t>
            </a:r>
            <a:r>
              <a:rPr lang="en-US" altLang="en-US" sz="2400" dirty="0" err="1">
                <a:solidFill>
                  <a:srgbClr val="FFFF00"/>
                </a:solidFill>
                <a:latin typeface="Pyidaungsu" panose="020B0502040204020203" pitchFamily="34" charset="0"/>
                <a:cs typeface="Pyidaungsu" panose="020B0502040204020203" pitchFamily="34" charset="0"/>
              </a:rPr>
              <a:t>ရှုခြင်း</a:t>
            </a:r>
            <a:endParaRPr lang="en-US" altLang="en-US" sz="2400" dirty="0">
              <a:solidFill>
                <a:srgbClr val="FFFF00"/>
              </a:solidFill>
              <a:latin typeface="Pyidaungsu" panose="020B0502040204020203" pitchFamily="34" charset="0"/>
              <a:cs typeface="Pyidaungsu" panose="020B0502040204020203" pitchFamily="34" charset="0"/>
            </a:endParaRPr>
          </a:p>
        </p:txBody>
      </p:sp>
      <p:grpSp>
        <p:nvGrpSpPr>
          <p:cNvPr id="3" name="Group 63">
            <a:extLst>
              <a:ext uri="{FF2B5EF4-FFF2-40B4-BE49-F238E27FC236}">
                <a16:creationId xmlns:a16="http://schemas.microsoft.com/office/drawing/2014/main" id="{CBC2F274-EF67-33A7-0C33-DB0B646B0BE0}"/>
              </a:ext>
            </a:extLst>
          </p:cNvPr>
          <p:cNvGrpSpPr>
            <a:grpSpLocks/>
          </p:cNvGrpSpPr>
          <p:nvPr/>
        </p:nvGrpSpPr>
        <p:grpSpPr bwMode="auto">
          <a:xfrm>
            <a:off x="1146175" y="3187700"/>
            <a:ext cx="7573963" cy="1858963"/>
            <a:chOff x="868" y="2043"/>
            <a:chExt cx="4771" cy="1171"/>
          </a:xfrm>
        </p:grpSpPr>
        <p:pic>
          <p:nvPicPr>
            <p:cNvPr id="112686" name="Picture 53">
              <a:extLst>
                <a:ext uri="{FF2B5EF4-FFF2-40B4-BE49-F238E27FC236}">
                  <a16:creationId xmlns:a16="http://schemas.microsoft.com/office/drawing/2014/main" id="{46FA12EC-F68C-17B8-5349-C064BE0491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 y="2043"/>
              <a:ext cx="1562" cy="1171"/>
            </a:xfrm>
            <a:prstGeom prst="rect">
              <a:avLst/>
            </a:prstGeom>
            <a:noFill/>
            <a:ln w="76200">
              <a:solidFill>
                <a:srgbClr val="A50021"/>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12687" name="Text Box 58">
              <a:extLst>
                <a:ext uri="{FF2B5EF4-FFF2-40B4-BE49-F238E27FC236}">
                  <a16:creationId xmlns:a16="http://schemas.microsoft.com/office/drawing/2014/main" id="{5B34B0F8-DB2D-AA68-A002-8AA331378D7F}"/>
                </a:ext>
              </a:extLst>
            </p:cNvPr>
            <p:cNvSpPr txBox="1">
              <a:spLocks noChangeArrowheads="1"/>
            </p:cNvSpPr>
            <p:nvPr/>
          </p:nvSpPr>
          <p:spPr bwMode="auto">
            <a:xfrm>
              <a:off x="2162" y="2451"/>
              <a:ext cx="3477" cy="341"/>
            </a:xfrm>
            <a:prstGeom prst="rect">
              <a:avLst/>
            </a:prstGeom>
            <a:gradFill rotWithShape="0">
              <a:gsLst>
                <a:gs pos="0">
                  <a:srgbClr val="000200"/>
                </a:gs>
                <a:gs pos="50000">
                  <a:srgbClr val="0D6812"/>
                </a:gs>
                <a:gs pos="100000">
                  <a:srgbClr val="000200"/>
                </a:gs>
              </a:gsLst>
              <a:lin ang="5400000" scaled="1"/>
            </a:gradFill>
            <a:ln w="38100">
              <a:solidFill>
                <a:srgbClr val="FFFF00"/>
              </a:solidFill>
              <a:miter lim="800000"/>
              <a:headEnd/>
              <a:tailEnd/>
            </a:ln>
            <a:effectLst>
              <a:outerShdw dist="71842" dir="2700000" algn="ctr" rotWithShape="0">
                <a:schemeClr val="tx1"/>
              </a:outerShdw>
            </a:effec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my-MM" altLang="en-US" sz="2000" dirty="0">
                  <a:solidFill>
                    <a:srgbClr val="FFFF00"/>
                  </a:solidFill>
                  <a:latin typeface="Pyidaungsu" panose="020B0502040204020203" pitchFamily="34" charset="0"/>
                  <a:cs typeface="Pyidaungsu" panose="020B0502040204020203" pitchFamily="34" charset="0"/>
                </a:rPr>
                <a:t>ချိတ်-၂း ဥရောပတွန်းအားဖိအား</a:t>
              </a:r>
              <a:r>
                <a:rPr lang="en-US" altLang="en-US" sz="2800" dirty="0">
                  <a:solidFill>
                    <a:srgbClr val="FFFF00"/>
                  </a:solidFill>
                </a:rPr>
                <a:t>;</a:t>
              </a:r>
            </a:p>
          </p:txBody>
        </p:sp>
      </p:grpSp>
      <p:grpSp>
        <p:nvGrpSpPr>
          <p:cNvPr id="4" name="Group 61">
            <a:extLst>
              <a:ext uri="{FF2B5EF4-FFF2-40B4-BE49-F238E27FC236}">
                <a16:creationId xmlns:a16="http://schemas.microsoft.com/office/drawing/2014/main" id="{9ED34AAF-D0AC-F295-3076-187B11C9F3DF}"/>
              </a:ext>
            </a:extLst>
          </p:cNvPr>
          <p:cNvGrpSpPr>
            <a:grpSpLocks/>
          </p:cNvGrpSpPr>
          <p:nvPr/>
        </p:nvGrpSpPr>
        <p:grpSpPr bwMode="auto">
          <a:xfrm>
            <a:off x="528637" y="1355726"/>
            <a:ext cx="8469313" cy="2035175"/>
            <a:chOff x="685" y="340"/>
            <a:chExt cx="5158" cy="1282"/>
          </a:xfrm>
        </p:grpSpPr>
        <p:pic>
          <p:nvPicPr>
            <p:cNvPr id="112684" name="Picture 48">
              <a:extLst>
                <a:ext uri="{FF2B5EF4-FFF2-40B4-BE49-F238E27FC236}">
                  <a16:creationId xmlns:a16="http://schemas.microsoft.com/office/drawing/2014/main" id="{B3638F50-43D4-1BFA-FFC9-674DB90D92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 y="340"/>
              <a:ext cx="1710" cy="1282"/>
            </a:xfrm>
            <a:prstGeom prst="rect">
              <a:avLst/>
            </a:prstGeom>
            <a:noFill/>
            <a:ln w="76200">
              <a:solidFill>
                <a:srgbClr val="A50021"/>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12685" name="Text Box 56">
              <a:extLst>
                <a:ext uri="{FF2B5EF4-FFF2-40B4-BE49-F238E27FC236}">
                  <a16:creationId xmlns:a16="http://schemas.microsoft.com/office/drawing/2014/main" id="{38F27DE7-D3AE-9066-DFE7-F44513F5C871}"/>
                </a:ext>
              </a:extLst>
            </p:cNvPr>
            <p:cNvSpPr txBox="1">
              <a:spLocks noChangeArrowheads="1"/>
            </p:cNvSpPr>
            <p:nvPr/>
          </p:nvSpPr>
          <p:spPr bwMode="auto">
            <a:xfrm>
              <a:off x="2168" y="782"/>
              <a:ext cx="3675" cy="252"/>
            </a:xfrm>
            <a:prstGeom prst="rect">
              <a:avLst/>
            </a:prstGeom>
            <a:gradFill rotWithShape="0">
              <a:gsLst>
                <a:gs pos="0">
                  <a:srgbClr val="000200"/>
                </a:gs>
                <a:gs pos="50000">
                  <a:srgbClr val="0D6812"/>
                </a:gs>
                <a:gs pos="100000">
                  <a:srgbClr val="000200"/>
                </a:gs>
              </a:gsLst>
              <a:lin ang="5400000" scaled="1"/>
            </a:gradFill>
            <a:ln w="38100">
              <a:solidFill>
                <a:srgbClr val="FFFF00"/>
              </a:solidFill>
              <a:miter lim="800000"/>
              <a:headEnd/>
              <a:tailEnd/>
            </a:ln>
            <a:effectLst>
              <a:outerShdw dist="71842" dir="2700000" algn="ctr" rotWithShape="0">
                <a:schemeClr val="tx1"/>
              </a:outerShdw>
            </a:effec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my-MM" altLang="en-US" sz="2000" dirty="0">
                  <a:solidFill>
                    <a:srgbClr val="FFFF00"/>
                  </a:solidFill>
                  <a:latin typeface="Pyidaungsu" panose="020B0502040204020203" pitchFamily="34" charset="0"/>
                  <a:cs typeface="Pyidaungsu" panose="020B0502040204020203" pitchFamily="34" charset="0"/>
                </a:rPr>
                <a:t>ချိတ်-၁း ခွဲခြင်း</a:t>
              </a:r>
              <a:endParaRPr lang="en-US" altLang="en-US" sz="2000" dirty="0">
                <a:solidFill>
                  <a:srgbClr val="FFFF00"/>
                </a:solidFill>
                <a:latin typeface="Pyidaungsu" panose="020B0502040204020203" pitchFamily="34" charset="0"/>
                <a:cs typeface="Pyidaungsu" panose="020B0502040204020203" pitchFamily="34" charset="0"/>
              </a:endParaRPr>
            </a:p>
          </p:txBody>
        </p:sp>
      </p:grpSp>
      <p:grpSp>
        <p:nvGrpSpPr>
          <p:cNvPr id="5" name="Group 62">
            <a:extLst>
              <a:ext uri="{FF2B5EF4-FFF2-40B4-BE49-F238E27FC236}">
                <a16:creationId xmlns:a16="http://schemas.microsoft.com/office/drawing/2014/main" id="{B59AB7EC-2BCE-4B50-3B39-E5CDD0650F5F}"/>
              </a:ext>
            </a:extLst>
          </p:cNvPr>
          <p:cNvGrpSpPr>
            <a:grpSpLocks/>
          </p:cNvGrpSpPr>
          <p:nvPr/>
        </p:nvGrpSpPr>
        <p:grpSpPr bwMode="auto">
          <a:xfrm>
            <a:off x="985838" y="2439988"/>
            <a:ext cx="6799262" cy="1527175"/>
            <a:chOff x="1822" y="1259"/>
            <a:chExt cx="4283" cy="962"/>
          </a:xfrm>
        </p:grpSpPr>
        <p:pic>
          <p:nvPicPr>
            <p:cNvPr id="112682" name="Picture 54">
              <a:extLst>
                <a:ext uri="{FF2B5EF4-FFF2-40B4-BE49-F238E27FC236}">
                  <a16:creationId xmlns:a16="http://schemas.microsoft.com/office/drawing/2014/main" id="{532307F7-485D-20A9-C816-86E01612784F}"/>
                </a:ext>
              </a:extLst>
            </p:cNvPr>
            <p:cNvPicPr>
              <a:picLocks noChangeArrowheads="1"/>
            </p:cNvPicPr>
            <p:nvPr/>
          </p:nvPicPr>
          <p:blipFill>
            <a:blip r:embed="rId7">
              <a:lum contrast="18000"/>
              <a:extLst>
                <a:ext uri="{28A0092B-C50C-407E-A947-70E740481C1C}">
                  <a14:useLocalDpi xmlns:a14="http://schemas.microsoft.com/office/drawing/2010/main" val="0"/>
                </a:ext>
              </a:extLst>
            </a:blip>
            <a:srcRect/>
            <a:stretch>
              <a:fillRect/>
            </a:stretch>
          </p:blipFill>
          <p:spPr bwMode="auto">
            <a:xfrm>
              <a:off x="1822" y="1259"/>
              <a:ext cx="1324" cy="962"/>
            </a:xfrm>
            <a:prstGeom prst="rect">
              <a:avLst/>
            </a:prstGeom>
            <a:noFill/>
            <a:ln w="76200">
              <a:solidFill>
                <a:schemeClr val="accent2"/>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12683" name="Text Box 57">
              <a:extLst>
                <a:ext uri="{FF2B5EF4-FFF2-40B4-BE49-F238E27FC236}">
                  <a16:creationId xmlns:a16="http://schemas.microsoft.com/office/drawing/2014/main" id="{BC1D4CBC-BBD6-F7C9-6552-F56981EEE15A}"/>
                </a:ext>
              </a:extLst>
            </p:cNvPr>
            <p:cNvSpPr txBox="1">
              <a:spLocks noChangeArrowheads="1"/>
            </p:cNvSpPr>
            <p:nvPr/>
          </p:nvSpPr>
          <p:spPr bwMode="auto">
            <a:xfrm>
              <a:off x="2338" y="1777"/>
              <a:ext cx="3767" cy="252"/>
            </a:xfrm>
            <a:prstGeom prst="rect">
              <a:avLst/>
            </a:prstGeom>
            <a:gradFill rotWithShape="0">
              <a:gsLst>
                <a:gs pos="0">
                  <a:srgbClr val="000200"/>
                </a:gs>
                <a:gs pos="50000">
                  <a:srgbClr val="0D6812"/>
                </a:gs>
                <a:gs pos="100000">
                  <a:srgbClr val="000200"/>
                </a:gs>
              </a:gsLst>
              <a:lin ang="5400000" scaled="1"/>
            </a:gradFill>
            <a:ln w="38100">
              <a:solidFill>
                <a:srgbClr val="FFFF00"/>
              </a:solidFill>
              <a:miter lim="800000"/>
              <a:headEnd/>
              <a:tailEnd/>
            </a:ln>
            <a:effectLst>
              <a:outerShdw dist="71842" dir="2700000" algn="ctr" rotWithShape="0">
                <a:schemeClr val="tx1"/>
              </a:outerShdw>
            </a:effec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err="1">
                  <a:solidFill>
                    <a:srgbClr val="FFFF00"/>
                  </a:solidFill>
                  <a:latin typeface="Pyidaungsu" panose="020B0502040204020203" pitchFamily="34" charset="0"/>
                  <a:cs typeface="Pyidaungsu" panose="020B0502040204020203" pitchFamily="34" charset="0"/>
                </a:rPr>
                <a:t>ကြားကာလ</a:t>
              </a:r>
              <a:r>
                <a:rPr lang="en-US" altLang="en-US" sz="2000" dirty="0">
                  <a:solidFill>
                    <a:srgbClr val="FFFF00"/>
                  </a:solidFill>
                  <a:latin typeface="Pyidaungsu" panose="020B0502040204020203" pitchFamily="34" charset="0"/>
                  <a:cs typeface="Pyidaungsu" panose="020B0502040204020203" pitchFamily="34" charset="0"/>
                </a:rPr>
                <a:t> </a:t>
              </a:r>
              <a:r>
                <a:rPr lang="en-US" altLang="en-US" sz="2000" dirty="0" err="1">
                  <a:solidFill>
                    <a:srgbClr val="FFFF00"/>
                  </a:solidFill>
                  <a:latin typeface="Pyidaungsu" panose="020B0502040204020203" pitchFamily="34" charset="0"/>
                  <a:cs typeface="Pyidaungsu" panose="020B0502040204020203" pitchFamily="34" charset="0"/>
                </a:rPr>
                <a:t>ယေရုရှလင်ကောင်စီ</a:t>
              </a:r>
              <a:endParaRPr lang="en-US" altLang="en-US" sz="2000" dirty="0">
                <a:solidFill>
                  <a:srgbClr val="FFFF00"/>
                </a:solidFill>
                <a:latin typeface="Pyidaungsu" panose="020B0502040204020203" pitchFamily="34" charset="0"/>
                <a:cs typeface="Pyidaungsu" panose="020B0502040204020203" pitchFamily="34" charset="0"/>
              </a:endParaRPr>
            </a:p>
          </p:txBody>
        </p:sp>
      </p:grpSp>
      <p:grpSp>
        <p:nvGrpSpPr>
          <p:cNvPr id="6" name="Group 64">
            <a:extLst>
              <a:ext uri="{FF2B5EF4-FFF2-40B4-BE49-F238E27FC236}">
                <a16:creationId xmlns:a16="http://schemas.microsoft.com/office/drawing/2014/main" id="{731E4E0B-D718-61DE-30F1-7091A20B771C}"/>
              </a:ext>
            </a:extLst>
          </p:cNvPr>
          <p:cNvGrpSpPr>
            <a:grpSpLocks/>
          </p:cNvGrpSpPr>
          <p:nvPr/>
        </p:nvGrpSpPr>
        <p:grpSpPr bwMode="auto">
          <a:xfrm>
            <a:off x="1436688" y="4046538"/>
            <a:ext cx="6489700" cy="1503362"/>
            <a:chOff x="1730" y="2967"/>
            <a:chExt cx="4088" cy="947"/>
          </a:xfrm>
        </p:grpSpPr>
        <p:pic>
          <p:nvPicPr>
            <p:cNvPr id="112680" name="Picture 51">
              <a:extLst>
                <a:ext uri="{FF2B5EF4-FFF2-40B4-BE49-F238E27FC236}">
                  <a16:creationId xmlns:a16="http://schemas.microsoft.com/office/drawing/2014/main" id="{87EEAC46-E0F8-BF97-BB3F-9F362EDDC2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 y="2967"/>
              <a:ext cx="1634" cy="947"/>
            </a:xfrm>
            <a:prstGeom prst="rect">
              <a:avLst/>
            </a:prstGeom>
            <a:noFill/>
            <a:ln w="76200">
              <a:solidFill>
                <a:srgbClr val="2F8B20"/>
              </a:solidFill>
              <a:miter lim="800000"/>
              <a:headEnd/>
              <a:tailEnd/>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12681" name="Text Box 59">
              <a:extLst>
                <a:ext uri="{FF2B5EF4-FFF2-40B4-BE49-F238E27FC236}">
                  <a16:creationId xmlns:a16="http://schemas.microsoft.com/office/drawing/2014/main" id="{29A15AA0-BF06-04A1-C1EE-FAF197298528}"/>
                </a:ext>
              </a:extLst>
            </p:cNvPr>
            <p:cNvSpPr txBox="1">
              <a:spLocks noChangeArrowheads="1"/>
            </p:cNvSpPr>
            <p:nvPr/>
          </p:nvSpPr>
          <p:spPr bwMode="auto">
            <a:xfrm>
              <a:off x="2790" y="3481"/>
              <a:ext cx="3028" cy="330"/>
            </a:xfrm>
            <a:prstGeom prst="rect">
              <a:avLst/>
            </a:prstGeom>
            <a:gradFill rotWithShape="0">
              <a:gsLst>
                <a:gs pos="0">
                  <a:srgbClr val="000200"/>
                </a:gs>
                <a:gs pos="50000">
                  <a:srgbClr val="0D6812"/>
                </a:gs>
                <a:gs pos="100000">
                  <a:srgbClr val="000200"/>
                </a:gs>
              </a:gsLst>
              <a:lin ang="5400000" scaled="1"/>
            </a:gradFill>
            <a:ln w="38100">
              <a:solidFill>
                <a:srgbClr val="FFFF00"/>
              </a:solidFill>
              <a:miter lim="800000"/>
              <a:headEnd/>
              <a:tailEnd/>
            </a:ln>
            <a:effectLst>
              <a:outerShdw dist="71842" dir="2700000" algn="ctr" rotWithShape="0">
                <a:schemeClr val="tx1"/>
              </a:outerShdw>
            </a:effec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err="1">
                  <a:solidFill>
                    <a:srgbClr val="FFFF00"/>
                  </a:solidFill>
                  <a:latin typeface="Pyidaungsu" panose="020B0502040204020203" pitchFamily="34" charset="0"/>
                  <a:cs typeface="Pyidaungsu" panose="020B0502040204020203" pitchFamily="34" charset="0"/>
                </a:rPr>
                <a:t>ချိတ</a:t>
              </a:r>
              <a:r>
                <a:rPr lang="en-US" altLang="en-US" sz="2000" dirty="0">
                  <a:solidFill>
                    <a:srgbClr val="FFFF00"/>
                  </a:solidFill>
                  <a:latin typeface="Pyidaungsu" panose="020B0502040204020203" pitchFamily="34" charset="0"/>
                  <a:cs typeface="Pyidaungsu" panose="020B0502040204020203" pitchFamily="34" charset="0"/>
                </a:rPr>
                <a:t>်- ၃: </a:t>
              </a:r>
              <a:r>
                <a:rPr lang="en-US" altLang="en-US" sz="2000" dirty="0" err="1">
                  <a:solidFill>
                    <a:srgbClr val="FFFF00"/>
                  </a:solidFill>
                  <a:latin typeface="Pyidaungsu" panose="020B0502040204020203" pitchFamily="34" charset="0"/>
                  <a:cs typeface="Pyidaungsu" panose="020B0502040204020203" pitchFamily="34" charset="0"/>
                </a:rPr>
                <a:t>အာရှတွန်းအားဖိအား</a:t>
              </a:r>
              <a:r>
                <a:rPr lang="en-US" altLang="en-US" sz="2800" dirty="0">
                  <a:solidFill>
                    <a:srgbClr val="FFFF00"/>
                  </a:solidFill>
                </a:rPr>
                <a:t>;</a:t>
              </a:r>
            </a:p>
          </p:txBody>
        </p:sp>
      </p:grpSp>
      <p:grpSp>
        <p:nvGrpSpPr>
          <p:cNvPr id="7" name="Group 65">
            <a:extLst>
              <a:ext uri="{FF2B5EF4-FFF2-40B4-BE49-F238E27FC236}">
                <a16:creationId xmlns:a16="http://schemas.microsoft.com/office/drawing/2014/main" id="{B4995C92-8B36-4DC5-2226-4491F582EF44}"/>
              </a:ext>
            </a:extLst>
          </p:cNvPr>
          <p:cNvGrpSpPr>
            <a:grpSpLocks/>
          </p:cNvGrpSpPr>
          <p:nvPr/>
        </p:nvGrpSpPr>
        <p:grpSpPr bwMode="auto">
          <a:xfrm>
            <a:off x="1571460" y="4996657"/>
            <a:ext cx="7094538" cy="1757362"/>
            <a:chOff x="874" y="3484"/>
            <a:chExt cx="4469" cy="1107"/>
          </a:xfrm>
        </p:grpSpPr>
        <p:pic>
          <p:nvPicPr>
            <p:cNvPr id="112678" name="Picture 35">
              <a:extLst>
                <a:ext uri="{FF2B5EF4-FFF2-40B4-BE49-F238E27FC236}">
                  <a16:creationId xmlns:a16="http://schemas.microsoft.com/office/drawing/2014/main" id="{74192565-10A0-9FB0-9106-258168EC91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4" y="3484"/>
              <a:ext cx="1666" cy="1107"/>
            </a:xfrm>
            <a:prstGeom prst="rect">
              <a:avLst/>
            </a:prstGeom>
            <a:noFill/>
            <a:ln w="76200">
              <a:solidFill>
                <a:srgbClr val="A50021"/>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12679" name="Text Box 60">
              <a:extLst>
                <a:ext uri="{FF2B5EF4-FFF2-40B4-BE49-F238E27FC236}">
                  <a16:creationId xmlns:a16="http://schemas.microsoft.com/office/drawing/2014/main" id="{59580E93-5F53-E83C-D3E1-4DF2FB3C15AE}"/>
                </a:ext>
              </a:extLst>
            </p:cNvPr>
            <p:cNvSpPr txBox="1">
              <a:spLocks noChangeArrowheads="1"/>
            </p:cNvSpPr>
            <p:nvPr/>
          </p:nvSpPr>
          <p:spPr bwMode="auto">
            <a:xfrm>
              <a:off x="2291" y="4180"/>
              <a:ext cx="3052" cy="252"/>
            </a:xfrm>
            <a:prstGeom prst="rect">
              <a:avLst/>
            </a:prstGeom>
            <a:gradFill rotWithShape="0">
              <a:gsLst>
                <a:gs pos="0">
                  <a:srgbClr val="000200"/>
                </a:gs>
                <a:gs pos="50000">
                  <a:srgbClr val="0D6812"/>
                </a:gs>
                <a:gs pos="100000">
                  <a:srgbClr val="000200"/>
                </a:gs>
              </a:gsLst>
              <a:lin ang="5400000" scaled="1"/>
            </a:gradFill>
            <a:ln w="38100">
              <a:solidFill>
                <a:srgbClr val="FFFF00"/>
              </a:solidFill>
              <a:miter lim="800000"/>
              <a:headEnd/>
              <a:tailEnd/>
            </a:ln>
            <a:effectLst>
              <a:outerShdw dist="71842" dir="2700000" algn="ctr" rotWithShape="0">
                <a:schemeClr val="tx1"/>
              </a:outerShdw>
            </a:effec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err="1">
                  <a:solidFill>
                    <a:srgbClr val="FFFF00"/>
                  </a:solidFill>
                  <a:latin typeface="Pyidaungsu" panose="020B0502040204020203" pitchFamily="34" charset="0"/>
                  <a:cs typeface="Pyidaungsu" panose="020B0502040204020203" pitchFamily="34" charset="0"/>
                </a:rPr>
                <a:t>ချိတ</a:t>
              </a:r>
              <a:r>
                <a:rPr lang="en-US" altLang="en-US" sz="2000" dirty="0">
                  <a:solidFill>
                    <a:srgbClr val="FFFF00"/>
                  </a:solidFill>
                  <a:latin typeface="Pyidaungsu" panose="020B0502040204020203" pitchFamily="34" charset="0"/>
                  <a:cs typeface="Pyidaungsu" panose="020B0502040204020203" pitchFamily="34" charset="0"/>
                </a:rPr>
                <a:t>် - ၄:ရောမကို </a:t>
              </a:r>
              <a:r>
                <a:rPr lang="en-US" altLang="en-US" sz="2000" dirty="0" err="1">
                  <a:solidFill>
                    <a:srgbClr val="FFFF00"/>
                  </a:solidFill>
                  <a:latin typeface="Pyidaungsu" panose="020B0502040204020203" pitchFamily="34" charset="0"/>
                  <a:cs typeface="Pyidaungsu" panose="020B0502040204020203" pitchFamily="34" charset="0"/>
                </a:rPr>
                <a:t>အောင်နိုင်ရန</a:t>
              </a:r>
              <a:r>
                <a:rPr lang="en-US" altLang="en-US" sz="2000" dirty="0">
                  <a:solidFill>
                    <a:srgbClr val="FFFF00"/>
                  </a:solidFill>
                  <a:latin typeface="Pyidaungsu" panose="020B0502040204020203" pitchFamily="34" charset="0"/>
                  <a:cs typeface="Pyidaungsu" panose="020B0502040204020203" pitchFamily="34" charset="0"/>
                </a:rPr>
                <a:t>်</a:t>
              </a:r>
            </a:p>
          </p:txBody>
        </p:sp>
      </p:grpSp>
      <p:sp>
        <p:nvSpPr>
          <p:cNvPr id="1437771" name="Rectangle 75">
            <a:extLst>
              <a:ext uri="{FF2B5EF4-FFF2-40B4-BE49-F238E27FC236}">
                <a16:creationId xmlns:a16="http://schemas.microsoft.com/office/drawing/2014/main" id="{D06F6629-97CA-DC0D-D637-A94947B0F3B5}"/>
              </a:ext>
            </a:extLst>
          </p:cNvPr>
          <p:cNvSpPr>
            <a:spLocks noChangeArrowheads="1"/>
          </p:cNvSpPr>
          <p:nvPr/>
        </p:nvSpPr>
        <p:spPr bwMode="auto">
          <a:xfrm>
            <a:off x="530225" y="363537"/>
            <a:ext cx="9097963" cy="7546975"/>
          </a:xfrm>
          <a:prstGeom prst="rect">
            <a:avLst/>
          </a:prstGeom>
          <a:solidFill>
            <a:schemeClr val="tx1">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grpSp>
        <p:nvGrpSpPr>
          <p:cNvPr id="8" name="Group 66">
            <a:extLst>
              <a:ext uri="{FF2B5EF4-FFF2-40B4-BE49-F238E27FC236}">
                <a16:creationId xmlns:a16="http://schemas.microsoft.com/office/drawing/2014/main" id="{7C974B3A-429A-57F7-BF05-217752F78610}"/>
              </a:ext>
            </a:extLst>
          </p:cNvPr>
          <p:cNvGrpSpPr>
            <a:grpSpLocks/>
          </p:cNvGrpSpPr>
          <p:nvPr/>
        </p:nvGrpSpPr>
        <p:grpSpPr bwMode="auto">
          <a:xfrm>
            <a:off x="6157913" y="1973263"/>
            <a:ext cx="3302000" cy="3540125"/>
            <a:chOff x="627" y="1041"/>
            <a:chExt cx="2080" cy="2872"/>
          </a:xfrm>
        </p:grpSpPr>
        <p:sp>
          <p:nvSpPr>
            <p:cNvPr id="112670" name="Rectangle 67">
              <a:extLst>
                <a:ext uri="{FF2B5EF4-FFF2-40B4-BE49-F238E27FC236}">
                  <a16:creationId xmlns:a16="http://schemas.microsoft.com/office/drawing/2014/main" id="{C0F88BF0-0FB7-92F6-5322-96E8BFB67F05}"/>
                </a:ext>
              </a:extLst>
            </p:cNvPr>
            <p:cNvSpPr>
              <a:spLocks noChangeArrowheads="1"/>
            </p:cNvSpPr>
            <p:nvPr/>
          </p:nvSpPr>
          <p:spPr bwMode="auto">
            <a:xfrm>
              <a:off x="627" y="1041"/>
              <a:ext cx="2080" cy="2872"/>
            </a:xfrm>
            <a:prstGeom prst="rect">
              <a:avLst/>
            </a:prstGeom>
            <a:gradFill rotWithShape="0">
              <a:gsLst>
                <a:gs pos="0">
                  <a:srgbClr val="000000"/>
                </a:gs>
                <a:gs pos="39999">
                  <a:srgbClr val="0A128C"/>
                </a:gs>
                <a:gs pos="70000">
                  <a:srgbClr val="181CC7"/>
                </a:gs>
                <a:gs pos="88000">
                  <a:srgbClr val="7005D4"/>
                </a:gs>
                <a:gs pos="100000">
                  <a:srgbClr val="8C3D91"/>
                </a:gs>
              </a:gsLst>
              <a:lin ang="5400000" scaled="1"/>
            </a:gradFill>
            <a:ln w="57150">
              <a:solidFill>
                <a:srgbClr val="005DC0"/>
              </a:solidFill>
              <a:miter lim="800000"/>
              <a:headEnd/>
              <a:tailEnd/>
            </a:ln>
            <a:effectLst>
              <a:outerShdw dist="135003" dir="2928844"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200" b="0"/>
                <a:t>       </a:t>
              </a:r>
            </a:p>
          </p:txBody>
        </p:sp>
        <p:sp>
          <p:nvSpPr>
            <p:cNvPr id="1437764" name="Rectangle 68">
              <a:extLst>
                <a:ext uri="{FF2B5EF4-FFF2-40B4-BE49-F238E27FC236}">
                  <a16:creationId xmlns:a16="http://schemas.microsoft.com/office/drawing/2014/main" id="{3FA9EF7F-DFB1-6370-0D80-DF71539C1328}"/>
                </a:ext>
              </a:extLst>
            </p:cNvPr>
            <p:cNvSpPr>
              <a:spLocks noChangeArrowheads="1"/>
            </p:cNvSpPr>
            <p:nvPr/>
          </p:nvSpPr>
          <p:spPr bwMode="auto">
            <a:xfrm>
              <a:off x="1086" y="1675"/>
              <a:ext cx="1131" cy="573"/>
            </a:xfrm>
            <a:prstGeom prst="rect">
              <a:avLst/>
            </a:prstGeom>
            <a:gradFill rotWithShape="0">
              <a:gsLst>
                <a:gs pos="0">
                  <a:srgbClr val="2D4275"/>
                </a:gs>
                <a:gs pos="100000">
                  <a:schemeClr val="accent1"/>
                </a:gs>
              </a:gsLst>
              <a:lin ang="5400000" scaled="1"/>
            </a:gradFill>
            <a:ln w="25400">
              <a:solidFill>
                <a:schemeClr val="tx1"/>
              </a:solidFill>
              <a:miter lim="800000"/>
              <a:headEnd/>
              <a:tailEnd/>
            </a:ln>
            <a:effectLst>
              <a:outerShdw dist="71842" dir="2700000" algn="ctr" rotWithShape="0">
                <a:schemeClr val="bg2"/>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2672" name="Rectangle 69">
              <a:extLst>
                <a:ext uri="{FF2B5EF4-FFF2-40B4-BE49-F238E27FC236}">
                  <a16:creationId xmlns:a16="http://schemas.microsoft.com/office/drawing/2014/main" id="{928624C3-E067-D19E-E502-E68309547895}"/>
                </a:ext>
              </a:extLst>
            </p:cNvPr>
            <p:cNvSpPr>
              <a:spLocks noChangeArrowheads="1"/>
            </p:cNvSpPr>
            <p:nvPr/>
          </p:nvSpPr>
          <p:spPr bwMode="auto">
            <a:xfrm>
              <a:off x="1201" y="1792"/>
              <a:ext cx="939" cy="430"/>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600" tIns="50800" rIns="101600" bIns="50800">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2000" dirty="0" err="1">
                  <a:solidFill>
                    <a:srgbClr val="FFB3C0"/>
                  </a:solidFill>
                  <a:latin typeface="Pyidaungsu" panose="020B0502040204020203" pitchFamily="34" charset="0"/>
                  <a:cs typeface="Pyidaungsu" panose="020B0502040204020203" pitchFamily="34" charset="0"/>
                </a:rPr>
                <a:t>အသင်းတော</a:t>
              </a:r>
              <a:r>
                <a:rPr lang="en-US" altLang="en-US" sz="2000" dirty="0">
                  <a:solidFill>
                    <a:srgbClr val="FFB3C0"/>
                  </a:solidFill>
                  <a:latin typeface="Pyidaungsu" panose="020B0502040204020203" pitchFamily="34" charset="0"/>
                  <a:cs typeface="Pyidaungsu" panose="020B0502040204020203" pitchFamily="34" charset="0"/>
                </a:rPr>
                <a:t>် ပြဿ</a:t>
              </a:r>
              <a:r>
                <a:rPr lang="en-US" altLang="en-US" sz="2000" dirty="0" err="1">
                  <a:solidFill>
                    <a:srgbClr val="FFB3C0"/>
                  </a:solidFill>
                  <a:latin typeface="Pyidaungsu" panose="020B0502040204020203" pitchFamily="34" charset="0"/>
                  <a:cs typeface="Pyidaungsu" panose="020B0502040204020203" pitchFamily="34" charset="0"/>
                </a:rPr>
                <a:t>နာ</a:t>
              </a:r>
              <a:endParaRPr lang="en-US" altLang="en-US" sz="2000" dirty="0">
                <a:solidFill>
                  <a:srgbClr val="FFB3C0"/>
                </a:solidFill>
                <a:latin typeface="Pyidaungsu" panose="020B0502040204020203" pitchFamily="34" charset="0"/>
                <a:cs typeface="Pyidaungsu" panose="020B0502040204020203" pitchFamily="34" charset="0"/>
              </a:endParaRPr>
            </a:p>
          </p:txBody>
        </p:sp>
        <p:sp>
          <p:nvSpPr>
            <p:cNvPr id="1437766" name="Line 70">
              <a:extLst>
                <a:ext uri="{FF2B5EF4-FFF2-40B4-BE49-F238E27FC236}">
                  <a16:creationId xmlns:a16="http://schemas.microsoft.com/office/drawing/2014/main" id="{CD0299AF-028B-02D0-A8D3-5605D01DA168}"/>
                </a:ext>
              </a:extLst>
            </p:cNvPr>
            <p:cNvSpPr>
              <a:spLocks noChangeShapeType="1"/>
            </p:cNvSpPr>
            <p:nvPr/>
          </p:nvSpPr>
          <p:spPr bwMode="auto">
            <a:xfrm>
              <a:off x="862" y="2335"/>
              <a:ext cx="1561" cy="0"/>
            </a:xfrm>
            <a:prstGeom prst="line">
              <a:avLst/>
            </a:prstGeom>
            <a:noFill/>
            <a:ln w="76200">
              <a:solidFill>
                <a:schemeClr val="bg1"/>
              </a:solidFill>
              <a:round/>
              <a:headEnd/>
              <a:tailEnd/>
            </a:ln>
            <a:effectLst>
              <a:outerShdw dist="99190" dir="2388334"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437767" name="Line 71">
              <a:extLst>
                <a:ext uri="{FF2B5EF4-FFF2-40B4-BE49-F238E27FC236}">
                  <a16:creationId xmlns:a16="http://schemas.microsoft.com/office/drawing/2014/main" id="{0383C1E3-5765-8973-7D0C-A234905EF897}"/>
                </a:ext>
              </a:extLst>
            </p:cNvPr>
            <p:cNvSpPr>
              <a:spLocks noChangeShapeType="1"/>
            </p:cNvSpPr>
            <p:nvPr/>
          </p:nvSpPr>
          <p:spPr bwMode="auto">
            <a:xfrm>
              <a:off x="2289" y="2339"/>
              <a:ext cx="0" cy="811"/>
            </a:xfrm>
            <a:prstGeom prst="line">
              <a:avLst/>
            </a:prstGeom>
            <a:noFill/>
            <a:ln w="76200">
              <a:solidFill>
                <a:schemeClr val="bg1"/>
              </a:solidFill>
              <a:round/>
              <a:headEnd/>
              <a:tailEnd/>
            </a:ln>
            <a:effectLst>
              <a:outerShdw dist="99190" dir="2388334"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437768" name="Line 72">
              <a:extLst>
                <a:ext uri="{FF2B5EF4-FFF2-40B4-BE49-F238E27FC236}">
                  <a16:creationId xmlns:a16="http://schemas.microsoft.com/office/drawing/2014/main" id="{A6EDE805-8984-1BB8-875E-894627FE0FDD}"/>
                </a:ext>
              </a:extLst>
            </p:cNvPr>
            <p:cNvSpPr>
              <a:spLocks noChangeShapeType="1"/>
            </p:cNvSpPr>
            <p:nvPr/>
          </p:nvSpPr>
          <p:spPr bwMode="auto">
            <a:xfrm>
              <a:off x="988" y="2339"/>
              <a:ext cx="0" cy="1204"/>
            </a:xfrm>
            <a:prstGeom prst="line">
              <a:avLst/>
            </a:prstGeom>
            <a:noFill/>
            <a:ln w="76200">
              <a:solidFill>
                <a:schemeClr val="bg1"/>
              </a:solidFill>
              <a:round/>
              <a:headEnd/>
              <a:tailEnd/>
            </a:ln>
            <a:effectLst>
              <a:outerShdw dist="99190" dir="2388334"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12676" name="Rectangle 73">
              <a:extLst>
                <a:ext uri="{FF2B5EF4-FFF2-40B4-BE49-F238E27FC236}">
                  <a16:creationId xmlns:a16="http://schemas.microsoft.com/office/drawing/2014/main" id="{E58EEF74-1484-5F81-CBC1-DAC456B9EB0B}"/>
                </a:ext>
              </a:extLst>
            </p:cNvPr>
            <p:cNvSpPr>
              <a:spLocks noChangeArrowheads="1"/>
            </p:cNvSpPr>
            <p:nvPr/>
          </p:nvSpPr>
          <p:spPr bwMode="auto">
            <a:xfrm>
              <a:off x="1037" y="1333"/>
              <a:ext cx="1208" cy="333"/>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600" tIns="50800" rIns="101600" bIns="50800">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a:solidFill>
                    <a:schemeClr val="bg1"/>
                  </a:solidFill>
                  <a:latin typeface="Pyidaungsu" panose="020B0502040204020203" pitchFamily="34" charset="0"/>
                  <a:cs typeface="Pyidaungsu" panose="020B0502040204020203" pitchFamily="34" charset="0"/>
                </a:rPr>
                <a:t>(၂၁ </a:t>
              </a:r>
              <a:r>
                <a:rPr lang="en-US" altLang="en-US" sz="2000" dirty="0" err="1">
                  <a:solidFill>
                    <a:schemeClr val="bg1"/>
                  </a:solidFill>
                  <a:latin typeface="Pyidaungsu" panose="020B0502040204020203" pitchFamily="34" charset="0"/>
                  <a:cs typeface="Pyidaungsu" panose="020B0502040204020203" pitchFamily="34" charset="0"/>
                </a:rPr>
                <a:t>အုပ</a:t>
              </a:r>
              <a:r>
                <a:rPr lang="en-US" altLang="en-US" sz="2000" dirty="0">
                  <a:solidFill>
                    <a:schemeClr val="bg1"/>
                  </a:solidFill>
                  <a:latin typeface="Pyidaungsu" panose="020B0502040204020203" pitchFamily="34" charset="0"/>
                  <a:cs typeface="Pyidaungsu" panose="020B0502040204020203" pitchFamily="34" charset="0"/>
                </a:rPr>
                <a:t>်)</a:t>
              </a:r>
            </a:p>
          </p:txBody>
        </p:sp>
        <p:sp>
          <p:nvSpPr>
            <p:cNvPr id="112677" name="Rectangle 74">
              <a:extLst>
                <a:ext uri="{FF2B5EF4-FFF2-40B4-BE49-F238E27FC236}">
                  <a16:creationId xmlns:a16="http://schemas.microsoft.com/office/drawing/2014/main" id="{BD747419-AFDB-0645-C17C-81090371ED6C}"/>
                </a:ext>
              </a:extLst>
            </p:cNvPr>
            <p:cNvSpPr>
              <a:spLocks noChangeArrowheads="1"/>
            </p:cNvSpPr>
            <p:nvPr/>
          </p:nvSpPr>
          <p:spPr bwMode="auto">
            <a:xfrm>
              <a:off x="1128" y="2485"/>
              <a:ext cx="1075" cy="422"/>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800" dirty="0" err="1">
                  <a:solidFill>
                    <a:srgbClr val="A7FFA7"/>
                  </a:solidFill>
                  <a:latin typeface="Pyidaungsu" panose="020B0502040204020203" pitchFamily="34" charset="0"/>
                  <a:cs typeface="Pyidaungsu" panose="020B0502040204020203" pitchFamily="34" charset="0"/>
                </a:rPr>
                <a:t>ဧဖက</a:t>
              </a:r>
              <a:r>
                <a:rPr lang="en-US" altLang="en-US" sz="2800" dirty="0">
                  <a:solidFill>
                    <a:srgbClr val="A7FFA7"/>
                  </a:solidFill>
                  <a:latin typeface="Pyidaungsu" panose="020B0502040204020203" pitchFamily="34" charset="0"/>
                  <a:cs typeface="Pyidaungsu" panose="020B0502040204020203" pitchFamily="34" charset="0"/>
                </a:rPr>
                <a:t>်</a:t>
              </a:r>
            </a:p>
          </p:txBody>
        </p:sp>
      </p:grpSp>
      <p:sp>
        <p:nvSpPr>
          <p:cNvPr id="1437775" name="AutoShape 79">
            <a:extLst>
              <a:ext uri="{FF2B5EF4-FFF2-40B4-BE49-F238E27FC236}">
                <a16:creationId xmlns:a16="http://schemas.microsoft.com/office/drawing/2014/main" id="{3FAD7721-737B-BF17-5B71-EDADBA4CD390}"/>
              </a:ext>
            </a:extLst>
          </p:cNvPr>
          <p:cNvSpPr>
            <a:spLocks noChangeArrowheads="1"/>
          </p:cNvSpPr>
          <p:nvPr/>
        </p:nvSpPr>
        <p:spPr bwMode="auto">
          <a:xfrm>
            <a:off x="6921500" y="3673475"/>
            <a:ext cx="1706563" cy="973138"/>
          </a:xfrm>
          <a:prstGeom prst="roundRect">
            <a:avLst>
              <a:gd name="adj" fmla="val 16667"/>
            </a:avLst>
          </a:prstGeom>
          <a:noFill/>
          <a:ln w="76200">
            <a:solidFill>
              <a:schemeClr val="hlink"/>
            </a:solidFill>
            <a:round/>
            <a:headEnd/>
            <a:tailEnd/>
          </a:ln>
          <a:effectLst>
            <a:outerShdw dist="81320" dir="2319588"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437733"/>
                                        </p:tgtEl>
                                        <p:attrNameLst>
                                          <p:attrName>style.visibility</p:attrName>
                                        </p:attrNameLst>
                                      </p:cBhvr>
                                      <p:to>
                                        <p:strVal val="visible"/>
                                      </p:to>
                                    </p:set>
                                    <p:anim calcmode="lin" valueType="num">
                                      <p:cBhvr additive="base">
                                        <p:cTn id="7" dur="500" fill="hold"/>
                                        <p:tgtEl>
                                          <p:spTgt spid="1437733"/>
                                        </p:tgtEl>
                                        <p:attrNameLst>
                                          <p:attrName>ppt_x</p:attrName>
                                        </p:attrNameLst>
                                      </p:cBhvr>
                                      <p:tavLst>
                                        <p:tav tm="0">
                                          <p:val>
                                            <p:strVal val="#ppt_x"/>
                                          </p:val>
                                        </p:tav>
                                        <p:tav tm="100000">
                                          <p:val>
                                            <p:strVal val="#ppt_x"/>
                                          </p:val>
                                        </p:tav>
                                      </p:tavLst>
                                    </p:anim>
                                    <p:anim calcmode="lin" valueType="num">
                                      <p:cBhvr additive="base">
                                        <p:cTn id="8" dur="500" fill="hold"/>
                                        <p:tgtEl>
                                          <p:spTgt spid="1437733"/>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437774"/>
                                        </p:tgtEl>
                                        <p:attrNameLst>
                                          <p:attrName>style.visibility</p:attrName>
                                        </p:attrNameLst>
                                      </p:cBhvr>
                                      <p:to>
                                        <p:strVal val="visible"/>
                                      </p:to>
                                    </p:set>
                                    <p:animEffect transition="in" filter="wipe(left)">
                                      <p:cBhvr>
                                        <p:cTn id="12" dur="500"/>
                                        <p:tgtEl>
                                          <p:spTgt spid="143777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xit" presetSubtype="0" fill="hold" grpId="1" nodeType="clickEffect">
                                  <p:stCondLst>
                                    <p:cond delay="0"/>
                                  </p:stCondLst>
                                  <p:childTnLst>
                                    <p:animEffect transition="out" filter="dissolve">
                                      <p:cBhvr>
                                        <p:cTn id="16" dur="500"/>
                                        <p:tgtEl>
                                          <p:spTgt spid="1437774"/>
                                        </p:tgtEl>
                                      </p:cBhvr>
                                    </p:animEffect>
                                    <p:set>
                                      <p:cBhvr>
                                        <p:cTn id="17" dur="1" fill="hold">
                                          <p:stCondLst>
                                            <p:cond delay="499"/>
                                          </p:stCondLst>
                                        </p:cTn>
                                        <p:tgtEl>
                                          <p:spTgt spid="1437774"/>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1437771"/>
                                        </p:tgtEl>
                                        <p:attrNameLst>
                                          <p:attrName>style.visibility</p:attrName>
                                        </p:attrNameLst>
                                      </p:cBhvr>
                                      <p:to>
                                        <p:strVal val="visible"/>
                                      </p:to>
                                    </p:set>
                                    <p:animEffect transition="in" filter="wipe(up)">
                                      <p:cBhvr>
                                        <p:cTn id="46" dur="500"/>
                                        <p:tgtEl>
                                          <p:spTgt spid="1437771"/>
                                        </p:tgtEl>
                                      </p:cBhvr>
                                    </p:animEffect>
                                  </p:childTnLst>
                                </p:cTn>
                              </p:par>
                            </p:childTnLst>
                          </p:cTn>
                        </p:par>
                        <p:par>
                          <p:cTn id="47" fill="hold" nodeType="afterGroup">
                            <p:stCondLst>
                              <p:cond delay="500"/>
                            </p:stCondLst>
                            <p:childTnLst>
                              <p:par>
                                <p:cTn id="48" presetID="23" presetClass="entr" presetSubtype="528" fill="hold" nodeType="after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500" fill="hold"/>
                                        <p:tgtEl>
                                          <p:spTgt spid="8"/>
                                        </p:tgtEl>
                                        <p:attrNameLst>
                                          <p:attrName>ppt_w</p:attrName>
                                        </p:attrNameLst>
                                      </p:cBhvr>
                                      <p:tavLst>
                                        <p:tav tm="0">
                                          <p:val>
                                            <p:fltVal val="0"/>
                                          </p:val>
                                        </p:tav>
                                        <p:tav tm="100000">
                                          <p:val>
                                            <p:strVal val="#ppt_w"/>
                                          </p:val>
                                        </p:tav>
                                      </p:tavLst>
                                    </p:anim>
                                    <p:anim calcmode="lin" valueType="num">
                                      <p:cBhvr>
                                        <p:cTn id="51" dur="500" fill="hold"/>
                                        <p:tgtEl>
                                          <p:spTgt spid="8"/>
                                        </p:tgtEl>
                                        <p:attrNameLst>
                                          <p:attrName>ppt_h</p:attrName>
                                        </p:attrNameLst>
                                      </p:cBhvr>
                                      <p:tavLst>
                                        <p:tav tm="0">
                                          <p:val>
                                            <p:fltVal val="0"/>
                                          </p:val>
                                        </p:tav>
                                        <p:tav tm="100000">
                                          <p:val>
                                            <p:strVal val="#ppt_h"/>
                                          </p:val>
                                        </p:tav>
                                      </p:tavLst>
                                    </p:anim>
                                    <p:anim calcmode="lin" valueType="num">
                                      <p:cBhvr>
                                        <p:cTn id="52" dur="500" fill="hold"/>
                                        <p:tgtEl>
                                          <p:spTgt spid="8"/>
                                        </p:tgtEl>
                                        <p:attrNameLst>
                                          <p:attrName>ppt_x</p:attrName>
                                        </p:attrNameLst>
                                      </p:cBhvr>
                                      <p:tavLst>
                                        <p:tav tm="0">
                                          <p:val>
                                            <p:fltVal val="0.5"/>
                                          </p:val>
                                        </p:tav>
                                        <p:tav tm="100000">
                                          <p:val>
                                            <p:strVal val="#ppt_x"/>
                                          </p:val>
                                        </p:tav>
                                      </p:tavLst>
                                    </p:anim>
                                    <p:anim calcmode="lin" valueType="num">
                                      <p:cBhvr>
                                        <p:cTn id="53" dur="500" fill="hold"/>
                                        <p:tgtEl>
                                          <p:spTgt spid="8"/>
                                        </p:tgtEl>
                                        <p:attrNameLst>
                                          <p:attrName>ppt_y</p:attrName>
                                        </p:attrNameLst>
                                      </p:cBhvr>
                                      <p:tavLst>
                                        <p:tav tm="0">
                                          <p:val>
                                            <p:fltVal val="0.5"/>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3" presetClass="entr" presetSubtype="528" fill="hold" grpId="0" nodeType="clickEffect">
                                  <p:stCondLst>
                                    <p:cond delay="0"/>
                                  </p:stCondLst>
                                  <p:childTnLst>
                                    <p:set>
                                      <p:cBhvr>
                                        <p:cTn id="57" dur="1" fill="hold">
                                          <p:stCondLst>
                                            <p:cond delay="0"/>
                                          </p:stCondLst>
                                        </p:cTn>
                                        <p:tgtEl>
                                          <p:spTgt spid="1437775"/>
                                        </p:tgtEl>
                                        <p:attrNameLst>
                                          <p:attrName>style.visibility</p:attrName>
                                        </p:attrNameLst>
                                      </p:cBhvr>
                                      <p:to>
                                        <p:strVal val="visible"/>
                                      </p:to>
                                    </p:set>
                                    <p:anim calcmode="lin" valueType="num">
                                      <p:cBhvr>
                                        <p:cTn id="58" dur="500" fill="hold"/>
                                        <p:tgtEl>
                                          <p:spTgt spid="1437775"/>
                                        </p:tgtEl>
                                        <p:attrNameLst>
                                          <p:attrName>ppt_w</p:attrName>
                                        </p:attrNameLst>
                                      </p:cBhvr>
                                      <p:tavLst>
                                        <p:tav tm="0">
                                          <p:val>
                                            <p:fltVal val="0"/>
                                          </p:val>
                                        </p:tav>
                                        <p:tav tm="100000">
                                          <p:val>
                                            <p:strVal val="#ppt_w"/>
                                          </p:val>
                                        </p:tav>
                                      </p:tavLst>
                                    </p:anim>
                                    <p:anim calcmode="lin" valueType="num">
                                      <p:cBhvr>
                                        <p:cTn id="59" dur="500" fill="hold"/>
                                        <p:tgtEl>
                                          <p:spTgt spid="1437775"/>
                                        </p:tgtEl>
                                        <p:attrNameLst>
                                          <p:attrName>ppt_h</p:attrName>
                                        </p:attrNameLst>
                                      </p:cBhvr>
                                      <p:tavLst>
                                        <p:tav tm="0">
                                          <p:val>
                                            <p:fltVal val="0"/>
                                          </p:val>
                                        </p:tav>
                                        <p:tav tm="100000">
                                          <p:val>
                                            <p:strVal val="#ppt_h"/>
                                          </p:val>
                                        </p:tav>
                                      </p:tavLst>
                                    </p:anim>
                                    <p:anim calcmode="lin" valueType="num">
                                      <p:cBhvr>
                                        <p:cTn id="60" dur="500" fill="hold"/>
                                        <p:tgtEl>
                                          <p:spTgt spid="1437775"/>
                                        </p:tgtEl>
                                        <p:attrNameLst>
                                          <p:attrName>ppt_x</p:attrName>
                                        </p:attrNameLst>
                                      </p:cBhvr>
                                      <p:tavLst>
                                        <p:tav tm="0">
                                          <p:val>
                                            <p:fltVal val="0.5"/>
                                          </p:val>
                                        </p:tav>
                                        <p:tav tm="100000">
                                          <p:val>
                                            <p:strVal val="#ppt_x"/>
                                          </p:val>
                                        </p:tav>
                                      </p:tavLst>
                                    </p:anim>
                                    <p:anim calcmode="lin" valueType="num">
                                      <p:cBhvr>
                                        <p:cTn id="61" dur="500" fill="hold"/>
                                        <p:tgtEl>
                                          <p:spTgt spid="143777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7733" grpId="0" animBg="1" autoUpdateAnimBg="0"/>
      <p:bldP spid="1437774" grpId="0" animBg="1" autoUpdateAnimBg="0"/>
      <p:bldP spid="1437774" grpId="1" animBg="1" autoUpdateAnimBg="0"/>
      <p:bldP spid="1437771" grpId="0" animBg="1" autoUpdateAnimBg="0"/>
      <p:bldP spid="1437775"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1">
            <a:extLst>
              <a:ext uri="{FF2B5EF4-FFF2-40B4-BE49-F238E27FC236}">
                <a16:creationId xmlns:a16="http://schemas.microsoft.com/office/drawing/2014/main" id="{41D883C4-2288-5675-BD4C-E98AD302F781}"/>
              </a:ext>
            </a:extLst>
          </p:cNvPr>
          <p:cNvGrpSpPr>
            <a:grpSpLocks/>
          </p:cNvGrpSpPr>
          <p:nvPr/>
        </p:nvGrpSpPr>
        <p:grpSpPr bwMode="auto">
          <a:xfrm>
            <a:off x="782638" y="1477963"/>
            <a:ext cx="3005137" cy="1100137"/>
            <a:chOff x="493" y="827"/>
            <a:chExt cx="1893" cy="693"/>
          </a:xfrm>
        </p:grpSpPr>
        <p:sp>
          <p:nvSpPr>
            <p:cNvPr id="554094" name="Rectangle 110">
              <a:extLst>
                <a:ext uri="{FF2B5EF4-FFF2-40B4-BE49-F238E27FC236}">
                  <a16:creationId xmlns:a16="http://schemas.microsoft.com/office/drawing/2014/main" id="{AFD35F54-C91C-1F87-2C6D-D3EE1F0D7A65}"/>
                </a:ext>
              </a:extLst>
            </p:cNvPr>
            <p:cNvSpPr>
              <a:spLocks noChangeArrowheads="1"/>
            </p:cNvSpPr>
            <p:nvPr/>
          </p:nvSpPr>
          <p:spPr bwMode="auto">
            <a:xfrm>
              <a:off x="493" y="827"/>
              <a:ext cx="1893" cy="693"/>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76200">
              <a:solidFill>
                <a:srgbClr val="000099"/>
              </a:solidFill>
              <a:miter lim="800000"/>
              <a:headEnd/>
              <a:tailEnd/>
            </a:ln>
            <a:effectLst/>
          </p:spPr>
          <p:txBody>
            <a:bodyPr wrap="none" anchor="ctr"/>
            <a:lstStyle/>
            <a:p>
              <a:pPr>
                <a:defRPr/>
              </a:pPr>
              <a:endParaRPr lang="th-TH">
                <a:latin typeface="WinInnwa" charset="0"/>
                <a:ea typeface="ＭＳ Ｐゴシック" charset="0"/>
              </a:endParaRPr>
            </a:p>
          </p:txBody>
        </p:sp>
        <p:sp>
          <p:nvSpPr>
            <p:cNvPr id="114727" name="Text Box 108">
              <a:extLst>
                <a:ext uri="{FF2B5EF4-FFF2-40B4-BE49-F238E27FC236}">
                  <a16:creationId xmlns:a16="http://schemas.microsoft.com/office/drawing/2014/main" id="{C2ADE379-246B-3828-BECA-25FC3A9DC8FD}"/>
                </a:ext>
              </a:extLst>
            </p:cNvPr>
            <p:cNvSpPr txBox="1">
              <a:spLocks noChangeArrowheads="1"/>
            </p:cNvSpPr>
            <p:nvPr/>
          </p:nvSpPr>
          <p:spPr bwMode="auto">
            <a:xfrm>
              <a:off x="584" y="837"/>
              <a:ext cx="1737" cy="54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err="1">
                  <a:solidFill>
                    <a:srgbClr val="FFFF00"/>
                  </a:solidFill>
                  <a:latin typeface="Pyidaungsu" panose="020B0502040204020203" pitchFamily="34" charset="0"/>
                  <a:cs typeface="Pyidaungsu" panose="020B0502040204020203" pitchFamily="34" charset="0"/>
                </a:rPr>
                <a:t>ကျမ်းရေးသားချိန</a:t>
              </a:r>
              <a:r>
                <a:rPr lang="en-US" altLang="en-US" sz="2000" dirty="0">
                  <a:solidFill>
                    <a:srgbClr val="FFFF00"/>
                  </a:solidFill>
                  <a:latin typeface="Pyidaungsu" panose="020B0502040204020203" pitchFamily="34" charset="0"/>
                  <a:cs typeface="Pyidaungsu" panose="020B0502040204020203" pitchFamily="34" charset="0"/>
                </a:rPr>
                <a:t>် </a:t>
              </a:r>
            </a:p>
            <a:p>
              <a:pPr>
                <a:spcBef>
                  <a:spcPct val="50000"/>
                </a:spcBef>
              </a:pPr>
              <a:r>
                <a:rPr lang="en-US" altLang="en-US" sz="2000" dirty="0" err="1">
                  <a:solidFill>
                    <a:srgbClr val="FFFF00"/>
                  </a:solidFill>
                  <a:latin typeface="Pyidaungsu" panose="020B0502040204020203" pitchFamily="34" charset="0"/>
                  <a:cs typeface="Pyidaungsu" panose="020B0502040204020203" pitchFamily="34" charset="0"/>
                </a:rPr>
                <a:t>အေဒီ</a:t>
              </a:r>
              <a:r>
                <a:rPr lang="en-US" altLang="en-US" sz="2000" dirty="0">
                  <a:solidFill>
                    <a:srgbClr val="FFFF00"/>
                  </a:solidFill>
                  <a:latin typeface="Pyidaungsu" panose="020B0502040204020203" pitchFamily="34" charset="0"/>
                  <a:cs typeface="Pyidaungsu" panose="020B0502040204020203" pitchFamily="34" charset="0"/>
                </a:rPr>
                <a:t> ၅၀-၉၀</a:t>
              </a:r>
            </a:p>
          </p:txBody>
        </p:sp>
      </p:grpSp>
      <p:grpSp>
        <p:nvGrpSpPr>
          <p:cNvPr id="3" name="Group 173">
            <a:extLst>
              <a:ext uri="{FF2B5EF4-FFF2-40B4-BE49-F238E27FC236}">
                <a16:creationId xmlns:a16="http://schemas.microsoft.com/office/drawing/2014/main" id="{8EFB3FF1-0BD0-4968-03DD-3615AEA16877}"/>
              </a:ext>
            </a:extLst>
          </p:cNvPr>
          <p:cNvGrpSpPr>
            <a:grpSpLocks/>
          </p:cNvGrpSpPr>
          <p:nvPr/>
        </p:nvGrpSpPr>
        <p:grpSpPr bwMode="auto">
          <a:xfrm>
            <a:off x="4178300" y="166688"/>
            <a:ext cx="1768475" cy="7605712"/>
            <a:chOff x="2508" y="0"/>
            <a:chExt cx="1114" cy="4791"/>
          </a:xfrm>
        </p:grpSpPr>
        <p:grpSp>
          <p:nvGrpSpPr>
            <p:cNvPr id="114705" name="Group 174">
              <a:extLst>
                <a:ext uri="{FF2B5EF4-FFF2-40B4-BE49-F238E27FC236}">
                  <a16:creationId xmlns:a16="http://schemas.microsoft.com/office/drawing/2014/main" id="{4A45EA01-2ECE-6D95-2EBC-34932CA3EC62}"/>
                </a:ext>
              </a:extLst>
            </p:cNvPr>
            <p:cNvGrpSpPr>
              <a:grpSpLocks/>
            </p:cNvGrpSpPr>
            <p:nvPr/>
          </p:nvGrpSpPr>
          <p:grpSpPr bwMode="auto">
            <a:xfrm>
              <a:off x="2616" y="1189"/>
              <a:ext cx="945" cy="2411"/>
              <a:chOff x="2616" y="1189"/>
              <a:chExt cx="945" cy="2411"/>
            </a:xfrm>
          </p:grpSpPr>
          <p:sp>
            <p:nvSpPr>
              <p:cNvPr id="554159" name="Line 175">
                <a:extLst>
                  <a:ext uri="{FF2B5EF4-FFF2-40B4-BE49-F238E27FC236}">
                    <a16:creationId xmlns:a16="http://schemas.microsoft.com/office/drawing/2014/main" id="{5F1C545E-184C-2CD4-663F-D32C7D3DF13F}"/>
                  </a:ext>
                </a:extLst>
              </p:cNvPr>
              <p:cNvSpPr>
                <a:spLocks noChangeShapeType="1"/>
              </p:cNvSpPr>
              <p:nvPr/>
            </p:nvSpPr>
            <p:spPr bwMode="auto">
              <a:xfrm>
                <a:off x="2616" y="1189"/>
                <a:ext cx="934"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54160" name="Line 176">
                <a:extLst>
                  <a:ext uri="{FF2B5EF4-FFF2-40B4-BE49-F238E27FC236}">
                    <a16:creationId xmlns:a16="http://schemas.microsoft.com/office/drawing/2014/main" id="{A7128A37-40A3-E9C5-A3A1-F5C05F3D3813}"/>
                  </a:ext>
                </a:extLst>
              </p:cNvPr>
              <p:cNvSpPr>
                <a:spLocks noChangeShapeType="1"/>
              </p:cNvSpPr>
              <p:nvPr/>
            </p:nvSpPr>
            <p:spPr bwMode="auto">
              <a:xfrm>
                <a:off x="2616" y="2234"/>
                <a:ext cx="934"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54161" name="Line 177">
                <a:extLst>
                  <a:ext uri="{FF2B5EF4-FFF2-40B4-BE49-F238E27FC236}">
                    <a16:creationId xmlns:a16="http://schemas.microsoft.com/office/drawing/2014/main" id="{580CD92C-231E-DF82-96BB-886349A3981B}"/>
                  </a:ext>
                </a:extLst>
              </p:cNvPr>
              <p:cNvSpPr>
                <a:spLocks noChangeShapeType="1"/>
              </p:cNvSpPr>
              <p:nvPr/>
            </p:nvSpPr>
            <p:spPr bwMode="auto">
              <a:xfrm>
                <a:off x="2627" y="3600"/>
                <a:ext cx="934"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54162" name="Line 178">
                <a:extLst>
                  <a:ext uri="{FF2B5EF4-FFF2-40B4-BE49-F238E27FC236}">
                    <a16:creationId xmlns:a16="http://schemas.microsoft.com/office/drawing/2014/main" id="{4005AA0B-EE48-2BC8-18B6-381DF5946AF0}"/>
                  </a:ext>
                </a:extLst>
              </p:cNvPr>
              <p:cNvSpPr>
                <a:spLocks noChangeShapeType="1"/>
              </p:cNvSpPr>
              <p:nvPr/>
            </p:nvSpPr>
            <p:spPr bwMode="auto">
              <a:xfrm>
                <a:off x="2635" y="3227"/>
                <a:ext cx="918" cy="0"/>
              </a:xfrm>
              <a:prstGeom prst="line">
                <a:avLst/>
              </a:prstGeom>
              <a:noFill/>
              <a:ln w="50800">
                <a:solidFill>
                  <a:schemeClr val="bg1"/>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114706" name="Rectangle 179">
              <a:extLst>
                <a:ext uri="{FF2B5EF4-FFF2-40B4-BE49-F238E27FC236}">
                  <a16:creationId xmlns:a16="http://schemas.microsoft.com/office/drawing/2014/main" id="{FFED7246-1672-68C8-4AF1-93B71DE666F9}"/>
                </a:ext>
              </a:extLst>
            </p:cNvPr>
            <p:cNvSpPr>
              <a:spLocks noChangeArrowheads="1"/>
            </p:cNvSpPr>
            <p:nvPr/>
          </p:nvSpPr>
          <p:spPr bwMode="auto">
            <a:xfrm>
              <a:off x="2508" y="3185"/>
              <a:ext cx="1114" cy="56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600" tIns="50800" rIns="101600" bIns="50800">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endParaRPr lang="en-US" altLang="en-US" sz="1700">
                <a:solidFill>
                  <a:srgbClr val="FFFF00"/>
                </a:solidFill>
              </a:endParaRPr>
            </a:p>
            <a:p>
              <a:pPr>
                <a:lnSpc>
                  <a:spcPct val="35000"/>
                </a:lnSpc>
                <a:spcBef>
                  <a:spcPct val="50000"/>
                </a:spcBef>
              </a:pPr>
              <a:r>
                <a:rPr lang="en-US" altLang="en-US" sz="1700" i="1">
                  <a:solidFill>
                    <a:srgbClr val="FFFF00"/>
                  </a:solidFill>
                </a:rPr>
                <a:t>Letters from</a:t>
              </a:r>
            </a:p>
            <a:p>
              <a:pPr>
                <a:lnSpc>
                  <a:spcPct val="35000"/>
                </a:lnSpc>
                <a:spcBef>
                  <a:spcPct val="50000"/>
                </a:spcBef>
              </a:pPr>
              <a:r>
                <a:rPr lang="en-US" altLang="en-US" sz="1700" i="1">
                  <a:solidFill>
                    <a:srgbClr val="FFFF00"/>
                  </a:solidFill>
                </a:rPr>
                <a:t>The Others</a:t>
              </a:r>
              <a:endParaRPr lang="en-US" altLang="en-US" sz="1700">
                <a:solidFill>
                  <a:srgbClr val="FFFF00"/>
                </a:solidFill>
              </a:endParaRPr>
            </a:p>
            <a:p>
              <a:pPr>
                <a:lnSpc>
                  <a:spcPct val="35000"/>
                </a:lnSpc>
                <a:spcBef>
                  <a:spcPct val="50000"/>
                </a:spcBef>
              </a:pPr>
              <a:endParaRPr lang="en-US" altLang="en-US" sz="1700">
                <a:solidFill>
                  <a:srgbClr val="FFFF00"/>
                </a:solidFill>
              </a:endParaRPr>
            </a:p>
          </p:txBody>
        </p:sp>
        <p:grpSp>
          <p:nvGrpSpPr>
            <p:cNvPr id="114707" name="Group 180">
              <a:extLst>
                <a:ext uri="{FF2B5EF4-FFF2-40B4-BE49-F238E27FC236}">
                  <a16:creationId xmlns:a16="http://schemas.microsoft.com/office/drawing/2014/main" id="{41AC4B24-51E4-0BF4-9502-357B79F664EA}"/>
                </a:ext>
              </a:extLst>
            </p:cNvPr>
            <p:cNvGrpSpPr>
              <a:grpSpLocks/>
            </p:cNvGrpSpPr>
            <p:nvPr/>
          </p:nvGrpSpPr>
          <p:grpSpPr bwMode="auto">
            <a:xfrm>
              <a:off x="2562" y="0"/>
              <a:ext cx="1005" cy="4791"/>
              <a:chOff x="2562" y="0"/>
              <a:chExt cx="1005" cy="4791"/>
            </a:xfrm>
          </p:grpSpPr>
          <p:grpSp>
            <p:nvGrpSpPr>
              <p:cNvPr id="114708" name="Group 181">
                <a:extLst>
                  <a:ext uri="{FF2B5EF4-FFF2-40B4-BE49-F238E27FC236}">
                    <a16:creationId xmlns:a16="http://schemas.microsoft.com/office/drawing/2014/main" id="{FC0D9152-DD84-BDAD-0246-3251B614E624}"/>
                  </a:ext>
                </a:extLst>
              </p:cNvPr>
              <p:cNvGrpSpPr>
                <a:grpSpLocks/>
              </p:cNvGrpSpPr>
              <p:nvPr/>
            </p:nvGrpSpPr>
            <p:grpSpPr bwMode="auto">
              <a:xfrm>
                <a:off x="2562" y="0"/>
                <a:ext cx="1005" cy="4791"/>
                <a:chOff x="2562" y="0"/>
                <a:chExt cx="1005" cy="4791"/>
              </a:xfrm>
            </p:grpSpPr>
            <p:sp>
              <p:nvSpPr>
                <p:cNvPr id="554166" name="Rectangle 182">
                  <a:extLst>
                    <a:ext uri="{FF2B5EF4-FFF2-40B4-BE49-F238E27FC236}">
                      <a16:creationId xmlns:a16="http://schemas.microsoft.com/office/drawing/2014/main" id="{05486770-BC71-7255-BF83-BC840D7E84BC}"/>
                    </a:ext>
                  </a:extLst>
                </p:cNvPr>
                <p:cNvSpPr>
                  <a:spLocks noChangeArrowheads="1"/>
                </p:cNvSpPr>
                <p:nvPr/>
              </p:nvSpPr>
              <p:spPr bwMode="auto">
                <a:xfrm>
                  <a:off x="2563" y="727"/>
                  <a:ext cx="1004" cy="4064"/>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76200">
                  <a:solidFill>
                    <a:srgbClr val="000099"/>
                  </a:solidFill>
                  <a:miter lim="800000"/>
                  <a:headEnd/>
                  <a:tailEnd/>
                </a:ln>
                <a:effectLst/>
              </p:spPr>
              <p:txBody>
                <a:bodyPr wrap="none" anchor="ctr"/>
                <a:lstStyle/>
                <a:p>
                  <a:pPr>
                    <a:defRPr/>
                  </a:pPr>
                  <a:endParaRPr lang="th-TH">
                    <a:latin typeface="WinInnwa" charset="0"/>
                    <a:ea typeface="ＭＳ Ｐゴシック" charset="0"/>
                  </a:endParaRPr>
                </a:p>
              </p:txBody>
            </p:sp>
            <p:grpSp>
              <p:nvGrpSpPr>
                <p:cNvPr id="114718" name="Group 183">
                  <a:extLst>
                    <a:ext uri="{FF2B5EF4-FFF2-40B4-BE49-F238E27FC236}">
                      <a16:creationId xmlns:a16="http://schemas.microsoft.com/office/drawing/2014/main" id="{D18449C1-2000-D21A-D1BB-C76F2FF78372}"/>
                    </a:ext>
                  </a:extLst>
                </p:cNvPr>
                <p:cNvGrpSpPr>
                  <a:grpSpLocks/>
                </p:cNvGrpSpPr>
                <p:nvPr/>
              </p:nvGrpSpPr>
              <p:grpSpPr bwMode="auto">
                <a:xfrm>
                  <a:off x="2562" y="0"/>
                  <a:ext cx="1004" cy="659"/>
                  <a:chOff x="2058" y="0"/>
                  <a:chExt cx="1004" cy="659"/>
                </a:xfrm>
              </p:grpSpPr>
              <p:sp>
                <p:nvSpPr>
                  <p:cNvPr id="114719" name="Rectangle 184">
                    <a:extLst>
                      <a:ext uri="{FF2B5EF4-FFF2-40B4-BE49-F238E27FC236}">
                        <a16:creationId xmlns:a16="http://schemas.microsoft.com/office/drawing/2014/main" id="{86878EF2-54A8-C727-0F64-481EA9279825}"/>
                      </a:ext>
                    </a:extLst>
                  </p:cNvPr>
                  <p:cNvSpPr>
                    <a:spLocks noChangeArrowheads="1"/>
                  </p:cNvSpPr>
                  <p:nvPr/>
                </p:nvSpPr>
                <p:spPr bwMode="auto">
                  <a:xfrm>
                    <a:off x="2058" y="0"/>
                    <a:ext cx="949" cy="250"/>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a:solidFill>
                          <a:schemeClr val="hlink"/>
                        </a:solidFill>
                        <a:latin typeface="Pyidaungsu" panose="020B0502040204020203" pitchFamily="34" charset="0"/>
                        <a:cs typeface="Pyidaungsu" panose="020B0502040204020203" pitchFamily="34" charset="0"/>
                      </a:rPr>
                      <a:t>(၂၁ </a:t>
                    </a:r>
                    <a:r>
                      <a:rPr lang="en-US" altLang="en-US" sz="2000" dirty="0" err="1">
                        <a:solidFill>
                          <a:schemeClr val="hlink"/>
                        </a:solidFill>
                        <a:latin typeface="Pyidaungsu" panose="020B0502040204020203" pitchFamily="34" charset="0"/>
                        <a:cs typeface="Pyidaungsu" panose="020B0502040204020203" pitchFamily="34" charset="0"/>
                      </a:rPr>
                      <a:t>အုပ</a:t>
                    </a:r>
                    <a:r>
                      <a:rPr lang="en-US" altLang="en-US" sz="2000" dirty="0">
                        <a:solidFill>
                          <a:schemeClr val="hlink"/>
                        </a:solidFill>
                        <a:latin typeface="Pyidaungsu" panose="020B0502040204020203" pitchFamily="34" charset="0"/>
                        <a:cs typeface="Pyidaungsu" panose="020B0502040204020203" pitchFamily="34" charset="0"/>
                      </a:rPr>
                      <a:t>်)</a:t>
                    </a:r>
                  </a:p>
                </p:txBody>
              </p:sp>
              <p:sp>
                <p:nvSpPr>
                  <p:cNvPr id="554169" name="Rectangle 185">
                    <a:extLst>
                      <a:ext uri="{FF2B5EF4-FFF2-40B4-BE49-F238E27FC236}">
                        <a16:creationId xmlns:a16="http://schemas.microsoft.com/office/drawing/2014/main" id="{B9969ED5-62BB-F0EC-6292-B8E1B18DB43D}"/>
                      </a:ext>
                    </a:extLst>
                  </p:cNvPr>
                  <p:cNvSpPr>
                    <a:spLocks noChangeArrowheads="1"/>
                  </p:cNvSpPr>
                  <p:nvPr/>
                </p:nvSpPr>
                <p:spPr bwMode="auto">
                  <a:xfrm>
                    <a:off x="2058" y="225"/>
                    <a:ext cx="1004" cy="434"/>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76200">
                    <a:solidFill>
                      <a:srgbClr val="000099"/>
                    </a:solidFill>
                    <a:miter lim="800000"/>
                    <a:headEnd/>
                    <a:tailEnd/>
                  </a:ln>
                  <a:effectLst/>
                </p:spPr>
                <p:txBody>
                  <a:bodyPr wrap="none" anchor="ctr"/>
                  <a:lstStyle/>
                  <a:p>
                    <a:pPr>
                      <a:defRPr/>
                    </a:pPr>
                    <a:endParaRPr lang="th-TH">
                      <a:latin typeface="WinInnwa" charset="0"/>
                      <a:ea typeface="ＭＳ Ｐゴシック" charset="0"/>
                    </a:endParaRPr>
                  </a:p>
                </p:txBody>
              </p:sp>
              <p:sp>
                <p:nvSpPr>
                  <p:cNvPr id="114721" name="Rectangle 186">
                    <a:extLst>
                      <a:ext uri="{FF2B5EF4-FFF2-40B4-BE49-F238E27FC236}">
                        <a16:creationId xmlns:a16="http://schemas.microsoft.com/office/drawing/2014/main" id="{FDFC809D-7DB2-054A-C52F-BB1E473BD204}"/>
                      </a:ext>
                    </a:extLst>
                  </p:cNvPr>
                  <p:cNvSpPr>
                    <a:spLocks noChangeArrowheads="1"/>
                  </p:cNvSpPr>
                  <p:nvPr/>
                </p:nvSpPr>
                <p:spPr bwMode="auto">
                  <a:xfrm>
                    <a:off x="2111" y="281"/>
                    <a:ext cx="892" cy="307"/>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600" tIns="50800" rIns="101600" bIns="50800">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1800" dirty="0" err="1">
                        <a:solidFill>
                          <a:srgbClr val="99FF66"/>
                        </a:solidFill>
                        <a:latin typeface="Pyidaungsu" panose="020B0502040204020203" pitchFamily="34" charset="0"/>
                        <a:cs typeface="Pyidaungsu" panose="020B0502040204020203" pitchFamily="34" charset="0"/>
                      </a:rPr>
                      <a:t>အသင်းတော</a:t>
                    </a:r>
                    <a:r>
                      <a:rPr lang="en-US" altLang="en-US" sz="1800" dirty="0">
                        <a:solidFill>
                          <a:srgbClr val="99FF66"/>
                        </a:solidFill>
                        <a:latin typeface="Pyidaungsu" panose="020B0502040204020203" pitchFamily="34" charset="0"/>
                        <a:cs typeface="Pyidaungsu" panose="020B0502040204020203" pitchFamily="34" charset="0"/>
                      </a:rPr>
                      <a:t>် ပြဿ</a:t>
                    </a:r>
                    <a:r>
                      <a:rPr lang="en-US" altLang="en-US" sz="1800" dirty="0" err="1">
                        <a:solidFill>
                          <a:srgbClr val="99FF66"/>
                        </a:solidFill>
                        <a:latin typeface="Pyidaungsu" panose="020B0502040204020203" pitchFamily="34" charset="0"/>
                        <a:cs typeface="Pyidaungsu" panose="020B0502040204020203" pitchFamily="34" charset="0"/>
                      </a:rPr>
                      <a:t>နာ</a:t>
                    </a:r>
                    <a:endParaRPr lang="en-US" altLang="en-US" sz="1800" dirty="0">
                      <a:solidFill>
                        <a:srgbClr val="99FF66"/>
                      </a:solidFill>
                      <a:latin typeface="Pyidaungsu" panose="020B0502040204020203" pitchFamily="34" charset="0"/>
                      <a:cs typeface="Pyidaungsu" panose="020B0502040204020203" pitchFamily="34" charset="0"/>
                    </a:endParaRPr>
                  </a:p>
                </p:txBody>
              </p:sp>
            </p:grpSp>
          </p:grpSp>
          <p:grpSp>
            <p:nvGrpSpPr>
              <p:cNvPr id="114709" name="Group 187">
                <a:extLst>
                  <a:ext uri="{FF2B5EF4-FFF2-40B4-BE49-F238E27FC236}">
                    <a16:creationId xmlns:a16="http://schemas.microsoft.com/office/drawing/2014/main" id="{00404F13-84BE-E5F0-6DDE-B75C94C74DFC}"/>
                  </a:ext>
                </a:extLst>
              </p:cNvPr>
              <p:cNvGrpSpPr>
                <a:grpSpLocks/>
              </p:cNvGrpSpPr>
              <p:nvPr/>
            </p:nvGrpSpPr>
            <p:grpSpPr bwMode="auto">
              <a:xfrm>
                <a:off x="2596" y="1189"/>
                <a:ext cx="965" cy="2630"/>
                <a:chOff x="2596" y="1189"/>
                <a:chExt cx="965" cy="2630"/>
              </a:xfrm>
            </p:grpSpPr>
            <p:sp>
              <p:nvSpPr>
                <p:cNvPr id="554172" name="Line 188">
                  <a:extLst>
                    <a:ext uri="{FF2B5EF4-FFF2-40B4-BE49-F238E27FC236}">
                      <a16:creationId xmlns:a16="http://schemas.microsoft.com/office/drawing/2014/main" id="{FA72322B-B893-B068-D0D0-5263E1C0B3C9}"/>
                    </a:ext>
                  </a:extLst>
                </p:cNvPr>
                <p:cNvSpPr>
                  <a:spLocks noChangeShapeType="1"/>
                </p:cNvSpPr>
                <p:nvPr/>
              </p:nvSpPr>
              <p:spPr bwMode="auto">
                <a:xfrm>
                  <a:off x="2616" y="1189"/>
                  <a:ext cx="934"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54173" name="Line 189">
                  <a:extLst>
                    <a:ext uri="{FF2B5EF4-FFF2-40B4-BE49-F238E27FC236}">
                      <a16:creationId xmlns:a16="http://schemas.microsoft.com/office/drawing/2014/main" id="{EE8A8311-005F-1EA9-536E-7BD80778369B}"/>
                    </a:ext>
                  </a:extLst>
                </p:cNvPr>
                <p:cNvSpPr>
                  <a:spLocks noChangeShapeType="1"/>
                </p:cNvSpPr>
                <p:nvPr/>
              </p:nvSpPr>
              <p:spPr bwMode="auto">
                <a:xfrm>
                  <a:off x="2616" y="2234"/>
                  <a:ext cx="934"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54174" name="Line 190">
                  <a:extLst>
                    <a:ext uri="{FF2B5EF4-FFF2-40B4-BE49-F238E27FC236}">
                      <a16:creationId xmlns:a16="http://schemas.microsoft.com/office/drawing/2014/main" id="{0091A70F-80C0-B73F-CB9E-E64B56D8C28B}"/>
                    </a:ext>
                  </a:extLst>
                </p:cNvPr>
                <p:cNvSpPr>
                  <a:spLocks noChangeShapeType="1"/>
                </p:cNvSpPr>
                <p:nvPr/>
              </p:nvSpPr>
              <p:spPr bwMode="auto">
                <a:xfrm>
                  <a:off x="2627" y="3600"/>
                  <a:ext cx="934"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54175" name="Line 191">
                  <a:extLst>
                    <a:ext uri="{FF2B5EF4-FFF2-40B4-BE49-F238E27FC236}">
                      <a16:creationId xmlns:a16="http://schemas.microsoft.com/office/drawing/2014/main" id="{ED5A2335-EF9D-7261-7FB3-8745AF2354E5}"/>
                    </a:ext>
                  </a:extLst>
                </p:cNvPr>
                <p:cNvSpPr>
                  <a:spLocks noChangeShapeType="1"/>
                </p:cNvSpPr>
                <p:nvPr/>
              </p:nvSpPr>
              <p:spPr bwMode="auto">
                <a:xfrm>
                  <a:off x="2613" y="3227"/>
                  <a:ext cx="918" cy="0"/>
                </a:xfrm>
                <a:prstGeom prst="line">
                  <a:avLst/>
                </a:prstGeom>
                <a:noFill/>
                <a:ln w="50800">
                  <a:solidFill>
                    <a:schemeClr val="bg1"/>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54176" name="Line 192">
                  <a:extLst>
                    <a:ext uri="{FF2B5EF4-FFF2-40B4-BE49-F238E27FC236}">
                      <a16:creationId xmlns:a16="http://schemas.microsoft.com/office/drawing/2014/main" id="{58C504DE-F382-F6A2-A7D2-D1F62D406FD9}"/>
                    </a:ext>
                  </a:extLst>
                </p:cNvPr>
                <p:cNvSpPr>
                  <a:spLocks noChangeShapeType="1"/>
                </p:cNvSpPr>
                <p:nvPr/>
              </p:nvSpPr>
              <p:spPr bwMode="auto">
                <a:xfrm>
                  <a:off x="2616" y="1628"/>
                  <a:ext cx="934"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54177" name="Line 193">
                  <a:extLst>
                    <a:ext uri="{FF2B5EF4-FFF2-40B4-BE49-F238E27FC236}">
                      <a16:creationId xmlns:a16="http://schemas.microsoft.com/office/drawing/2014/main" id="{02D8CCAB-2023-756D-7D07-FFACCA4CFED0}"/>
                    </a:ext>
                  </a:extLst>
                </p:cNvPr>
                <p:cNvSpPr>
                  <a:spLocks noChangeShapeType="1"/>
                </p:cNvSpPr>
                <p:nvPr/>
              </p:nvSpPr>
              <p:spPr bwMode="auto">
                <a:xfrm>
                  <a:off x="2596" y="2973"/>
                  <a:ext cx="934"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54178" name="Line 194">
                  <a:extLst>
                    <a:ext uri="{FF2B5EF4-FFF2-40B4-BE49-F238E27FC236}">
                      <a16:creationId xmlns:a16="http://schemas.microsoft.com/office/drawing/2014/main" id="{EE7167E6-909B-ED89-A583-E65F3CD4300E}"/>
                    </a:ext>
                  </a:extLst>
                </p:cNvPr>
                <p:cNvSpPr>
                  <a:spLocks noChangeShapeType="1"/>
                </p:cNvSpPr>
                <p:nvPr/>
              </p:nvSpPr>
              <p:spPr bwMode="auto">
                <a:xfrm>
                  <a:off x="2812" y="3819"/>
                  <a:ext cx="54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grpSp>
        </p:grpSp>
      </p:grpSp>
      <p:grpSp>
        <p:nvGrpSpPr>
          <p:cNvPr id="9" name="Group 196">
            <a:extLst>
              <a:ext uri="{FF2B5EF4-FFF2-40B4-BE49-F238E27FC236}">
                <a16:creationId xmlns:a16="http://schemas.microsoft.com/office/drawing/2014/main" id="{B2C4552C-A688-0192-D77E-CB892970D1A2}"/>
              </a:ext>
            </a:extLst>
          </p:cNvPr>
          <p:cNvGrpSpPr>
            <a:grpSpLocks/>
          </p:cNvGrpSpPr>
          <p:nvPr/>
        </p:nvGrpSpPr>
        <p:grpSpPr bwMode="auto">
          <a:xfrm>
            <a:off x="4125913" y="2339975"/>
            <a:ext cx="1784350" cy="4902201"/>
            <a:chOff x="2499" y="613"/>
            <a:chExt cx="1124" cy="3088"/>
          </a:xfrm>
        </p:grpSpPr>
        <p:sp>
          <p:nvSpPr>
            <p:cNvPr id="114703" name="Rectangle 123">
              <a:extLst>
                <a:ext uri="{FF2B5EF4-FFF2-40B4-BE49-F238E27FC236}">
                  <a16:creationId xmlns:a16="http://schemas.microsoft.com/office/drawing/2014/main" id="{D84FE5E2-19B8-D20F-805A-FAA8774800C7}"/>
                </a:ext>
              </a:extLst>
            </p:cNvPr>
            <p:cNvSpPr>
              <a:spLocks noChangeArrowheads="1"/>
            </p:cNvSpPr>
            <p:nvPr/>
          </p:nvSpPr>
          <p:spPr bwMode="auto">
            <a:xfrm>
              <a:off x="2499" y="613"/>
              <a:ext cx="1114" cy="302"/>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600" tIns="50800" rIns="101600" bIns="50800">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r>
                <a:rPr lang="en-US" altLang="en-US" sz="1800" dirty="0" err="1">
                  <a:solidFill>
                    <a:srgbClr val="FFFF00"/>
                  </a:solidFill>
                  <a:latin typeface="Pyidaungsu" panose="020B0502040204020203" pitchFamily="34" charset="0"/>
                  <a:cs typeface="Pyidaungsu" panose="020B0502040204020203" pitchFamily="34" charset="0"/>
                </a:rPr>
                <a:t>ပေါလုထံမ</a:t>
              </a:r>
              <a:r>
                <a:rPr lang="en-US" altLang="en-US" sz="1800" dirty="0">
                  <a:solidFill>
                    <a:srgbClr val="FFFF00"/>
                  </a:solidFill>
                  <a:latin typeface="Pyidaungsu" panose="020B0502040204020203" pitchFamily="34" charset="0"/>
                  <a:cs typeface="Pyidaungsu" panose="020B0502040204020203" pitchFamily="34" charset="0"/>
                </a:rPr>
                <a:t>ှ </a:t>
              </a:r>
            </a:p>
            <a:p>
              <a:pPr>
                <a:lnSpc>
                  <a:spcPct val="35000"/>
                </a:lnSpc>
                <a:spcBef>
                  <a:spcPct val="50000"/>
                </a:spcBef>
              </a:pPr>
              <a:r>
                <a:rPr lang="en-US" altLang="en-US" sz="1800" dirty="0" err="1">
                  <a:solidFill>
                    <a:srgbClr val="FFFF00"/>
                  </a:solidFill>
                  <a:latin typeface="Pyidaungsu" panose="020B0502040204020203" pitchFamily="34" charset="0"/>
                  <a:cs typeface="Pyidaungsu" panose="020B0502040204020203" pitchFamily="34" charset="0"/>
                </a:rPr>
                <a:t>စာစောင်များ</a:t>
              </a:r>
              <a:endParaRPr lang="en-US" altLang="en-US" sz="1800" dirty="0">
                <a:solidFill>
                  <a:srgbClr val="FFFF00"/>
                </a:solidFill>
                <a:latin typeface="Pyidaungsu" panose="020B0502040204020203" pitchFamily="34" charset="0"/>
                <a:cs typeface="Pyidaungsu" panose="020B0502040204020203" pitchFamily="34" charset="0"/>
              </a:endParaRPr>
            </a:p>
          </p:txBody>
        </p:sp>
        <p:sp>
          <p:nvSpPr>
            <p:cNvPr id="114704" name="Rectangle 195">
              <a:extLst>
                <a:ext uri="{FF2B5EF4-FFF2-40B4-BE49-F238E27FC236}">
                  <a16:creationId xmlns:a16="http://schemas.microsoft.com/office/drawing/2014/main" id="{9440FC6F-7DD4-39AE-08B0-834DE3E3D5B9}"/>
                </a:ext>
              </a:extLst>
            </p:cNvPr>
            <p:cNvSpPr>
              <a:spLocks noChangeArrowheads="1"/>
            </p:cNvSpPr>
            <p:nvPr/>
          </p:nvSpPr>
          <p:spPr bwMode="auto">
            <a:xfrm>
              <a:off x="2509" y="3076"/>
              <a:ext cx="1114" cy="62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600" tIns="50800" rIns="101600" bIns="50800">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endParaRPr lang="en-US" altLang="en-US" sz="1400" dirty="0">
                <a:solidFill>
                  <a:srgbClr val="FFFF00"/>
                </a:solidFill>
              </a:endParaRPr>
            </a:p>
            <a:p>
              <a:pPr>
                <a:lnSpc>
                  <a:spcPct val="35000"/>
                </a:lnSpc>
                <a:spcBef>
                  <a:spcPct val="50000"/>
                </a:spcBef>
              </a:pPr>
              <a:endParaRPr lang="en-US" altLang="en-US" sz="1400" dirty="0">
                <a:solidFill>
                  <a:srgbClr val="FFFF00"/>
                </a:solidFill>
              </a:endParaRPr>
            </a:p>
            <a:p>
              <a:pPr>
                <a:lnSpc>
                  <a:spcPct val="35000"/>
                </a:lnSpc>
                <a:spcBef>
                  <a:spcPct val="50000"/>
                </a:spcBef>
              </a:pPr>
              <a:r>
                <a:rPr lang="en-US" altLang="en-US" sz="2000" dirty="0" err="1">
                  <a:solidFill>
                    <a:srgbClr val="FFFF00"/>
                  </a:solidFill>
                  <a:latin typeface="Pyidaungsu" panose="020B0502040204020203" pitchFamily="34" charset="0"/>
                  <a:cs typeface="Pyidaungsu" panose="020B0502040204020203" pitchFamily="34" charset="0"/>
                </a:rPr>
                <a:t>အခြားသူများထံမ</a:t>
              </a:r>
              <a:r>
                <a:rPr lang="en-US" altLang="en-US" sz="2000" dirty="0">
                  <a:solidFill>
                    <a:srgbClr val="FFFF00"/>
                  </a:solidFill>
                  <a:latin typeface="Pyidaungsu" panose="020B0502040204020203" pitchFamily="34" charset="0"/>
                  <a:cs typeface="Pyidaungsu" panose="020B0502040204020203" pitchFamily="34" charset="0"/>
                </a:rPr>
                <a:t>ှ</a:t>
              </a:r>
            </a:p>
            <a:p>
              <a:pPr>
                <a:lnSpc>
                  <a:spcPct val="35000"/>
                </a:lnSpc>
                <a:spcBef>
                  <a:spcPct val="50000"/>
                </a:spcBef>
              </a:pPr>
              <a:r>
                <a:rPr lang="en-US" altLang="en-US" sz="2000" dirty="0" err="1">
                  <a:solidFill>
                    <a:srgbClr val="FFFF00"/>
                  </a:solidFill>
                  <a:latin typeface="Pyidaungsu" panose="020B0502040204020203" pitchFamily="34" charset="0"/>
                  <a:cs typeface="Pyidaungsu" panose="020B0502040204020203" pitchFamily="34" charset="0"/>
                </a:rPr>
                <a:t>စာစောင်များ</a:t>
              </a:r>
              <a:endParaRPr lang="en-US" altLang="en-US" sz="2000" dirty="0">
                <a:solidFill>
                  <a:srgbClr val="FFFF00"/>
                </a:solidFill>
                <a:latin typeface="Pyidaungsu" panose="020B0502040204020203" pitchFamily="34" charset="0"/>
                <a:cs typeface="Pyidaungsu" panose="020B0502040204020203" pitchFamily="34" charset="0"/>
              </a:endParaRPr>
            </a:p>
          </p:txBody>
        </p:sp>
      </p:grpSp>
      <p:grpSp>
        <p:nvGrpSpPr>
          <p:cNvPr id="10" name="Group 197">
            <a:extLst>
              <a:ext uri="{FF2B5EF4-FFF2-40B4-BE49-F238E27FC236}">
                <a16:creationId xmlns:a16="http://schemas.microsoft.com/office/drawing/2014/main" id="{692FB9B8-641D-CDA3-4AB7-E5C10D5D80BF}"/>
              </a:ext>
            </a:extLst>
          </p:cNvPr>
          <p:cNvGrpSpPr>
            <a:grpSpLocks/>
          </p:cNvGrpSpPr>
          <p:nvPr/>
        </p:nvGrpSpPr>
        <p:grpSpPr bwMode="auto">
          <a:xfrm>
            <a:off x="5715000" y="1257300"/>
            <a:ext cx="4343400" cy="5792788"/>
            <a:chOff x="3759" y="837"/>
            <a:chExt cx="2061" cy="3649"/>
          </a:xfrm>
        </p:grpSpPr>
        <p:sp>
          <p:nvSpPr>
            <p:cNvPr id="554182" name="Rectangle 198">
              <a:extLst>
                <a:ext uri="{FF2B5EF4-FFF2-40B4-BE49-F238E27FC236}">
                  <a16:creationId xmlns:a16="http://schemas.microsoft.com/office/drawing/2014/main" id="{788974E2-ED74-A43E-CAC4-C71D82906FA2}"/>
                </a:ext>
              </a:extLst>
            </p:cNvPr>
            <p:cNvSpPr>
              <a:spLocks noChangeArrowheads="1"/>
            </p:cNvSpPr>
            <p:nvPr/>
          </p:nvSpPr>
          <p:spPr bwMode="auto">
            <a:xfrm>
              <a:off x="3759" y="837"/>
              <a:ext cx="2039" cy="3649"/>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76200">
              <a:solidFill>
                <a:srgbClr val="000099"/>
              </a:solidFill>
              <a:miter lim="800000"/>
              <a:headEnd/>
              <a:tailEnd/>
            </a:ln>
            <a:effectLst/>
          </p:spPr>
          <p:txBody>
            <a:bodyPr wrap="none" anchor="ctr"/>
            <a:lstStyle/>
            <a:p>
              <a:pPr>
                <a:defRPr/>
              </a:pPr>
              <a:endParaRPr lang="th-TH">
                <a:latin typeface="WinInnwa" charset="0"/>
                <a:ea typeface="ＭＳ Ｐゴシック" charset="0"/>
              </a:endParaRPr>
            </a:p>
          </p:txBody>
        </p:sp>
        <p:sp>
          <p:nvSpPr>
            <p:cNvPr id="114702" name="Rectangle 199">
              <a:extLst>
                <a:ext uri="{FF2B5EF4-FFF2-40B4-BE49-F238E27FC236}">
                  <a16:creationId xmlns:a16="http://schemas.microsoft.com/office/drawing/2014/main" id="{2379B446-7596-3B90-E115-E73A6AA43956}"/>
                </a:ext>
              </a:extLst>
            </p:cNvPr>
            <p:cNvSpPr>
              <a:spLocks noChangeArrowheads="1"/>
            </p:cNvSpPr>
            <p:nvPr/>
          </p:nvSpPr>
          <p:spPr bwMode="auto">
            <a:xfrm>
              <a:off x="3843" y="921"/>
              <a:ext cx="1977" cy="285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600" tIns="50800" rIns="101600" bIns="50800">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my-MM" altLang="en-US" sz="2000" u="sng" dirty="0">
                  <a:solidFill>
                    <a:srgbClr val="FE4261"/>
                  </a:solidFill>
                  <a:latin typeface="Pyidaungsu" panose="020B0502040204020203" pitchFamily="34" charset="0"/>
                  <a:cs typeface="Pyidaungsu" panose="020B0502040204020203" pitchFamily="34" charset="0"/>
                </a:rPr>
                <a:t>စာစောင်များ</a:t>
              </a:r>
            </a:p>
            <a:p>
              <a:pPr>
                <a:lnSpc>
                  <a:spcPct val="150000"/>
                </a:lnSpc>
                <a:spcBef>
                  <a:spcPct val="50000"/>
                </a:spcBef>
              </a:pPr>
              <a:r>
                <a:rPr lang="my-MM" altLang="en-US" sz="2000" dirty="0">
                  <a:solidFill>
                    <a:srgbClr val="FE4261"/>
                  </a:solidFill>
                  <a:latin typeface="Pyidaungsu" panose="020B0502040204020203" pitchFamily="34" charset="0"/>
                  <a:cs typeface="Pyidaungsu" panose="020B0502040204020203" pitchFamily="34" charset="0"/>
                </a:rPr>
                <a:t>အဖွဲ့အစည်းသစ်၏အရေးကြီးသော  လမ်းညွန်ဖွဲ့စည်းမှုနှင့်ဖော်ထုတ် မတွေ့ရှိခဲ့ရ သည့် ပြဿနာအများစုနှင့်ပက်သက်၍</a:t>
              </a:r>
            </a:p>
            <a:p>
              <a:pPr>
                <a:lnSpc>
                  <a:spcPct val="150000"/>
                </a:lnSpc>
                <a:spcBef>
                  <a:spcPct val="50000"/>
                </a:spcBef>
              </a:pPr>
              <a:r>
                <a:rPr lang="my-MM" altLang="en-US" sz="2000" dirty="0">
                  <a:solidFill>
                    <a:srgbClr val="FE4261"/>
                  </a:solidFill>
                  <a:latin typeface="Pyidaungsu" panose="020B0502040204020203" pitchFamily="34" charset="0"/>
                  <a:cs typeface="Pyidaungsu" panose="020B0502040204020203" pitchFamily="34" charset="0"/>
                </a:rPr>
                <a:t>အသင်းတော်</a:t>
              </a:r>
            </a:p>
            <a:p>
              <a:pPr>
                <a:lnSpc>
                  <a:spcPct val="150000"/>
                </a:lnSpc>
                <a:spcBef>
                  <a:spcPct val="50000"/>
                </a:spcBef>
              </a:pPr>
              <a:r>
                <a:rPr lang="my-MM" altLang="en-US" sz="2000" dirty="0">
                  <a:solidFill>
                    <a:srgbClr val="FE4261"/>
                  </a:solidFill>
                  <a:latin typeface="Pyidaungsu" panose="020B0502040204020203" pitchFamily="34" charset="0"/>
                  <a:cs typeface="Pyidaungsu" panose="020B0502040204020203" pitchFamily="34" charset="0"/>
                </a:rPr>
                <a:t>ပေါလုထံမှစာစောင်အများစု တခြားစာစောင်အနည်းစု ကနဦးအသင်းတော် ပျံနှံ့မှု</a:t>
              </a:r>
              <a:endParaRPr lang="en-US" altLang="en-US" sz="2000" dirty="0">
                <a:solidFill>
                  <a:srgbClr val="FE4261"/>
                </a:solidFill>
                <a:latin typeface="Pyidaungsu" panose="020B0502040204020203" pitchFamily="34" charset="0"/>
                <a:cs typeface="Pyidaungsu" panose="020B0502040204020203" pitchFamily="34" charset="0"/>
              </a:endParaRPr>
            </a:p>
          </p:txBody>
        </p:sp>
      </p:grpSp>
      <p:sp>
        <p:nvSpPr>
          <p:cNvPr id="554008" name="Oval 24">
            <a:extLst>
              <a:ext uri="{FF2B5EF4-FFF2-40B4-BE49-F238E27FC236}">
                <a16:creationId xmlns:a16="http://schemas.microsoft.com/office/drawing/2014/main" id="{C4C13C03-9B05-EF19-7DAD-722A4AF9DB7C}"/>
              </a:ext>
            </a:extLst>
          </p:cNvPr>
          <p:cNvSpPr>
            <a:spLocks noChangeArrowheads="1"/>
          </p:cNvSpPr>
          <p:nvPr/>
        </p:nvSpPr>
        <p:spPr bwMode="auto">
          <a:xfrm>
            <a:off x="4021138" y="6267450"/>
            <a:ext cx="2238375" cy="1122363"/>
          </a:xfrm>
          <a:prstGeom prst="ellipse">
            <a:avLst/>
          </a:prstGeom>
          <a:noFill/>
          <a:ln w="76200">
            <a:solidFill>
              <a:schemeClr val="hlink"/>
            </a:solidFill>
            <a:round/>
            <a:headEnd/>
            <a:tailEnd/>
          </a:ln>
          <a:effectLst>
            <a:outerShdw dist="71842" dir="2700000" algn="ctr" rotWithShape="0">
              <a:srgbClr val="080808"/>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554007" name="Oval 23">
            <a:extLst>
              <a:ext uri="{FF2B5EF4-FFF2-40B4-BE49-F238E27FC236}">
                <a16:creationId xmlns:a16="http://schemas.microsoft.com/office/drawing/2014/main" id="{E9BFD45F-4F6C-52F3-DAD3-F2957CEF757C}"/>
              </a:ext>
            </a:extLst>
          </p:cNvPr>
          <p:cNvSpPr>
            <a:spLocks noChangeArrowheads="1"/>
          </p:cNvSpPr>
          <p:nvPr/>
        </p:nvSpPr>
        <p:spPr bwMode="auto">
          <a:xfrm>
            <a:off x="3783013" y="2100263"/>
            <a:ext cx="2192337" cy="1016000"/>
          </a:xfrm>
          <a:prstGeom prst="ellipse">
            <a:avLst/>
          </a:prstGeom>
          <a:noFill/>
          <a:ln w="76200">
            <a:solidFill>
              <a:schemeClr val="hlink"/>
            </a:solidFill>
            <a:round/>
            <a:headEnd/>
            <a:tailEnd/>
          </a:ln>
          <a:effectLst>
            <a:outerShdw dist="71842" dir="2700000" algn="ctr" rotWithShape="0">
              <a:srgbClr val="080808"/>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4695" name="Text Box 236">
            <a:extLst>
              <a:ext uri="{FF2B5EF4-FFF2-40B4-BE49-F238E27FC236}">
                <a16:creationId xmlns:a16="http://schemas.microsoft.com/office/drawing/2014/main" id="{F526242A-FEB5-9A55-E6A0-035AF0654CCF}"/>
              </a:ext>
            </a:extLst>
          </p:cNvPr>
          <p:cNvSpPr txBox="1">
            <a:spLocks noChangeArrowheads="1"/>
          </p:cNvSpPr>
          <p:nvPr/>
        </p:nvSpPr>
        <p:spPr bwMode="auto">
          <a:xfrm>
            <a:off x="9693275" y="-17463"/>
            <a:ext cx="185738"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554222" name="Oval 238">
            <a:extLst>
              <a:ext uri="{FF2B5EF4-FFF2-40B4-BE49-F238E27FC236}">
                <a16:creationId xmlns:a16="http://schemas.microsoft.com/office/drawing/2014/main" id="{28C4672D-7987-0500-F6D0-2DC21F8FE54E}"/>
              </a:ext>
            </a:extLst>
          </p:cNvPr>
          <p:cNvSpPr>
            <a:spLocks noChangeArrowheads="1"/>
          </p:cNvSpPr>
          <p:nvPr/>
        </p:nvSpPr>
        <p:spPr bwMode="auto">
          <a:xfrm>
            <a:off x="5922963" y="3927475"/>
            <a:ext cx="4135437" cy="2924175"/>
          </a:xfrm>
          <a:prstGeom prst="ellipse">
            <a:avLst/>
          </a:prstGeom>
          <a:noFill/>
          <a:ln w="76200">
            <a:solidFill>
              <a:schemeClr val="hlink"/>
            </a:solidFill>
            <a:round/>
            <a:headEnd/>
            <a:tailEnd/>
          </a:ln>
          <a:effectLst>
            <a:outerShdw dist="71842" dir="2700000" algn="ctr" rotWithShape="0">
              <a:srgbClr val="080808"/>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4697" name="Text Box 241">
            <a:extLst>
              <a:ext uri="{FF2B5EF4-FFF2-40B4-BE49-F238E27FC236}">
                <a16:creationId xmlns:a16="http://schemas.microsoft.com/office/drawing/2014/main" id="{C1577F1B-956F-1A22-E29F-6D83A7589339}"/>
              </a:ext>
            </a:extLst>
          </p:cNvPr>
          <p:cNvSpPr txBox="1">
            <a:spLocks noChangeArrowheads="1"/>
          </p:cNvSpPr>
          <p:nvPr/>
        </p:nvSpPr>
        <p:spPr bwMode="auto">
          <a:xfrm>
            <a:off x="8821738" y="7399338"/>
            <a:ext cx="184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000">
              <a:solidFill>
                <a:srgbClr val="FFFFFF"/>
              </a:solidFill>
            </a:endParaRPr>
          </a:p>
        </p:txBody>
      </p:sp>
      <p:sp>
        <p:nvSpPr>
          <p:cNvPr id="114698" name="Text Box 243">
            <a:extLst>
              <a:ext uri="{FF2B5EF4-FFF2-40B4-BE49-F238E27FC236}">
                <a16:creationId xmlns:a16="http://schemas.microsoft.com/office/drawing/2014/main" id="{BFCD0665-B7A4-B7D1-D612-7931D6F11FF5}"/>
              </a:ext>
            </a:extLst>
          </p:cNvPr>
          <p:cNvSpPr txBox="1">
            <a:spLocks noChangeArrowheads="1"/>
          </p:cNvSpPr>
          <p:nvPr/>
        </p:nvSpPr>
        <p:spPr bwMode="auto">
          <a:xfrm>
            <a:off x="9186863" y="7402513"/>
            <a:ext cx="3000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48</a:t>
            </a:r>
          </a:p>
        </p:txBody>
      </p:sp>
      <p:sp>
        <p:nvSpPr>
          <p:cNvPr id="114699" name="Text Box 244">
            <a:extLst>
              <a:ext uri="{FF2B5EF4-FFF2-40B4-BE49-F238E27FC236}">
                <a16:creationId xmlns:a16="http://schemas.microsoft.com/office/drawing/2014/main" id="{B5B4AD07-3B31-5A3F-313E-FCC2D0A9304E}"/>
              </a:ext>
            </a:extLst>
          </p:cNvPr>
          <p:cNvSpPr txBox="1">
            <a:spLocks noChangeArrowheads="1"/>
          </p:cNvSpPr>
          <p:nvPr/>
        </p:nvSpPr>
        <p:spPr bwMode="auto">
          <a:xfrm>
            <a:off x="9628188" y="7345363"/>
            <a:ext cx="271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rPr>
              <a:t>3</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childTnLst>
                          </p:cTn>
                        </p:par>
                        <p:par>
                          <p:cTn id="14" fill="hold" nodeType="afterGroup">
                            <p:stCondLst>
                              <p:cond delay="500"/>
                            </p:stCondLst>
                            <p:childTnLst>
                              <p:par>
                                <p:cTn id="15" presetID="2" presetClass="entr" presetSubtype="8" fill="hold" grpId="0" nodeType="afterEffect">
                                  <p:stCondLst>
                                    <p:cond delay="100"/>
                                  </p:stCondLst>
                                  <p:childTnLst>
                                    <p:set>
                                      <p:cBhvr>
                                        <p:cTn id="16" dur="1" fill="hold">
                                          <p:stCondLst>
                                            <p:cond delay="0"/>
                                          </p:stCondLst>
                                        </p:cTn>
                                        <p:tgtEl>
                                          <p:spTgt spid="554222"/>
                                        </p:tgtEl>
                                        <p:attrNameLst>
                                          <p:attrName>style.visibility</p:attrName>
                                        </p:attrNameLst>
                                      </p:cBhvr>
                                      <p:to>
                                        <p:strVal val="visible"/>
                                      </p:to>
                                    </p:set>
                                    <p:anim calcmode="lin" valueType="num">
                                      <p:cBhvr additive="base">
                                        <p:cTn id="17" dur="500" fill="hold"/>
                                        <p:tgtEl>
                                          <p:spTgt spid="554222"/>
                                        </p:tgtEl>
                                        <p:attrNameLst>
                                          <p:attrName>ppt_x</p:attrName>
                                        </p:attrNameLst>
                                      </p:cBhvr>
                                      <p:tavLst>
                                        <p:tav tm="0">
                                          <p:val>
                                            <p:strVal val="0-#ppt_w/2"/>
                                          </p:val>
                                        </p:tav>
                                        <p:tav tm="100000">
                                          <p:val>
                                            <p:strVal val="#ppt_x"/>
                                          </p:val>
                                        </p:tav>
                                      </p:tavLst>
                                    </p:anim>
                                    <p:anim calcmode="lin" valueType="num">
                                      <p:cBhvr additive="base">
                                        <p:cTn id="18" dur="500" fill="hold"/>
                                        <p:tgtEl>
                                          <p:spTgt spid="554222"/>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554222"/>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288"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strVal val="4/3*#ppt_w"/>
                                          </p:val>
                                        </p:tav>
                                        <p:tav tm="100000">
                                          <p:val>
                                            <p:strVal val="#ppt_w"/>
                                          </p:val>
                                        </p:tav>
                                      </p:tavLst>
                                    </p:anim>
                                    <p:anim calcmode="lin" valueType="num">
                                      <p:cBhvr>
                                        <p:cTn id="24" dur="500" fill="hold"/>
                                        <p:tgtEl>
                                          <p:spTgt spid="9"/>
                                        </p:tgtEl>
                                        <p:attrNameLst>
                                          <p:attrName>ppt_h</p:attrName>
                                        </p:attrNameLst>
                                      </p:cBhvr>
                                      <p:tavLst>
                                        <p:tav tm="0">
                                          <p:val>
                                            <p:strVal val="4/3*#ppt_h"/>
                                          </p:val>
                                        </p:tav>
                                        <p:tav tm="100000">
                                          <p:val>
                                            <p:strVal val="#ppt_h"/>
                                          </p:val>
                                        </p:tav>
                                      </p:tavLst>
                                    </p:anim>
                                  </p:childTnLst>
                                </p:cTn>
                              </p:par>
                            </p:childTnLst>
                          </p:cTn>
                        </p:par>
                        <p:par>
                          <p:cTn id="25" fill="hold" nodeType="afterGroup">
                            <p:stCondLst>
                              <p:cond delay="500"/>
                            </p:stCondLst>
                            <p:childTnLst>
                              <p:par>
                                <p:cTn id="26" presetID="2" presetClass="entr" presetSubtype="8" fill="hold" grpId="0" nodeType="afterEffect">
                                  <p:stCondLst>
                                    <p:cond delay="100"/>
                                  </p:stCondLst>
                                  <p:childTnLst>
                                    <p:set>
                                      <p:cBhvr>
                                        <p:cTn id="27" dur="1" fill="hold">
                                          <p:stCondLst>
                                            <p:cond delay="0"/>
                                          </p:stCondLst>
                                        </p:cTn>
                                        <p:tgtEl>
                                          <p:spTgt spid="554007"/>
                                        </p:tgtEl>
                                        <p:attrNameLst>
                                          <p:attrName>style.visibility</p:attrName>
                                        </p:attrNameLst>
                                      </p:cBhvr>
                                      <p:to>
                                        <p:strVal val="visible"/>
                                      </p:to>
                                    </p:set>
                                    <p:anim calcmode="lin" valueType="num">
                                      <p:cBhvr additive="base">
                                        <p:cTn id="28" dur="500" fill="hold"/>
                                        <p:tgtEl>
                                          <p:spTgt spid="554007"/>
                                        </p:tgtEl>
                                        <p:attrNameLst>
                                          <p:attrName>ppt_x</p:attrName>
                                        </p:attrNameLst>
                                      </p:cBhvr>
                                      <p:tavLst>
                                        <p:tav tm="0">
                                          <p:val>
                                            <p:strVal val="0-#ppt_w/2"/>
                                          </p:val>
                                        </p:tav>
                                        <p:tav tm="100000">
                                          <p:val>
                                            <p:strVal val="#ppt_x"/>
                                          </p:val>
                                        </p:tav>
                                      </p:tavLst>
                                    </p:anim>
                                    <p:anim calcmode="lin" valueType="num">
                                      <p:cBhvr additive="base">
                                        <p:cTn id="29" dur="500" fill="hold"/>
                                        <p:tgtEl>
                                          <p:spTgt spid="554007"/>
                                        </p:tgtEl>
                                        <p:attrNameLst>
                                          <p:attrName>ppt_y</p:attrName>
                                        </p:attrNameLst>
                                      </p:cBhvr>
                                      <p:tavLst>
                                        <p:tav tm="0">
                                          <p:val>
                                            <p:strVal val="#ppt_y"/>
                                          </p:val>
                                        </p:tav>
                                        <p:tav tm="100000">
                                          <p:val>
                                            <p:strVal val="#ppt_y"/>
                                          </p:val>
                                        </p:tav>
                                      </p:tavLst>
                                    </p:anim>
                                  </p:childTnLst>
                                </p:cTn>
                              </p:par>
                            </p:childTnLst>
                          </p:cTn>
                        </p:par>
                        <p:par>
                          <p:cTn id="30" fill="hold" nodeType="afterGroup">
                            <p:stCondLst>
                              <p:cond delay="1100"/>
                            </p:stCondLst>
                            <p:childTnLst>
                              <p:par>
                                <p:cTn id="31" presetID="2" presetClass="entr" presetSubtype="8" fill="hold" grpId="0" nodeType="afterEffect">
                                  <p:stCondLst>
                                    <p:cond delay="100"/>
                                  </p:stCondLst>
                                  <p:childTnLst>
                                    <p:set>
                                      <p:cBhvr>
                                        <p:cTn id="32" dur="1" fill="hold">
                                          <p:stCondLst>
                                            <p:cond delay="0"/>
                                          </p:stCondLst>
                                        </p:cTn>
                                        <p:tgtEl>
                                          <p:spTgt spid="554008"/>
                                        </p:tgtEl>
                                        <p:attrNameLst>
                                          <p:attrName>style.visibility</p:attrName>
                                        </p:attrNameLst>
                                      </p:cBhvr>
                                      <p:to>
                                        <p:strVal val="visible"/>
                                      </p:to>
                                    </p:set>
                                    <p:anim calcmode="lin" valueType="num">
                                      <p:cBhvr additive="base">
                                        <p:cTn id="33" dur="500" fill="hold"/>
                                        <p:tgtEl>
                                          <p:spTgt spid="554008"/>
                                        </p:tgtEl>
                                        <p:attrNameLst>
                                          <p:attrName>ppt_x</p:attrName>
                                        </p:attrNameLst>
                                      </p:cBhvr>
                                      <p:tavLst>
                                        <p:tav tm="0">
                                          <p:val>
                                            <p:strVal val="0-#ppt_w/2"/>
                                          </p:val>
                                        </p:tav>
                                        <p:tav tm="100000">
                                          <p:val>
                                            <p:strVal val="#ppt_x"/>
                                          </p:val>
                                        </p:tav>
                                      </p:tavLst>
                                    </p:anim>
                                    <p:anim calcmode="lin" valueType="num">
                                      <p:cBhvr additive="base">
                                        <p:cTn id="34" dur="500" fill="hold"/>
                                        <p:tgtEl>
                                          <p:spTgt spid="554008"/>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500" fill="hold"/>
                                        <p:tgtEl>
                                          <p:spTgt spid="2"/>
                                        </p:tgtEl>
                                        <p:attrNameLst>
                                          <p:attrName>ppt_w</p:attrName>
                                        </p:attrNameLst>
                                      </p:cBhvr>
                                      <p:tavLst>
                                        <p:tav tm="0">
                                          <p:val>
                                            <p:fltVal val="0"/>
                                          </p:val>
                                        </p:tav>
                                        <p:tav tm="100000">
                                          <p:val>
                                            <p:strVal val="#ppt_w"/>
                                          </p:val>
                                        </p:tav>
                                      </p:tavLst>
                                    </p:anim>
                                    <p:anim calcmode="lin" valueType="num">
                                      <p:cBhvr>
                                        <p:cTn id="40" dur="500" fill="hold"/>
                                        <p:tgtEl>
                                          <p:spTgt spid="2"/>
                                        </p:tgtEl>
                                        <p:attrNameLst>
                                          <p:attrName>ppt_h</p:attrName>
                                        </p:attrNameLst>
                                      </p:cBhvr>
                                      <p:tavLst>
                                        <p:tav tm="0">
                                          <p:val>
                                            <p:fltVal val="0"/>
                                          </p:val>
                                        </p:tav>
                                        <p:tav tm="100000">
                                          <p:val>
                                            <p:strVal val="#ppt_h"/>
                                          </p:val>
                                        </p:tav>
                                      </p:tavLst>
                                    </p:anim>
                                    <p:anim calcmode="lin" valueType="num">
                                      <p:cBhvr>
                                        <p:cTn id="41" dur="500" fill="hold"/>
                                        <p:tgtEl>
                                          <p:spTgt spid="2"/>
                                        </p:tgtEl>
                                        <p:attrNameLst>
                                          <p:attrName>ppt_x</p:attrName>
                                        </p:attrNameLst>
                                      </p:cBhvr>
                                      <p:tavLst>
                                        <p:tav tm="0">
                                          <p:val>
                                            <p:fltVal val="0.5"/>
                                          </p:val>
                                        </p:tav>
                                        <p:tav tm="100000">
                                          <p:val>
                                            <p:strVal val="#ppt_x"/>
                                          </p:val>
                                        </p:tav>
                                      </p:tavLst>
                                    </p:anim>
                                    <p:anim calcmode="lin" valueType="num">
                                      <p:cBhvr>
                                        <p:cTn id="42"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4008" grpId="0" animBg="1"/>
      <p:bldP spid="554007" grpId="0" animBg="1"/>
      <p:bldP spid="55422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a:extLst>
              <a:ext uri="{FF2B5EF4-FFF2-40B4-BE49-F238E27FC236}">
                <a16:creationId xmlns:a16="http://schemas.microsoft.com/office/drawing/2014/main" id="{4704BC77-5944-6691-4689-D6D57796AD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88" y="198438"/>
            <a:ext cx="9043987" cy="7415212"/>
          </a:xfrm>
          <a:prstGeom prst="rect">
            <a:avLst/>
          </a:prstGeom>
          <a:noFill/>
          <a:ln w="76320">
            <a:solidFill>
              <a:srgbClr val="0066FF"/>
            </a:solidFill>
            <a:miter lim="800000"/>
            <a:headEnd/>
            <a:tailEnd/>
          </a:ln>
          <a:extLst>
            <a:ext uri="{909E8E84-426E-40DD-AFC4-6F175D3DCCD1}">
              <a14:hiddenFill xmlns:a14="http://schemas.microsoft.com/office/drawing/2010/main">
                <a:solidFill>
                  <a:srgbClr val="FFFFFF"/>
                </a:solidFill>
              </a14:hiddenFill>
            </a:ext>
          </a:extLst>
        </p:spPr>
      </p:pic>
      <p:sp>
        <p:nvSpPr>
          <p:cNvPr id="116738" name="Text Box 4">
            <a:extLst>
              <a:ext uri="{FF2B5EF4-FFF2-40B4-BE49-F238E27FC236}">
                <a16:creationId xmlns:a16="http://schemas.microsoft.com/office/drawing/2014/main" id="{B7F8F8F1-27C0-39BC-0C26-89C004CAFA3D}"/>
              </a:ext>
            </a:extLst>
          </p:cNvPr>
          <p:cNvSpPr txBox="1">
            <a:spLocks noChangeArrowheads="1"/>
          </p:cNvSpPr>
          <p:nvPr/>
        </p:nvSpPr>
        <p:spPr bwMode="auto">
          <a:xfrm>
            <a:off x="866775" y="7429500"/>
            <a:ext cx="9191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9816" tIns="46699" rIns="89816" bIns="46699" anchor="ctr">
            <a:spAutoFit/>
          </a:bodyPr>
          <a:lstStyle>
            <a:lvl1pPr defTabSz="4508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3200" b="1">
                <a:solidFill>
                  <a:schemeClr val="tx1"/>
                </a:solidFill>
                <a:latin typeface="WinInnwa" pitchFamily="2" charset="0"/>
                <a:ea typeface="ＭＳ Ｐゴシック" panose="020B0600070205080204" pitchFamily="34" charset="-128"/>
              </a:defRPr>
            </a:lvl1pPr>
            <a:lvl2pPr marL="742950" indent="-285750" defTabSz="4508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3200" b="1">
                <a:solidFill>
                  <a:schemeClr val="tx1"/>
                </a:solidFill>
                <a:latin typeface="WinInnwa" pitchFamily="2" charset="0"/>
                <a:ea typeface="ＭＳ Ｐゴシック" panose="020B0600070205080204" pitchFamily="34" charset="-128"/>
              </a:defRPr>
            </a:lvl2pPr>
            <a:lvl3pPr marL="1143000" indent="-228600" defTabSz="4508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3200" b="1">
                <a:solidFill>
                  <a:schemeClr val="tx1"/>
                </a:solidFill>
                <a:latin typeface="WinInnwa" pitchFamily="2" charset="0"/>
                <a:ea typeface="ＭＳ Ｐゴシック" panose="020B0600070205080204" pitchFamily="34" charset="-128"/>
              </a:defRPr>
            </a:lvl3pPr>
            <a:lvl4pPr marL="1600200" indent="-228600" defTabSz="4508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3200" b="1">
                <a:solidFill>
                  <a:schemeClr val="tx1"/>
                </a:solidFill>
                <a:latin typeface="WinInnwa" pitchFamily="2" charset="0"/>
                <a:ea typeface="ＭＳ Ｐゴシック" panose="020B0600070205080204" pitchFamily="34" charset="-128"/>
              </a:defRPr>
            </a:lvl4pPr>
            <a:lvl5pPr marL="2057400" indent="-228600" defTabSz="4508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3200" b="1">
                <a:solidFill>
                  <a:schemeClr val="tx1"/>
                </a:solidFill>
                <a:latin typeface="WinInnwa" pitchFamily="2" charset="0"/>
                <a:ea typeface="ＭＳ Ｐゴシック" panose="020B0600070205080204" pitchFamily="34" charset="-128"/>
              </a:defRPr>
            </a:lvl5pPr>
            <a:lvl6pPr marL="2514600" indent="-228600" algn="ctr" defTabSz="450850" eaLnBrk="0" fontAlgn="base" hangingPunct="0">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3200" b="1">
                <a:solidFill>
                  <a:schemeClr val="tx1"/>
                </a:solidFill>
                <a:latin typeface="WinInnwa" pitchFamily="2" charset="0"/>
                <a:ea typeface="ＭＳ Ｐゴシック" panose="020B0600070205080204" pitchFamily="34" charset="-128"/>
              </a:defRPr>
            </a:lvl6pPr>
            <a:lvl7pPr marL="2971800" indent="-228600" algn="ctr" defTabSz="450850" eaLnBrk="0" fontAlgn="base" hangingPunct="0">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3200" b="1">
                <a:solidFill>
                  <a:schemeClr val="tx1"/>
                </a:solidFill>
                <a:latin typeface="WinInnwa" pitchFamily="2" charset="0"/>
                <a:ea typeface="ＭＳ Ｐゴシック" panose="020B0600070205080204" pitchFamily="34" charset="-128"/>
              </a:defRPr>
            </a:lvl7pPr>
            <a:lvl8pPr marL="3429000" indent="-228600" algn="ctr" defTabSz="450850" eaLnBrk="0" fontAlgn="base" hangingPunct="0">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3200" b="1">
                <a:solidFill>
                  <a:schemeClr val="tx1"/>
                </a:solidFill>
                <a:latin typeface="WinInnwa" pitchFamily="2" charset="0"/>
                <a:ea typeface="ＭＳ Ｐゴシック" panose="020B0600070205080204" pitchFamily="34" charset="-128"/>
              </a:defRPr>
            </a:lvl8pPr>
            <a:lvl9pPr marL="3886200" indent="-228600" algn="ctr" defTabSz="450850" eaLnBrk="0" fontAlgn="base" hangingPunct="0">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3200" b="1">
                <a:solidFill>
                  <a:schemeClr val="tx1"/>
                </a:solidFill>
                <a:latin typeface="WinInnwa" pitchFamily="2" charset="0"/>
                <a:ea typeface="ＭＳ Ｐゴシック" panose="020B0600070205080204" pitchFamily="34" charset="-128"/>
              </a:defRPr>
            </a:lvl9pPr>
          </a:lstStyle>
          <a:p>
            <a:pPr>
              <a:spcBef>
                <a:spcPts val="563"/>
              </a:spcBef>
              <a:buClr>
                <a:srgbClr val="FFFFFF"/>
              </a:buClr>
              <a:buSzPct val="100000"/>
              <a:buFont typeface="Times New Roman" panose="02020603050405020304" pitchFamily="18" charset="0"/>
              <a:buNone/>
            </a:pPr>
            <a:r>
              <a:rPr lang="en-GB" altLang="en-US" sz="900">
                <a:solidFill>
                  <a:srgbClr val="FFFFFF"/>
                </a:solidFill>
                <a:latin typeface="Arial" panose="020B0604020202020204" pitchFamily="34" charset="0"/>
              </a:rPr>
              <a:t>©2006 TBBMI</a:t>
            </a:r>
          </a:p>
        </p:txBody>
      </p:sp>
      <p:sp>
        <p:nvSpPr>
          <p:cNvPr id="116739" name="Rectangle 5">
            <a:extLst>
              <a:ext uri="{FF2B5EF4-FFF2-40B4-BE49-F238E27FC236}">
                <a16:creationId xmlns:a16="http://schemas.microsoft.com/office/drawing/2014/main" id="{273C4E74-0F92-C40B-D4DB-53386E6108C3}"/>
              </a:ext>
            </a:extLst>
          </p:cNvPr>
          <p:cNvSpPr>
            <a:spLocks noChangeArrowheads="1"/>
          </p:cNvSpPr>
          <p:nvPr/>
        </p:nvSpPr>
        <p:spPr bwMode="auto">
          <a:xfrm>
            <a:off x="8713788" y="7408863"/>
            <a:ext cx="7397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9816" tIns="46699" rIns="89816" bIns="46699" anchor="ctr">
            <a:spAutoFit/>
          </a:bodyPr>
          <a:lstStyle>
            <a:lvl1pPr defTabSz="450850">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sz="3200" b="1">
                <a:solidFill>
                  <a:schemeClr val="tx1"/>
                </a:solidFill>
                <a:latin typeface="WinInnwa" pitchFamily="2" charset="0"/>
                <a:ea typeface="ＭＳ Ｐゴシック" panose="020B0600070205080204" pitchFamily="34" charset="-128"/>
              </a:defRPr>
            </a:lvl1pPr>
            <a:lvl2pPr marL="742950" indent="-285750" defTabSz="450850">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sz="3200" b="1">
                <a:solidFill>
                  <a:schemeClr val="tx1"/>
                </a:solidFill>
                <a:latin typeface="WinInnwa" pitchFamily="2" charset="0"/>
                <a:ea typeface="ＭＳ Ｐゴシック" panose="020B0600070205080204" pitchFamily="34" charset="-128"/>
              </a:defRPr>
            </a:lvl2pPr>
            <a:lvl3pPr marL="1143000" indent="-228600" defTabSz="450850">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sz="3200" b="1">
                <a:solidFill>
                  <a:schemeClr val="tx1"/>
                </a:solidFill>
                <a:latin typeface="WinInnwa" pitchFamily="2" charset="0"/>
                <a:ea typeface="ＭＳ Ｐゴシック" panose="020B0600070205080204" pitchFamily="34" charset="-128"/>
              </a:defRPr>
            </a:lvl3pPr>
            <a:lvl4pPr marL="1600200" indent="-228600" defTabSz="450850">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sz="3200" b="1">
                <a:solidFill>
                  <a:schemeClr val="tx1"/>
                </a:solidFill>
                <a:latin typeface="WinInnwa" pitchFamily="2" charset="0"/>
                <a:ea typeface="ＭＳ Ｐゴシック" panose="020B0600070205080204" pitchFamily="34" charset="-128"/>
              </a:defRPr>
            </a:lvl4pPr>
            <a:lvl5pPr marL="2057400" indent="-228600" defTabSz="450850">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sz="3200" b="1">
                <a:solidFill>
                  <a:schemeClr val="tx1"/>
                </a:solidFill>
                <a:latin typeface="WinInnwa" pitchFamily="2" charset="0"/>
                <a:ea typeface="ＭＳ Ｐゴシック" panose="020B0600070205080204" pitchFamily="34" charset="-128"/>
              </a:defRPr>
            </a:lvl5pPr>
            <a:lvl6pPr marL="2514600" indent="-228600" algn="ctr" defTabSz="450850" eaLnBrk="0" fontAlgn="base" hangingPunct="0">
              <a:spcBef>
                <a:spcPct val="0"/>
              </a:spcBef>
              <a:spcAft>
                <a:spcPct val="0"/>
              </a:spcAft>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sz="3200" b="1">
                <a:solidFill>
                  <a:schemeClr val="tx1"/>
                </a:solidFill>
                <a:latin typeface="WinInnwa" pitchFamily="2" charset="0"/>
                <a:ea typeface="ＭＳ Ｐゴシック" panose="020B0600070205080204" pitchFamily="34" charset="-128"/>
              </a:defRPr>
            </a:lvl6pPr>
            <a:lvl7pPr marL="2971800" indent="-228600" algn="ctr" defTabSz="450850" eaLnBrk="0" fontAlgn="base" hangingPunct="0">
              <a:spcBef>
                <a:spcPct val="0"/>
              </a:spcBef>
              <a:spcAft>
                <a:spcPct val="0"/>
              </a:spcAft>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sz="3200" b="1">
                <a:solidFill>
                  <a:schemeClr val="tx1"/>
                </a:solidFill>
                <a:latin typeface="WinInnwa" pitchFamily="2" charset="0"/>
                <a:ea typeface="ＭＳ Ｐゴシック" panose="020B0600070205080204" pitchFamily="34" charset="-128"/>
              </a:defRPr>
            </a:lvl7pPr>
            <a:lvl8pPr marL="3429000" indent="-228600" algn="ctr" defTabSz="450850" eaLnBrk="0" fontAlgn="base" hangingPunct="0">
              <a:spcBef>
                <a:spcPct val="0"/>
              </a:spcBef>
              <a:spcAft>
                <a:spcPct val="0"/>
              </a:spcAft>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sz="3200" b="1">
                <a:solidFill>
                  <a:schemeClr val="tx1"/>
                </a:solidFill>
                <a:latin typeface="WinInnwa" pitchFamily="2" charset="0"/>
                <a:ea typeface="ＭＳ Ｐゴシック" panose="020B0600070205080204" pitchFamily="34" charset="-128"/>
              </a:defRPr>
            </a:lvl8pPr>
            <a:lvl9pPr marL="3886200" indent="-228600" algn="ctr" defTabSz="450850" eaLnBrk="0" fontAlgn="base" hangingPunct="0">
              <a:spcBef>
                <a:spcPct val="0"/>
              </a:spcBef>
              <a:spcAft>
                <a:spcPct val="0"/>
              </a:spcAft>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sz="3200" b="1">
                <a:solidFill>
                  <a:schemeClr val="tx1"/>
                </a:solidFill>
                <a:latin typeface="WinInnwa" pitchFamily="2" charset="0"/>
                <a:ea typeface="ＭＳ Ｐゴシック" panose="020B0600070205080204" pitchFamily="34" charset="-128"/>
              </a:defRPr>
            </a:lvl9pPr>
          </a:lstStyle>
          <a:p>
            <a:pPr>
              <a:buClr>
                <a:srgbClr val="FFFFFF"/>
              </a:buClr>
              <a:buSzPct val="100000"/>
              <a:buFont typeface="Times New Roman" panose="02020603050405020304" pitchFamily="18" charset="0"/>
              <a:buNone/>
            </a:pPr>
            <a:r>
              <a:rPr lang="en-GB" altLang="en-US" sz="1000">
                <a:solidFill>
                  <a:srgbClr val="FFFFFF"/>
                </a:solidFill>
                <a:latin typeface="Comic Sans MS" panose="030F0902030302020204" pitchFamily="66" charset="0"/>
              </a:rPr>
              <a:t>9.65.08.</a:t>
            </a:r>
          </a:p>
        </p:txBody>
      </p:sp>
      <p:sp>
        <p:nvSpPr>
          <p:cNvPr id="116740" name="Text Box 6">
            <a:extLst>
              <a:ext uri="{FF2B5EF4-FFF2-40B4-BE49-F238E27FC236}">
                <a16:creationId xmlns:a16="http://schemas.microsoft.com/office/drawing/2014/main" id="{033DDD01-4C71-69B3-3B4D-27F45259CC84}"/>
              </a:ext>
            </a:extLst>
          </p:cNvPr>
          <p:cNvSpPr txBox="1">
            <a:spLocks noChangeArrowheads="1"/>
          </p:cNvSpPr>
          <p:nvPr/>
        </p:nvSpPr>
        <p:spPr bwMode="auto">
          <a:xfrm>
            <a:off x="9191625" y="7410450"/>
            <a:ext cx="3365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9816" tIns="46699" rIns="89816" bIns="46699" anchor="ctr">
            <a:spAutoFit/>
          </a:bodyPr>
          <a:lstStyle>
            <a:lvl1pPr defTabSz="4508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3200" b="1">
                <a:solidFill>
                  <a:schemeClr val="tx1"/>
                </a:solidFill>
                <a:latin typeface="WinInnwa" pitchFamily="2" charset="0"/>
                <a:ea typeface="ＭＳ Ｐゴシック" panose="020B0600070205080204" pitchFamily="34" charset="-128"/>
              </a:defRPr>
            </a:lvl1pPr>
            <a:lvl2pPr marL="742950" indent="-285750" defTabSz="4508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3200" b="1">
                <a:solidFill>
                  <a:schemeClr val="tx1"/>
                </a:solidFill>
                <a:latin typeface="WinInnwa" pitchFamily="2" charset="0"/>
                <a:ea typeface="ＭＳ Ｐゴシック" panose="020B0600070205080204" pitchFamily="34" charset="-128"/>
              </a:defRPr>
            </a:lvl2pPr>
            <a:lvl3pPr marL="1143000" indent="-228600" defTabSz="4508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3200" b="1">
                <a:solidFill>
                  <a:schemeClr val="tx1"/>
                </a:solidFill>
                <a:latin typeface="WinInnwa" pitchFamily="2" charset="0"/>
                <a:ea typeface="ＭＳ Ｐゴシック" panose="020B0600070205080204" pitchFamily="34" charset="-128"/>
              </a:defRPr>
            </a:lvl3pPr>
            <a:lvl4pPr marL="1600200" indent="-228600" defTabSz="4508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3200" b="1">
                <a:solidFill>
                  <a:schemeClr val="tx1"/>
                </a:solidFill>
                <a:latin typeface="WinInnwa" pitchFamily="2" charset="0"/>
                <a:ea typeface="ＭＳ Ｐゴシック" panose="020B0600070205080204" pitchFamily="34" charset="-128"/>
              </a:defRPr>
            </a:lvl4pPr>
            <a:lvl5pPr marL="2057400" indent="-228600" defTabSz="4508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3200" b="1">
                <a:solidFill>
                  <a:schemeClr val="tx1"/>
                </a:solidFill>
                <a:latin typeface="WinInnwa" pitchFamily="2" charset="0"/>
                <a:ea typeface="ＭＳ Ｐゴシック" panose="020B0600070205080204" pitchFamily="34" charset="-128"/>
              </a:defRPr>
            </a:lvl5pPr>
            <a:lvl6pPr marL="2514600" indent="-228600" algn="ctr" defTabSz="450850" eaLnBrk="0" fontAlgn="base" hangingPunct="0">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3200" b="1">
                <a:solidFill>
                  <a:schemeClr val="tx1"/>
                </a:solidFill>
                <a:latin typeface="WinInnwa" pitchFamily="2" charset="0"/>
                <a:ea typeface="ＭＳ Ｐゴシック" panose="020B0600070205080204" pitchFamily="34" charset="-128"/>
              </a:defRPr>
            </a:lvl6pPr>
            <a:lvl7pPr marL="2971800" indent="-228600" algn="ctr" defTabSz="450850" eaLnBrk="0" fontAlgn="base" hangingPunct="0">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3200" b="1">
                <a:solidFill>
                  <a:schemeClr val="tx1"/>
                </a:solidFill>
                <a:latin typeface="WinInnwa" pitchFamily="2" charset="0"/>
                <a:ea typeface="ＭＳ Ｐゴシック" panose="020B0600070205080204" pitchFamily="34" charset="-128"/>
              </a:defRPr>
            </a:lvl7pPr>
            <a:lvl8pPr marL="3429000" indent="-228600" algn="ctr" defTabSz="450850" eaLnBrk="0" fontAlgn="base" hangingPunct="0">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3200" b="1">
                <a:solidFill>
                  <a:schemeClr val="tx1"/>
                </a:solidFill>
                <a:latin typeface="WinInnwa" pitchFamily="2" charset="0"/>
                <a:ea typeface="ＭＳ Ｐゴシック" panose="020B0600070205080204" pitchFamily="34" charset="-128"/>
              </a:defRPr>
            </a:lvl8pPr>
            <a:lvl9pPr marL="3886200" indent="-228600" algn="ctr" defTabSz="450850" eaLnBrk="0" fontAlgn="base" hangingPunct="0">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3200" b="1">
                <a:solidFill>
                  <a:schemeClr val="tx1"/>
                </a:solidFill>
                <a:latin typeface="WinInnwa" pitchFamily="2" charset="0"/>
                <a:ea typeface="ＭＳ Ｐゴシック" panose="020B0600070205080204" pitchFamily="34" charset="-128"/>
              </a:defRPr>
            </a:lvl9pPr>
          </a:lstStyle>
          <a:p>
            <a:pPr>
              <a:spcBef>
                <a:spcPts val="625"/>
              </a:spcBef>
              <a:buClr>
                <a:srgbClr val="FFFFFF"/>
              </a:buClr>
              <a:buSzPct val="100000"/>
              <a:buFont typeface="Times New Roman" panose="02020603050405020304" pitchFamily="18" charset="0"/>
              <a:buNone/>
            </a:pPr>
            <a:r>
              <a:rPr lang="en-GB" altLang="en-US" sz="1000">
                <a:solidFill>
                  <a:srgbClr val="FFFFFF"/>
                </a:solidFill>
                <a:latin typeface="Comic Sans MS" panose="030F0902030302020204" pitchFamily="66" charset="0"/>
              </a:rPr>
              <a:t>49</a:t>
            </a:r>
          </a:p>
        </p:txBody>
      </p:sp>
      <p:sp>
        <p:nvSpPr>
          <p:cNvPr id="52231" name="Oval 7">
            <a:extLst>
              <a:ext uri="{FF2B5EF4-FFF2-40B4-BE49-F238E27FC236}">
                <a16:creationId xmlns:a16="http://schemas.microsoft.com/office/drawing/2014/main" id="{FF21FF93-02F5-A88C-74A7-B1820D49EFFC}"/>
              </a:ext>
            </a:extLst>
          </p:cNvPr>
          <p:cNvSpPr>
            <a:spLocks noChangeArrowheads="1"/>
          </p:cNvSpPr>
          <p:nvPr/>
        </p:nvSpPr>
        <p:spPr bwMode="auto">
          <a:xfrm>
            <a:off x="1373188" y="439738"/>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255" tIns="45626" rIns="91255" bIns="45626" anchor="ctr"/>
          <a:lstStyle>
            <a:lvl1pPr defTabSz="455613">
              <a:defRPr sz="3200" b="1">
                <a:solidFill>
                  <a:schemeClr val="tx1"/>
                </a:solidFill>
                <a:latin typeface="WinInnwa" pitchFamily="2" charset="0"/>
                <a:ea typeface="ＭＳ Ｐゴシック" panose="020B0600070205080204" pitchFamily="34" charset="-128"/>
              </a:defRPr>
            </a:lvl1pPr>
            <a:lvl2pPr marL="742950" indent="-285750" defTabSz="455613">
              <a:defRPr sz="3200" b="1">
                <a:solidFill>
                  <a:schemeClr val="tx1"/>
                </a:solidFill>
                <a:latin typeface="WinInnwa" pitchFamily="2" charset="0"/>
                <a:ea typeface="ＭＳ Ｐゴシック" panose="020B0600070205080204" pitchFamily="34" charset="-128"/>
              </a:defRPr>
            </a:lvl2pPr>
            <a:lvl3pPr marL="1143000" indent="-228600" defTabSz="455613">
              <a:defRPr sz="3200" b="1">
                <a:solidFill>
                  <a:schemeClr val="tx1"/>
                </a:solidFill>
                <a:latin typeface="WinInnwa" pitchFamily="2" charset="0"/>
                <a:ea typeface="ＭＳ Ｐゴシック" panose="020B0600070205080204" pitchFamily="34" charset="-128"/>
              </a:defRPr>
            </a:lvl3pPr>
            <a:lvl4pPr marL="1600200" indent="-228600" defTabSz="455613">
              <a:defRPr sz="3200" b="1">
                <a:solidFill>
                  <a:schemeClr val="tx1"/>
                </a:solidFill>
                <a:latin typeface="WinInnwa" pitchFamily="2" charset="0"/>
                <a:ea typeface="ＭＳ Ｐゴシック" panose="020B0600070205080204" pitchFamily="34" charset="-128"/>
              </a:defRPr>
            </a:lvl4pPr>
            <a:lvl5pPr marL="2057400" indent="-228600" defTabSz="455613">
              <a:defRPr sz="3200" b="1">
                <a:solidFill>
                  <a:schemeClr val="tx1"/>
                </a:solidFill>
                <a:latin typeface="WinInnwa" pitchFamily="2" charset="0"/>
                <a:ea typeface="ＭＳ Ｐゴシック" panose="020B0600070205080204" pitchFamily="34" charset="-128"/>
              </a:defRPr>
            </a:lvl5pPr>
            <a:lvl6pPr marL="25146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93000"/>
              </a:lnSpc>
              <a:buClr>
                <a:srgbClr val="000000"/>
              </a:buClr>
              <a:buSzPct val="100000"/>
              <a:buFont typeface="Times New Roman" panose="02020603050405020304" pitchFamily="18" charset="0"/>
              <a:buNone/>
            </a:pPr>
            <a:endParaRPr lang="en-US" altLang="en-US" sz="2500" b="0">
              <a:solidFill>
                <a:srgbClr val="FFFFFF"/>
              </a:solidFill>
              <a:latin typeface="Times New Roman" panose="02020603050405020304" pitchFamily="18" charset="0"/>
            </a:endParaRPr>
          </a:p>
        </p:txBody>
      </p:sp>
      <p:sp>
        <p:nvSpPr>
          <p:cNvPr id="52232" name="Oval 8">
            <a:extLst>
              <a:ext uri="{FF2B5EF4-FFF2-40B4-BE49-F238E27FC236}">
                <a16:creationId xmlns:a16="http://schemas.microsoft.com/office/drawing/2014/main" id="{4269E6E9-BC1B-A34D-CFC1-9E3A26C19F13}"/>
              </a:ext>
            </a:extLst>
          </p:cNvPr>
          <p:cNvSpPr>
            <a:spLocks noChangeArrowheads="1"/>
          </p:cNvSpPr>
          <p:nvPr/>
        </p:nvSpPr>
        <p:spPr bwMode="auto">
          <a:xfrm>
            <a:off x="1862138" y="825500"/>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255" tIns="45626" rIns="91255" bIns="45626" anchor="ctr"/>
          <a:lstStyle>
            <a:lvl1pPr defTabSz="455613">
              <a:defRPr sz="3200" b="1">
                <a:solidFill>
                  <a:schemeClr val="tx1"/>
                </a:solidFill>
                <a:latin typeface="WinInnwa" pitchFamily="2" charset="0"/>
                <a:ea typeface="ＭＳ Ｐゴシック" panose="020B0600070205080204" pitchFamily="34" charset="-128"/>
              </a:defRPr>
            </a:lvl1pPr>
            <a:lvl2pPr marL="742950" indent="-285750" defTabSz="455613">
              <a:defRPr sz="3200" b="1">
                <a:solidFill>
                  <a:schemeClr val="tx1"/>
                </a:solidFill>
                <a:latin typeface="WinInnwa" pitchFamily="2" charset="0"/>
                <a:ea typeface="ＭＳ Ｐゴシック" panose="020B0600070205080204" pitchFamily="34" charset="-128"/>
              </a:defRPr>
            </a:lvl2pPr>
            <a:lvl3pPr marL="1143000" indent="-228600" defTabSz="455613">
              <a:defRPr sz="3200" b="1">
                <a:solidFill>
                  <a:schemeClr val="tx1"/>
                </a:solidFill>
                <a:latin typeface="WinInnwa" pitchFamily="2" charset="0"/>
                <a:ea typeface="ＭＳ Ｐゴシック" panose="020B0600070205080204" pitchFamily="34" charset="-128"/>
              </a:defRPr>
            </a:lvl3pPr>
            <a:lvl4pPr marL="1600200" indent="-228600" defTabSz="455613">
              <a:defRPr sz="3200" b="1">
                <a:solidFill>
                  <a:schemeClr val="tx1"/>
                </a:solidFill>
                <a:latin typeface="WinInnwa" pitchFamily="2" charset="0"/>
                <a:ea typeface="ＭＳ Ｐゴシック" panose="020B0600070205080204" pitchFamily="34" charset="-128"/>
              </a:defRPr>
            </a:lvl4pPr>
            <a:lvl5pPr marL="2057400" indent="-228600" defTabSz="455613">
              <a:defRPr sz="3200" b="1">
                <a:solidFill>
                  <a:schemeClr val="tx1"/>
                </a:solidFill>
                <a:latin typeface="WinInnwa" pitchFamily="2" charset="0"/>
                <a:ea typeface="ＭＳ Ｐゴシック" panose="020B0600070205080204" pitchFamily="34" charset="-128"/>
              </a:defRPr>
            </a:lvl5pPr>
            <a:lvl6pPr marL="25146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93000"/>
              </a:lnSpc>
              <a:buClr>
                <a:srgbClr val="000000"/>
              </a:buClr>
              <a:buSzPct val="100000"/>
              <a:buFont typeface="Times New Roman" panose="02020603050405020304" pitchFamily="18" charset="0"/>
              <a:buNone/>
            </a:pPr>
            <a:endParaRPr lang="en-US" altLang="en-US" sz="2500" b="0">
              <a:solidFill>
                <a:srgbClr val="FFFFFF"/>
              </a:solidFill>
              <a:latin typeface="Times New Roman" panose="02020603050405020304" pitchFamily="18" charset="0"/>
            </a:endParaRPr>
          </a:p>
        </p:txBody>
      </p:sp>
      <p:sp>
        <p:nvSpPr>
          <p:cNvPr id="52233" name="Oval 9">
            <a:extLst>
              <a:ext uri="{FF2B5EF4-FFF2-40B4-BE49-F238E27FC236}">
                <a16:creationId xmlns:a16="http://schemas.microsoft.com/office/drawing/2014/main" id="{009AF595-5CAD-5A9B-A58B-F0B3874ED3F9}"/>
              </a:ext>
            </a:extLst>
          </p:cNvPr>
          <p:cNvSpPr>
            <a:spLocks noChangeArrowheads="1"/>
          </p:cNvSpPr>
          <p:nvPr/>
        </p:nvSpPr>
        <p:spPr bwMode="auto">
          <a:xfrm>
            <a:off x="4140200" y="1963738"/>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255" tIns="45626" rIns="91255" bIns="45626" anchor="ctr"/>
          <a:lstStyle>
            <a:lvl1pPr defTabSz="455613">
              <a:defRPr sz="3200" b="1">
                <a:solidFill>
                  <a:schemeClr val="tx1"/>
                </a:solidFill>
                <a:latin typeface="WinInnwa" pitchFamily="2" charset="0"/>
                <a:ea typeface="ＭＳ Ｐゴシック" panose="020B0600070205080204" pitchFamily="34" charset="-128"/>
              </a:defRPr>
            </a:lvl1pPr>
            <a:lvl2pPr marL="742950" indent="-285750" defTabSz="455613">
              <a:defRPr sz="3200" b="1">
                <a:solidFill>
                  <a:schemeClr val="tx1"/>
                </a:solidFill>
                <a:latin typeface="WinInnwa" pitchFamily="2" charset="0"/>
                <a:ea typeface="ＭＳ Ｐゴシック" panose="020B0600070205080204" pitchFamily="34" charset="-128"/>
              </a:defRPr>
            </a:lvl2pPr>
            <a:lvl3pPr marL="1143000" indent="-228600" defTabSz="455613">
              <a:defRPr sz="3200" b="1">
                <a:solidFill>
                  <a:schemeClr val="tx1"/>
                </a:solidFill>
                <a:latin typeface="WinInnwa" pitchFamily="2" charset="0"/>
                <a:ea typeface="ＭＳ Ｐゴシック" panose="020B0600070205080204" pitchFamily="34" charset="-128"/>
              </a:defRPr>
            </a:lvl3pPr>
            <a:lvl4pPr marL="1600200" indent="-228600" defTabSz="455613">
              <a:defRPr sz="3200" b="1">
                <a:solidFill>
                  <a:schemeClr val="tx1"/>
                </a:solidFill>
                <a:latin typeface="WinInnwa" pitchFamily="2" charset="0"/>
                <a:ea typeface="ＭＳ Ｐゴシック" panose="020B0600070205080204" pitchFamily="34" charset="-128"/>
              </a:defRPr>
            </a:lvl4pPr>
            <a:lvl5pPr marL="2057400" indent="-228600" defTabSz="455613">
              <a:defRPr sz="3200" b="1">
                <a:solidFill>
                  <a:schemeClr val="tx1"/>
                </a:solidFill>
                <a:latin typeface="WinInnwa" pitchFamily="2" charset="0"/>
                <a:ea typeface="ＭＳ Ｐゴシック" panose="020B0600070205080204" pitchFamily="34" charset="-128"/>
              </a:defRPr>
            </a:lvl5pPr>
            <a:lvl6pPr marL="25146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93000"/>
              </a:lnSpc>
              <a:buClr>
                <a:srgbClr val="000000"/>
              </a:buClr>
              <a:buSzPct val="100000"/>
              <a:buFont typeface="Times New Roman" panose="02020603050405020304" pitchFamily="18" charset="0"/>
              <a:buNone/>
            </a:pPr>
            <a:endParaRPr lang="en-US" altLang="en-US" sz="2500" b="0">
              <a:solidFill>
                <a:srgbClr val="FFFFFF"/>
              </a:solidFill>
              <a:latin typeface="Times New Roman" panose="02020603050405020304" pitchFamily="18" charset="0"/>
            </a:endParaRPr>
          </a:p>
        </p:txBody>
      </p:sp>
      <p:sp>
        <p:nvSpPr>
          <p:cNvPr id="52234" name="Oval 10">
            <a:extLst>
              <a:ext uri="{FF2B5EF4-FFF2-40B4-BE49-F238E27FC236}">
                <a16:creationId xmlns:a16="http://schemas.microsoft.com/office/drawing/2014/main" id="{229AFEBB-1467-3EB4-367D-9AAE8E44707C}"/>
              </a:ext>
            </a:extLst>
          </p:cNvPr>
          <p:cNvSpPr>
            <a:spLocks noChangeArrowheads="1"/>
          </p:cNvSpPr>
          <p:nvPr/>
        </p:nvSpPr>
        <p:spPr bwMode="auto">
          <a:xfrm>
            <a:off x="4033838" y="896938"/>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255" tIns="45626" rIns="91255" bIns="45626" anchor="ctr"/>
          <a:lstStyle>
            <a:lvl1pPr defTabSz="455613">
              <a:defRPr sz="3200" b="1">
                <a:solidFill>
                  <a:schemeClr val="tx1"/>
                </a:solidFill>
                <a:latin typeface="WinInnwa" pitchFamily="2" charset="0"/>
                <a:ea typeface="ＭＳ Ｐゴシック" panose="020B0600070205080204" pitchFamily="34" charset="-128"/>
              </a:defRPr>
            </a:lvl1pPr>
            <a:lvl2pPr marL="742950" indent="-285750" defTabSz="455613">
              <a:defRPr sz="3200" b="1">
                <a:solidFill>
                  <a:schemeClr val="tx1"/>
                </a:solidFill>
                <a:latin typeface="WinInnwa" pitchFamily="2" charset="0"/>
                <a:ea typeface="ＭＳ Ｐゴシック" panose="020B0600070205080204" pitchFamily="34" charset="-128"/>
              </a:defRPr>
            </a:lvl2pPr>
            <a:lvl3pPr marL="1143000" indent="-228600" defTabSz="455613">
              <a:defRPr sz="3200" b="1">
                <a:solidFill>
                  <a:schemeClr val="tx1"/>
                </a:solidFill>
                <a:latin typeface="WinInnwa" pitchFamily="2" charset="0"/>
                <a:ea typeface="ＭＳ Ｐゴシック" panose="020B0600070205080204" pitchFamily="34" charset="-128"/>
              </a:defRPr>
            </a:lvl3pPr>
            <a:lvl4pPr marL="1600200" indent="-228600" defTabSz="455613">
              <a:defRPr sz="3200" b="1">
                <a:solidFill>
                  <a:schemeClr val="tx1"/>
                </a:solidFill>
                <a:latin typeface="WinInnwa" pitchFamily="2" charset="0"/>
                <a:ea typeface="ＭＳ Ｐゴシック" panose="020B0600070205080204" pitchFamily="34" charset="-128"/>
              </a:defRPr>
            </a:lvl4pPr>
            <a:lvl5pPr marL="2057400" indent="-228600" defTabSz="455613">
              <a:defRPr sz="3200" b="1">
                <a:solidFill>
                  <a:schemeClr val="tx1"/>
                </a:solidFill>
                <a:latin typeface="WinInnwa" pitchFamily="2" charset="0"/>
                <a:ea typeface="ＭＳ Ｐゴシック" panose="020B0600070205080204" pitchFamily="34" charset="-128"/>
              </a:defRPr>
            </a:lvl5pPr>
            <a:lvl6pPr marL="25146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93000"/>
              </a:lnSpc>
              <a:buClr>
                <a:srgbClr val="000000"/>
              </a:buClr>
              <a:buSzPct val="100000"/>
              <a:buFont typeface="Times New Roman" panose="02020603050405020304" pitchFamily="18" charset="0"/>
              <a:buNone/>
            </a:pPr>
            <a:endParaRPr lang="en-US" altLang="en-US" sz="2500" b="0">
              <a:solidFill>
                <a:srgbClr val="FFFFFF"/>
              </a:solidFill>
              <a:latin typeface="Times New Roman" panose="02020603050405020304" pitchFamily="18" charset="0"/>
            </a:endParaRPr>
          </a:p>
        </p:txBody>
      </p:sp>
      <p:sp>
        <p:nvSpPr>
          <p:cNvPr id="52235" name="Oval 11">
            <a:extLst>
              <a:ext uri="{FF2B5EF4-FFF2-40B4-BE49-F238E27FC236}">
                <a16:creationId xmlns:a16="http://schemas.microsoft.com/office/drawing/2014/main" id="{506076B6-BC97-D94B-0A77-92140DDD8125}"/>
              </a:ext>
            </a:extLst>
          </p:cNvPr>
          <p:cNvSpPr>
            <a:spLocks noChangeArrowheads="1"/>
          </p:cNvSpPr>
          <p:nvPr/>
        </p:nvSpPr>
        <p:spPr bwMode="auto">
          <a:xfrm>
            <a:off x="4443413" y="920750"/>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255" tIns="45626" rIns="91255" bIns="45626" anchor="ctr"/>
          <a:lstStyle>
            <a:lvl1pPr defTabSz="455613">
              <a:defRPr sz="3200" b="1">
                <a:solidFill>
                  <a:schemeClr val="tx1"/>
                </a:solidFill>
                <a:latin typeface="WinInnwa" pitchFamily="2" charset="0"/>
                <a:ea typeface="ＭＳ Ｐゴシック" panose="020B0600070205080204" pitchFamily="34" charset="-128"/>
              </a:defRPr>
            </a:lvl1pPr>
            <a:lvl2pPr marL="742950" indent="-285750" defTabSz="455613">
              <a:defRPr sz="3200" b="1">
                <a:solidFill>
                  <a:schemeClr val="tx1"/>
                </a:solidFill>
                <a:latin typeface="WinInnwa" pitchFamily="2" charset="0"/>
                <a:ea typeface="ＭＳ Ｐゴシック" panose="020B0600070205080204" pitchFamily="34" charset="-128"/>
              </a:defRPr>
            </a:lvl2pPr>
            <a:lvl3pPr marL="1143000" indent="-228600" defTabSz="455613">
              <a:defRPr sz="3200" b="1">
                <a:solidFill>
                  <a:schemeClr val="tx1"/>
                </a:solidFill>
                <a:latin typeface="WinInnwa" pitchFamily="2" charset="0"/>
                <a:ea typeface="ＭＳ Ｐゴシック" panose="020B0600070205080204" pitchFamily="34" charset="-128"/>
              </a:defRPr>
            </a:lvl3pPr>
            <a:lvl4pPr marL="1600200" indent="-228600" defTabSz="455613">
              <a:defRPr sz="3200" b="1">
                <a:solidFill>
                  <a:schemeClr val="tx1"/>
                </a:solidFill>
                <a:latin typeface="WinInnwa" pitchFamily="2" charset="0"/>
                <a:ea typeface="ＭＳ Ｐゴシック" panose="020B0600070205080204" pitchFamily="34" charset="-128"/>
              </a:defRPr>
            </a:lvl4pPr>
            <a:lvl5pPr marL="2057400" indent="-228600" defTabSz="455613">
              <a:defRPr sz="3200" b="1">
                <a:solidFill>
                  <a:schemeClr val="tx1"/>
                </a:solidFill>
                <a:latin typeface="WinInnwa" pitchFamily="2" charset="0"/>
                <a:ea typeface="ＭＳ Ｐゴシック" panose="020B0600070205080204" pitchFamily="34" charset="-128"/>
              </a:defRPr>
            </a:lvl5pPr>
            <a:lvl6pPr marL="25146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93000"/>
              </a:lnSpc>
              <a:buClr>
                <a:srgbClr val="000000"/>
              </a:buClr>
              <a:buSzPct val="100000"/>
              <a:buFont typeface="Times New Roman" panose="02020603050405020304" pitchFamily="18" charset="0"/>
              <a:buNone/>
            </a:pPr>
            <a:endParaRPr lang="en-US" altLang="en-US" sz="2500" b="0">
              <a:solidFill>
                <a:srgbClr val="FFFFFF"/>
              </a:solidFill>
              <a:latin typeface="Times New Roman" panose="02020603050405020304" pitchFamily="18" charset="0"/>
            </a:endParaRPr>
          </a:p>
        </p:txBody>
      </p:sp>
      <p:sp>
        <p:nvSpPr>
          <p:cNvPr id="52236" name="Oval 12">
            <a:extLst>
              <a:ext uri="{FF2B5EF4-FFF2-40B4-BE49-F238E27FC236}">
                <a16:creationId xmlns:a16="http://schemas.microsoft.com/office/drawing/2014/main" id="{2522E067-8FC2-CB24-C59D-8A4F1BBA18A9}"/>
              </a:ext>
            </a:extLst>
          </p:cNvPr>
          <p:cNvSpPr>
            <a:spLocks noChangeArrowheads="1"/>
          </p:cNvSpPr>
          <p:nvPr/>
        </p:nvSpPr>
        <p:spPr bwMode="auto">
          <a:xfrm>
            <a:off x="5556250" y="1176338"/>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255" tIns="45626" rIns="91255" bIns="45626" anchor="ctr"/>
          <a:lstStyle>
            <a:lvl1pPr defTabSz="455613">
              <a:defRPr sz="3200" b="1">
                <a:solidFill>
                  <a:schemeClr val="tx1"/>
                </a:solidFill>
                <a:latin typeface="WinInnwa" pitchFamily="2" charset="0"/>
                <a:ea typeface="ＭＳ Ｐゴシック" panose="020B0600070205080204" pitchFamily="34" charset="-128"/>
              </a:defRPr>
            </a:lvl1pPr>
            <a:lvl2pPr marL="742950" indent="-285750" defTabSz="455613">
              <a:defRPr sz="3200" b="1">
                <a:solidFill>
                  <a:schemeClr val="tx1"/>
                </a:solidFill>
                <a:latin typeface="WinInnwa" pitchFamily="2" charset="0"/>
                <a:ea typeface="ＭＳ Ｐゴシック" panose="020B0600070205080204" pitchFamily="34" charset="-128"/>
              </a:defRPr>
            </a:lvl2pPr>
            <a:lvl3pPr marL="1143000" indent="-228600" defTabSz="455613">
              <a:defRPr sz="3200" b="1">
                <a:solidFill>
                  <a:schemeClr val="tx1"/>
                </a:solidFill>
                <a:latin typeface="WinInnwa" pitchFamily="2" charset="0"/>
                <a:ea typeface="ＭＳ Ｐゴシック" panose="020B0600070205080204" pitchFamily="34" charset="-128"/>
              </a:defRPr>
            </a:lvl3pPr>
            <a:lvl4pPr marL="1600200" indent="-228600" defTabSz="455613">
              <a:defRPr sz="3200" b="1">
                <a:solidFill>
                  <a:schemeClr val="tx1"/>
                </a:solidFill>
                <a:latin typeface="WinInnwa" pitchFamily="2" charset="0"/>
                <a:ea typeface="ＭＳ Ｐゴシック" panose="020B0600070205080204" pitchFamily="34" charset="-128"/>
              </a:defRPr>
            </a:lvl4pPr>
            <a:lvl5pPr marL="2057400" indent="-228600" defTabSz="455613">
              <a:defRPr sz="3200" b="1">
                <a:solidFill>
                  <a:schemeClr val="tx1"/>
                </a:solidFill>
                <a:latin typeface="WinInnwa" pitchFamily="2" charset="0"/>
                <a:ea typeface="ＭＳ Ｐゴシック" panose="020B0600070205080204" pitchFamily="34" charset="-128"/>
              </a:defRPr>
            </a:lvl5pPr>
            <a:lvl6pPr marL="25146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93000"/>
              </a:lnSpc>
              <a:buClr>
                <a:srgbClr val="000000"/>
              </a:buClr>
              <a:buSzPct val="100000"/>
              <a:buFont typeface="Times New Roman" panose="02020603050405020304" pitchFamily="18" charset="0"/>
              <a:buNone/>
            </a:pPr>
            <a:endParaRPr lang="en-US" altLang="en-US" sz="2500" b="0">
              <a:solidFill>
                <a:srgbClr val="FFFFFF"/>
              </a:solidFill>
              <a:latin typeface="Times New Roman" panose="02020603050405020304" pitchFamily="18" charset="0"/>
            </a:endParaRPr>
          </a:p>
        </p:txBody>
      </p:sp>
      <p:sp>
        <p:nvSpPr>
          <p:cNvPr id="52237" name="Oval 13">
            <a:extLst>
              <a:ext uri="{FF2B5EF4-FFF2-40B4-BE49-F238E27FC236}">
                <a16:creationId xmlns:a16="http://schemas.microsoft.com/office/drawing/2014/main" id="{DA0123FE-C54F-5A6A-17E4-CBEB5EF67402}"/>
              </a:ext>
            </a:extLst>
          </p:cNvPr>
          <p:cNvSpPr>
            <a:spLocks noChangeArrowheads="1"/>
          </p:cNvSpPr>
          <p:nvPr/>
        </p:nvSpPr>
        <p:spPr bwMode="auto">
          <a:xfrm>
            <a:off x="5837238" y="1563688"/>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255" tIns="45626" rIns="91255" bIns="45626" anchor="ctr"/>
          <a:lstStyle>
            <a:lvl1pPr defTabSz="455613">
              <a:defRPr sz="3200" b="1">
                <a:solidFill>
                  <a:schemeClr val="tx1"/>
                </a:solidFill>
                <a:latin typeface="WinInnwa" pitchFamily="2" charset="0"/>
                <a:ea typeface="ＭＳ Ｐゴシック" panose="020B0600070205080204" pitchFamily="34" charset="-128"/>
              </a:defRPr>
            </a:lvl1pPr>
            <a:lvl2pPr marL="742950" indent="-285750" defTabSz="455613">
              <a:defRPr sz="3200" b="1">
                <a:solidFill>
                  <a:schemeClr val="tx1"/>
                </a:solidFill>
                <a:latin typeface="WinInnwa" pitchFamily="2" charset="0"/>
                <a:ea typeface="ＭＳ Ｐゴシック" panose="020B0600070205080204" pitchFamily="34" charset="-128"/>
              </a:defRPr>
            </a:lvl2pPr>
            <a:lvl3pPr marL="1143000" indent="-228600" defTabSz="455613">
              <a:defRPr sz="3200" b="1">
                <a:solidFill>
                  <a:schemeClr val="tx1"/>
                </a:solidFill>
                <a:latin typeface="WinInnwa" pitchFamily="2" charset="0"/>
                <a:ea typeface="ＭＳ Ｐゴシック" panose="020B0600070205080204" pitchFamily="34" charset="-128"/>
              </a:defRPr>
            </a:lvl3pPr>
            <a:lvl4pPr marL="1600200" indent="-228600" defTabSz="455613">
              <a:defRPr sz="3200" b="1">
                <a:solidFill>
                  <a:schemeClr val="tx1"/>
                </a:solidFill>
                <a:latin typeface="WinInnwa" pitchFamily="2" charset="0"/>
                <a:ea typeface="ＭＳ Ｐゴシック" panose="020B0600070205080204" pitchFamily="34" charset="-128"/>
              </a:defRPr>
            </a:lvl4pPr>
            <a:lvl5pPr marL="2057400" indent="-228600" defTabSz="455613">
              <a:defRPr sz="3200" b="1">
                <a:solidFill>
                  <a:schemeClr val="tx1"/>
                </a:solidFill>
                <a:latin typeface="WinInnwa" pitchFamily="2" charset="0"/>
                <a:ea typeface="ＭＳ Ｐゴシック" panose="020B0600070205080204" pitchFamily="34" charset="-128"/>
              </a:defRPr>
            </a:lvl5pPr>
            <a:lvl6pPr marL="25146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93000"/>
              </a:lnSpc>
              <a:buClr>
                <a:srgbClr val="000000"/>
              </a:buClr>
              <a:buSzPct val="100000"/>
              <a:buFont typeface="Times New Roman" panose="02020603050405020304" pitchFamily="18" charset="0"/>
              <a:buNone/>
            </a:pPr>
            <a:endParaRPr lang="en-US" altLang="en-US" sz="2500" b="0">
              <a:solidFill>
                <a:srgbClr val="FFFFFF"/>
              </a:solidFill>
              <a:latin typeface="Times New Roman" panose="02020603050405020304" pitchFamily="18" charset="0"/>
            </a:endParaRPr>
          </a:p>
        </p:txBody>
      </p:sp>
      <p:sp>
        <p:nvSpPr>
          <p:cNvPr id="52238" name="Oval 14">
            <a:extLst>
              <a:ext uri="{FF2B5EF4-FFF2-40B4-BE49-F238E27FC236}">
                <a16:creationId xmlns:a16="http://schemas.microsoft.com/office/drawing/2014/main" id="{9568273E-0A15-1C1E-A935-0E9B0B333ECA}"/>
              </a:ext>
            </a:extLst>
          </p:cNvPr>
          <p:cNvSpPr>
            <a:spLocks noChangeArrowheads="1"/>
          </p:cNvSpPr>
          <p:nvPr/>
        </p:nvSpPr>
        <p:spPr bwMode="auto">
          <a:xfrm>
            <a:off x="6300788" y="1662113"/>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255" tIns="45626" rIns="91255" bIns="45626" anchor="ctr"/>
          <a:lstStyle>
            <a:lvl1pPr defTabSz="455613">
              <a:defRPr sz="3200" b="1">
                <a:solidFill>
                  <a:schemeClr val="tx1"/>
                </a:solidFill>
                <a:latin typeface="WinInnwa" pitchFamily="2" charset="0"/>
                <a:ea typeface="ＭＳ Ｐゴシック" panose="020B0600070205080204" pitchFamily="34" charset="-128"/>
              </a:defRPr>
            </a:lvl1pPr>
            <a:lvl2pPr marL="742950" indent="-285750" defTabSz="455613">
              <a:defRPr sz="3200" b="1">
                <a:solidFill>
                  <a:schemeClr val="tx1"/>
                </a:solidFill>
                <a:latin typeface="WinInnwa" pitchFamily="2" charset="0"/>
                <a:ea typeface="ＭＳ Ｐゴシック" panose="020B0600070205080204" pitchFamily="34" charset="-128"/>
              </a:defRPr>
            </a:lvl2pPr>
            <a:lvl3pPr marL="1143000" indent="-228600" defTabSz="455613">
              <a:defRPr sz="3200" b="1">
                <a:solidFill>
                  <a:schemeClr val="tx1"/>
                </a:solidFill>
                <a:latin typeface="WinInnwa" pitchFamily="2" charset="0"/>
                <a:ea typeface="ＭＳ Ｐゴシック" panose="020B0600070205080204" pitchFamily="34" charset="-128"/>
              </a:defRPr>
            </a:lvl3pPr>
            <a:lvl4pPr marL="1600200" indent="-228600" defTabSz="455613">
              <a:defRPr sz="3200" b="1">
                <a:solidFill>
                  <a:schemeClr val="tx1"/>
                </a:solidFill>
                <a:latin typeface="WinInnwa" pitchFamily="2" charset="0"/>
                <a:ea typeface="ＭＳ Ｐゴシック" panose="020B0600070205080204" pitchFamily="34" charset="-128"/>
              </a:defRPr>
            </a:lvl4pPr>
            <a:lvl5pPr marL="2057400" indent="-228600" defTabSz="455613">
              <a:defRPr sz="3200" b="1">
                <a:solidFill>
                  <a:schemeClr val="tx1"/>
                </a:solidFill>
                <a:latin typeface="WinInnwa" pitchFamily="2" charset="0"/>
                <a:ea typeface="ＭＳ Ｐゴシック" panose="020B0600070205080204" pitchFamily="34" charset="-128"/>
              </a:defRPr>
            </a:lvl5pPr>
            <a:lvl6pPr marL="25146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93000"/>
              </a:lnSpc>
              <a:buClr>
                <a:srgbClr val="000000"/>
              </a:buClr>
              <a:buSzPct val="100000"/>
              <a:buFont typeface="Times New Roman" panose="02020603050405020304" pitchFamily="18" charset="0"/>
              <a:buNone/>
            </a:pPr>
            <a:endParaRPr lang="en-US" altLang="en-US" sz="2500" b="0">
              <a:solidFill>
                <a:srgbClr val="FFFFFF"/>
              </a:solidFill>
              <a:latin typeface="Times New Roman" panose="02020603050405020304" pitchFamily="18" charset="0"/>
            </a:endParaRPr>
          </a:p>
        </p:txBody>
      </p:sp>
      <p:sp>
        <p:nvSpPr>
          <p:cNvPr id="52239" name="Oval 15">
            <a:extLst>
              <a:ext uri="{FF2B5EF4-FFF2-40B4-BE49-F238E27FC236}">
                <a16:creationId xmlns:a16="http://schemas.microsoft.com/office/drawing/2014/main" id="{A53FB943-C19F-05E9-B9FB-33EBF8275C78}"/>
              </a:ext>
            </a:extLst>
          </p:cNvPr>
          <p:cNvSpPr>
            <a:spLocks noChangeArrowheads="1"/>
          </p:cNvSpPr>
          <p:nvPr/>
        </p:nvSpPr>
        <p:spPr bwMode="auto">
          <a:xfrm>
            <a:off x="6064250" y="1970088"/>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255" tIns="45626" rIns="91255" bIns="45626" anchor="ctr"/>
          <a:lstStyle>
            <a:lvl1pPr defTabSz="455613">
              <a:defRPr sz="3200" b="1">
                <a:solidFill>
                  <a:schemeClr val="tx1"/>
                </a:solidFill>
                <a:latin typeface="WinInnwa" pitchFamily="2" charset="0"/>
                <a:ea typeface="ＭＳ Ｐゴシック" panose="020B0600070205080204" pitchFamily="34" charset="-128"/>
              </a:defRPr>
            </a:lvl1pPr>
            <a:lvl2pPr marL="742950" indent="-285750" defTabSz="455613">
              <a:defRPr sz="3200" b="1">
                <a:solidFill>
                  <a:schemeClr val="tx1"/>
                </a:solidFill>
                <a:latin typeface="WinInnwa" pitchFamily="2" charset="0"/>
                <a:ea typeface="ＭＳ Ｐゴシック" panose="020B0600070205080204" pitchFamily="34" charset="-128"/>
              </a:defRPr>
            </a:lvl2pPr>
            <a:lvl3pPr marL="1143000" indent="-228600" defTabSz="455613">
              <a:defRPr sz="3200" b="1">
                <a:solidFill>
                  <a:schemeClr val="tx1"/>
                </a:solidFill>
                <a:latin typeface="WinInnwa" pitchFamily="2" charset="0"/>
                <a:ea typeface="ＭＳ Ｐゴシック" panose="020B0600070205080204" pitchFamily="34" charset="-128"/>
              </a:defRPr>
            </a:lvl3pPr>
            <a:lvl4pPr marL="1600200" indent="-228600" defTabSz="455613">
              <a:defRPr sz="3200" b="1">
                <a:solidFill>
                  <a:schemeClr val="tx1"/>
                </a:solidFill>
                <a:latin typeface="WinInnwa" pitchFamily="2" charset="0"/>
                <a:ea typeface="ＭＳ Ｐゴシック" panose="020B0600070205080204" pitchFamily="34" charset="-128"/>
              </a:defRPr>
            </a:lvl4pPr>
            <a:lvl5pPr marL="2057400" indent="-228600" defTabSz="455613">
              <a:defRPr sz="3200" b="1">
                <a:solidFill>
                  <a:schemeClr val="tx1"/>
                </a:solidFill>
                <a:latin typeface="WinInnwa" pitchFamily="2" charset="0"/>
                <a:ea typeface="ＭＳ Ｐゴシック" panose="020B0600070205080204" pitchFamily="34" charset="-128"/>
              </a:defRPr>
            </a:lvl5pPr>
            <a:lvl6pPr marL="25146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93000"/>
              </a:lnSpc>
              <a:buClr>
                <a:srgbClr val="000000"/>
              </a:buClr>
              <a:buSzPct val="100000"/>
              <a:buFont typeface="Times New Roman" panose="02020603050405020304" pitchFamily="18" charset="0"/>
              <a:buNone/>
            </a:pPr>
            <a:endParaRPr lang="en-US" altLang="en-US" sz="2500" b="0">
              <a:solidFill>
                <a:srgbClr val="FFFFFF"/>
              </a:solidFill>
              <a:latin typeface="Times New Roman" panose="02020603050405020304" pitchFamily="18" charset="0"/>
            </a:endParaRPr>
          </a:p>
        </p:txBody>
      </p:sp>
      <p:sp>
        <p:nvSpPr>
          <p:cNvPr id="52240" name="Oval 16">
            <a:extLst>
              <a:ext uri="{FF2B5EF4-FFF2-40B4-BE49-F238E27FC236}">
                <a16:creationId xmlns:a16="http://schemas.microsoft.com/office/drawing/2014/main" id="{0E743944-913E-3B40-2C51-5F4CBCC52A6F}"/>
              </a:ext>
            </a:extLst>
          </p:cNvPr>
          <p:cNvSpPr>
            <a:spLocks noChangeArrowheads="1"/>
          </p:cNvSpPr>
          <p:nvPr/>
        </p:nvSpPr>
        <p:spPr bwMode="auto">
          <a:xfrm>
            <a:off x="5724525" y="2122488"/>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255" tIns="45626" rIns="91255" bIns="45626" anchor="ctr"/>
          <a:lstStyle>
            <a:lvl1pPr defTabSz="455613">
              <a:defRPr sz="3200" b="1">
                <a:solidFill>
                  <a:schemeClr val="tx1"/>
                </a:solidFill>
                <a:latin typeface="WinInnwa" pitchFamily="2" charset="0"/>
                <a:ea typeface="ＭＳ Ｐゴシック" panose="020B0600070205080204" pitchFamily="34" charset="-128"/>
              </a:defRPr>
            </a:lvl1pPr>
            <a:lvl2pPr marL="742950" indent="-285750" defTabSz="455613">
              <a:defRPr sz="3200" b="1">
                <a:solidFill>
                  <a:schemeClr val="tx1"/>
                </a:solidFill>
                <a:latin typeface="WinInnwa" pitchFamily="2" charset="0"/>
                <a:ea typeface="ＭＳ Ｐゴシック" panose="020B0600070205080204" pitchFamily="34" charset="-128"/>
              </a:defRPr>
            </a:lvl2pPr>
            <a:lvl3pPr marL="1143000" indent="-228600" defTabSz="455613">
              <a:defRPr sz="3200" b="1">
                <a:solidFill>
                  <a:schemeClr val="tx1"/>
                </a:solidFill>
                <a:latin typeface="WinInnwa" pitchFamily="2" charset="0"/>
                <a:ea typeface="ＭＳ Ｐゴシック" panose="020B0600070205080204" pitchFamily="34" charset="-128"/>
              </a:defRPr>
            </a:lvl3pPr>
            <a:lvl4pPr marL="1600200" indent="-228600" defTabSz="455613">
              <a:defRPr sz="3200" b="1">
                <a:solidFill>
                  <a:schemeClr val="tx1"/>
                </a:solidFill>
                <a:latin typeface="WinInnwa" pitchFamily="2" charset="0"/>
                <a:ea typeface="ＭＳ Ｐゴシック" panose="020B0600070205080204" pitchFamily="34" charset="-128"/>
              </a:defRPr>
            </a:lvl4pPr>
            <a:lvl5pPr marL="2057400" indent="-228600" defTabSz="455613">
              <a:defRPr sz="3200" b="1">
                <a:solidFill>
                  <a:schemeClr val="tx1"/>
                </a:solidFill>
                <a:latin typeface="WinInnwa" pitchFamily="2" charset="0"/>
                <a:ea typeface="ＭＳ Ｐゴシック" panose="020B0600070205080204" pitchFamily="34" charset="-128"/>
              </a:defRPr>
            </a:lvl5pPr>
            <a:lvl6pPr marL="25146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93000"/>
              </a:lnSpc>
              <a:buClr>
                <a:srgbClr val="000000"/>
              </a:buClr>
              <a:buSzPct val="100000"/>
              <a:buFont typeface="Times New Roman" panose="02020603050405020304" pitchFamily="18" charset="0"/>
              <a:buNone/>
            </a:pPr>
            <a:endParaRPr lang="en-US" altLang="en-US" sz="2500" b="0">
              <a:solidFill>
                <a:srgbClr val="FFFFFF"/>
              </a:solidFill>
              <a:latin typeface="Times New Roman" panose="02020603050405020304" pitchFamily="18" charset="0"/>
            </a:endParaRPr>
          </a:p>
        </p:txBody>
      </p:sp>
      <p:sp>
        <p:nvSpPr>
          <p:cNvPr id="52241" name="Oval 17">
            <a:extLst>
              <a:ext uri="{FF2B5EF4-FFF2-40B4-BE49-F238E27FC236}">
                <a16:creationId xmlns:a16="http://schemas.microsoft.com/office/drawing/2014/main" id="{D0569072-7632-CF93-8F55-F83BA16720F1}"/>
              </a:ext>
            </a:extLst>
          </p:cNvPr>
          <p:cNvSpPr>
            <a:spLocks noChangeArrowheads="1"/>
          </p:cNvSpPr>
          <p:nvPr/>
        </p:nvSpPr>
        <p:spPr bwMode="auto">
          <a:xfrm>
            <a:off x="6032500" y="2354263"/>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255" tIns="45626" rIns="91255" bIns="45626" anchor="ctr"/>
          <a:lstStyle>
            <a:lvl1pPr defTabSz="455613">
              <a:defRPr sz="3200" b="1">
                <a:solidFill>
                  <a:schemeClr val="tx1"/>
                </a:solidFill>
                <a:latin typeface="WinInnwa" pitchFamily="2" charset="0"/>
                <a:ea typeface="ＭＳ Ｐゴシック" panose="020B0600070205080204" pitchFamily="34" charset="-128"/>
              </a:defRPr>
            </a:lvl1pPr>
            <a:lvl2pPr marL="742950" indent="-285750" defTabSz="455613">
              <a:defRPr sz="3200" b="1">
                <a:solidFill>
                  <a:schemeClr val="tx1"/>
                </a:solidFill>
                <a:latin typeface="WinInnwa" pitchFamily="2" charset="0"/>
                <a:ea typeface="ＭＳ Ｐゴシック" panose="020B0600070205080204" pitchFamily="34" charset="-128"/>
              </a:defRPr>
            </a:lvl2pPr>
            <a:lvl3pPr marL="1143000" indent="-228600" defTabSz="455613">
              <a:defRPr sz="3200" b="1">
                <a:solidFill>
                  <a:schemeClr val="tx1"/>
                </a:solidFill>
                <a:latin typeface="WinInnwa" pitchFamily="2" charset="0"/>
                <a:ea typeface="ＭＳ Ｐゴシック" panose="020B0600070205080204" pitchFamily="34" charset="-128"/>
              </a:defRPr>
            </a:lvl3pPr>
            <a:lvl4pPr marL="1600200" indent="-228600" defTabSz="455613">
              <a:defRPr sz="3200" b="1">
                <a:solidFill>
                  <a:schemeClr val="tx1"/>
                </a:solidFill>
                <a:latin typeface="WinInnwa" pitchFamily="2" charset="0"/>
                <a:ea typeface="ＭＳ Ｐゴシック" panose="020B0600070205080204" pitchFamily="34" charset="-128"/>
              </a:defRPr>
            </a:lvl4pPr>
            <a:lvl5pPr marL="2057400" indent="-228600" defTabSz="455613">
              <a:defRPr sz="3200" b="1">
                <a:solidFill>
                  <a:schemeClr val="tx1"/>
                </a:solidFill>
                <a:latin typeface="WinInnwa" pitchFamily="2" charset="0"/>
                <a:ea typeface="ＭＳ Ｐゴシック" panose="020B0600070205080204" pitchFamily="34" charset="-128"/>
              </a:defRPr>
            </a:lvl5pPr>
            <a:lvl6pPr marL="25146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93000"/>
              </a:lnSpc>
              <a:buClr>
                <a:srgbClr val="000000"/>
              </a:buClr>
              <a:buSzPct val="100000"/>
              <a:buFont typeface="Times New Roman" panose="02020603050405020304" pitchFamily="18" charset="0"/>
              <a:buNone/>
            </a:pPr>
            <a:endParaRPr lang="en-US" altLang="en-US" sz="2500" b="0">
              <a:solidFill>
                <a:srgbClr val="FFFFFF"/>
              </a:solidFill>
              <a:latin typeface="Times New Roman" panose="02020603050405020304" pitchFamily="18" charset="0"/>
            </a:endParaRPr>
          </a:p>
        </p:txBody>
      </p:sp>
      <p:sp>
        <p:nvSpPr>
          <p:cNvPr id="52242" name="Oval 18">
            <a:extLst>
              <a:ext uri="{FF2B5EF4-FFF2-40B4-BE49-F238E27FC236}">
                <a16:creationId xmlns:a16="http://schemas.microsoft.com/office/drawing/2014/main" id="{53CAD7A4-EB2B-E435-248F-C0A6DDC3906B}"/>
              </a:ext>
            </a:extLst>
          </p:cNvPr>
          <p:cNvSpPr>
            <a:spLocks noChangeArrowheads="1"/>
          </p:cNvSpPr>
          <p:nvPr/>
        </p:nvSpPr>
        <p:spPr bwMode="auto">
          <a:xfrm>
            <a:off x="6418263" y="2324100"/>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255" tIns="45626" rIns="91255" bIns="45626" anchor="ctr"/>
          <a:lstStyle>
            <a:lvl1pPr defTabSz="455613">
              <a:defRPr sz="3200" b="1">
                <a:solidFill>
                  <a:schemeClr val="tx1"/>
                </a:solidFill>
                <a:latin typeface="WinInnwa" pitchFamily="2" charset="0"/>
                <a:ea typeface="ＭＳ Ｐゴシック" panose="020B0600070205080204" pitchFamily="34" charset="-128"/>
              </a:defRPr>
            </a:lvl1pPr>
            <a:lvl2pPr marL="742950" indent="-285750" defTabSz="455613">
              <a:defRPr sz="3200" b="1">
                <a:solidFill>
                  <a:schemeClr val="tx1"/>
                </a:solidFill>
                <a:latin typeface="WinInnwa" pitchFamily="2" charset="0"/>
                <a:ea typeface="ＭＳ Ｐゴシック" panose="020B0600070205080204" pitchFamily="34" charset="-128"/>
              </a:defRPr>
            </a:lvl2pPr>
            <a:lvl3pPr marL="1143000" indent="-228600" defTabSz="455613">
              <a:defRPr sz="3200" b="1">
                <a:solidFill>
                  <a:schemeClr val="tx1"/>
                </a:solidFill>
                <a:latin typeface="WinInnwa" pitchFamily="2" charset="0"/>
                <a:ea typeface="ＭＳ Ｐゴシック" panose="020B0600070205080204" pitchFamily="34" charset="-128"/>
              </a:defRPr>
            </a:lvl3pPr>
            <a:lvl4pPr marL="1600200" indent="-228600" defTabSz="455613">
              <a:defRPr sz="3200" b="1">
                <a:solidFill>
                  <a:schemeClr val="tx1"/>
                </a:solidFill>
                <a:latin typeface="WinInnwa" pitchFamily="2" charset="0"/>
                <a:ea typeface="ＭＳ Ｐゴシック" panose="020B0600070205080204" pitchFamily="34" charset="-128"/>
              </a:defRPr>
            </a:lvl4pPr>
            <a:lvl5pPr marL="2057400" indent="-228600" defTabSz="455613">
              <a:defRPr sz="3200" b="1">
                <a:solidFill>
                  <a:schemeClr val="tx1"/>
                </a:solidFill>
                <a:latin typeface="WinInnwa" pitchFamily="2" charset="0"/>
                <a:ea typeface="ＭＳ Ｐゴシック" panose="020B0600070205080204" pitchFamily="34" charset="-128"/>
              </a:defRPr>
            </a:lvl5pPr>
            <a:lvl6pPr marL="25146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93000"/>
              </a:lnSpc>
              <a:buClr>
                <a:srgbClr val="000000"/>
              </a:buClr>
              <a:buSzPct val="100000"/>
              <a:buFont typeface="Times New Roman" panose="02020603050405020304" pitchFamily="18" charset="0"/>
              <a:buNone/>
            </a:pPr>
            <a:endParaRPr lang="en-US" altLang="en-US" sz="2500" b="0">
              <a:solidFill>
                <a:srgbClr val="FFFFFF"/>
              </a:solidFill>
              <a:latin typeface="Times New Roman" panose="02020603050405020304" pitchFamily="18" charset="0"/>
            </a:endParaRPr>
          </a:p>
        </p:txBody>
      </p:sp>
      <p:sp>
        <p:nvSpPr>
          <p:cNvPr id="52243" name="Oval 19">
            <a:extLst>
              <a:ext uri="{FF2B5EF4-FFF2-40B4-BE49-F238E27FC236}">
                <a16:creationId xmlns:a16="http://schemas.microsoft.com/office/drawing/2014/main" id="{A397D75F-81C2-CDF2-756B-9C75FDA2A17B}"/>
              </a:ext>
            </a:extLst>
          </p:cNvPr>
          <p:cNvSpPr>
            <a:spLocks noChangeArrowheads="1"/>
          </p:cNvSpPr>
          <p:nvPr/>
        </p:nvSpPr>
        <p:spPr bwMode="auto">
          <a:xfrm>
            <a:off x="6388100" y="1931988"/>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255" tIns="45626" rIns="91255" bIns="45626" anchor="ctr"/>
          <a:lstStyle>
            <a:lvl1pPr defTabSz="455613">
              <a:defRPr sz="3200" b="1">
                <a:solidFill>
                  <a:schemeClr val="tx1"/>
                </a:solidFill>
                <a:latin typeface="WinInnwa" pitchFamily="2" charset="0"/>
                <a:ea typeface="ＭＳ Ｐゴシック" panose="020B0600070205080204" pitchFamily="34" charset="-128"/>
              </a:defRPr>
            </a:lvl1pPr>
            <a:lvl2pPr marL="742950" indent="-285750" defTabSz="455613">
              <a:defRPr sz="3200" b="1">
                <a:solidFill>
                  <a:schemeClr val="tx1"/>
                </a:solidFill>
                <a:latin typeface="WinInnwa" pitchFamily="2" charset="0"/>
                <a:ea typeface="ＭＳ Ｐゴシック" panose="020B0600070205080204" pitchFamily="34" charset="-128"/>
              </a:defRPr>
            </a:lvl2pPr>
            <a:lvl3pPr marL="1143000" indent="-228600" defTabSz="455613">
              <a:defRPr sz="3200" b="1">
                <a:solidFill>
                  <a:schemeClr val="tx1"/>
                </a:solidFill>
                <a:latin typeface="WinInnwa" pitchFamily="2" charset="0"/>
                <a:ea typeface="ＭＳ Ｐゴシック" panose="020B0600070205080204" pitchFamily="34" charset="-128"/>
              </a:defRPr>
            </a:lvl3pPr>
            <a:lvl4pPr marL="1600200" indent="-228600" defTabSz="455613">
              <a:defRPr sz="3200" b="1">
                <a:solidFill>
                  <a:schemeClr val="tx1"/>
                </a:solidFill>
                <a:latin typeface="WinInnwa" pitchFamily="2" charset="0"/>
                <a:ea typeface="ＭＳ Ｐゴシック" panose="020B0600070205080204" pitchFamily="34" charset="-128"/>
              </a:defRPr>
            </a:lvl4pPr>
            <a:lvl5pPr marL="2057400" indent="-228600" defTabSz="455613">
              <a:defRPr sz="3200" b="1">
                <a:solidFill>
                  <a:schemeClr val="tx1"/>
                </a:solidFill>
                <a:latin typeface="WinInnwa" pitchFamily="2" charset="0"/>
                <a:ea typeface="ＭＳ Ｐゴシック" panose="020B0600070205080204" pitchFamily="34" charset="-128"/>
              </a:defRPr>
            </a:lvl5pPr>
            <a:lvl6pPr marL="25146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93000"/>
              </a:lnSpc>
              <a:buClr>
                <a:srgbClr val="000000"/>
              </a:buClr>
              <a:buSzPct val="100000"/>
              <a:buFont typeface="Times New Roman" panose="02020603050405020304" pitchFamily="18" charset="0"/>
              <a:buNone/>
            </a:pPr>
            <a:endParaRPr lang="en-US" altLang="en-US" sz="2500" b="0">
              <a:solidFill>
                <a:srgbClr val="FFFFFF"/>
              </a:solidFill>
              <a:latin typeface="Times New Roman" panose="02020603050405020304" pitchFamily="18" charset="0"/>
            </a:endParaRPr>
          </a:p>
        </p:txBody>
      </p:sp>
      <p:sp>
        <p:nvSpPr>
          <p:cNvPr id="52244" name="Oval 20">
            <a:extLst>
              <a:ext uri="{FF2B5EF4-FFF2-40B4-BE49-F238E27FC236}">
                <a16:creationId xmlns:a16="http://schemas.microsoft.com/office/drawing/2014/main" id="{B6D8E092-289F-6A9C-CEA6-59C2835E3077}"/>
              </a:ext>
            </a:extLst>
          </p:cNvPr>
          <p:cNvSpPr>
            <a:spLocks noChangeArrowheads="1"/>
          </p:cNvSpPr>
          <p:nvPr/>
        </p:nvSpPr>
        <p:spPr bwMode="auto">
          <a:xfrm>
            <a:off x="6670675" y="2085975"/>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255" tIns="45626" rIns="91255" bIns="45626" anchor="ctr"/>
          <a:lstStyle>
            <a:lvl1pPr defTabSz="455613">
              <a:defRPr sz="3200" b="1">
                <a:solidFill>
                  <a:schemeClr val="tx1"/>
                </a:solidFill>
                <a:latin typeface="WinInnwa" pitchFamily="2" charset="0"/>
                <a:ea typeface="ＭＳ Ｐゴシック" panose="020B0600070205080204" pitchFamily="34" charset="-128"/>
              </a:defRPr>
            </a:lvl1pPr>
            <a:lvl2pPr marL="742950" indent="-285750" defTabSz="455613">
              <a:defRPr sz="3200" b="1">
                <a:solidFill>
                  <a:schemeClr val="tx1"/>
                </a:solidFill>
                <a:latin typeface="WinInnwa" pitchFamily="2" charset="0"/>
                <a:ea typeface="ＭＳ Ｐゴシック" panose="020B0600070205080204" pitchFamily="34" charset="-128"/>
              </a:defRPr>
            </a:lvl2pPr>
            <a:lvl3pPr marL="1143000" indent="-228600" defTabSz="455613">
              <a:defRPr sz="3200" b="1">
                <a:solidFill>
                  <a:schemeClr val="tx1"/>
                </a:solidFill>
                <a:latin typeface="WinInnwa" pitchFamily="2" charset="0"/>
                <a:ea typeface="ＭＳ Ｐゴシック" panose="020B0600070205080204" pitchFamily="34" charset="-128"/>
              </a:defRPr>
            </a:lvl3pPr>
            <a:lvl4pPr marL="1600200" indent="-228600" defTabSz="455613">
              <a:defRPr sz="3200" b="1">
                <a:solidFill>
                  <a:schemeClr val="tx1"/>
                </a:solidFill>
                <a:latin typeface="WinInnwa" pitchFamily="2" charset="0"/>
                <a:ea typeface="ＭＳ Ｐゴシック" panose="020B0600070205080204" pitchFamily="34" charset="-128"/>
              </a:defRPr>
            </a:lvl4pPr>
            <a:lvl5pPr marL="2057400" indent="-228600" defTabSz="455613">
              <a:defRPr sz="3200" b="1">
                <a:solidFill>
                  <a:schemeClr val="tx1"/>
                </a:solidFill>
                <a:latin typeface="WinInnwa" pitchFamily="2" charset="0"/>
                <a:ea typeface="ＭＳ Ｐゴシック" panose="020B0600070205080204" pitchFamily="34" charset="-128"/>
              </a:defRPr>
            </a:lvl5pPr>
            <a:lvl6pPr marL="25146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93000"/>
              </a:lnSpc>
              <a:buClr>
                <a:srgbClr val="000000"/>
              </a:buClr>
              <a:buSzPct val="100000"/>
              <a:buFont typeface="Times New Roman" panose="02020603050405020304" pitchFamily="18" charset="0"/>
              <a:buNone/>
            </a:pPr>
            <a:endParaRPr lang="en-US" altLang="en-US" sz="2500" b="0">
              <a:solidFill>
                <a:srgbClr val="FFFFFF"/>
              </a:solidFill>
              <a:latin typeface="Times New Roman" panose="02020603050405020304" pitchFamily="18" charset="0"/>
            </a:endParaRPr>
          </a:p>
        </p:txBody>
      </p:sp>
      <p:sp>
        <p:nvSpPr>
          <p:cNvPr id="52245" name="Oval 21">
            <a:extLst>
              <a:ext uri="{FF2B5EF4-FFF2-40B4-BE49-F238E27FC236}">
                <a16:creationId xmlns:a16="http://schemas.microsoft.com/office/drawing/2014/main" id="{FD38BAD5-FED5-C12F-EDDB-61F51A747528}"/>
              </a:ext>
            </a:extLst>
          </p:cNvPr>
          <p:cNvSpPr>
            <a:spLocks noChangeArrowheads="1"/>
          </p:cNvSpPr>
          <p:nvPr/>
        </p:nvSpPr>
        <p:spPr bwMode="auto">
          <a:xfrm>
            <a:off x="7005638" y="2185988"/>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255" tIns="45626" rIns="91255" bIns="45626" anchor="ctr"/>
          <a:lstStyle>
            <a:lvl1pPr defTabSz="455613">
              <a:defRPr sz="3200" b="1">
                <a:solidFill>
                  <a:schemeClr val="tx1"/>
                </a:solidFill>
                <a:latin typeface="WinInnwa" pitchFamily="2" charset="0"/>
                <a:ea typeface="ＭＳ Ｐゴシック" panose="020B0600070205080204" pitchFamily="34" charset="-128"/>
              </a:defRPr>
            </a:lvl1pPr>
            <a:lvl2pPr marL="742950" indent="-285750" defTabSz="455613">
              <a:defRPr sz="3200" b="1">
                <a:solidFill>
                  <a:schemeClr val="tx1"/>
                </a:solidFill>
                <a:latin typeface="WinInnwa" pitchFamily="2" charset="0"/>
                <a:ea typeface="ＭＳ Ｐゴシック" panose="020B0600070205080204" pitchFamily="34" charset="-128"/>
              </a:defRPr>
            </a:lvl2pPr>
            <a:lvl3pPr marL="1143000" indent="-228600" defTabSz="455613">
              <a:defRPr sz="3200" b="1">
                <a:solidFill>
                  <a:schemeClr val="tx1"/>
                </a:solidFill>
                <a:latin typeface="WinInnwa" pitchFamily="2" charset="0"/>
                <a:ea typeface="ＭＳ Ｐゴシック" panose="020B0600070205080204" pitchFamily="34" charset="-128"/>
              </a:defRPr>
            </a:lvl3pPr>
            <a:lvl4pPr marL="1600200" indent="-228600" defTabSz="455613">
              <a:defRPr sz="3200" b="1">
                <a:solidFill>
                  <a:schemeClr val="tx1"/>
                </a:solidFill>
                <a:latin typeface="WinInnwa" pitchFamily="2" charset="0"/>
                <a:ea typeface="ＭＳ Ｐゴシック" panose="020B0600070205080204" pitchFamily="34" charset="-128"/>
              </a:defRPr>
            </a:lvl4pPr>
            <a:lvl5pPr marL="2057400" indent="-228600" defTabSz="455613">
              <a:defRPr sz="3200" b="1">
                <a:solidFill>
                  <a:schemeClr val="tx1"/>
                </a:solidFill>
                <a:latin typeface="WinInnwa" pitchFamily="2" charset="0"/>
                <a:ea typeface="ＭＳ Ｐゴシック" panose="020B0600070205080204" pitchFamily="34" charset="-128"/>
              </a:defRPr>
            </a:lvl5pPr>
            <a:lvl6pPr marL="25146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93000"/>
              </a:lnSpc>
              <a:buClr>
                <a:srgbClr val="000000"/>
              </a:buClr>
              <a:buSzPct val="100000"/>
              <a:buFont typeface="Times New Roman" panose="02020603050405020304" pitchFamily="18" charset="0"/>
              <a:buNone/>
            </a:pPr>
            <a:endParaRPr lang="en-US" altLang="en-US" sz="2500" b="0">
              <a:solidFill>
                <a:srgbClr val="FFFFFF"/>
              </a:solidFill>
              <a:latin typeface="Times New Roman" panose="02020603050405020304" pitchFamily="18" charset="0"/>
            </a:endParaRPr>
          </a:p>
        </p:txBody>
      </p:sp>
      <p:sp>
        <p:nvSpPr>
          <p:cNvPr id="52246" name="Oval 22">
            <a:extLst>
              <a:ext uri="{FF2B5EF4-FFF2-40B4-BE49-F238E27FC236}">
                <a16:creationId xmlns:a16="http://schemas.microsoft.com/office/drawing/2014/main" id="{E0D020A9-7A0C-5311-687A-D115E6DBCA5A}"/>
              </a:ext>
            </a:extLst>
          </p:cNvPr>
          <p:cNvSpPr>
            <a:spLocks noChangeArrowheads="1"/>
          </p:cNvSpPr>
          <p:nvPr/>
        </p:nvSpPr>
        <p:spPr bwMode="auto">
          <a:xfrm>
            <a:off x="7080250" y="2493963"/>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255" tIns="45626" rIns="91255" bIns="45626" anchor="ctr"/>
          <a:lstStyle>
            <a:lvl1pPr defTabSz="455613">
              <a:defRPr sz="3200" b="1">
                <a:solidFill>
                  <a:schemeClr val="tx1"/>
                </a:solidFill>
                <a:latin typeface="WinInnwa" pitchFamily="2" charset="0"/>
                <a:ea typeface="ＭＳ Ｐゴシック" panose="020B0600070205080204" pitchFamily="34" charset="-128"/>
              </a:defRPr>
            </a:lvl1pPr>
            <a:lvl2pPr marL="742950" indent="-285750" defTabSz="455613">
              <a:defRPr sz="3200" b="1">
                <a:solidFill>
                  <a:schemeClr val="tx1"/>
                </a:solidFill>
                <a:latin typeface="WinInnwa" pitchFamily="2" charset="0"/>
                <a:ea typeface="ＭＳ Ｐゴシック" panose="020B0600070205080204" pitchFamily="34" charset="-128"/>
              </a:defRPr>
            </a:lvl2pPr>
            <a:lvl3pPr marL="1143000" indent="-228600" defTabSz="455613">
              <a:defRPr sz="3200" b="1">
                <a:solidFill>
                  <a:schemeClr val="tx1"/>
                </a:solidFill>
                <a:latin typeface="WinInnwa" pitchFamily="2" charset="0"/>
                <a:ea typeface="ＭＳ Ｐゴシック" panose="020B0600070205080204" pitchFamily="34" charset="-128"/>
              </a:defRPr>
            </a:lvl3pPr>
            <a:lvl4pPr marL="1600200" indent="-228600" defTabSz="455613">
              <a:defRPr sz="3200" b="1">
                <a:solidFill>
                  <a:schemeClr val="tx1"/>
                </a:solidFill>
                <a:latin typeface="WinInnwa" pitchFamily="2" charset="0"/>
                <a:ea typeface="ＭＳ Ｐゴシック" panose="020B0600070205080204" pitchFamily="34" charset="-128"/>
              </a:defRPr>
            </a:lvl4pPr>
            <a:lvl5pPr marL="2057400" indent="-228600" defTabSz="455613">
              <a:defRPr sz="3200" b="1">
                <a:solidFill>
                  <a:schemeClr val="tx1"/>
                </a:solidFill>
                <a:latin typeface="WinInnwa" pitchFamily="2" charset="0"/>
                <a:ea typeface="ＭＳ Ｐゴシック" panose="020B0600070205080204" pitchFamily="34" charset="-128"/>
              </a:defRPr>
            </a:lvl5pPr>
            <a:lvl6pPr marL="25146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93000"/>
              </a:lnSpc>
              <a:buClr>
                <a:srgbClr val="000000"/>
              </a:buClr>
              <a:buSzPct val="100000"/>
              <a:buFont typeface="Times New Roman" panose="02020603050405020304" pitchFamily="18" charset="0"/>
              <a:buNone/>
            </a:pPr>
            <a:endParaRPr lang="en-US" altLang="en-US" sz="2500" b="0">
              <a:solidFill>
                <a:srgbClr val="FFFFFF"/>
              </a:solidFill>
              <a:latin typeface="Times New Roman" panose="02020603050405020304" pitchFamily="18" charset="0"/>
            </a:endParaRPr>
          </a:p>
        </p:txBody>
      </p:sp>
      <p:sp>
        <p:nvSpPr>
          <p:cNvPr id="52247" name="Oval 23">
            <a:extLst>
              <a:ext uri="{FF2B5EF4-FFF2-40B4-BE49-F238E27FC236}">
                <a16:creationId xmlns:a16="http://schemas.microsoft.com/office/drawing/2014/main" id="{C1C66867-AF53-B624-5753-DE29A4051BA6}"/>
              </a:ext>
            </a:extLst>
          </p:cNvPr>
          <p:cNvSpPr>
            <a:spLocks noChangeArrowheads="1"/>
          </p:cNvSpPr>
          <p:nvPr/>
        </p:nvSpPr>
        <p:spPr bwMode="auto">
          <a:xfrm>
            <a:off x="7310438" y="2671763"/>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255" tIns="45626" rIns="91255" bIns="45626" anchor="ctr"/>
          <a:lstStyle>
            <a:lvl1pPr defTabSz="455613">
              <a:defRPr sz="3200" b="1">
                <a:solidFill>
                  <a:schemeClr val="tx1"/>
                </a:solidFill>
                <a:latin typeface="WinInnwa" pitchFamily="2" charset="0"/>
                <a:ea typeface="ＭＳ Ｐゴシック" panose="020B0600070205080204" pitchFamily="34" charset="-128"/>
              </a:defRPr>
            </a:lvl1pPr>
            <a:lvl2pPr marL="742950" indent="-285750" defTabSz="455613">
              <a:defRPr sz="3200" b="1">
                <a:solidFill>
                  <a:schemeClr val="tx1"/>
                </a:solidFill>
                <a:latin typeface="WinInnwa" pitchFamily="2" charset="0"/>
                <a:ea typeface="ＭＳ Ｐゴシック" panose="020B0600070205080204" pitchFamily="34" charset="-128"/>
              </a:defRPr>
            </a:lvl2pPr>
            <a:lvl3pPr marL="1143000" indent="-228600" defTabSz="455613">
              <a:defRPr sz="3200" b="1">
                <a:solidFill>
                  <a:schemeClr val="tx1"/>
                </a:solidFill>
                <a:latin typeface="WinInnwa" pitchFamily="2" charset="0"/>
                <a:ea typeface="ＭＳ Ｐゴシック" panose="020B0600070205080204" pitchFamily="34" charset="-128"/>
              </a:defRPr>
            </a:lvl3pPr>
            <a:lvl4pPr marL="1600200" indent="-228600" defTabSz="455613">
              <a:defRPr sz="3200" b="1">
                <a:solidFill>
                  <a:schemeClr val="tx1"/>
                </a:solidFill>
                <a:latin typeface="WinInnwa" pitchFamily="2" charset="0"/>
                <a:ea typeface="ＭＳ Ｐゴシック" panose="020B0600070205080204" pitchFamily="34" charset="-128"/>
              </a:defRPr>
            </a:lvl4pPr>
            <a:lvl5pPr marL="2057400" indent="-228600" defTabSz="455613">
              <a:defRPr sz="3200" b="1">
                <a:solidFill>
                  <a:schemeClr val="tx1"/>
                </a:solidFill>
                <a:latin typeface="WinInnwa" pitchFamily="2" charset="0"/>
                <a:ea typeface="ＭＳ Ｐゴシック" panose="020B0600070205080204" pitchFamily="34" charset="-128"/>
              </a:defRPr>
            </a:lvl5pPr>
            <a:lvl6pPr marL="25146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93000"/>
              </a:lnSpc>
              <a:buClr>
                <a:srgbClr val="000000"/>
              </a:buClr>
              <a:buSzPct val="100000"/>
              <a:buFont typeface="Times New Roman" panose="02020603050405020304" pitchFamily="18" charset="0"/>
              <a:buNone/>
            </a:pPr>
            <a:endParaRPr lang="en-US" altLang="en-US" sz="2500" b="0">
              <a:solidFill>
                <a:srgbClr val="FFFFFF"/>
              </a:solidFill>
              <a:latin typeface="Times New Roman" panose="02020603050405020304" pitchFamily="18" charset="0"/>
            </a:endParaRPr>
          </a:p>
        </p:txBody>
      </p:sp>
      <p:sp>
        <p:nvSpPr>
          <p:cNvPr id="52248" name="Oval 24">
            <a:extLst>
              <a:ext uri="{FF2B5EF4-FFF2-40B4-BE49-F238E27FC236}">
                <a16:creationId xmlns:a16="http://schemas.microsoft.com/office/drawing/2014/main" id="{87393665-28A3-2219-8789-21900C51C0AA}"/>
              </a:ext>
            </a:extLst>
          </p:cNvPr>
          <p:cNvSpPr>
            <a:spLocks noChangeArrowheads="1"/>
          </p:cNvSpPr>
          <p:nvPr/>
        </p:nvSpPr>
        <p:spPr bwMode="auto">
          <a:xfrm>
            <a:off x="4953000" y="3352800"/>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255" tIns="45626" rIns="91255" bIns="45626" anchor="ctr"/>
          <a:lstStyle>
            <a:lvl1pPr defTabSz="455613">
              <a:defRPr sz="3200" b="1">
                <a:solidFill>
                  <a:schemeClr val="tx1"/>
                </a:solidFill>
                <a:latin typeface="WinInnwa" pitchFamily="2" charset="0"/>
                <a:ea typeface="ＭＳ Ｐゴシック" panose="020B0600070205080204" pitchFamily="34" charset="-128"/>
              </a:defRPr>
            </a:lvl1pPr>
            <a:lvl2pPr marL="742950" indent="-285750" defTabSz="455613">
              <a:defRPr sz="3200" b="1">
                <a:solidFill>
                  <a:schemeClr val="tx1"/>
                </a:solidFill>
                <a:latin typeface="WinInnwa" pitchFamily="2" charset="0"/>
                <a:ea typeface="ＭＳ Ｐゴシック" panose="020B0600070205080204" pitchFamily="34" charset="-128"/>
              </a:defRPr>
            </a:lvl2pPr>
            <a:lvl3pPr marL="1143000" indent="-228600" defTabSz="455613">
              <a:defRPr sz="3200" b="1">
                <a:solidFill>
                  <a:schemeClr val="tx1"/>
                </a:solidFill>
                <a:latin typeface="WinInnwa" pitchFamily="2" charset="0"/>
                <a:ea typeface="ＭＳ Ｐゴシック" panose="020B0600070205080204" pitchFamily="34" charset="-128"/>
              </a:defRPr>
            </a:lvl3pPr>
            <a:lvl4pPr marL="1600200" indent="-228600" defTabSz="455613">
              <a:defRPr sz="3200" b="1">
                <a:solidFill>
                  <a:schemeClr val="tx1"/>
                </a:solidFill>
                <a:latin typeface="WinInnwa" pitchFamily="2" charset="0"/>
                <a:ea typeface="ＭＳ Ｐゴシック" panose="020B0600070205080204" pitchFamily="34" charset="-128"/>
              </a:defRPr>
            </a:lvl4pPr>
            <a:lvl5pPr marL="2057400" indent="-228600" defTabSz="455613">
              <a:defRPr sz="3200" b="1">
                <a:solidFill>
                  <a:schemeClr val="tx1"/>
                </a:solidFill>
                <a:latin typeface="WinInnwa" pitchFamily="2" charset="0"/>
                <a:ea typeface="ＭＳ Ｐゴシック" panose="020B0600070205080204" pitchFamily="34" charset="-128"/>
              </a:defRPr>
            </a:lvl5pPr>
            <a:lvl6pPr marL="25146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93000"/>
              </a:lnSpc>
              <a:buClr>
                <a:srgbClr val="000000"/>
              </a:buClr>
              <a:buSzPct val="100000"/>
              <a:buFont typeface="Times New Roman" panose="02020603050405020304" pitchFamily="18" charset="0"/>
              <a:buNone/>
            </a:pPr>
            <a:endParaRPr lang="en-US" altLang="en-US" sz="2500" b="0">
              <a:solidFill>
                <a:srgbClr val="FFFFFF"/>
              </a:solidFill>
              <a:latin typeface="Times New Roman" panose="02020603050405020304" pitchFamily="18" charset="0"/>
            </a:endParaRPr>
          </a:p>
        </p:txBody>
      </p:sp>
      <p:sp>
        <p:nvSpPr>
          <p:cNvPr id="52249" name="Oval 25">
            <a:extLst>
              <a:ext uri="{FF2B5EF4-FFF2-40B4-BE49-F238E27FC236}">
                <a16:creationId xmlns:a16="http://schemas.microsoft.com/office/drawing/2014/main" id="{2F1E1AC1-082F-6421-5BE4-3C8A1A29F96D}"/>
              </a:ext>
            </a:extLst>
          </p:cNvPr>
          <p:cNvSpPr>
            <a:spLocks noChangeArrowheads="1"/>
          </p:cNvSpPr>
          <p:nvPr/>
        </p:nvSpPr>
        <p:spPr bwMode="auto">
          <a:xfrm>
            <a:off x="7532688" y="3698875"/>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255" tIns="45626" rIns="91255" bIns="45626" anchor="ctr"/>
          <a:lstStyle>
            <a:lvl1pPr defTabSz="455613">
              <a:defRPr sz="3200" b="1">
                <a:solidFill>
                  <a:schemeClr val="tx1"/>
                </a:solidFill>
                <a:latin typeface="WinInnwa" pitchFamily="2" charset="0"/>
                <a:ea typeface="ＭＳ Ｐゴシック" panose="020B0600070205080204" pitchFamily="34" charset="-128"/>
              </a:defRPr>
            </a:lvl1pPr>
            <a:lvl2pPr marL="742950" indent="-285750" defTabSz="455613">
              <a:defRPr sz="3200" b="1">
                <a:solidFill>
                  <a:schemeClr val="tx1"/>
                </a:solidFill>
                <a:latin typeface="WinInnwa" pitchFamily="2" charset="0"/>
                <a:ea typeface="ＭＳ Ｐゴシック" panose="020B0600070205080204" pitchFamily="34" charset="-128"/>
              </a:defRPr>
            </a:lvl2pPr>
            <a:lvl3pPr marL="1143000" indent="-228600" defTabSz="455613">
              <a:defRPr sz="3200" b="1">
                <a:solidFill>
                  <a:schemeClr val="tx1"/>
                </a:solidFill>
                <a:latin typeface="WinInnwa" pitchFamily="2" charset="0"/>
                <a:ea typeface="ＭＳ Ｐゴシック" panose="020B0600070205080204" pitchFamily="34" charset="-128"/>
              </a:defRPr>
            </a:lvl3pPr>
            <a:lvl4pPr marL="1600200" indent="-228600" defTabSz="455613">
              <a:defRPr sz="3200" b="1">
                <a:solidFill>
                  <a:schemeClr val="tx1"/>
                </a:solidFill>
                <a:latin typeface="WinInnwa" pitchFamily="2" charset="0"/>
                <a:ea typeface="ＭＳ Ｐゴシック" panose="020B0600070205080204" pitchFamily="34" charset="-128"/>
              </a:defRPr>
            </a:lvl4pPr>
            <a:lvl5pPr marL="2057400" indent="-228600" defTabSz="455613">
              <a:defRPr sz="3200" b="1">
                <a:solidFill>
                  <a:schemeClr val="tx1"/>
                </a:solidFill>
                <a:latin typeface="WinInnwa" pitchFamily="2" charset="0"/>
                <a:ea typeface="ＭＳ Ｐゴシック" panose="020B0600070205080204" pitchFamily="34" charset="-128"/>
              </a:defRPr>
            </a:lvl5pPr>
            <a:lvl6pPr marL="25146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93000"/>
              </a:lnSpc>
              <a:buClr>
                <a:srgbClr val="000000"/>
              </a:buClr>
              <a:buSzPct val="100000"/>
              <a:buFont typeface="Times New Roman" panose="02020603050405020304" pitchFamily="18" charset="0"/>
              <a:buNone/>
            </a:pPr>
            <a:endParaRPr lang="en-US" altLang="en-US" sz="2500" b="0">
              <a:solidFill>
                <a:srgbClr val="FFFFFF"/>
              </a:solidFill>
              <a:latin typeface="Times New Roman" panose="02020603050405020304" pitchFamily="18" charset="0"/>
            </a:endParaRPr>
          </a:p>
        </p:txBody>
      </p:sp>
      <p:sp>
        <p:nvSpPr>
          <p:cNvPr id="52250" name="Oval 26">
            <a:extLst>
              <a:ext uri="{FF2B5EF4-FFF2-40B4-BE49-F238E27FC236}">
                <a16:creationId xmlns:a16="http://schemas.microsoft.com/office/drawing/2014/main" id="{8684B79C-FFB7-592B-49CA-27D4CCB14314}"/>
              </a:ext>
            </a:extLst>
          </p:cNvPr>
          <p:cNvSpPr>
            <a:spLocks noChangeArrowheads="1"/>
          </p:cNvSpPr>
          <p:nvPr/>
        </p:nvSpPr>
        <p:spPr bwMode="auto">
          <a:xfrm>
            <a:off x="7842250" y="3487738"/>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255" tIns="45626" rIns="91255" bIns="45626" anchor="ctr"/>
          <a:lstStyle>
            <a:lvl1pPr defTabSz="455613">
              <a:defRPr sz="3200" b="1">
                <a:solidFill>
                  <a:schemeClr val="tx1"/>
                </a:solidFill>
                <a:latin typeface="WinInnwa" pitchFamily="2" charset="0"/>
                <a:ea typeface="ＭＳ Ｐゴシック" panose="020B0600070205080204" pitchFamily="34" charset="-128"/>
              </a:defRPr>
            </a:lvl1pPr>
            <a:lvl2pPr marL="742950" indent="-285750" defTabSz="455613">
              <a:defRPr sz="3200" b="1">
                <a:solidFill>
                  <a:schemeClr val="tx1"/>
                </a:solidFill>
                <a:latin typeface="WinInnwa" pitchFamily="2" charset="0"/>
                <a:ea typeface="ＭＳ Ｐゴシック" panose="020B0600070205080204" pitchFamily="34" charset="-128"/>
              </a:defRPr>
            </a:lvl2pPr>
            <a:lvl3pPr marL="1143000" indent="-228600" defTabSz="455613">
              <a:defRPr sz="3200" b="1">
                <a:solidFill>
                  <a:schemeClr val="tx1"/>
                </a:solidFill>
                <a:latin typeface="WinInnwa" pitchFamily="2" charset="0"/>
                <a:ea typeface="ＭＳ Ｐゴシック" panose="020B0600070205080204" pitchFamily="34" charset="-128"/>
              </a:defRPr>
            </a:lvl3pPr>
            <a:lvl4pPr marL="1600200" indent="-228600" defTabSz="455613">
              <a:defRPr sz="3200" b="1">
                <a:solidFill>
                  <a:schemeClr val="tx1"/>
                </a:solidFill>
                <a:latin typeface="WinInnwa" pitchFamily="2" charset="0"/>
                <a:ea typeface="ＭＳ Ｐゴシック" panose="020B0600070205080204" pitchFamily="34" charset="-128"/>
              </a:defRPr>
            </a:lvl4pPr>
            <a:lvl5pPr marL="2057400" indent="-228600" defTabSz="455613">
              <a:defRPr sz="3200" b="1">
                <a:solidFill>
                  <a:schemeClr val="tx1"/>
                </a:solidFill>
                <a:latin typeface="WinInnwa" pitchFamily="2" charset="0"/>
                <a:ea typeface="ＭＳ Ｐゴシック" panose="020B0600070205080204" pitchFamily="34" charset="-128"/>
              </a:defRPr>
            </a:lvl5pPr>
            <a:lvl6pPr marL="25146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93000"/>
              </a:lnSpc>
              <a:buClr>
                <a:srgbClr val="000000"/>
              </a:buClr>
              <a:buSzPct val="100000"/>
              <a:buFont typeface="Times New Roman" panose="02020603050405020304" pitchFamily="18" charset="0"/>
              <a:buNone/>
            </a:pPr>
            <a:endParaRPr lang="en-US" altLang="en-US" sz="2500" b="0">
              <a:solidFill>
                <a:srgbClr val="FFFFFF"/>
              </a:solidFill>
              <a:latin typeface="Times New Roman" panose="02020603050405020304" pitchFamily="18" charset="0"/>
            </a:endParaRPr>
          </a:p>
        </p:txBody>
      </p:sp>
      <p:sp>
        <p:nvSpPr>
          <p:cNvPr id="52251" name="Oval 27">
            <a:extLst>
              <a:ext uri="{FF2B5EF4-FFF2-40B4-BE49-F238E27FC236}">
                <a16:creationId xmlns:a16="http://schemas.microsoft.com/office/drawing/2014/main" id="{E5231BCC-B46E-2E39-15F3-B8056951E1FF}"/>
              </a:ext>
            </a:extLst>
          </p:cNvPr>
          <p:cNvSpPr>
            <a:spLocks noChangeArrowheads="1"/>
          </p:cNvSpPr>
          <p:nvPr/>
        </p:nvSpPr>
        <p:spPr bwMode="auto">
          <a:xfrm>
            <a:off x="9136063" y="2371725"/>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255" tIns="45626" rIns="91255" bIns="45626" anchor="ctr"/>
          <a:lstStyle>
            <a:lvl1pPr defTabSz="455613">
              <a:defRPr sz="3200" b="1">
                <a:solidFill>
                  <a:schemeClr val="tx1"/>
                </a:solidFill>
                <a:latin typeface="WinInnwa" pitchFamily="2" charset="0"/>
                <a:ea typeface="ＭＳ Ｐゴシック" panose="020B0600070205080204" pitchFamily="34" charset="-128"/>
              </a:defRPr>
            </a:lvl1pPr>
            <a:lvl2pPr marL="742950" indent="-285750" defTabSz="455613">
              <a:defRPr sz="3200" b="1">
                <a:solidFill>
                  <a:schemeClr val="tx1"/>
                </a:solidFill>
                <a:latin typeface="WinInnwa" pitchFamily="2" charset="0"/>
                <a:ea typeface="ＭＳ Ｐゴシック" panose="020B0600070205080204" pitchFamily="34" charset="-128"/>
              </a:defRPr>
            </a:lvl2pPr>
            <a:lvl3pPr marL="1143000" indent="-228600" defTabSz="455613">
              <a:defRPr sz="3200" b="1">
                <a:solidFill>
                  <a:schemeClr val="tx1"/>
                </a:solidFill>
                <a:latin typeface="WinInnwa" pitchFamily="2" charset="0"/>
                <a:ea typeface="ＭＳ Ｐゴシック" panose="020B0600070205080204" pitchFamily="34" charset="-128"/>
              </a:defRPr>
            </a:lvl3pPr>
            <a:lvl4pPr marL="1600200" indent="-228600" defTabSz="455613">
              <a:defRPr sz="3200" b="1">
                <a:solidFill>
                  <a:schemeClr val="tx1"/>
                </a:solidFill>
                <a:latin typeface="WinInnwa" pitchFamily="2" charset="0"/>
                <a:ea typeface="ＭＳ Ｐゴシック" panose="020B0600070205080204" pitchFamily="34" charset="-128"/>
              </a:defRPr>
            </a:lvl4pPr>
            <a:lvl5pPr marL="2057400" indent="-228600" defTabSz="455613">
              <a:defRPr sz="3200" b="1">
                <a:solidFill>
                  <a:schemeClr val="tx1"/>
                </a:solidFill>
                <a:latin typeface="WinInnwa" pitchFamily="2" charset="0"/>
                <a:ea typeface="ＭＳ Ｐゴシック" panose="020B0600070205080204" pitchFamily="34" charset="-128"/>
              </a:defRPr>
            </a:lvl5pPr>
            <a:lvl6pPr marL="25146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93000"/>
              </a:lnSpc>
              <a:buClr>
                <a:srgbClr val="000000"/>
              </a:buClr>
              <a:buSzPct val="100000"/>
              <a:buFont typeface="Times New Roman" panose="02020603050405020304" pitchFamily="18" charset="0"/>
              <a:buNone/>
            </a:pPr>
            <a:endParaRPr lang="en-US" altLang="en-US" sz="2500" b="0">
              <a:solidFill>
                <a:srgbClr val="FFFFFF"/>
              </a:solidFill>
              <a:latin typeface="Times New Roman" panose="02020603050405020304" pitchFamily="18" charset="0"/>
            </a:endParaRPr>
          </a:p>
        </p:txBody>
      </p:sp>
      <p:sp>
        <p:nvSpPr>
          <p:cNvPr id="52252" name="Oval 28">
            <a:extLst>
              <a:ext uri="{FF2B5EF4-FFF2-40B4-BE49-F238E27FC236}">
                <a16:creationId xmlns:a16="http://schemas.microsoft.com/office/drawing/2014/main" id="{8946DDF0-315B-D166-53FB-D24E4D2ADAED}"/>
              </a:ext>
            </a:extLst>
          </p:cNvPr>
          <p:cNvSpPr>
            <a:spLocks noChangeArrowheads="1"/>
          </p:cNvSpPr>
          <p:nvPr/>
        </p:nvSpPr>
        <p:spPr bwMode="auto">
          <a:xfrm>
            <a:off x="8561388" y="3171825"/>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255" tIns="45626" rIns="91255" bIns="45626" anchor="ctr"/>
          <a:lstStyle>
            <a:lvl1pPr defTabSz="455613">
              <a:defRPr sz="3200" b="1">
                <a:solidFill>
                  <a:schemeClr val="tx1"/>
                </a:solidFill>
                <a:latin typeface="WinInnwa" pitchFamily="2" charset="0"/>
                <a:ea typeface="ＭＳ Ｐゴシック" panose="020B0600070205080204" pitchFamily="34" charset="-128"/>
              </a:defRPr>
            </a:lvl1pPr>
            <a:lvl2pPr marL="742950" indent="-285750" defTabSz="455613">
              <a:defRPr sz="3200" b="1">
                <a:solidFill>
                  <a:schemeClr val="tx1"/>
                </a:solidFill>
                <a:latin typeface="WinInnwa" pitchFamily="2" charset="0"/>
                <a:ea typeface="ＭＳ Ｐゴシック" panose="020B0600070205080204" pitchFamily="34" charset="-128"/>
              </a:defRPr>
            </a:lvl2pPr>
            <a:lvl3pPr marL="1143000" indent="-228600" defTabSz="455613">
              <a:defRPr sz="3200" b="1">
                <a:solidFill>
                  <a:schemeClr val="tx1"/>
                </a:solidFill>
                <a:latin typeface="WinInnwa" pitchFamily="2" charset="0"/>
                <a:ea typeface="ＭＳ Ｐゴシック" panose="020B0600070205080204" pitchFamily="34" charset="-128"/>
              </a:defRPr>
            </a:lvl3pPr>
            <a:lvl4pPr marL="1600200" indent="-228600" defTabSz="455613">
              <a:defRPr sz="3200" b="1">
                <a:solidFill>
                  <a:schemeClr val="tx1"/>
                </a:solidFill>
                <a:latin typeface="WinInnwa" pitchFamily="2" charset="0"/>
                <a:ea typeface="ＭＳ Ｐゴシック" panose="020B0600070205080204" pitchFamily="34" charset="-128"/>
              </a:defRPr>
            </a:lvl4pPr>
            <a:lvl5pPr marL="2057400" indent="-228600" defTabSz="455613">
              <a:defRPr sz="3200" b="1">
                <a:solidFill>
                  <a:schemeClr val="tx1"/>
                </a:solidFill>
                <a:latin typeface="WinInnwa" pitchFamily="2" charset="0"/>
                <a:ea typeface="ＭＳ Ｐゴシック" panose="020B0600070205080204" pitchFamily="34" charset="-128"/>
              </a:defRPr>
            </a:lvl5pPr>
            <a:lvl6pPr marL="25146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93000"/>
              </a:lnSpc>
              <a:buClr>
                <a:srgbClr val="000000"/>
              </a:buClr>
              <a:buSzPct val="100000"/>
              <a:buFont typeface="Times New Roman" panose="02020603050405020304" pitchFamily="18" charset="0"/>
              <a:buNone/>
            </a:pPr>
            <a:endParaRPr lang="en-US" altLang="en-US" sz="2500" b="0">
              <a:solidFill>
                <a:srgbClr val="FFFFFF"/>
              </a:solidFill>
              <a:latin typeface="Times New Roman" panose="02020603050405020304" pitchFamily="18" charset="0"/>
            </a:endParaRPr>
          </a:p>
        </p:txBody>
      </p:sp>
      <p:sp>
        <p:nvSpPr>
          <p:cNvPr id="52253" name="Oval 29">
            <a:extLst>
              <a:ext uri="{FF2B5EF4-FFF2-40B4-BE49-F238E27FC236}">
                <a16:creationId xmlns:a16="http://schemas.microsoft.com/office/drawing/2014/main" id="{FD9F6535-B6D2-79E3-8405-D65D0C44BE72}"/>
              </a:ext>
            </a:extLst>
          </p:cNvPr>
          <p:cNvSpPr>
            <a:spLocks noChangeArrowheads="1"/>
          </p:cNvSpPr>
          <p:nvPr/>
        </p:nvSpPr>
        <p:spPr bwMode="auto">
          <a:xfrm>
            <a:off x="8429625" y="2651125"/>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255" tIns="45626" rIns="91255" bIns="45626" anchor="ctr"/>
          <a:lstStyle>
            <a:lvl1pPr defTabSz="455613">
              <a:defRPr sz="3200" b="1">
                <a:solidFill>
                  <a:schemeClr val="tx1"/>
                </a:solidFill>
                <a:latin typeface="WinInnwa" pitchFamily="2" charset="0"/>
                <a:ea typeface="ＭＳ Ｐゴシック" panose="020B0600070205080204" pitchFamily="34" charset="-128"/>
              </a:defRPr>
            </a:lvl1pPr>
            <a:lvl2pPr marL="742950" indent="-285750" defTabSz="455613">
              <a:defRPr sz="3200" b="1">
                <a:solidFill>
                  <a:schemeClr val="tx1"/>
                </a:solidFill>
                <a:latin typeface="WinInnwa" pitchFamily="2" charset="0"/>
                <a:ea typeface="ＭＳ Ｐゴシック" panose="020B0600070205080204" pitchFamily="34" charset="-128"/>
              </a:defRPr>
            </a:lvl2pPr>
            <a:lvl3pPr marL="1143000" indent="-228600" defTabSz="455613">
              <a:defRPr sz="3200" b="1">
                <a:solidFill>
                  <a:schemeClr val="tx1"/>
                </a:solidFill>
                <a:latin typeface="WinInnwa" pitchFamily="2" charset="0"/>
                <a:ea typeface="ＭＳ Ｐゴシック" panose="020B0600070205080204" pitchFamily="34" charset="-128"/>
              </a:defRPr>
            </a:lvl3pPr>
            <a:lvl4pPr marL="1600200" indent="-228600" defTabSz="455613">
              <a:defRPr sz="3200" b="1">
                <a:solidFill>
                  <a:schemeClr val="tx1"/>
                </a:solidFill>
                <a:latin typeface="WinInnwa" pitchFamily="2" charset="0"/>
                <a:ea typeface="ＭＳ Ｐゴシック" panose="020B0600070205080204" pitchFamily="34" charset="-128"/>
              </a:defRPr>
            </a:lvl4pPr>
            <a:lvl5pPr marL="2057400" indent="-228600" defTabSz="455613">
              <a:defRPr sz="3200" b="1">
                <a:solidFill>
                  <a:schemeClr val="tx1"/>
                </a:solidFill>
                <a:latin typeface="WinInnwa" pitchFamily="2" charset="0"/>
                <a:ea typeface="ＭＳ Ｐゴシック" panose="020B0600070205080204" pitchFamily="34" charset="-128"/>
              </a:defRPr>
            </a:lvl5pPr>
            <a:lvl6pPr marL="25146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93000"/>
              </a:lnSpc>
              <a:buClr>
                <a:srgbClr val="000000"/>
              </a:buClr>
              <a:buSzPct val="100000"/>
              <a:buFont typeface="Times New Roman" panose="02020603050405020304" pitchFamily="18" charset="0"/>
              <a:buNone/>
            </a:pPr>
            <a:endParaRPr lang="en-US" altLang="en-US" sz="2500" b="0">
              <a:solidFill>
                <a:srgbClr val="FFFFFF"/>
              </a:solidFill>
              <a:latin typeface="Times New Roman" panose="02020603050405020304" pitchFamily="18" charset="0"/>
            </a:endParaRPr>
          </a:p>
        </p:txBody>
      </p:sp>
      <p:sp>
        <p:nvSpPr>
          <p:cNvPr id="52254" name="Oval 30">
            <a:extLst>
              <a:ext uri="{FF2B5EF4-FFF2-40B4-BE49-F238E27FC236}">
                <a16:creationId xmlns:a16="http://schemas.microsoft.com/office/drawing/2014/main" id="{4CF08837-2D90-854A-A963-FD612AB665E8}"/>
              </a:ext>
            </a:extLst>
          </p:cNvPr>
          <p:cNvSpPr>
            <a:spLocks noChangeArrowheads="1"/>
          </p:cNvSpPr>
          <p:nvPr/>
        </p:nvSpPr>
        <p:spPr bwMode="auto">
          <a:xfrm>
            <a:off x="8270875" y="2206625"/>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255" tIns="45626" rIns="91255" bIns="45626" anchor="ctr"/>
          <a:lstStyle>
            <a:lvl1pPr defTabSz="455613">
              <a:defRPr sz="3200" b="1">
                <a:solidFill>
                  <a:schemeClr val="tx1"/>
                </a:solidFill>
                <a:latin typeface="WinInnwa" pitchFamily="2" charset="0"/>
                <a:ea typeface="ＭＳ Ｐゴシック" panose="020B0600070205080204" pitchFamily="34" charset="-128"/>
              </a:defRPr>
            </a:lvl1pPr>
            <a:lvl2pPr marL="742950" indent="-285750" defTabSz="455613">
              <a:defRPr sz="3200" b="1">
                <a:solidFill>
                  <a:schemeClr val="tx1"/>
                </a:solidFill>
                <a:latin typeface="WinInnwa" pitchFamily="2" charset="0"/>
                <a:ea typeface="ＭＳ Ｐゴシック" panose="020B0600070205080204" pitchFamily="34" charset="-128"/>
              </a:defRPr>
            </a:lvl2pPr>
            <a:lvl3pPr marL="1143000" indent="-228600" defTabSz="455613">
              <a:defRPr sz="3200" b="1">
                <a:solidFill>
                  <a:schemeClr val="tx1"/>
                </a:solidFill>
                <a:latin typeface="WinInnwa" pitchFamily="2" charset="0"/>
                <a:ea typeface="ＭＳ Ｐゴシック" panose="020B0600070205080204" pitchFamily="34" charset="-128"/>
              </a:defRPr>
            </a:lvl3pPr>
            <a:lvl4pPr marL="1600200" indent="-228600" defTabSz="455613">
              <a:defRPr sz="3200" b="1">
                <a:solidFill>
                  <a:schemeClr val="tx1"/>
                </a:solidFill>
                <a:latin typeface="WinInnwa" pitchFamily="2" charset="0"/>
                <a:ea typeface="ＭＳ Ｐゴシック" panose="020B0600070205080204" pitchFamily="34" charset="-128"/>
              </a:defRPr>
            </a:lvl4pPr>
            <a:lvl5pPr marL="2057400" indent="-228600" defTabSz="455613">
              <a:defRPr sz="3200" b="1">
                <a:solidFill>
                  <a:schemeClr val="tx1"/>
                </a:solidFill>
                <a:latin typeface="WinInnwa" pitchFamily="2" charset="0"/>
                <a:ea typeface="ＭＳ Ｐゴシック" panose="020B0600070205080204" pitchFamily="34" charset="-128"/>
              </a:defRPr>
            </a:lvl5pPr>
            <a:lvl6pPr marL="25146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93000"/>
              </a:lnSpc>
              <a:buClr>
                <a:srgbClr val="000000"/>
              </a:buClr>
              <a:buSzPct val="100000"/>
              <a:buFont typeface="Times New Roman" panose="02020603050405020304" pitchFamily="18" charset="0"/>
              <a:buNone/>
            </a:pPr>
            <a:endParaRPr lang="en-US" altLang="en-US" sz="2500" b="0">
              <a:solidFill>
                <a:srgbClr val="FFFFFF"/>
              </a:solidFill>
              <a:latin typeface="Times New Roman" panose="02020603050405020304" pitchFamily="18" charset="0"/>
            </a:endParaRPr>
          </a:p>
        </p:txBody>
      </p:sp>
      <p:sp>
        <p:nvSpPr>
          <p:cNvPr id="52255" name="Oval 31">
            <a:extLst>
              <a:ext uri="{FF2B5EF4-FFF2-40B4-BE49-F238E27FC236}">
                <a16:creationId xmlns:a16="http://schemas.microsoft.com/office/drawing/2014/main" id="{537FD8B3-69F0-A534-959B-955A245B285F}"/>
              </a:ext>
            </a:extLst>
          </p:cNvPr>
          <p:cNvSpPr>
            <a:spLocks noChangeArrowheads="1"/>
          </p:cNvSpPr>
          <p:nvPr/>
        </p:nvSpPr>
        <p:spPr bwMode="auto">
          <a:xfrm>
            <a:off x="7593013" y="2281238"/>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255" tIns="45626" rIns="91255" bIns="45626" anchor="ctr"/>
          <a:lstStyle>
            <a:lvl1pPr defTabSz="455613">
              <a:defRPr sz="3200" b="1">
                <a:solidFill>
                  <a:schemeClr val="tx1"/>
                </a:solidFill>
                <a:latin typeface="WinInnwa" pitchFamily="2" charset="0"/>
                <a:ea typeface="ＭＳ Ｐゴシック" panose="020B0600070205080204" pitchFamily="34" charset="-128"/>
              </a:defRPr>
            </a:lvl1pPr>
            <a:lvl2pPr marL="742950" indent="-285750" defTabSz="455613">
              <a:defRPr sz="3200" b="1">
                <a:solidFill>
                  <a:schemeClr val="tx1"/>
                </a:solidFill>
                <a:latin typeface="WinInnwa" pitchFamily="2" charset="0"/>
                <a:ea typeface="ＭＳ Ｐゴシック" panose="020B0600070205080204" pitchFamily="34" charset="-128"/>
              </a:defRPr>
            </a:lvl2pPr>
            <a:lvl3pPr marL="1143000" indent="-228600" defTabSz="455613">
              <a:defRPr sz="3200" b="1">
                <a:solidFill>
                  <a:schemeClr val="tx1"/>
                </a:solidFill>
                <a:latin typeface="WinInnwa" pitchFamily="2" charset="0"/>
                <a:ea typeface="ＭＳ Ｐゴシック" panose="020B0600070205080204" pitchFamily="34" charset="-128"/>
              </a:defRPr>
            </a:lvl3pPr>
            <a:lvl4pPr marL="1600200" indent="-228600" defTabSz="455613">
              <a:defRPr sz="3200" b="1">
                <a:solidFill>
                  <a:schemeClr val="tx1"/>
                </a:solidFill>
                <a:latin typeface="WinInnwa" pitchFamily="2" charset="0"/>
                <a:ea typeface="ＭＳ Ｐゴシック" panose="020B0600070205080204" pitchFamily="34" charset="-128"/>
              </a:defRPr>
            </a:lvl4pPr>
            <a:lvl5pPr marL="2057400" indent="-228600" defTabSz="455613">
              <a:defRPr sz="3200" b="1">
                <a:solidFill>
                  <a:schemeClr val="tx1"/>
                </a:solidFill>
                <a:latin typeface="WinInnwa" pitchFamily="2" charset="0"/>
                <a:ea typeface="ＭＳ Ｐゴシック" panose="020B0600070205080204" pitchFamily="34" charset="-128"/>
              </a:defRPr>
            </a:lvl5pPr>
            <a:lvl6pPr marL="25146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93000"/>
              </a:lnSpc>
              <a:buClr>
                <a:srgbClr val="000000"/>
              </a:buClr>
              <a:buSzPct val="100000"/>
              <a:buFont typeface="Times New Roman" panose="02020603050405020304" pitchFamily="18" charset="0"/>
              <a:buNone/>
            </a:pPr>
            <a:endParaRPr lang="en-US" altLang="en-US" sz="2500" b="0">
              <a:solidFill>
                <a:srgbClr val="FFFFFF"/>
              </a:solidFill>
              <a:latin typeface="Times New Roman" panose="02020603050405020304" pitchFamily="18" charset="0"/>
            </a:endParaRPr>
          </a:p>
        </p:txBody>
      </p:sp>
      <p:sp>
        <p:nvSpPr>
          <p:cNvPr id="52256" name="Oval 32">
            <a:extLst>
              <a:ext uri="{FF2B5EF4-FFF2-40B4-BE49-F238E27FC236}">
                <a16:creationId xmlns:a16="http://schemas.microsoft.com/office/drawing/2014/main" id="{E6A34C59-B3F5-2C35-6695-C70349B73AFF}"/>
              </a:ext>
            </a:extLst>
          </p:cNvPr>
          <p:cNvSpPr>
            <a:spLocks noChangeArrowheads="1"/>
          </p:cNvSpPr>
          <p:nvPr/>
        </p:nvSpPr>
        <p:spPr bwMode="auto">
          <a:xfrm>
            <a:off x="7770813" y="2070100"/>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255" tIns="45626" rIns="91255" bIns="45626" anchor="ctr"/>
          <a:lstStyle>
            <a:lvl1pPr defTabSz="455613">
              <a:defRPr sz="3200" b="1">
                <a:solidFill>
                  <a:schemeClr val="tx1"/>
                </a:solidFill>
                <a:latin typeface="WinInnwa" pitchFamily="2" charset="0"/>
                <a:ea typeface="ＭＳ Ｐゴシック" panose="020B0600070205080204" pitchFamily="34" charset="-128"/>
              </a:defRPr>
            </a:lvl1pPr>
            <a:lvl2pPr marL="742950" indent="-285750" defTabSz="455613">
              <a:defRPr sz="3200" b="1">
                <a:solidFill>
                  <a:schemeClr val="tx1"/>
                </a:solidFill>
                <a:latin typeface="WinInnwa" pitchFamily="2" charset="0"/>
                <a:ea typeface="ＭＳ Ｐゴシック" panose="020B0600070205080204" pitchFamily="34" charset="-128"/>
              </a:defRPr>
            </a:lvl2pPr>
            <a:lvl3pPr marL="1143000" indent="-228600" defTabSz="455613">
              <a:defRPr sz="3200" b="1">
                <a:solidFill>
                  <a:schemeClr val="tx1"/>
                </a:solidFill>
                <a:latin typeface="WinInnwa" pitchFamily="2" charset="0"/>
                <a:ea typeface="ＭＳ Ｐゴシック" panose="020B0600070205080204" pitchFamily="34" charset="-128"/>
              </a:defRPr>
            </a:lvl3pPr>
            <a:lvl4pPr marL="1600200" indent="-228600" defTabSz="455613">
              <a:defRPr sz="3200" b="1">
                <a:solidFill>
                  <a:schemeClr val="tx1"/>
                </a:solidFill>
                <a:latin typeface="WinInnwa" pitchFamily="2" charset="0"/>
                <a:ea typeface="ＭＳ Ｐゴシック" panose="020B0600070205080204" pitchFamily="34" charset="-128"/>
              </a:defRPr>
            </a:lvl4pPr>
            <a:lvl5pPr marL="2057400" indent="-228600" defTabSz="455613">
              <a:defRPr sz="3200" b="1">
                <a:solidFill>
                  <a:schemeClr val="tx1"/>
                </a:solidFill>
                <a:latin typeface="WinInnwa" pitchFamily="2" charset="0"/>
                <a:ea typeface="ＭＳ Ｐゴシック" panose="020B0600070205080204" pitchFamily="34" charset="-128"/>
              </a:defRPr>
            </a:lvl5pPr>
            <a:lvl6pPr marL="25146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93000"/>
              </a:lnSpc>
              <a:buClr>
                <a:srgbClr val="000000"/>
              </a:buClr>
              <a:buSzPct val="100000"/>
              <a:buFont typeface="Times New Roman" panose="02020603050405020304" pitchFamily="18" charset="0"/>
              <a:buNone/>
            </a:pPr>
            <a:endParaRPr lang="en-US" altLang="en-US" sz="2500" b="0">
              <a:solidFill>
                <a:srgbClr val="FFFFFF"/>
              </a:solidFill>
              <a:latin typeface="Times New Roman" panose="02020603050405020304" pitchFamily="18" charset="0"/>
            </a:endParaRPr>
          </a:p>
        </p:txBody>
      </p:sp>
      <p:sp>
        <p:nvSpPr>
          <p:cNvPr id="52257" name="Oval 33">
            <a:extLst>
              <a:ext uri="{FF2B5EF4-FFF2-40B4-BE49-F238E27FC236}">
                <a16:creationId xmlns:a16="http://schemas.microsoft.com/office/drawing/2014/main" id="{732AFFE1-6D68-9B55-004D-526C3FB6C5E7}"/>
              </a:ext>
            </a:extLst>
          </p:cNvPr>
          <p:cNvSpPr>
            <a:spLocks noChangeArrowheads="1"/>
          </p:cNvSpPr>
          <p:nvPr/>
        </p:nvSpPr>
        <p:spPr bwMode="auto">
          <a:xfrm>
            <a:off x="7431088" y="1627188"/>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255" tIns="45626" rIns="91255" bIns="45626" anchor="ctr"/>
          <a:lstStyle>
            <a:lvl1pPr defTabSz="455613">
              <a:defRPr sz="3200" b="1">
                <a:solidFill>
                  <a:schemeClr val="tx1"/>
                </a:solidFill>
                <a:latin typeface="WinInnwa" pitchFamily="2" charset="0"/>
                <a:ea typeface="ＭＳ Ｐゴシック" panose="020B0600070205080204" pitchFamily="34" charset="-128"/>
              </a:defRPr>
            </a:lvl1pPr>
            <a:lvl2pPr marL="742950" indent="-285750" defTabSz="455613">
              <a:defRPr sz="3200" b="1">
                <a:solidFill>
                  <a:schemeClr val="tx1"/>
                </a:solidFill>
                <a:latin typeface="WinInnwa" pitchFamily="2" charset="0"/>
                <a:ea typeface="ＭＳ Ｐゴシック" panose="020B0600070205080204" pitchFamily="34" charset="-128"/>
              </a:defRPr>
            </a:lvl2pPr>
            <a:lvl3pPr marL="1143000" indent="-228600" defTabSz="455613">
              <a:defRPr sz="3200" b="1">
                <a:solidFill>
                  <a:schemeClr val="tx1"/>
                </a:solidFill>
                <a:latin typeface="WinInnwa" pitchFamily="2" charset="0"/>
                <a:ea typeface="ＭＳ Ｐゴシック" panose="020B0600070205080204" pitchFamily="34" charset="-128"/>
              </a:defRPr>
            </a:lvl3pPr>
            <a:lvl4pPr marL="1600200" indent="-228600" defTabSz="455613">
              <a:defRPr sz="3200" b="1">
                <a:solidFill>
                  <a:schemeClr val="tx1"/>
                </a:solidFill>
                <a:latin typeface="WinInnwa" pitchFamily="2" charset="0"/>
                <a:ea typeface="ＭＳ Ｐゴシック" panose="020B0600070205080204" pitchFamily="34" charset="-128"/>
              </a:defRPr>
            </a:lvl4pPr>
            <a:lvl5pPr marL="2057400" indent="-228600" defTabSz="455613">
              <a:defRPr sz="3200" b="1">
                <a:solidFill>
                  <a:schemeClr val="tx1"/>
                </a:solidFill>
                <a:latin typeface="WinInnwa" pitchFamily="2" charset="0"/>
                <a:ea typeface="ＭＳ Ｐゴシック" panose="020B0600070205080204" pitchFamily="34" charset="-128"/>
              </a:defRPr>
            </a:lvl5pPr>
            <a:lvl6pPr marL="25146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93000"/>
              </a:lnSpc>
              <a:buClr>
                <a:srgbClr val="000000"/>
              </a:buClr>
              <a:buSzPct val="100000"/>
              <a:buFont typeface="Times New Roman" panose="02020603050405020304" pitchFamily="18" charset="0"/>
              <a:buNone/>
            </a:pPr>
            <a:endParaRPr lang="en-US" altLang="en-US" sz="2500" b="0">
              <a:solidFill>
                <a:srgbClr val="FFFFFF"/>
              </a:solidFill>
              <a:latin typeface="Times New Roman" panose="02020603050405020304" pitchFamily="18" charset="0"/>
            </a:endParaRPr>
          </a:p>
        </p:txBody>
      </p:sp>
      <p:sp>
        <p:nvSpPr>
          <p:cNvPr id="52258" name="Oval 34">
            <a:extLst>
              <a:ext uri="{FF2B5EF4-FFF2-40B4-BE49-F238E27FC236}">
                <a16:creationId xmlns:a16="http://schemas.microsoft.com/office/drawing/2014/main" id="{8D7D9490-D408-3D55-7939-100C12A8D0DA}"/>
              </a:ext>
            </a:extLst>
          </p:cNvPr>
          <p:cNvSpPr>
            <a:spLocks noChangeArrowheads="1"/>
          </p:cNvSpPr>
          <p:nvPr/>
        </p:nvSpPr>
        <p:spPr bwMode="auto">
          <a:xfrm>
            <a:off x="8305800" y="5248275"/>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255" tIns="45626" rIns="91255" bIns="45626" anchor="ctr"/>
          <a:lstStyle>
            <a:lvl1pPr defTabSz="455613">
              <a:defRPr sz="3200" b="1">
                <a:solidFill>
                  <a:schemeClr val="tx1"/>
                </a:solidFill>
                <a:latin typeface="WinInnwa" pitchFamily="2" charset="0"/>
                <a:ea typeface="ＭＳ Ｐゴシック" panose="020B0600070205080204" pitchFamily="34" charset="-128"/>
              </a:defRPr>
            </a:lvl1pPr>
            <a:lvl2pPr marL="742950" indent="-285750" defTabSz="455613">
              <a:defRPr sz="3200" b="1">
                <a:solidFill>
                  <a:schemeClr val="tx1"/>
                </a:solidFill>
                <a:latin typeface="WinInnwa" pitchFamily="2" charset="0"/>
                <a:ea typeface="ＭＳ Ｐゴシック" panose="020B0600070205080204" pitchFamily="34" charset="-128"/>
              </a:defRPr>
            </a:lvl2pPr>
            <a:lvl3pPr marL="1143000" indent="-228600" defTabSz="455613">
              <a:defRPr sz="3200" b="1">
                <a:solidFill>
                  <a:schemeClr val="tx1"/>
                </a:solidFill>
                <a:latin typeface="WinInnwa" pitchFamily="2" charset="0"/>
                <a:ea typeface="ＭＳ Ｐゴシック" panose="020B0600070205080204" pitchFamily="34" charset="-128"/>
              </a:defRPr>
            </a:lvl3pPr>
            <a:lvl4pPr marL="1600200" indent="-228600" defTabSz="455613">
              <a:defRPr sz="3200" b="1">
                <a:solidFill>
                  <a:schemeClr val="tx1"/>
                </a:solidFill>
                <a:latin typeface="WinInnwa" pitchFamily="2" charset="0"/>
                <a:ea typeface="ＭＳ Ｐゴシック" panose="020B0600070205080204" pitchFamily="34" charset="-128"/>
              </a:defRPr>
            </a:lvl4pPr>
            <a:lvl5pPr marL="2057400" indent="-228600" defTabSz="455613">
              <a:defRPr sz="3200" b="1">
                <a:solidFill>
                  <a:schemeClr val="tx1"/>
                </a:solidFill>
                <a:latin typeface="WinInnwa" pitchFamily="2" charset="0"/>
                <a:ea typeface="ＭＳ Ｐゴシック" panose="020B0600070205080204" pitchFamily="34" charset="-128"/>
              </a:defRPr>
            </a:lvl5pPr>
            <a:lvl6pPr marL="25146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93000"/>
              </a:lnSpc>
              <a:buClr>
                <a:srgbClr val="000000"/>
              </a:buClr>
              <a:buSzPct val="100000"/>
              <a:buFont typeface="Times New Roman" panose="02020603050405020304" pitchFamily="18" charset="0"/>
              <a:buNone/>
            </a:pPr>
            <a:endParaRPr lang="en-US" altLang="en-US" sz="2500" b="0">
              <a:solidFill>
                <a:srgbClr val="FFFFFF"/>
              </a:solidFill>
              <a:latin typeface="Times New Roman" panose="02020603050405020304" pitchFamily="18" charset="0"/>
            </a:endParaRPr>
          </a:p>
        </p:txBody>
      </p:sp>
      <p:sp>
        <p:nvSpPr>
          <p:cNvPr id="52259" name="Oval 35">
            <a:extLst>
              <a:ext uri="{FF2B5EF4-FFF2-40B4-BE49-F238E27FC236}">
                <a16:creationId xmlns:a16="http://schemas.microsoft.com/office/drawing/2014/main" id="{E2F02A6D-AF6C-7044-3539-ECBA94CD02A7}"/>
              </a:ext>
            </a:extLst>
          </p:cNvPr>
          <p:cNvSpPr>
            <a:spLocks noChangeArrowheads="1"/>
          </p:cNvSpPr>
          <p:nvPr/>
        </p:nvSpPr>
        <p:spPr bwMode="auto">
          <a:xfrm>
            <a:off x="8250238" y="4725988"/>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255" tIns="45626" rIns="91255" bIns="45626" anchor="ctr"/>
          <a:lstStyle>
            <a:lvl1pPr defTabSz="455613">
              <a:defRPr sz="3200" b="1">
                <a:solidFill>
                  <a:schemeClr val="tx1"/>
                </a:solidFill>
                <a:latin typeface="WinInnwa" pitchFamily="2" charset="0"/>
                <a:ea typeface="ＭＳ Ｐゴシック" panose="020B0600070205080204" pitchFamily="34" charset="-128"/>
              </a:defRPr>
            </a:lvl1pPr>
            <a:lvl2pPr marL="742950" indent="-285750" defTabSz="455613">
              <a:defRPr sz="3200" b="1">
                <a:solidFill>
                  <a:schemeClr val="tx1"/>
                </a:solidFill>
                <a:latin typeface="WinInnwa" pitchFamily="2" charset="0"/>
                <a:ea typeface="ＭＳ Ｐゴシック" panose="020B0600070205080204" pitchFamily="34" charset="-128"/>
              </a:defRPr>
            </a:lvl2pPr>
            <a:lvl3pPr marL="1143000" indent="-228600" defTabSz="455613">
              <a:defRPr sz="3200" b="1">
                <a:solidFill>
                  <a:schemeClr val="tx1"/>
                </a:solidFill>
                <a:latin typeface="WinInnwa" pitchFamily="2" charset="0"/>
                <a:ea typeface="ＭＳ Ｐゴシック" panose="020B0600070205080204" pitchFamily="34" charset="-128"/>
              </a:defRPr>
            </a:lvl3pPr>
            <a:lvl4pPr marL="1600200" indent="-228600" defTabSz="455613">
              <a:defRPr sz="3200" b="1">
                <a:solidFill>
                  <a:schemeClr val="tx1"/>
                </a:solidFill>
                <a:latin typeface="WinInnwa" pitchFamily="2" charset="0"/>
                <a:ea typeface="ＭＳ Ｐゴシック" panose="020B0600070205080204" pitchFamily="34" charset="-128"/>
              </a:defRPr>
            </a:lvl4pPr>
            <a:lvl5pPr marL="2057400" indent="-228600" defTabSz="455613">
              <a:defRPr sz="3200" b="1">
                <a:solidFill>
                  <a:schemeClr val="tx1"/>
                </a:solidFill>
                <a:latin typeface="WinInnwa" pitchFamily="2" charset="0"/>
                <a:ea typeface="ＭＳ Ｐゴシック" panose="020B0600070205080204" pitchFamily="34" charset="-128"/>
              </a:defRPr>
            </a:lvl5pPr>
            <a:lvl6pPr marL="25146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93000"/>
              </a:lnSpc>
              <a:buClr>
                <a:srgbClr val="000000"/>
              </a:buClr>
              <a:buSzPct val="100000"/>
              <a:buFont typeface="Times New Roman" panose="02020603050405020304" pitchFamily="18" charset="0"/>
              <a:buNone/>
            </a:pPr>
            <a:endParaRPr lang="en-US" altLang="en-US" sz="2500" b="0">
              <a:solidFill>
                <a:srgbClr val="FFFFFF"/>
              </a:solidFill>
              <a:latin typeface="Times New Roman" panose="02020603050405020304" pitchFamily="18" charset="0"/>
            </a:endParaRPr>
          </a:p>
        </p:txBody>
      </p:sp>
      <p:sp>
        <p:nvSpPr>
          <p:cNvPr id="52260" name="Oval 36">
            <a:extLst>
              <a:ext uri="{FF2B5EF4-FFF2-40B4-BE49-F238E27FC236}">
                <a16:creationId xmlns:a16="http://schemas.microsoft.com/office/drawing/2014/main" id="{1D54F8B9-9507-4CAA-E260-6716F6612719}"/>
              </a:ext>
            </a:extLst>
          </p:cNvPr>
          <p:cNvSpPr>
            <a:spLocks noChangeArrowheads="1"/>
          </p:cNvSpPr>
          <p:nvPr/>
        </p:nvSpPr>
        <p:spPr bwMode="auto">
          <a:xfrm>
            <a:off x="8713788" y="4335463"/>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255" tIns="45626" rIns="91255" bIns="45626" anchor="ctr"/>
          <a:lstStyle>
            <a:lvl1pPr defTabSz="455613">
              <a:defRPr sz="3200" b="1">
                <a:solidFill>
                  <a:schemeClr val="tx1"/>
                </a:solidFill>
                <a:latin typeface="WinInnwa" pitchFamily="2" charset="0"/>
                <a:ea typeface="ＭＳ Ｐゴシック" panose="020B0600070205080204" pitchFamily="34" charset="-128"/>
              </a:defRPr>
            </a:lvl1pPr>
            <a:lvl2pPr marL="742950" indent="-285750" defTabSz="455613">
              <a:defRPr sz="3200" b="1">
                <a:solidFill>
                  <a:schemeClr val="tx1"/>
                </a:solidFill>
                <a:latin typeface="WinInnwa" pitchFamily="2" charset="0"/>
                <a:ea typeface="ＭＳ Ｐゴシック" panose="020B0600070205080204" pitchFamily="34" charset="-128"/>
              </a:defRPr>
            </a:lvl2pPr>
            <a:lvl3pPr marL="1143000" indent="-228600" defTabSz="455613">
              <a:defRPr sz="3200" b="1">
                <a:solidFill>
                  <a:schemeClr val="tx1"/>
                </a:solidFill>
                <a:latin typeface="WinInnwa" pitchFamily="2" charset="0"/>
                <a:ea typeface="ＭＳ Ｐゴシック" panose="020B0600070205080204" pitchFamily="34" charset="-128"/>
              </a:defRPr>
            </a:lvl3pPr>
            <a:lvl4pPr marL="1600200" indent="-228600" defTabSz="455613">
              <a:defRPr sz="3200" b="1">
                <a:solidFill>
                  <a:schemeClr val="tx1"/>
                </a:solidFill>
                <a:latin typeface="WinInnwa" pitchFamily="2" charset="0"/>
                <a:ea typeface="ＭＳ Ｐゴシック" panose="020B0600070205080204" pitchFamily="34" charset="-128"/>
              </a:defRPr>
            </a:lvl4pPr>
            <a:lvl5pPr marL="2057400" indent="-228600" defTabSz="455613">
              <a:defRPr sz="3200" b="1">
                <a:solidFill>
                  <a:schemeClr val="tx1"/>
                </a:solidFill>
                <a:latin typeface="WinInnwa" pitchFamily="2" charset="0"/>
                <a:ea typeface="ＭＳ Ｐゴシック" panose="020B0600070205080204" pitchFamily="34" charset="-128"/>
              </a:defRPr>
            </a:lvl5pPr>
            <a:lvl6pPr marL="25146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93000"/>
              </a:lnSpc>
              <a:buClr>
                <a:srgbClr val="000000"/>
              </a:buClr>
              <a:buSzPct val="100000"/>
              <a:buFont typeface="Times New Roman" panose="02020603050405020304" pitchFamily="18" charset="0"/>
              <a:buNone/>
            </a:pPr>
            <a:endParaRPr lang="en-US" altLang="en-US" sz="2500" b="0">
              <a:solidFill>
                <a:srgbClr val="FFFFFF"/>
              </a:solidFill>
              <a:latin typeface="Times New Roman" panose="02020603050405020304" pitchFamily="18" charset="0"/>
            </a:endParaRPr>
          </a:p>
        </p:txBody>
      </p:sp>
      <p:sp>
        <p:nvSpPr>
          <p:cNvPr id="52261" name="Oval 37">
            <a:extLst>
              <a:ext uri="{FF2B5EF4-FFF2-40B4-BE49-F238E27FC236}">
                <a16:creationId xmlns:a16="http://schemas.microsoft.com/office/drawing/2014/main" id="{BA4B9CC8-5591-CEE9-6397-7FACAA8E617F}"/>
              </a:ext>
            </a:extLst>
          </p:cNvPr>
          <p:cNvSpPr>
            <a:spLocks noChangeArrowheads="1"/>
          </p:cNvSpPr>
          <p:nvPr/>
        </p:nvSpPr>
        <p:spPr bwMode="auto">
          <a:xfrm>
            <a:off x="8399463" y="4279900"/>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255" tIns="45626" rIns="91255" bIns="45626" anchor="ctr"/>
          <a:lstStyle>
            <a:lvl1pPr defTabSz="455613">
              <a:defRPr sz="3200" b="1">
                <a:solidFill>
                  <a:schemeClr val="tx1"/>
                </a:solidFill>
                <a:latin typeface="WinInnwa" pitchFamily="2" charset="0"/>
                <a:ea typeface="ＭＳ Ｐゴシック" panose="020B0600070205080204" pitchFamily="34" charset="-128"/>
              </a:defRPr>
            </a:lvl1pPr>
            <a:lvl2pPr marL="742950" indent="-285750" defTabSz="455613">
              <a:defRPr sz="3200" b="1">
                <a:solidFill>
                  <a:schemeClr val="tx1"/>
                </a:solidFill>
                <a:latin typeface="WinInnwa" pitchFamily="2" charset="0"/>
                <a:ea typeface="ＭＳ Ｐゴシック" panose="020B0600070205080204" pitchFamily="34" charset="-128"/>
              </a:defRPr>
            </a:lvl2pPr>
            <a:lvl3pPr marL="1143000" indent="-228600" defTabSz="455613">
              <a:defRPr sz="3200" b="1">
                <a:solidFill>
                  <a:schemeClr val="tx1"/>
                </a:solidFill>
                <a:latin typeface="WinInnwa" pitchFamily="2" charset="0"/>
                <a:ea typeface="ＭＳ Ｐゴシック" panose="020B0600070205080204" pitchFamily="34" charset="-128"/>
              </a:defRPr>
            </a:lvl3pPr>
            <a:lvl4pPr marL="1600200" indent="-228600" defTabSz="455613">
              <a:defRPr sz="3200" b="1">
                <a:solidFill>
                  <a:schemeClr val="tx1"/>
                </a:solidFill>
                <a:latin typeface="WinInnwa" pitchFamily="2" charset="0"/>
                <a:ea typeface="ＭＳ Ｐゴシック" panose="020B0600070205080204" pitchFamily="34" charset="-128"/>
              </a:defRPr>
            </a:lvl4pPr>
            <a:lvl5pPr marL="2057400" indent="-228600" defTabSz="455613">
              <a:defRPr sz="3200" b="1">
                <a:solidFill>
                  <a:schemeClr val="tx1"/>
                </a:solidFill>
                <a:latin typeface="WinInnwa" pitchFamily="2" charset="0"/>
                <a:ea typeface="ＭＳ Ｐゴシック" panose="020B0600070205080204" pitchFamily="34" charset="-128"/>
              </a:defRPr>
            </a:lvl5pPr>
            <a:lvl6pPr marL="25146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455613"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93000"/>
              </a:lnSpc>
              <a:buClr>
                <a:srgbClr val="000000"/>
              </a:buClr>
              <a:buSzPct val="100000"/>
              <a:buFont typeface="Times New Roman" panose="02020603050405020304" pitchFamily="18" charset="0"/>
              <a:buNone/>
            </a:pPr>
            <a:endParaRPr lang="en-US" altLang="en-US" sz="2500" b="0">
              <a:solidFill>
                <a:srgbClr val="FFFFFF"/>
              </a:solidFill>
              <a:latin typeface="Times New Roman" panose="02020603050405020304" pitchFamily="18" charset="0"/>
            </a:endParaRPr>
          </a:p>
        </p:txBody>
      </p:sp>
      <p:grpSp>
        <p:nvGrpSpPr>
          <p:cNvPr id="3" name="Group 38">
            <a:extLst>
              <a:ext uri="{FF2B5EF4-FFF2-40B4-BE49-F238E27FC236}">
                <a16:creationId xmlns:a16="http://schemas.microsoft.com/office/drawing/2014/main" id="{271E8CDA-A549-22ED-EC53-7870C57F2748}"/>
              </a:ext>
            </a:extLst>
          </p:cNvPr>
          <p:cNvGrpSpPr>
            <a:grpSpLocks/>
          </p:cNvGrpSpPr>
          <p:nvPr/>
        </p:nvGrpSpPr>
        <p:grpSpPr bwMode="auto">
          <a:xfrm>
            <a:off x="611188" y="5608639"/>
            <a:ext cx="8816975" cy="1692275"/>
            <a:chOff x="385" y="3533"/>
            <a:chExt cx="5554" cy="1066"/>
          </a:xfrm>
        </p:grpSpPr>
        <p:sp>
          <p:nvSpPr>
            <p:cNvPr id="116773" name="Text Box 39">
              <a:extLst>
                <a:ext uri="{FF2B5EF4-FFF2-40B4-BE49-F238E27FC236}">
                  <a16:creationId xmlns:a16="http://schemas.microsoft.com/office/drawing/2014/main" id="{A8625677-FD98-A6EF-F415-9A4B727757A2}"/>
                </a:ext>
              </a:extLst>
            </p:cNvPr>
            <p:cNvSpPr txBox="1">
              <a:spLocks noChangeArrowheads="1"/>
            </p:cNvSpPr>
            <p:nvPr/>
          </p:nvSpPr>
          <p:spPr bwMode="auto">
            <a:xfrm>
              <a:off x="385" y="3533"/>
              <a:ext cx="5012"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3200" b="1">
                  <a:solidFill>
                    <a:schemeClr val="tx1"/>
                  </a:solidFill>
                  <a:latin typeface="WinInnwa" pitchFamily="2" charset="0"/>
                  <a:ea typeface="ＭＳ Ｐゴシック" panose="020B0600070205080204" pitchFamily="34" charset="-128"/>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3200" b="1">
                  <a:solidFill>
                    <a:schemeClr val="tx1"/>
                  </a:solidFill>
                  <a:latin typeface="WinInnwa" pitchFamily="2" charset="0"/>
                  <a:ea typeface="ＭＳ Ｐゴシック" panose="020B0600070205080204" pitchFamily="34" charset="-128"/>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3200" b="1">
                  <a:solidFill>
                    <a:schemeClr val="tx1"/>
                  </a:solidFill>
                  <a:latin typeface="WinInnwa" pitchFamily="2" charset="0"/>
                  <a:ea typeface="ＭＳ Ｐゴシック" panose="020B0600070205080204" pitchFamily="34" charset="-128"/>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3200" b="1">
                  <a:solidFill>
                    <a:schemeClr val="tx1"/>
                  </a:solidFill>
                  <a:latin typeface="WinInnwa" pitchFamily="2" charset="0"/>
                  <a:ea typeface="ＭＳ Ｐゴシック" panose="020B0600070205080204" pitchFamily="34" charset="-128"/>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dirty="0" err="1">
                  <a:solidFill>
                    <a:srgbClr val="FFEA18"/>
                  </a:solidFill>
                  <a:latin typeface="Pyidaungsu" panose="020B0502040204020203" pitchFamily="34" charset="0"/>
                  <a:cs typeface="Pyidaungsu" panose="020B0502040204020203" pitchFamily="34" charset="0"/>
                </a:rPr>
                <a:t>ကနဦး</a:t>
              </a:r>
              <a:r>
                <a:rPr lang="en-US" altLang="en-US" dirty="0">
                  <a:solidFill>
                    <a:srgbClr val="FFEA18"/>
                  </a:solidFill>
                  <a:latin typeface="Pyidaungsu" panose="020B0502040204020203" pitchFamily="34" charset="0"/>
                  <a:cs typeface="Pyidaungsu" panose="020B0502040204020203" pitchFamily="34" charset="0"/>
                </a:rPr>
                <a:t> </a:t>
              </a:r>
              <a:r>
                <a:rPr lang="en-US" altLang="en-US" dirty="0" err="1">
                  <a:solidFill>
                    <a:srgbClr val="FFEA18"/>
                  </a:solidFill>
                  <a:latin typeface="Pyidaungsu" panose="020B0502040204020203" pitchFamily="34" charset="0"/>
                  <a:cs typeface="Pyidaungsu" panose="020B0502040204020203" pitchFamily="34" charset="0"/>
                </a:rPr>
                <a:t>အသင်းတော</a:t>
              </a:r>
              <a:r>
                <a:rPr lang="en-US" altLang="en-US" dirty="0">
                  <a:solidFill>
                    <a:srgbClr val="FFEA18"/>
                  </a:solidFill>
                  <a:latin typeface="Pyidaungsu" panose="020B0502040204020203" pitchFamily="34" charset="0"/>
                  <a:cs typeface="Pyidaungsu" panose="020B0502040204020203" pitchFamily="34" charset="0"/>
                </a:rPr>
                <a:t>် </a:t>
              </a:r>
              <a:r>
                <a:rPr lang="en-US" altLang="en-US" dirty="0" err="1">
                  <a:solidFill>
                    <a:srgbClr val="FFEA18"/>
                  </a:solidFill>
                  <a:latin typeface="Pyidaungsu" panose="020B0502040204020203" pitchFamily="34" charset="0"/>
                  <a:cs typeface="Pyidaungsu" panose="020B0502040204020203" pitchFamily="34" charset="0"/>
                </a:rPr>
                <a:t>ပျံ့နှံ့မှု</a:t>
              </a:r>
              <a:endParaRPr lang="en-US" altLang="en-US" dirty="0">
                <a:solidFill>
                  <a:srgbClr val="FFEA18"/>
                </a:solidFill>
                <a:latin typeface="Pyidaungsu" panose="020B0502040204020203" pitchFamily="34" charset="0"/>
                <a:cs typeface="Pyidaungsu" panose="020B0502040204020203" pitchFamily="34" charset="0"/>
              </a:endParaRPr>
            </a:p>
          </p:txBody>
        </p:sp>
        <p:sp>
          <p:nvSpPr>
            <p:cNvPr id="116774" name="Text Box 40">
              <a:extLst>
                <a:ext uri="{FF2B5EF4-FFF2-40B4-BE49-F238E27FC236}">
                  <a16:creationId xmlns:a16="http://schemas.microsoft.com/office/drawing/2014/main" id="{BA6E003E-3B90-42FA-F217-F4B720814090}"/>
                </a:ext>
              </a:extLst>
            </p:cNvPr>
            <p:cNvSpPr txBox="1">
              <a:spLocks noChangeArrowheads="1"/>
            </p:cNvSpPr>
            <p:nvPr/>
          </p:nvSpPr>
          <p:spPr bwMode="auto">
            <a:xfrm>
              <a:off x="2618" y="4346"/>
              <a:ext cx="3321"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err="1">
                  <a:solidFill>
                    <a:srgbClr val="FFEA18"/>
                  </a:solidFill>
                  <a:latin typeface="Pyidaungsu" panose="020B0502040204020203" pitchFamily="34" charset="0"/>
                  <a:cs typeface="Pyidaungsu" panose="020B0502040204020203" pitchFamily="34" charset="0"/>
                </a:rPr>
                <a:t>သတ်မှတ</a:t>
              </a:r>
              <a:r>
                <a:rPr lang="en-US" altLang="en-US" sz="2000" dirty="0">
                  <a:solidFill>
                    <a:srgbClr val="FFEA18"/>
                  </a:solidFill>
                  <a:latin typeface="Pyidaungsu" panose="020B0502040204020203" pitchFamily="34" charset="0"/>
                  <a:cs typeface="Pyidaungsu" panose="020B0502040204020203" pitchFamily="34" charset="0"/>
                </a:rPr>
                <a:t>်</a:t>
              </a:r>
              <a:r>
                <a:rPr lang="my-MM" altLang="en-US" sz="2000" dirty="0">
                  <a:solidFill>
                    <a:srgbClr val="FFEA18"/>
                  </a:solidFill>
                  <a:latin typeface="Pyidaungsu" panose="020B0502040204020203" pitchFamily="34" charset="0"/>
                  <a:cs typeface="Pyidaungsu" panose="020B0502040204020203" pitchFamily="34" charset="0"/>
                </a:rPr>
                <a:t>၍</a:t>
              </a:r>
              <a:r>
                <a:rPr lang="en-US" altLang="en-US" sz="2000" dirty="0" err="1">
                  <a:solidFill>
                    <a:srgbClr val="FFEA18"/>
                  </a:solidFill>
                  <a:latin typeface="Pyidaungsu" panose="020B0502040204020203" pitchFamily="34" charset="0"/>
                  <a:cs typeface="Pyidaungsu" panose="020B0502040204020203" pitchFamily="34" charset="0"/>
                </a:rPr>
                <a:t>ရသောနေရာဒေသအချို့သာ</a:t>
              </a:r>
              <a:endParaRPr lang="en-US" altLang="en-US" sz="2000" dirty="0">
                <a:solidFill>
                  <a:srgbClr val="FFEA18"/>
                </a:solidFill>
                <a:latin typeface="Pyidaungsu" panose="020B0502040204020203" pitchFamily="34" charset="0"/>
                <a:cs typeface="Pyidaungsu" panose="020B0502040204020203" pitchFamily="34" charset="0"/>
              </a:endParaRPr>
            </a:p>
          </p:txBody>
        </p:sp>
      </p:grpSp>
      <p:sp>
        <p:nvSpPr>
          <p:cNvPr id="2" name="Rectangle 3">
            <a:extLst>
              <a:ext uri="{FF2B5EF4-FFF2-40B4-BE49-F238E27FC236}">
                <a16:creationId xmlns:a16="http://schemas.microsoft.com/office/drawing/2014/main" id="{89E64CC2-6660-A078-7BD2-388F7E2E55DC}"/>
              </a:ext>
            </a:extLst>
          </p:cNvPr>
          <p:cNvSpPr>
            <a:spLocks noChangeArrowheads="1"/>
          </p:cNvSpPr>
          <p:nvPr/>
        </p:nvSpPr>
        <p:spPr bwMode="auto">
          <a:xfrm>
            <a:off x="1028328" y="3260726"/>
            <a:ext cx="472480" cy="400050"/>
          </a:xfrm>
          <a:prstGeom prst="rect">
            <a:avLst/>
          </a:prstGeom>
          <a:solidFill>
            <a:srgbClr val="386FD0"/>
          </a:solidFill>
          <a:ln>
            <a:noFill/>
          </a:ln>
        </p:spPr>
        <p:txBody>
          <a:bodyPr wrap="none" anchor="ctr"/>
          <a:lstStyle/>
          <a:p>
            <a:pPr algn="r" defTabSz="450850" rtl="1" eaLnBrk="0" fontAlgn="base" hangingPunct="0">
              <a:lnSpc>
                <a:spcPct val="93000"/>
              </a:lnSpc>
              <a:spcBef>
                <a:spcPct val="0"/>
              </a:spcBef>
              <a:spcAft>
                <a:spcPct val="0"/>
              </a:spcAft>
              <a:buClr>
                <a:srgbClr val="000000"/>
              </a:buClr>
              <a:buSzPct val="100000"/>
              <a:buFont typeface="Times New Roman" charset="0"/>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nodeType="afterGroup">
                            <p:stCondLst>
                              <p:cond delay="500"/>
                            </p:stCondLst>
                            <p:childTnLst>
                              <p:par>
                                <p:cTn id="9" presetID="23" presetClass="entr" presetSubtype="36" fill="hold" grpId="0" nodeType="afterEffect">
                                  <p:stCondLst>
                                    <p:cond delay="0"/>
                                  </p:stCondLst>
                                  <p:childTnLst>
                                    <p:set>
                                      <p:cBhvr>
                                        <p:cTn id="10" dur="1" fill="hold">
                                          <p:stCondLst>
                                            <p:cond delay="0"/>
                                          </p:stCondLst>
                                        </p:cTn>
                                        <p:tgtEl>
                                          <p:spTgt spid="52258"/>
                                        </p:tgtEl>
                                        <p:attrNameLst>
                                          <p:attrName>style.visibility</p:attrName>
                                        </p:attrNameLst>
                                      </p:cBhvr>
                                      <p:to>
                                        <p:strVal val="visible"/>
                                      </p:to>
                                    </p:set>
                                    <p:anim calcmode="lin" valueType="num">
                                      <p:cBhvr>
                                        <p:cTn id="11" dur="500" fill="hold"/>
                                        <p:tgtEl>
                                          <p:spTgt spid="52258"/>
                                        </p:tgtEl>
                                        <p:attrNameLst>
                                          <p:attrName>ppt_w</p:attrName>
                                        </p:attrNameLst>
                                      </p:cBhvr>
                                      <p:tavLst>
                                        <p:tav tm="100000">
                                          <p:val>
                                            <p:strVal val="(6*min(ma#ppt_x(#ppt_w*#ppt_h,.3),1)-7.4)/-.7*#ppt_w"/>
                                          </p:val>
                                        </p:tav>
                                        <p:tav>
                                          <p:val>
                                            <p:strVal val="#ppt_w"/>
                                          </p:val>
                                        </p:tav>
                                      </p:tavLst>
                                    </p:anim>
                                    <p:anim calcmode="lin" valueType="num">
                                      <p:cBhvr>
                                        <p:cTn id="12" dur="500" fill="hold"/>
                                        <p:tgtEl>
                                          <p:spTgt spid="52258"/>
                                        </p:tgtEl>
                                        <p:attrNameLst>
                                          <p:attrName>ppt_h</p:attrName>
                                        </p:attrNameLst>
                                      </p:cBhvr>
                                      <p:tavLst>
                                        <p:tav tm="100000">
                                          <p:val>
                                            <p:strVal val="(6*min(ma#ppt_x(#ppt_w*#ppt_h,.3),1)-7.4)/-.7*#ppt_h"/>
                                          </p:val>
                                        </p:tav>
                                        <p:tav>
                                          <p:val>
                                            <p:strVal val="#ppt_h"/>
                                          </p:val>
                                        </p:tav>
                                      </p:tavLst>
                                    </p:anim>
                                    <p:anim calcmode="lin" valueType="num">
                                      <p:cBhvr>
                                        <p:cTn id="13" dur="500" fill="hold"/>
                                        <p:tgtEl>
                                          <p:spTgt spid="52258"/>
                                        </p:tgtEl>
                                        <p:attrNameLst>
                                          <p:attrName>ppt_x</p:attrName>
                                        </p:attrNameLst>
                                      </p:cBhvr>
                                      <p:tavLst>
                                        <p:tav tm="100000">
                                          <p:val>
                                            <p:fltVal val="0.5"/>
                                          </p:val>
                                        </p:tav>
                                        <p:tav>
                                          <p:val>
                                            <p:strVal val="#ppt_x"/>
                                          </p:val>
                                        </p:tav>
                                      </p:tavLst>
                                    </p:anim>
                                    <p:anim calcmode="lin" valueType="num">
                                      <p:cBhvr>
                                        <p:cTn id="14" dur="500" fill="hold"/>
                                        <p:tgtEl>
                                          <p:spTgt spid="52258"/>
                                        </p:tgtEl>
                                        <p:attrNameLst>
                                          <p:attrName>ppt_y</p:attrName>
                                        </p:attrNameLst>
                                      </p:cBhvr>
                                      <p:tavLst>
                                        <p:tav tm="100000">
                                          <p:val>
                                            <p:strVal val="1+(6*min(ma#ppt_x(#ppt_w*#ppt_h,.3),1)-7.4)/-.7*#ppt_h/2"/>
                                          </p:val>
                                        </p:tav>
                                        <p:tav>
                                          <p:val>
                                            <p:strVal val="#ppt_y"/>
                                          </p:val>
                                        </p:tav>
                                      </p:tavLst>
                                    </p:anim>
                                  </p:childTnLst>
                                </p:cTn>
                              </p:par>
                            </p:childTnLst>
                          </p:cTn>
                        </p:par>
                        <p:par>
                          <p:cTn id="15" fill="hold" nodeType="afterGroup">
                            <p:stCondLst>
                              <p:cond delay="1000"/>
                            </p:stCondLst>
                            <p:childTnLst>
                              <p:par>
                                <p:cTn id="16" presetID="23" presetClass="entr" presetSubtype="36" fill="hold" grpId="0" nodeType="afterEffect">
                                  <p:stCondLst>
                                    <p:cond delay="0"/>
                                  </p:stCondLst>
                                  <p:childTnLst>
                                    <p:set>
                                      <p:cBhvr>
                                        <p:cTn id="17" dur="1" fill="hold">
                                          <p:stCondLst>
                                            <p:cond delay="0"/>
                                          </p:stCondLst>
                                        </p:cTn>
                                        <p:tgtEl>
                                          <p:spTgt spid="52259"/>
                                        </p:tgtEl>
                                        <p:attrNameLst>
                                          <p:attrName>style.visibility</p:attrName>
                                        </p:attrNameLst>
                                      </p:cBhvr>
                                      <p:to>
                                        <p:strVal val="visible"/>
                                      </p:to>
                                    </p:set>
                                    <p:anim calcmode="lin" valueType="num">
                                      <p:cBhvr>
                                        <p:cTn id="18" dur="500" fill="hold"/>
                                        <p:tgtEl>
                                          <p:spTgt spid="52259"/>
                                        </p:tgtEl>
                                        <p:attrNameLst>
                                          <p:attrName>ppt_w</p:attrName>
                                        </p:attrNameLst>
                                      </p:cBhvr>
                                      <p:tavLst>
                                        <p:tav tm="100000">
                                          <p:val>
                                            <p:strVal val="(6*min(ma#ppt_x(#ppt_w*#ppt_h,.3),1)-7.4)/-.7*#ppt_w"/>
                                          </p:val>
                                        </p:tav>
                                        <p:tav>
                                          <p:val>
                                            <p:strVal val="#ppt_w"/>
                                          </p:val>
                                        </p:tav>
                                      </p:tavLst>
                                    </p:anim>
                                    <p:anim calcmode="lin" valueType="num">
                                      <p:cBhvr>
                                        <p:cTn id="19" dur="500" fill="hold"/>
                                        <p:tgtEl>
                                          <p:spTgt spid="52259"/>
                                        </p:tgtEl>
                                        <p:attrNameLst>
                                          <p:attrName>ppt_h</p:attrName>
                                        </p:attrNameLst>
                                      </p:cBhvr>
                                      <p:tavLst>
                                        <p:tav tm="100000">
                                          <p:val>
                                            <p:strVal val="(6*min(ma#ppt_x(#ppt_w*#ppt_h,.3),1)-7.4)/-.7*#ppt_h"/>
                                          </p:val>
                                        </p:tav>
                                        <p:tav>
                                          <p:val>
                                            <p:strVal val="#ppt_h"/>
                                          </p:val>
                                        </p:tav>
                                      </p:tavLst>
                                    </p:anim>
                                    <p:anim calcmode="lin" valueType="num">
                                      <p:cBhvr>
                                        <p:cTn id="20" dur="500" fill="hold"/>
                                        <p:tgtEl>
                                          <p:spTgt spid="52259"/>
                                        </p:tgtEl>
                                        <p:attrNameLst>
                                          <p:attrName>ppt_x</p:attrName>
                                        </p:attrNameLst>
                                      </p:cBhvr>
                                      <p:tavLst>
                                        <p:tav tm="100000">
                                          <p:val>
                                            <p:fltVal val="0.5"/>
                                          </p:val>
                                        </p:tav>
                                        <p:tav>
                                          <p:val>
                                            <p:strVal val="#ppt_x"/>
                                          </p:val>
                                        </p:tav>
                                      </p:tavLst>
                                    </p:anim>
                                    <p:anim calcmode="lin" valueType="num">
                                      <p:cBhvr>
                                        <p:cTn id="21" dur="500" fill="hold"/>
                                        <p:tgtEl>
                                          <p:spTgt spid="52259"/>
                                        </p:tgtEl>
                                        <p:attrNameLst>
                                          <p:attrName>ppt_y</p:attrName>
                                        </p:attrNameLst>
                                      </p:cBhvr>
                                      <p:tavLst>
                                        <p:tav tm="100000">
                                          <p:val>
                                            <p:strVal val="1+(6*min(ma#ppt_x(#ppt_w*#ppt_h,.3),1)-7.4)/-.7*#ppt_h/2"/>
                                          </p:val>
                                        </p:tav>
                                        <p:tav>
                                          <p:val>
                                            <p:strVal val="#ppt_y"/>
                                          </p:val>
                                        </p:tav>
                                      </p:tavLst>
                                    </p:anim>
                                  </p:childTnLst>
                                </p:cTn>
                              </p:par>
                            </p:childTnLst>
                          </p:cTn>
                        </p:par>
                        <p:par>
                          <p:cTn id="22" fill="hold" nodeType="afterGroup">
                            <p:stCondLst>
                              <p:cond delay="1500"/>
                            </p:stCondLst>
                            <p:childTnLst>
                              <p:par>
                                <p:cTn id="23" presetID="23" presetClass="entr" presetSubtype="36" fill="hold" grpId="0" nodeType="afterEffect">
                                  <p:stCondLst>
                                    <p:cond delay="0"/>
                                  </p:stCondLst>
                                  <p:childTnLst>
                                    <p:set>
                                      <p:cBhvr>
                                        <p:cTn id="24" dur="1" fill="hold">
                                          <p:stCondLst>
                                            <p:cond delay="0"/>
                                          </p:stCondLst>
                                        </p:cTn>
                                        <p:tgtEl>
                                          <p:spTgt spid="52260"/>
                                        </p:tgtEl>
                                        <p:attrNameLst>
                                          <p:attrName>style.visibility</p:attrName>
                                        </p:attrNameLst>
                                      </p:cBhvr>
                                      <p:to>
                                        <p:strVal val="visible"/>
                                      </p:to>
                                    </p:set>
                                    <p:anim calcmode="lin" valueType="num">
                                      <p:cBhvr>
                                        <p:cTn id="25" dur="500" fill="hold"/>
                                        <p:tgtEl>
                                          <p:spTgt spid="52260"/>
                                        </p:tgtEl>
                                        <p:attrNameLst>
                                          <p:attrName>ppt_w</p:attrName>
                                        </p:attrNameLst>
                                      </p:cBhvr>
                                      <p:tavLst>
                                        <p:tav tm="100000">
                                          <p:val>
                                            <p:strVal val="(6*min(ma#ppt_x(#ppt_w*#ppt_h,.3),1)-7.4)/-.7*#ppt_w"/>
                                          </p:val>
                                        </p:tav>
                                        <p:tav>
                                          <p:val>
                                            <p:strVal val="#ppt_w"/>
                                          </p:val>
                                        </p:tav>
                                      </p:tavLst>
                                    </p:anim>
                                    <p:anim calcmode="lin" valueType="num">
                                      <p:cBhvr>
                                        <p:cTn id="26" dur="500" fill="hold"/>
                                        <p:tgtEl>
                                          <p:spTgt spid="52260"/>
                                        </p:tgtEl>
                                        <p:attrNameLst>
                                          <p:attrName>ppt_h</p:attrName>
                                        </p:attrNameLst>
                                      </p:cBhvr>
                                      <p:tavLst>
                                        <p:tav tm="100000">
                                          <p:val>
                                            <p:strVal val="(6*min(ma#ppt_x(#ppt_w*#ppt_h,.3),1)-7.4)/-.7*#ppt_h"/>
                                          </p:val>
                                        </p:tav>
                                        <p:tav>
                                          <p:val>
                                            <p:strVal val="#ppt_h"/>
                                          </p:val>
                                        </p:tav>
                                      </p:tavLst>
                                    </p:anim>
                                    <p:anim calcmode="lin" valueType="num">
                                      <p:cBhvr>
                                        <p:cTn id="27" dur="500" fill="hold"/>
                                        <p:tgtEl>
                                          <p:spTgt spid="52260"/>
                                        </p:tgtEl>
                                        <p:attrNameLst>
                                          <p:attrName>ppt_x</p:attrName>
                                        </p:attrNameLst>
                                      </p:cBhvr>
                                      <p:tavLst>
                                        <p:tav tm="100000">
                                          <p:val>
                                            <p:fltVal val="0.5"/>
                                          </p:val>
                                        </p:tav>
                                        <p:tav>
                                          <p:val>
                                            <p:strVal val="#ppt_x"/>
                                          </p:val>
                                        </p:tav>
                                      </p:tavLst>
                                    </p:anim>
                                    <p:anim calcmode="lin" valueType="num">
                                      <p:cBhvr>
                                        <p:cTn id="28" dur="500" fill="hold"/>
                                        <p:tgtEl>
                                          <p:spTgt spid="52260"/>
                                        </p:tgtEl>
                                        <p:attrNameLst>
                                          <p:attrName>ppt_y</p:attrName>
                                        </p:attrNameLst>
                                      </p:cBhvr>
                                      <p:tavLst>
                                        <p:tav tm="100000">
                                          <p:val>
                                            <p:strVal val="1+(6*min(ma#ppt_x(#ppt_w*#ppt_h,.3),1)-7.4)/-.7*#ppt_h/2"/>
                                          </p:val>
                                        </p:tav>
                                        <p:tav>
                                          <p:val>
                                            <p:strVal val="#ppt_y"/>
                                          </p:val>
                                        </p:tav>
                                      </p:tavLst>
                                    </p:anim>
                                  </p:childTnLst>
                                </p:cTn>
                              </p:par>
                            </p:childTnLst>
                          </p:cTn>
                        </p:par>
                        <p:par>
                          <p:cTn id="29" fill="hold" nodeType="afterGroup">
                            <p:stCondLst>
                              <p:cond delay="2000"/>
                            </p:stCondLst>
                            <p:childTnLst>
                              <p:par>
                                <p:cTn id="30" presetID="23" presetClass="entr" presetSubtype="36" fill="hold" grpId="0" nodeType="afterEffect">
                                  <p:stCondLst>
                                    <p:cond delay="0"/>
                                  </p:stCondLst>
                                  <p:childTnLst>
                                    <p:set>
                                      <p:cBhvr>
                                        <p:cTn id="31" dur="1" fill="hold">
                                          <p:stCondLst>
                                            <p:cond delay="0"/>
                                          </p:stCondLst>
                                        </p:cTn>
                                        <p:tgtEl>
                                          <p:spTgt spid="52261"/>
                                        </p:tgtEl>
                                        <p:attrNameLst>
                                          <p:attrName>style.visibility</p:attrName>
                                        </p:attrNameLst>
                                      </p:cBhvr>
                                      <p:to>
                                        <p:strVal val="visible"/>
                                      </p:to>
                                    </p:set>
                                    <p:anim calcmode="lin" valueType="num">
                                      <p:cBhvr>
                                        <p:cTn id="32" dur="500" fill="hold"/>
                                        <p:tgtEl>
                                          <p:spTgt spid="52261"/>
                                        </p:tgtEl>
                                        <p:attrNameLst>
                                          <p:attrName>ppt_w</p:attrName>
                                        </p:attrNameLst>
                                      </p:cBhvr>
                                      <p:tavLst>
                                        <p:tav tm="100000">
                                          <p:val>
                                            <p:strVal val="(6*min(ma#ppt_x(#ppt_w*#ppt_h,.3),1)-7.4)/-.7*#ppt_w"/>
                                          </p:val>
                                        </p:tav>
                                        <p:tav>
                                          <p:val>
                                            <p:strVal val="#ppt_w"/>
                                          </p:val>
                                        </p:tav>
                                      </p:tavLst>
                                    </p:anim>
                                    <p:anim calcmode="lin" valueType="num">
                                      <p:cBhvr>
                                        <p:cTn id="33" dur="500" fill="hold"/>
                                        <p:tgtEl>
                                          <p:spTgt spid="52261"/>
                                        </p:tgtEl>
                                        <p:attrNameLst>
                                          <p:attrName>ppt_h</p:attrName>
                                        </p:attrNameLst>
                                      </p:cBhvr>
                                      <p:tavLst>
                                        <p:tav tm="100000">
                                          <p:val>
                                            <p:strVal val="(6*min(ma#ppt_x(#ppt_w*#ppt_h,.3),1)-7.4)/-.7*#ppt_h"/>
                                          </p:val>
                                        </p:tav>
                                        <p:tav>
                                          <p:val>
                                            <p:strVal val="#ppt_h"/>
                                          </p:val>
                                        </p:tav>
                                      </p:tavLst>
                                    </p:anim>
                                    <p:anim calcmode="lin" valueType="num">
                                      <p:cBhvr>
                                        <p:cTn id="34" dur="500" fill="hold"/>
                                        <p:tgtEl>
                                          <p:spTgt spid="52261"/>
                                        </p:tgtEl>
                                        <p:attrNameLst>
                                          <p:attrName>ppt_x</p:attrName>
                                        </p:attrNameLst>
                                      </p:cBhvr>
                                      <p:tavLst>
                                        <p:tav tm="100000">
                                          <p:val>
                                            <p:fltVal val="0.5"/>
                                          </p:val>
                                        </p:tav>
                                        <p:tav>
                                          <p:val>
                                            <p:strVal val="#ppt_x"/>
                                          </p:val>
                                        </p:tav>
                                      </p:tavLst>
                                    </p:anim>
                                    <p:anim calcmode="lin" valueType="num">
                                      <p:cBhvr>
                                        <p:cTn id="35" dur="500" fill="hold"/>
                                        <p:tgtEl>
                                          <p:spTgt spid="52261"/>
                                        </p:tgtEl>
                                        <p:attrNameLst>
                                          <p:attrName>ppt_y</p:attrName>
                                        </p:attrNameLst>
                                      </p:cBhvr>
                                      <p:tavLst>
                                        <p:tav tm="100000">
                                          <p:val>
                                            <p:strVal val="1+(6*min(ma#ppt_x(#ppt_w*#ppt_h,.3),1)-7.4)/-.7*#ppt_h/2"/>
                                          </p:val>
                                        </p:tav>
                                        <p:tav>
                                          <p:val>
                                            <p:strVal val="#ppt_y"/>
                                          </p:val>
                                        </p:tav>
                                      </p:tavLst>
                                    </p:anim>
                                  </p:childTnLst>
                                </p:cTn>
                              </p:par>
                            </p:childTnLst>
                          </p:cTn>
                        </p:par>
                        <p:par>
                          <p:cTn id="36" fill="hold" nodeType="afterGroup">
                            <p:stCondLst>
                              <p:cond delay="2500"/>
                            </p:stCondLst>
                            <p:childTnLst>
                              <p:par>
                                <p:cTn id="37" presetID="23" presetClass="entr" presetSubtype="36" fill="hold" grpId="0" nodeType="afterEffect">
                                  <p:stCondLst>
                                    <p:cond delay="0"/>
                                  </p:stCondLst>
                                  <p:childTnLst>
                                    <p:set>
                                      <p:cBhvr>
                                        <p:cTn id="38" dur="1" fill="hold">
                                          <p:stCondLst>
                                            <p:cond delay="0"/>
                                          </p:stCondLst>
                                        </p:cTn>
                                        <p:tgtEl>
                                          <p:spTgt spid="52238"/>
                                        </p:tgtEl>
                                        <p:attrNameLst>
                                          <p:attrName>style.visibility</p:attrName>
                                        </p:attrNameLst>
                                      </p:cBhvr>
                                      <p:to>
                                        <p:strVal val="visible"/>
                                      </p:to>
                                    </p:set>
                                    <p:anim calcmode="lin" valueType="num">
                                      <p:cBhvr>
                                        <p:cTn id="39" dur="500" fill="hold"/>
                                        <p:tgtEl>
                                          <p:spTgt spid="52238"/>
                                        </p:tgtEl>
                                        <p:attrNameLst>
                                          <p:attrName>ppt_w</p:attrName>
                                        </p:attrNameLst>
                                      </p:cBhvr>
                                      <p:tavLst>
                                        <p:tav tm="100000">
                                          <p:val>
                                            <p:strVal val="(6*min(ma#ppt_x(#ppt_w*#ppt_h,.3),1)-7.4)/-.7*#ppt_w"/>
                                          </p:val>
                                        </p:tav>
                                        <p:tav>
                                          <p:val>
                                            <p:strVal val="#ppt_w"/>
                                          </p:val>
                                        </p:tav>
                                      </p:tavLst>
                                    </p:anim>
                                    <p:anim calcmode="lin" valueType="num">
                                      <p:cBhvr>
                                        <p:cTn id="40" dur="500" fill="hold"/>
                                        <p:tgtEl>
                                          <p:spTgt spid="52238"/>
                                        </p:tgtEl>
                                        <p:attrNameLst>
                                          <p:attrName>ppt_h</p:attrName>
                                        </p:attrNameLst>
                                      </p:cBhvr>
                                      <p:tavLst>
                                        <p:tav tm="100000">
                                          <p:val>
                                            <p:strVal val="(6*min(ma#ppt_x(#ppt_w*#ppt_h,.3),1)-7.4)/-.7*#ppt_h"/>
                                          </p:val>
                                        </p:tav>
                                        <p:tav>
                                          <p:val>
                                            <p:strVal val="#ppt_h"/>
                                          </p:val>
                                        </p:tav>
                                      </p:tavLst>
                                    </p:anim>
                                    <p:anim calcmode="lin" valueType="num">
                                      <p:cBhvr>
                                        <p:cTn id="41" dur="500" fill="hold"/>
                                        <p:tgtEl>
                                          <p:spTgt spid="52238"/>
                                        </p:tgtEl>
                                        <p:attrNameLst>
                                          <p:attrName>ppt_x</p:attrName>
                                        </p:attrNameLst>
                                      </p:cBhvr>
                                      <p:tavLst>
                                        <p:tav tm="100000">
                                          <p:val>
                                            <p:fltVal val="0.5"/>
                                          </p:val>
                                        </p:tav>
                                        <p:tav>
                                          <p:val>
                                            <p:strVal val="#ppt_x"/>
                                          </p:val>
                                        </p:tav>
                                      </p:tavLst>
                                    </p:anim>
                                    <p:anim calcmode="lin" valueType="num">
                                      <p:cBhvr>
                                        <p:cTn id="42" dur="500" fill="hold"/>
                                        <p:tgtEl>
                                          <p:spTgt spid="52238"/>
                                        </p:tgtEl>
                                        <p:attrNameLst>
                                          <p:attrName>ppt_y</p:attrName>
                                        </p:attrNameLst>
                                      </p:cBhvr>
                                      <p:tavLst>
                                        <p:tav tm="100000">
                                          <p:val>
                                            <p:strVal val="1+(6*min(ma#ppt_x(#ppt_w*#ppt_h,.3),1)-7.4)/-.7*#ppt_h/2"/>
                                          </p:val>
                                        </p:tav>
                                        <p:tav>
                                          <p:val>
                                            <p:strVal val="#ppt_y"/>
                                          </p:val>
                                        </p:tav>
                                      </p:tavLst>
                                    </p:anim>
                                  </p:childTnLst>
                                </p:cTn>
                              </p:par>
                            </p:childTnLst>
                          </p:cTn>
                        </p:par>
                        <p:par>
                          <p:cTn id="43" fill="hold" nodeType="afterGroup">
                            <p:stCondLst>
                              <p:cond delay="3000"/>
                            </p:stCondLst>
                            <p:childTnLst>
                              <p:par>
                                <p:cTn id="44" presetID="23" presetClass="entr" presetSubtype="36" fill="hold" grpId="0" nodeType="afterEffect">
                                  <p:stCondLst>
                                    <p:cond delay="0"/>
                                  </p:stCondLst>
                                  <p:childTnLst>
                                    <p:set>
                                      <p:cBhvr>
                                        <p:cTn id="45" dur="1" fill="hold">
                                          <p:stCondLst>
                                            <p:cond delay="0"/>
                                          </p:stCondLst>
                                        </p:cTn>
                                        <p:tgtEl>
                                          <p:spTgt spid="52233"/>
                                        </p:tgtEl>
                                        <p:attrNameLst>
                                          <p:attrName>style.visibility</p:attrName>
                                        </p:attrNameLst>
                                      </p:cBhvr>
                                      <p:to>
                                        <p:strVal val="visible"/>
                                      </p:to>
                                    </p:set>
                                    <p:anim calcmode="lin" valueType="num">
                                      <p:cBhvr>
                                        <p:cTn id="46" dur="500" fill="hold"/>
                                        <p:tgtEl>
                                          <p:spTgt spid="52233"/>
                                        </p:tgtEl>
                                        <p:attrNameLst>
                                          <p:attrName>ppt_w</p:attrName>
                                        </p:attrNameLst>
                                      </p:cBhvr>
                                      <p:tavLst>
                                        <p:tav tm="100000">
                                          <p:val>
                                            <p:strVal val="(6*min(ma#ppt_x(#ppt_w*#ppt_h,.3),1)-7.4)/-.7*#ppt_w"/>
                                          </p:val>
                                        </p:tav>
                                        <p:tav>
                                          <p:val>
                                            <p:strVal val="#ppt_w"/>
                                          </p:val>
                                        </p:tav>
                                      </p:tavLst>
                                    </p:anim>
                                    <p:anim calcmode="lin" valueType="num">
                                      <p:cBhvr>
                                        <p:cTn id="47" dur="500" fill="hold"/>
                                        <p:tgtEl>
                                          <p:spTgt spid="52233"/>
                                        </p:tgtEl>
                                        <p:attrNameLst>
                                          <p:attrName>ppt_h</p:attrName>
                                        </p:attrNameLst>
                                      </p:cBhvr>
                                      <p:tavLst>
                                        <p:tav tm="100000">
                                          <p:val>
                                            <p:strVal val="(6*min(ma#ppt_x(#ppt_w*#ppt_h,.3),1)-7.4)/-.7*#ppt_h"/>
                                          </p:val>
                                        </p:tav>
                                        <p:tav>
                                          <p:val>
                                            <p:strVal val="#ppt_h"/>
                                          </p:val>
                                        </p:tav>
                                      </p:tavLst>
                                    </p:anim>
                                    <p:anim calcmode="lin" valueType="num">
                                      <p:cBhvr>
                                        <p:cTn id="48" dur="500" fill="hold"/>
                                        <p:tgtEl>
                                          <p:spTgt spid="52233"/>
                                        </p:tgtEl>
                                        <p:attrNameLst>
                                          <p:attrName>ppt_x</p:attrName>
                                        </p:attrNameLst>
                                      </p:cBhvr>
                                      <p:tavLst>
                                        <p:tav tm="100000">
                                          <p:val>
                                            <p:fltVal val="0.5"/>
                                          </p:val>
                                        </p:tav>
                                        <p:tav>
                                          <p:val>
                                            <p:strVal val="#ppt_x"/>
                                          </p:val>
                                        </p:tav>
                                      </p:tavLst>
                                    </p:anim>
                                    <p:anim calcmode="lin" valueType="num">
                                      <p:cBhvr>
                                        <p:cTn id="49" dur="500" fill="hold"/>
                                        <p:tgtEl>
                                          <p:spTgt spid="52233"/>
                                        </p:tgtEl>
                                        <p:attrNameLst>
                                          <p:attrName>ppt_y</p:attrName>
                                        </p:attrNameLst>
                                      </p:cBhvr>
                                      <p:tavLst>
                                        <p:tav tm="100000">
                                          <p:val>
                                            <p:strVal val="1+(6*min(ma#ppt_x(#ppt_w*#ppt_h,.3),1)-7.4)/-.7*#ppt_h/2"/>
                                          </p:val>
                                        </p:tav>
                                        <p:tav>
                                          <p:val>
                                            <p:strVal val="#ppt_y"/>
                                          </p:val>
                                        </p:tav>
                                      </p:tavLst>
                                    </p:anim>
                                  </p:childTnLst>
                                </p:cTn>
                              </p:par>
                            </p:childTnLst>
                          </p:cTn>
                        </p:par>
                        <p:par>
                          <p:cTn id="50" fill="hold" nodeType="afterGroup">
                            <p:stCondLst>
                              <p:cond delay="3500"/>
                            </p:stCondLst>
                            <p:childTnLst>
                              <p:par>
                                <p:cTn id="51" presetID="23" presetClass="entr" presetSubtype="36" fill="hold" grpId="0" nodeType="afterEffect">
                                  <p:stCondLst>
                                    <p:cond delay="0"/>
                                  </p:stCondLst>
                                  <p:childTnLst>
                                    <p:set>
                                      <p:cBhvr>
                                        <p:cTn id="52" dur="1" fill="hold">
                                          <p:stCondLst>
                                            <p:cond delay="0"/>
                                          </p:stCondLst>
                                        </p:cTn>
                                        <p:tgtEl>
                                          <p:spTgt spid="52237"/>
                                        </p:tgtEl>
                                        <p:attrNameLst>
                                          <p:attrName>style.visibility</p:attrName>
                                        </p:attrNameLst>
                                      </p:cBhvr>
                                      <p:to>
                                        <p:strVal val="visible"/>
                                      </p:to>
                                    </p:set>
                                    <p:anim calcmode="lin" valueType="num">
                                      <p:cBhvr>
                                        <p:cTn id="53" dur="500" fill="hold"/>
                                        <p:tgtEl>
                                          <p:spTgt spid="52237"/>
                                        </p:tgtEl>
                                        <p:attrNameLst>
                                          <p:attrName>ppt_w</p:attrName>
                                        </p:attrNameLst>
                                      </p:cBhvr>
                                      <p:tavLst>
                                        <p:tav tm="100000">
                                          <p:val>
                                            <p:strVal val="(6*min(ma#ppt_x(#ppt_w*#ppt_h,.3),1)-7.4)/-.7*#ppt_w"/>
                                          </p:val>
                                        </p:tav>
                                        <p:tav>
                                          <p:val>
                                            <p:strVal val="#ppt_w"/>
                                          </p:val>
                                        </p:tav>
                                      </p:tavLst>
                                    </p:anim>
                                    <p:anim calcmode="lin" valueType="num">
                                      <p:cBhvr>
                                        <p:cTn id="54" dur="500" fill="hold"/>
                                        <p:tgtEl>
                                          <p:spTgt spid="52237"/>
                                        </p:tgtEl>
                                        <p:attrNameLst>
                                          <p:attrName>ppt_h</p:attrName>
                                        </p:attrNameLst>
                                      </p:cBhvr>
                                      <p:tavLst>
                                        <p:tav tm="100000">
                                          <p:val>
                                            <p:strVal val="(6*min(ma#ppt_x(#ppt_w*#ppt_h,.3),1)-7.4)/-.7*#ppt_h"/>
                                          </p:val>
                                        </p:tav>
                                        <p:tav>
                                          <p:val>
                                            <p:strVal val="#ppt_h"/>
                                          </p:val>
                                        </p:tav>
                                      </p:tavLst>
                                    </p:anim>
                                    <p:anim calcmode="lin" valueType="num">
                                      <p:cBhvr>
                                        <p:cTn id="55" dur="500" fill="hold"/>
                                        <p:tgtEl>
                                          <p:spTgt spid="52237"/>
                                        </p:tgtEl>
                                        <p:attrNameLst>
                                          <p:attrName>ppt_x</p:attrName>
                                        </p:attrNameLst>
                                      </p:cBhvr>
                                      <p:tavLst>
                                        <p:tav tm="100000">
                                          <p:val>
                                            <p:fltVal val="0.5"/>
                                          </p:val>
                                        </p:tav>
                                        <p:tav>
                                          <p:val>
                                            <p:strVal val="#ppt_x"/>
                                          </p:val>
                                        </p:tav>
                                      </p:tavLst>
                                    </p:anim>
                                    <p:anim calcmode="lin" valueType="num">
                                      <p:cBhvr>
                                        <p:cTn id="56" dur="500" fill="hold"/>
                                        <p:tgtEl>
                                          <p:spTgt spid="52237"/>
                                        </p:tgtEl>
                                        <p:attrNameLst>
                                          <p:attrName>ppt_y</p:attrName>
                                        </p:attrNameLst>
                                      </p:cBhvr>
                                      <p:tavLst>
                                        <p:tav tm="100000">
                                          <p:val>
                                            <p:strVal val="1+(6*min(ma#ppt_x(#ppt_w*#ppt_h,.3),1)-7.4)/-.7*#ppt_h/2"/>
                                          </p:val>
                                        </p:tav>
                                        <p:tav>
                                          <p:val>
                                            <p:strVal val="#ppt_y"/>
                                          </p:val>
                                        </p:tav>
                                      </p:tavLst>
                                    </p:anim>
                                  </p:childTnLst>
                                </p:cTn>
                              </p:par>
                            </p:childTnLst>
                          </p:cTn>
                        </p:par>
                        <p:par>
                          <p:cTn id="57" fill="hold" nodeType="afterGroup">
                            <p:stCondLst>
                              <p:cond delay="4000"/>
                            </p:stCondLst>
                            <p:childTnLst>
                              <p:par>
                                <p:cTn id="58" presetID="23" presetClass="entr" presetSubtype="36" fill="hold" grpId="0" nodeType="afterEffect">
                                  <p:stCondLst>
                                    <p:cond delay="0"/>
                                  </p:stCondLst>
                                  <p:childTnLst>
                                    <p:set>
                                      <p:cBhvr>
                                        <p:cTn id="59" dur="1" fill="hold">
                                          <p:stCondLst>
                                            <p:cond delay="0"/>
                                          </p:stCondLst>
                                        </p:cTn>
                                        <p:tgtEl>
                                          <p:spTgt spid="52232"/>
                                        </p:tgtEl>
                                        <p:attrNameLst>
                                          <p:attrName>style.visibility</p:attrName>
                                        </p:attrNameLst>
                                      </p:cBhvr>
                                      <p:to>
                                        <p:strVal val="visible"/>
                                      </p:to>
                                    </p:set>
                                    <p:anim calcmode="lin" valueType="num">
                                      <p:cBhvr>
                                        <p:cTn id="60" dur="500" fill="hold"/>
                                        <p:tgtEl>
                                          <p:spTgt spid="52232"/>
                                        </p:tgtEl>
                                        <p:attrNameLst>
                                          <p:attrName>ppt_w</p:attrName>
                                        </p:attrNameLst>
                                      </p:cBhvr>
                                      <p:tavLst>
                                        <p:tav tm="100000">
                                          <p:val>
                                            <p:strVal val="(6*min(ma#ppt_x(#ppt_w*#ppt_h,.3),1)-7.4)/-.7*#ppt_w"/>
                                          </p:val>
                                        </p:tav>
                                        <p:tav>
                                          <p:val>
                                            <p:strVal val="#ppt_w"/>
                                          </p:val>
                                        </p:tav>
                                      </p:tavLst>
                                    </p:anim>
                                    <p:anim calcmode="lin" valueType="num">
                                      <p:cBhvr>
                                        <p:cTn id="61" dur="500" fill="hold"/>
                                        <p:tgtEl>
                                          <p:spTgt spid="52232"/>
                                        </p:tgtEl>
                                        <p:attrNameLst>
                                          <p:attrName>ppt_h</p:attrName>
                                        </p:attrNameLst>
                                      </p:cBhvr>
                                      <p:tavLst>
                                        <p:tav tm="100000">
                                          <p:val>
                                            <p:strVal val="(6*min(ma#ppt_x(#ppt_w*#ppt_h,.3),1)-7.4)/-.7*#ppt_h"/>
                                          </p:val>
                                        </p:tav>
                                        <p:tav>
                                          <p:val>
                                            <p:strVal val="#ppt_h"/>
                                          </p:val>
                                        </p:tav>
                                      </p:tavLst>
                                    </p:anim>
                                    <p:anim calcmode="lin" valueType="num">
                                      <p:cBhvr>
                                        <p:cTn id="62" dur="500" fill="hold"/>
                                        <p:tgtEl>
                                          <p:spTgt spid="52232"/>
                                        </p:tgtEl>
                                        <p:attrNameLst>
                                          <p:attrName>ppt_x</p:attrName>
                                        </p:attrNameLst>
                                      </p:cBhvr>
                                      <p:tavLst>
                                        <p:tav tm="100000">
                                          <p:val>
                                            <p:fltVal val="0.5"/>
                                          </p:val>
                                        </p:tav>
                                        <p:tav>
                                          <p:val>
                                            <p:strVal val="#ppt_x"/>
                                          </p:val>
                                        </p:tav>
                                      </p:tavLst>
                                    </p:anim>
                                    <p:anim calcmode="lin" valueType="num">
                                      <p:cBhvr>
                                        <p:cTn id="63" dur="500" fill="hold"/>
                                        <p:tgtEl>
                                          <p:spTgt spid="52232"/>
                                        </p:tgtEl>
                                        <p:attrNameLst>
                                          <p:attrName>ppt_y</p:attrName>
                                        </p:attrNameLst>
                                      </p:cBhvr>
                                      <p:tavLst>
                                        <p:tav tm="100000">
                                          <p:val>
                                            <p:strVal val="1+(6*min(ma#ppt_x(#ppt_w*#ppt_h,.3),1)-7.4)/-.7*#ppt_h/2"/>
                                          </p:val>
                                        </p:tav>
                                        <p:tav>
                                          <p:val>
                                            <p:strVal val="#ppt_y"/>
                                          </p:val>
                                        </p:tav>
                                      </p:tavLst>
                                    </p:anim>
                                  </p:childTnLst>
                                </p:cTn>
                              </p:par>
                            </p:childTnLst>
                          </p:cTn>
                        </p:par>
                        <p:par>
                          <p:cTn id="64" fill="hold" nodeType="afterGroup">
                            <p:stCondLst>
                              <p:cond delay="4500"/>
                            </p:stCondLst>
                            <p:childTnLst>
                              <p:par>
                                <p:cTn id="65" presetID="23" presetClass="entr" presetSubtype="36" fill="hold" grpId="0" nodeType="afterEffect">
                                  <p:stCondLst>
                                    <p:cond delay="0"/>
                                  </p:stCondLst>
                                  <p:childTnLst>
                                    <p:set>
                                      <p:cBhvr>
                                        <p:cTn id="66" dur="1" fill="hold">
                                          <p:stCondLst>
                                            <p:cond delay="0"/>
                                          </p:stCondLst>
                                        </p:cTn>
                                        <p:tgtEl>
                                          <p:spTgt spid="52242"/>
                                        </p:tgtEl>
                                        <p:attrNameLst>
                                          <p:attrName>style.visibility</p:attrName>
                                        </p:attrNameLst>
                                      </p:cBhvr>
                                      <p:to>
                                        <p:strVal val="visible"/>
                                      </p:to>
                                    </p:set>
                                    <p:anim calcmode="lin" valueType="num">
                                      <p:cBhvr>
                                        <p:cTn id="67" dur="500" fill="hold"/>
                                        <p:tgtEl>
                                          <p:spTgt spid="52242"/>
                                        </p:tgtEl>
                                        <p:attrNameLst>
                                          <p:attrName>ppt_w</p:attrName>
                                        </p:attrNameLst>
                                      </p:cBhvr>
                                      <p:tavLst>
                                        <p:tav tm="100000">
                                          <p:val>
                                            <p:strVal val="(6*min(ma#ppt_x(#ppt_w*#ppt_h,.3),1)-7.4)/-.7*#ppt_w"/>
                                          </p:val>
                                        </p:tav>
                                        <p:tav>
                                          <p:val>
                                            <p:strVal val="#ppt_w"/>
                                          </p:val>
                                        </p:tav>
                                      </p:tavLst>
                                    </p:anim>
                                    <p:anim calcmode="lin" valueType="num">
                                      <p:cBhvr>
                                        <p:cTn id="68" dur="500" fill="hold"/>
                                        <p:tgtEl>
                                          <p:spTgt spid="52242"/>
                                        </p:tgtEl>
                                        <p:attrNameLst>
                                          <p:attrName>ppt_h</p:attrName>
                                        </p:attrNameLst>
                                      </p:cBhvr>
                                      <p:tavLst>
                                        <p:tav tm="100000">
                                          <p:val>
                                            <p:strVal val="(6*min(ma#ppt_x(#ppt_w*#ppt_h,.3),1)-7.4)/-.7*#ppt_h"/>
                                          </p:val>
                                        </p:tav>
                                        <p:tav>
                                          <p:val>
                                            <p:strVal val="#ppt_h"/>
                                          </p:val>
                                        </p:tav>
                                      </p:tavLst>
                                    </p:anim>
                                    <p:anim calcmode="lin" valueType="num">
                                      <p:cBhvr>
                                        <p:cTn id="69" dur="500" fill="hold"/>
                                        <p:tgtEl>
                                          <p:spTgt spid="52242"/>
                                        </p:tgtEl>
                                        <p:attrNameLst>
                                          <p:attrName>ppt_x</p:attrName>
                                        </p:attrNameLst>
                                      </p:cBhvr>
                                      <p:tavLst>
                                        <p:tav tm="100000">
                                          <p:val>
                                            <p:fltVal val="0.5"/>
                                          </p:val>
                                        </p:tav>
                                        <p:tav>
                                          <p:val>
                                            <p:strVal val="#ppt_x"/>
                                          </p:val>
                                        </p:tav>
                                      </p:tavLst>
                                    </p:anim>
                                    <p:anim calcmode="lin" valueType="num">
                                      <p:cBhvr>
                                        <p:cTn id="70" dur="500" fill="hold"/>
                                        <p:tgtEl>
                                          <p:spTgt spid="52242"/>
                                        </p:tgtEl>
                                        <p:attrNameLst>
                                          <p:attrName>ppt_y</p:attrName>
                                        </p:attrNameLst>
                                      </p:cBhvr>
                                      <p:tavLst>
                                        <p:tav tm="100000">
                                          <p:val>
                                            <p:strVal val="1+(6*min(ma#ppt_x(#ppt_w*#ppt_h,.3),1)-7.4)/-.7*#ppt_h/2"/>
                                          </p:val>
                                        </p:tav>
                                        <p:tav>
                                          <p:val>
                                            <p:strVal val="#ppt_y"/>
                                          </p:val>
                                        </p:tav>
                                      </p:tavLst>
                                    </p:anim>
                                  </p:childTnLst>
                                </p:cTn>
                              </p:par>
                            </p:childTnLst>
                          </p:cTn>
                        </p:par>
                        <p:par>
                          <p:cTn id="71" fill="hold" nodeType="afterGroup">
                            <p:stCondLst>
                              <p:cond delay="5000"/>
                            </p:stCondLst>
                            <p:childTnLst>
                              <p:par>
                                <p:cTn id="72" presetID="23" presetClass="entr" presetSubtype="36" fill="hold" grpId="0" nodeType="afterEffect">
                                  <p:stCondLst>
                                    <p:cond delay="0"/>
                                  </p:stCondLst>
                                  <p:childTnLst>
                                    <p:set>
                                      <p:cBhvr>
                                        <p:cTn id="73" dur="1" fill="hold">
                                          <p:stCondLst>
                                            <p:cond delay="0"/>
                                          </p:stCondLst>
                                        </p:cTn>
                                        <p:tgtEl>
                                          <p:spTgt spid="52231"/>
                                        </p:tgtEl>
                                        <p:attrNameLst>
                                          <p:attrName>style.visibility</p:attrName>
                                        </p:attrNameLst>
                                      </p:cBhvr>
                                      <p:to>
                                        <p:strVal val="visible"/>
                                      </p:to>
                                    </p:set>
                                    <p:anim calcmode="lin" valueType="num">
                                      <p:cBhvr>
                                        <p:cTn id="74" dur="500" fill="hold"/>
                                        <p:tgtEl>
                                          <p:spTgt spid="52231"/>
                                        </p:tgtEl>
                                        <p:attrNameLst>
                                          <p:attrName>ppt_w</p:attrName>
                                        </p:attrNameLst>
                                      </p:cBhvr>
                                      <p:tavLst>
                                        <p:tav tm="100000">
                                          <p:val>
                                            <p:strVal val="(6*min(ma#ppt_x(#ppt_w*#ppt_h,.3),1)-7.4)/-.7*#ppt_w"/>
                                          </p:val>
                                        </p:tav>
                                        <p:tav>
                                          <p:val>
                                            <p:strVal val="#ppt_w"/>
                                          </p:val>
                                        </p:tav>
                                      </p:tavLst>
                                    </p:anim>
                                    <p:anim calcmode="lin" valueType="num">
                                      <p:cBhvr>
                                        <p:cTn id="75" dur="500" fill="hold"/>
                                        <p:tgtEl>
                                          <p:spTgt spid="52231"/>
                                        </p:tgtEl>
                                        <p:attrNameLst>
                                          <p:attrName>ppt_h</p:attrName>
                                        </p:attrNameLst>
                                      </p:cBhvr>
                                      <p:tavLst>
                                        <p:tav tm="100000">
                                          <p:val>
                                            <p:strVal val="(6*min(ma#ppt_x(#ppt_w*#ppt_h,.3),1)-7.4)/-.7*#ppt_h"/>
                                          </p:val>
                                        </p:tav>
                                        <p:tav>
                                          <p:val>
                                            <p:strVal val="#ppt_h"/>
                                          </p:val>
                                        </p:tav>
                                      </p:tavLst>
                                    </p:anim>
                                    <p:anim calcmode="lin" valueType="num">
                                      <p:cBhvr>
                                        <p:cTn id="76" dur="500" fill="hold"/>
                                        <p:tgtEl>
                                          <p:spTgt spid="52231"/>
                                        </p:tgtEl>
                                        <p:attrNameLst>
                                          <p:attrName>ppt_x</p:attrName>
                                        </p:attrNameLst>
                                      </p:cBhvr>
                                      <p:tavLst>
                                        <p:tav tm="100000">
                                          <p:val>
                                            <p:fltVal val="0.5"/>
                                          </p:val>
                                        </p:tav>
                                        <p:tav>
                                          <p:val>
                                            <p:strVal val="#ppt_x"/>
                                          </p:val>
                                        </p:tav>
                                      </p:tavLst>
                                    </p:anim>
                                    <p:anim calcmode="lin" valueType="num">
                                      <p:cBhvr>
                                        <p:cTn id="77" dur="500" fill="hold"/>
                                        <p:tgtEl>
                                          <p:spTgt spid="52231"/>
                                        </p:tgtEl>
                                        <p:attrNameLst>
                                          <p:attrName>ppt_y</p:attrName>
                                        </p:attrNameLst>
                                      </p:cBhvr>
                                      <p:tavLst>
                                        <p:tav tm="100000">
                                          <p:val>
                                            <p:strVal val="1+(6*min(ma#ppt_x(#ppt_w*#ppt_h,.3),1)-7.4)/-.7*#ppt_h/2"/>
                                          </p:val>
                                        </p:tav>
                                        <p:tav>
                                          <p:val>
                                            <p:strVal val="#ppt_y"/>
                                          </p:val>
                                        </p:tav>
                                      </p:tavLst>
                                    </p:anim>
                                  </p:childTnLst>
                                </p:cTn>
                              </p:par>
                            </p:childTnLst>
                          </p:cTn>
                        </p:par>
                        <p:par>
                          <p:cTn id="78" fill="hold" nodeType="afterGroup">
                            <p:stCondLst>
                              <p:cond delay="5500"/>
                            </p:stCondLst>
                            <p:childTnLst>
                              <p:par>
                                <p:cTn id="79" presetID="23" presetClass="entr" presetSubtype="36" fill="hold" grpId="0" nodeType="afterEffect">
                                  <p:stCondLst>
                                    <p:cond delay="0"/>
                                  </p:stCondLst>
                                  <p:childTnLst>
                                    <p:set>
                                      <p:cBhvr>
                                        <p:cTn id="80" dur="1" fill="hold">
                                          <p:stCondLst>
                                            <p:cond delay="0"/>
                                          </p:stCondLst>
                                        </p:cTn>
                                        <p:tgtEl>
                                          <p:spTgt spid="52240"/>
                                        </p:tgtEl>
                                        <p:attrNameLst>
                                          <p:attrName>style.visibility</p:attrName>
                                        </p:attrNameLst>
                                      </p:cBhvr>
                                      <p:to>
                                        <p:strVal val="visible"/>
                                      </p:to>
                                    </p:set>
                                    <p:anim calcmode="lin" valueType="num">
                                      <p:cBhvr>
                                        <p:cTn id="81" dur="500" fill="hold"/>
                                        <p:tgtEl>
                                          <p:spTgt spid="52240"/>
                                        </p:tgtEl>
                                        <p:attrNameLst>
                                          <p:attrName>ppt_w</p:attrName>
                                        </p:attrNameLst>
                                      </p:cBhvr>
                                      <p:tavLst>
                                        <p:tav tm="100000">
                                          <p:val>
                                            <p:strVal val="(6*min(ma#ppt_x(#ppt_w*#ppt_h,.3),1)-7.4)/-.7*#ppt_w"/>
                                          </p:val>
                                        </p:tav>
                                        <p:tav>
                                          <p:val>
                                            <p:strVal val="#ppt_w"/>
                                          </p:val>
                                        </p:tav>
                                      </p:tavLst>
                                    </p:anim>
                                    <p:anim calcmode="lin" valueType="num">
                                      <p:cBhvr>
                                        <p:cTn id="82" dur="500" fill="hold"/>
                                        <p:tgtEl>
                                          <p:spTgt spid="52240"/>
                                        </p:tgtEl>
                                        <p:attrNameLst>
                                          <p:attrName>ppt_h</p:attrName>
                                        </p:attrNameLst>
                                      </p:cBhvr>
                                      <p:tavLst>
                                        <p:tav tm="100000">
                                          <p:val>
                                            <p:strVal val="(6*min(ma#ppt_x(#ppt_w*#ppt_h,.3),1)-7.4)/-.7*#ppt_h"/>
                                          </p:val>
                                        </p:tav>
                                        <p:tav>
                                          <p:val>
                                            <p:strVal val="#ppt_h"/>
                                          </p:val>
                                        </p:tav>
                                      </p:tavLst>
                                    </p:anim>
                                    <p:anim calcmode="lin" valueType="num">
                                      <p:cBhvr>
                                        <p:cTn id="83" dur="500" fill="hold"/>
                                        <p:tgtEl>
                                          <p:spTgt spid="52240"/>
                                        </p:tgtEl>
                                        <p:attrNameLst>
                                          <p:attrName>ppt_x</p:attrName>
                                        </p:attrNameLst>
                                      </p:cBhvr>
                                      <p:tavLst>
                                        <p:tav tm="100000">
                                          <p:val>
                                            <p:fltVal val="0.5"/>
                                          </p:val>
                                        </p:tav>
                                        <p:tav>
                                          <p:val>
                                            <p:strVal val="#ppt_x"/>
                                          </p:val>
                                        </p:tav>
                                      </p:tavLst>
                                    </p:anim>
                                    <p:anim calcmode="lin" valueType="num">
                                      <p:cBhvr>
                                        <p:cTn id="84" dur="500" fill="hold"/>
                                        <p:tgtEl>
                                          <p:spTgt spid="52240"/>
                                        </p:tgtEl>
                                        <p:attrNameLst>
                                          <p:attrName>ppt_y</p:attrName>
                                        </p:attrNameLst>
                                      </p:cBhvr>
                                      <p:tavLst>
                                        <p:tav tm="100000">
                                          <p:val>
                                            <p:strVal val="1+(6*min(ma#ppt_x(#ppt_w*#ppt_h,.3),1)-7.4)/-.7*#ppt_h/2"/>
                                          </p:val>
                                        </p:tav>
                                        <p:tav>
                                          <p:val>
                                            <p:strVal val="#ppt_y"/>
                                          </p:val>
                                        </p:tav>
                                      </p:tavLst>
                                    </p:anim>
                                  </p:childTnLst>
                                </p:cTn>
                              </p:par>
                            </p:childTnLst>
                          </p:cTn>
                        </p:par>
                        <p:par>
                          <p:cTn id="85" fill="hold" nodeType="afterGroup">
                            <p:stCondLst>
                              <p:cond delay="6000"/>
                            </p:stCondLst>
                            <p:childTnLst>
                              <p:par>
                                <p:cTn id="86" presetID="23" presetClass="entr" presetSubtype="36" fill="hold" grpId="0" nodeType="afterEffect">
                                  <p:stCondLst>
                                    <p:cond delay="0"/>
                                  </p:stCondLst>
                                  <p:childTnLst>
                                    <p:set>
                                      <p:cBhvr>
                                        <p:cTn id="87" dur="1" fill="hold">
                                          <p:stCondLst>
                                            <p:cond delay="0"/>
                                          </p:stCondLst>
                                        </p:cTn>
                                        <p:tgtEl>
                                          <p:spTgt spid="52236"/>
                                        </p:tgtEl>
                                        <p:attrNameLst>
                                          <p:attrName>style.visibility</p:attrName>
                                        </p:attrNameLst>
                                      </p:cBhvr>
                                      <p:to>
                                        <p:strVal val="visible"/>
                                      </p:to>
                                    </p:set>
                                    <p:anim calcmode="lin" valueType="num">
                                      <p:cBhvr>
                                        <p:cTn id="88" dur="500" fill="hold"/>
                                        <p:tgtEl>
                                          <p:spTgt spid="52236"/>
                                        </p:tgtEl>
                                        <p:attrNameLst>
                                          <p:attrName>ppt_w</p:attrName>
                                        </p:attrNameLst>
                                      </p:cBhvr>
                                      <p:tavLst>
                                        <p:tav tm="100000">
                                          <p:val>
                                            <p:strVal val="(6*min(ma#ppt_x(#ppt_w*#ppt_h,.3),1)-7.4)/-.7*#ppt_w"/>
                                          </p:val>
                                        </p:tav>
                                        <p:tav>
                                          <p:val>
                                            <p:strVal val="#ppt_w"/>
                                          </p:val>
                                        </p:tav>
                                      </p:tavLst>
                                    </p:anim>
                                    <p:anim calcmode="lin" valueType="num">
                                      <p:cBhvr>
                                        <p:cTn id="89" dur="500" fill="hold"/>
                                        <p:tgtEl>
                                          <p:spTgt spid="52236"/>
                                        </p:tgtEl>
                                        <p:attrNameLst>
                                          <p:attrName>ppt_h</p:attrName>
                                        </p:attrNameLst>
                                      </p:cBhvr>
                                      <p:tavLst>
                                        <p:tav tm="100000">
                                          <p:val>
                                            <p:strVal val="(6*min(ma#ppt_x(#ppt_w*#ppt_h,.3),1)-7.4)/-.7*#ppt_h"/>
                                          </p:val>
                                        </p:tav>
                                        <p:tav>
                                          <p:val>
                                            <p:strVal val="#ppt_h"/>
                                          </p:val>
                                        </p:tav>
                                      </p:tavLst>
                                    </p:anim>
                                    <p:anim calcmode="lin" valueType="num">
                                      <p:cBhvr>
                                        <p:cTn id="90" dur="500" fill="hold"/>
                                        <p:tgtEl>
                                          <p:spTgt spid="52236"/>
                                        </p:tgtEl>
                                        <p:attrNameLst>
                                          <p:attrName>ppt_x</p:attrName>
                                        </p:attrNameLst>
                                      </p:cBhvr>
                                      <p:tavLst>
                                        <p:tav tm="100000">
                                          <p:val>
                                            <p:fltVal val="0.5"/>
                                          </p:val>
                                        </p:tav>
                                        <p:tav>
                                          <p:val>
                                            <p:strVal val="#ppt_x"/>
                                          </p:val>
                                        </p:tav>
                                      </p:tavLst>
                                    </p:anim>
                                    <p:anim calcmode="lin" valueType="num">
                                      <p:cBhvr>
                                        <p:cTn id="91" dur="500" fill="hold"/>
                                        <p:tgtEl>
                                          <p:spTgt spid="52236"/>
                                        </p:tgtEl>
                                        <p:attrNameLst>
                                          <p:attrName>ppt_y</p:attrName>
                                        </p:attrNameLst>
                                      </p:cBhvr>
                                      <p:tavLst>
                                        <p:tav tm="100000">
                                          <p:val>
                                            <p:strVal val="1+(6*min(ma#ppt_x(#ppt_w*#ppt_h,.3),1)-7.4)/-.7*#ppt_h/2"/>
                                          </p:val>
                                        </p:tav>
                                        <p:tav>
                                          <p:val>
                                            <p:strVal val="#ppt_y"/>
                                          </p:val>
                                        </p:tav>
                                      </p:tavLst>
                                    </p:anim>
                                  </p:childTnLst>
                                </p:cTn>
                              </p:par>
                            </p:childTnLst>
                          </p:cTn>
                        </p:par>
                        <p:par>
                          <p:cTn id="92" fill="hold" nodeType="afterGroup">
                            <p:stCondLst>
                              <p:cond delay="6500"/>
                            </p:stCondLst>
                            <p:childTnLst>
                              <p:par>
                                <p:cTn id="93" presetID="23" presetClass="entr" presetSubtype="36" fill="hold" grpId="0" nodeType="afterEffect">
                                  <p:stCondLst>
                                    <p:cond delay="0"/>
                                  </p:stCondLst>
                                  <p:childTnLst>
                                    <p:set>
                                      <p:cBhvr>
                                        <p:cTn id="94" dur="1" fill="hold">
                                          <p:stCondLst>
                                            <p:cond delay="0"/>
                                          </p:stCondLst>
                                        </p:cTn>
                                        <p:tgtEl>
                                          <p:spTgt spid="52245"/>
                                        </p:tgtEl>
                                        <p:attrNameLst>
                                          <p:attrName>style.visibility</p:attrName>
                                        </p:attrNameLst>
                                      </p:cBhvr>
                                      <p:to>
                                        <p:strVal val="visible"/>
                                      </p:to>
                                    </p:set>
                                    <p:anim calcmode="lin" valueType="num">
                                      <p:cBhvr>
                                        <p:cTn id="95" dur="500" fill="hold"/>
                                        <p:tgtEl>
                                          <p:spTgt spid="52245"/>
                                        </p:tgtEl>
                                        <p:attrNameLst>
                                          <p:attrName>ppt_w</p:attrName>
                                        </p:attrNameLst>
                                      </p:cBhvr>
                                      <p:tavLst>
                                        <p:tav tm="100000">
                                          <p:val>
                                            <p:strVal val="(6*min(ma#ppt_x(#ppt_w*#ppt_h,.3),1)-7.4)/-.7*#ppt_w"/>
                                          </p:val>
                                        </p:tav>
                                        <p:tav>
                                          <p:val>
                                            <p:strVal val="#ppt_w"/>
                                          </p:val>
                                        </p:tav>
                                      </p:tavLst>
                                    </p:anim>
                                    <p:anim calcmode="lin" valueType="num">
                                      <p:cBhvr>
                                        <p:cTn id="96" dur="500" fill="hold"/>
                                        <p:tgtEl>
                                          <p:spTgt spid="52245"/>
                                        </p:tgtEl>
                                        <p:attrNameLst>
                                          <p:attrName>ppt_h</p:attrName>
                                        </p:attrNameLst>
                                      </p:cBhvr>
                                      <p:tavLst>
                                        <p:tav tm="100000">
                                          <p:val>
                                            <p:strVal val="(6*min(ma#ppt_x(#ppt_w*#ppt_h,.3),1)-7.4)/-.7*#ppt_h"/>
                                          </p:val>
                                        </p:tav>
                                        <p:tav>
                                          <p:val>
                                            <p:strVal val="#ppt_h"/>
                                          </p:val>
                                        </p:tav>
                                      </p:tavLst>
                                    </p:anim>
                                    <p:anim calcmode="lin" valueType="num">
                                      <p:cBhvr>
                                        <p:cTn id="97" dur="500" fill="hold"/>
                                        <p:tgtEl>
                                          <p:spTgt spid="52245"/>
                                        </p:tgtEl>
                                        <p:attrNameLst>
                                          <p:attrName>ppt_x</p:attrName>
                                        </p:attrNameLst>
                                      </p:cBhvr>
                                      <p:tavLst>
                                        <p:tav tm="100000">
                                          <p:val>
                                            <p:fltVal val="0.5"/>
                                          </p:val>
                                        </p:tav>
                                        <p:tav>
                                          <p:val>
                                            <p:strVal val="#ppt_x"/>
                                          </p:val>
                                        </p:tav>
                                      </p:tavLst>
                                    </p:anim>
                                    <p:anim calcmode="lin" valueType="num">
                                      <p:cBhvr>
                                        <p:cTn id="98" dur="500" fill="hold"/>
                                        <p:tgtEl>
                                          <p:spTgt spid="52245"/>
                                        </p:tgtEl>
                                        <p:attrNameLst>
                                          <p:attrName>ppt_y</p:attrName>
                                        </p:attrNameLst>
                                      </p:cBhvr>
                                      <p:tavLst>
                                        <p:tav tm="100000">
                                          <p:val>
                                            <p:strVal val="1+(6*min(ma#ppt_x(#ppt_w*#ppt_h,.3),1)-7.4)/-.7*#ppt_h/2"/>
                                          </p:val>
                                        </p:tav>
                                        <p:tav>
                                          <p:val>
                                            <p:strVal val="#ppt_y"/>
                                          </p:val>
                                        </p:tav>
                                      </p:tavLst>
                                    </p:anim>
                                  </p:childTnLst>
                                </p:cTn>
                              </p:par>
                            </p:childTnLst>
                          </p:cTn>
                        </p:par>
                        <p:par>
                          <p:cTn id="99" fill="hold" nodeType="afterGroup">
                            <p:stCondLst>
                              <p:cond delay="7000"/>
                            </p:stCondLst>
                            <p:childTnLst>
                              <p:par>
                                <p:cTn id="100" presetID="23" presetClass="entr" presetSubtype="36" fill="hold" grpId="0" nodeType="afterEffect">
                                  <p:stCondLst>
                                    <p:cond delay="0"/>
                                  </p:stCondLst>
                                  <p:childTnLst>
                                    <p:set>
                                      <p:cBhvr>
                                        <p:cTn id="101" dur="1" fill="hold">
                                          <p:stCondLst>
                                            <p:cond delay="0"/>
                                          </p:stCondLst>
                                        </p:cTn>
                                        <p:tgtEl>
                                          <p:spTgt spid="52243"/>
                                        </p:tgtEl>
                                        <p:attrNameLst>
                                          <p:attrName>style.visibility</p:attrName>
                                        </p:attrNameLst>
                                      </p:cBhvr>
                                      <p:to>
                                        <p:strVal val="visible"/>
                                      </p:to>
                                    </p:set>
                                    <p:anim calcmode="lin" valueType="num">
                                      <p:cBhvr>
                                        <p:cTn id="102" dur="500" fill="hold"/>
                                        <p:tgtEl>
                                          <p:spTgt spid="52243"/>
                                        </p:tgtEl>
                                        <p:attrNameLst>
                                          <p:attrName>ppt_w</p:attrName>
                                        </p:attrNameLst>
                                      </p:cBhvr>
                                      <p:tavLst>
                                        <p:tav tm="100000">
                                          <p:val>
                                            <p:strVal val="(6*min(ma#ppt_x(#ppt_w*#ppt_h,.3),1)-7.4)/-.7*#ppt_w"/>
                                          </p:val>
                                        </p:tav>
                                        <p:tav>
                                          <p:val>
                                            <p:strVal val="#ppt_w"/>
                                          </p:val>
                                        </p:tav>
                                      </p:tavLst>
                                    </p:anim>
                                    <p:anim calcmode="lin" valueType="num">
                                      <p:cBhvr>
                                        <p:cTn id="103" dur="500" fill="hold"/>
                                        <p:tgtEl>
                                          <p:spTgt spid="52243"/>
                                        </p:tgtEl>
                                        <p:attrNameLst>
                                          <p:attrName>ppt_h</p:attrName>
                                        </p:attrNameLst>
                                      </p:cBhvr>
                                      <p:tavLst>
                                        <p:tav tm="100000">
                                          <p:val>
                                            <p:strVal val="(6*min(ma#ppt_x(#ppt_w*#ppt_h,.3),1)-7.4)/-.7*#ppt_h"/>
                                          </p:val>
                                        </p:tav>
                                        <p:tav>
                                          <p:val>
                                            <p:strVal val="#ppt_h"/>
                                          </p:val>
                                        </p:tav>
                                      </p:tavLst>
                                    </p:anim>
                                    <p:anim calcmode="lin" valueType="num">
                                      <p:cBhvr>
                                        <p:cTn id="104" dur="500" fill="hold"/>
                                        <p:tgtEl>
                                          <p:spTgt spid="52243"/>
                                        </p:tgtEl>
                                        <p:attrNameLst>
                                          <p:attrName>ppt_x</p:attrName>
                                        </p:attrNameLst>
                                      </p:cBhvr>
                                      <p:tavLst>
                                        <p:tav tm="100000">
                                          <p:val>
                                            <p:fltVal val="0.5"/>
                                          </p:val>
                                        </p:tav>
                                        <p:tav>
                                          <p:val>
                                            <p:strVal val="#ppt_x"/>
                                          </p:val>
                                        </p:tav>
                                      </p:tavLst>
                                    </p:anim>
                                    <p:anim calcmode="lin" valueType="num">
                                      <p:cBhvr>
                                        <p:cTn id="105" dur="500" fill="hold"/>
                                        <p:tgtEl>
                                          <p:spTgt spid="52243"/>
                                        </p:tgtEl>
                                        <p:attrNameLst>
                                          <p:attrName>ppt_y</p:attrName>
                                        </p:attrNameLst>
                                      </p:cBhvr>
                                      <p:tavLst>
                                        <p:tav tm="100000">
                                          <p:val>
                                            <p:strVal val="1+(6*min(ma#ppt_x(#ppt_w*#ppt_h,.3),1)-7.4)/-.7*#ppt_h/2"/>
                                          </p:val>
                                        </p:tav>
                                        <p:tav>
                                          <p:val>
                                            <p:strVal val="#ppt_y"/>
                                          </p:val>
                                        </p:tav>
                                      </p:tavLst>
                                    </p:anim>
                                  </p:childTnLst>
                                </p:cTn>
                              </p:par>
                            </p:childTnLst>
                          </p:cTn>
                        </p:par>
                        <p:par>
                          <p:cTn id="106" fill="hold" nodeType="afterGroup">
                            <p:stCondLst>
                              <p:cond delay="7500"/>
                            </p:stCondLst>
                            <p:childTnLst>
                              <p:par>
                                <p:cTn id="107" presetID="23" presetClass="entr" presetSubtype="36" fill="hold" grpId="0" nodeType="afterEffect">
                                  <p:stCondLst>
                                    <p:cond delay="0"/>
                                  </p:stCondLst>
                                  <p:childTnLst>
                                    <p:set>
                                      <p:cBhvr>
                                        <p:cTn id="108" dur="1" fill="hold">
                                          <p:stCondLst>
                                            <p:cond delay="0"/>
                                          </p:stCondLst>
                                        </p:cTn>
                                        <p:tgtEl>
                                          <p:spTgt spid="52247"/>
                                        </p:tgtEl>
                                        <p:attrNameLst>
                                          <p:attrName>style.visibility</p:attrName>
                                        </p:attrNameLst>
                                      </p:cBhvr>
                                      <p:to>
                                        <p:strVal val="visible"/>
                                      </p:to>
                                    </p:set>
                                    <p:anim calcmode="lin" valueType="num">
                                      <p:cBhvr>
                                        <p:cTn id="109" dur="500" fill="hold"/>
                                        <p:tgtEl>
                                          <p:spTgt spid="52247"/>
                                        </p:tgtEl>
                                        <p:attrNameLst>
                                          <p:attrName>ppt_w</p:attrName>
                                        </p:attrNameLst>
                                      </p:cBhvr>
                                      <p:tavLst>
                                        <p:tav tm="100000">
                                          <p:val>
                                            <p:strVal val="(6*min(ma#ppt_x(#ppt_w*#ppt_h,.3),1)-7.4)/-.7*#ppt_w"/>
                                          </p:val>
                                        </p:tav>
                                        <p:tav>
                                          <p:val>
                                            <p:strVal val="#ppt_w"/>
                                          </p:val>
                                        </p:tav>
                                      </p:tavLst>
                                    </p:anim>
                                    <p:anim calcmode="lin" valueType="num">
                                      <p:cBhvr>
                                        <p:cTn id="110" dur="500" fill="hold"/>
                                        <p:tgtEl>
                                          <p:spTgt spid="52247"/>
                                        </p:tgtEl>
                                        <p:attrNameLst>
                                          <p:attrName>ppt_h</p:attrName>
                                        </p:attrNameLst>
                                      </p:cBhvr>
                                      <p:tavLst>
                                        <p:tav tm="100000">
                                          <p:val>
                                            <p:strVal val="(6*min(ma#ppt_x(#ppt_w*#ppt_h,.3),1)-7.4)/-.7*#ppt_h"/>
                                          </p:val>
                                        </p:tav>
                                        <p:tav>
                                          <p:val>
                                            <p:strVal val="#ppt_h"/>
                                          </p:val>
                                        </p:tav>
                                      </p:tavLst>
                                    </p:anim>
                                    <p:anim calcmode="lin" valueType="num">
                                      <p:cBhvr>
                                        <p:cTn id="111" dur="500" fill="hold"/>
                                        <p:tgtEl>
                                          <p:spTgt spid="52247"/>
                                        </p:tgtEl>
                                        <p:attrNameLst>
                                          <p:attrName>ppt_x</p:attrName>
                                        </p:attrNameLst>
                                      </p:cBhvr>
                                      <p:tavLst>
                                        <p:tav tm="100000">
                                          <p:val>
                                            <p:fltVal val="0.5"/>
                                          </p:val>
                                        </p:tav>
                                        <p:tav>
                                          <p:val>
                                            <p:strVal val="#ppt_x"/>
                                          </p:val>
                                        </p:tav>
                                      </p:tavLst>
                                    </p:anim>
                                    <p:anim calcmode="lin" valueType="num">
                                      <p:cBhvr>
                                        <p:cTn id="112" dur="500" fill="hold"/>
                                        <p:tgtEl>
                                          <p:spTgt spid="52247"/>
                                        </p:tgtEl>
                                        <p:attrNameLst>
                                          <p:attrName>ppt_y</p:attrName>
                                        </p:attrNameLst>
                                      </p:cBhvr>
                                      <p:tavLst>
                                        <p:tav tm="100000">
                                          <p:val>
                                            <p:strVal val="1+(6*min(ma#ppt_x(#ppt_w*#ppt_h,.3),1)-7.4)/-.7*#ppt_h/2"/>
                                          </p:val>
                                        </p:tav>
                                        <p:tav>
                                          <p:val>
                                            <p:strVal val="#ppt_y"/>
                                          </p:val>
                                        </p:tav>
                                      </p:tavLst>
                                    </p:anim>
                                  </p:childTnLst>
                                </p:cTn>
                              </p:par>
                            </p:childTnLst>
                          </p:cTn>
                        </p:par>
                        <p:par>
                          <p:cTn id="113" fill="hold" nodeType="afterGroup">
                            <p:stCondLst>
                              <p:cond delay="8000"/>
                            </p:stCondLst>
                            <p:childTnLst>
                              <p:par>
                                <p:cTn id="114" presetID="23" presetClass="entr" presetSubtype="36" fill="hold" grpId="0" nodeType="afterEffect">
                                  <p:stCondLst>
                                    <p:cond delay="0"/>
                                  </p:stCondLst>
                                  <p:childTnLst>
                                    <p:set>
                                      <p:cBhvr>
                                        <p:cTn id="115" dur="1" fill="hold">
                                          <p:stCondLst>
                                            <p:cond delay="0"/>
                                          </p:stCondLst>
                                        </p:cTn>
                                        <p:tgtEl>
                                          <p:spTgt spid="52239"/>
                                        </p:tgtEl>
                                        <p:attrNameLst>
                                          <p:attrName>style.visibility</p:attrName>
                                        </p:attrNameLst>
                                      </p:cBhvr>
                                      <p:to>
                                        <p:strVal val="visible"/>
                                      </p:to>
                                    </p:set>
                                    <p:anim calcmode="lin" valueType="num">
                                      <p:cBhvr>
                                        <p:cTn id="116" dur="500" fill="hold"/>
                                        <p:tgtEl>
                                          <p:spTgt spid="52239"/>
                                        </p:tgtEl>
                                        <p:attrNameLst>
                                          <p:attrName>ppt_w</p:attrName>
                                        </p:attrNameLst>
                                      </p:cBhvr>
                                      <p:tavLst>
                                        <p:tav tm="100000">
                                          <p:val>
                                            <p:strVal val="(6*min(ma#ppt_x(#ppt_w*#ppt_h,.3),1)-7.4)/-.7*#ppt_w"/>
                                          </p:val>
                                        </p:tav>
                                        <p:tav>
                                          <p:val>
                                            <p:strVal val="#ppt_w"/>
                                          </p:val>
                                        </p:tav>
                                      </p:tavLst>
                                    </p:anim>
                                    <p:anim calcmode="lin" valueType="num">
                                      <p:cBhvr>
                                        <p:cTn id="117" dur="500" fill="hold"/>
                                        <p:tgtEl>
                                          <p:spTgt spid="52239"/>
                                        </p:tgtEl>
                                        <p:attrNameLst>
                                          <p:attrName>ppt_h</p:attrName>
                                        </p:attrNameLst>
                                      </p:cBhvr>
                                      <p:tavLst>
                                        <p:tav tm="100000">
                                          <p:val>
                                            <p:strVal val="(6*min(ma#ppt_x(#ppt_w*#ppt_h,.3),1)-7.4)/-.7*#ppt_h"/>
                                          </p:val>
                                        </p:tav>
                                        <p:tav>
                                          <p:val>
                                            <p:strVal val="#ppt_h"/>
                                          </p:val>
                                        </p:tav>
                                      </p:tavLst>
                                    </p:anim>
                                    <p:anim calcmode="lin" valueType="num">
                                      <p:cBhvr>
                                        <p:cTn id="118" dur="500" fill="hold"/>
                                        <p:tgtEl>
                                          <p:spTgt spid="52239"/>
                                        </p:tgtEl>
                                        <p:attrNameLst>
                                          <p:attrName>ppt_x</p:attrName>
                                        </p:attrNameLst>
                                      </p:cBhvr>
                                      <p:tavLst>
                                        <p:tav tm="100000">
                                          <p:val>
                                            <p:fltVal val="0.5"/>
                                          </p:val>
                                        </p:tav>
                                        <p:tav>
                                          <p:val>
                                            <p:strVal val="#ppt_x"/>
                                          </p:val>
                                        </p:tav>
                                      </p:tavLst>
                                    </p:anim>
                                    <p:anim calcmode="lin" valueType="num">
                                      <p:cBhvr>
                                        <p:cTn id="119" dur="500" fill="hold"/>
                                        <p:tgtEl>
                                          <p:spTgt spid="52239"/>
                                        </p:tgtEl>
                                        <p:attrNameLst>
                                          <p:attrName>ppt_y</p:attrName>
                                        </p:attrNameLst>
                                      </p:cBhvr>
                                      <p:tavLst>
                                        <p:tav tm="100000">
                                          <p:val>
                                            <p:strVal val="1+(6*min(ma#ppt_x(#ppt_w*#ppt_h,.3),1)-7.4)/-.7*#ppt_h/2"/>
                                          </p:val>
                                        </p:tav>
                                        <p:tav>
                                          <p:val>
                                            <p:strVal val="#ppt_y"/>
                                          </p:val>
                                        </p:tav>
                                      </p:tavLst>
                                    </p:anim>
                                  </p:childTnLst>
                                </p:cTn>
                              </p:par>
                            </p:childTnLst>
                          </p:cTn>
                        </p:par>
                        <p:par>
                          <p:cTn id="120" fill="hold" nodeType="afterGroup">
                            <p:stCondLst>
                              <p:cond delay="8500"/>
                            </p:stCondLst>
                            <p:childTnLst>
                              <p:par>
                                <p:cTn id="121" presetID="23" presetClass="entr" presetSubtype="36" fill="hold" grpId="0" nodeType="afterEffect">
                                  <p:stCondLst>
                                    <p:cond delay="0"/>
                                  </p:stCondLst>
                                  <p:childTnLst>
                                    <p:set>
                                      <p:cBhvr>
                                        <p:cTn id="122" dur="1" fill="hold">
                                          <p:stCondLst>
                                            <p:cond delay="0"/>
                                          </p:stCondLst>
                                        </p:cTn>
                                        <p:tgtEl>
                                          <p:spTgt spid="52248"/>
                                        </p:tgtEl>
                                        <p:attrNameLst>
                                          <p:attrName>style.visibility</p:attrName>
                                        </p:attrNameLst>
                                      </p:cBhvr>
                                      <p:to>
                                        <p:strVal val="visible"/>
                                      </p:to>
                                    </p:set>
                                    <p:anim calcmode="lin" valueType="num">
                                      <p:cBhvr>
                                        <p:cTn id="123" dur="500" fill="hold"/>
                                        <p:tgtEl>
                                          <p:spTgt spid="52248"/>
                                        </p:tgtEl>
                                        <p:attrNameLst>
                                          <p:attrName>ppt_w</p:attrName>
                                        </p:attrNameLst>
                                      </p:cBhvr>
                                      <p:tavLst>
                                        <p:tav tm="100000">
                                          <p:val>
                                            <p:strVal val="(6*min(ma#ppt_x(#ppt_w*#ppt_h,.3),1)-7.4)/-.7*#ppt_w"/>
                                          </p:val>
                                        </p:tav>
                                        <p:tav>
                                          <p:val>
                                            <p:strVal val="#ppt_w"/>
                                          </p:val>
                                        </p:tav>
                                      </p:tavLst>
                                    </p:anim>
                                    <p:anim calcmode="lin" valueType="num">
                                      <p:cBhvr>
                                        <p:cTn id="124" dur="500" fill="hold"/>
                                        <p:tgtEl>
                                          <p:spTgt spid="52248"/>
                                        </p:tgtEl>
                                        <p:attrNameLst>
                                          <p:attrName>ppt_h</p:attrName>
                                        </p:attrNameLst>
                                      </p:cBhvr>
                                      <p:tavLst>
                                        <p:tav tm="100000">
                                          <p:val>
                                            <p:strVal val="(6*min(ma#ppt_x(#ppt_w*#ppt_h,.3),1)-7.4)/-.7*#ppt_h"/>
                                          </p:val>
                                        </p:tav>
                                        <p:tav>
                                          <p:val>
                                            <p:strVal val="#ppt_h"/>
                                          </p:val>
                                        </p:tav>
                                      </p:tavLst>
                                    </p:anim>
                                    <p:anim calcmode="lin" valueType="num">
                                      <p:cBhvr>
                                        <p:cTn id="125" dur="500" fill="hold"/>
                                        <p:tgtEl>
                                          <p:spTgt spid="52248"/>
                                        </p:tgtEl>
                                        <p:attrNameLst>
                                          <p:attrName>ppt_x</p:attrName>
                                        </p:attrNameLst>
                                      </p:cBhvr>
                                      <p:tavLst>
                                        <p:tav tm="100000">
                                          <p:val>
                                            <p:fltVal val="0.5"/>
                                          </p:val>
                                        </p:tav>
                                        <p:tav>
                                          <p:val>
                                            <p:strVal val="#ppt_x"/>
                                          </p:val>
                                        </p:tav>
                                      </p:tavLst>
                                    </p:anim>
                                    <p:anim calcmode="lin" valueType="num">
                                      <p:cBhvr>
                                        <p:cTn id="126" dur="500" fill="hold"/>
                                        <p:tgtEl>
                                          <p:spTgt spid="52248"/>
                                        </p:tgtEl>
                                        <p:attrNameLst>
                                          <p:attrName>ppt_y</p:attrName>
                                        </p:attrNameLst>
                                      </p:cBhvr>
                                      <p:tavLst>
                                        <p:tav tm="100000">
                                          <p:val>
                                            <p:strVal val="1+(6*min(ma#ppt_x(#ppt_w*#ppt_h,.3),1)-7.4)/-.7*#ppt_h/2"/>
                                          </p:val>
                                        </p:tav>
                                        <p:tav>
                                          <p:val>
                                            <p:strVal val="#ppt_y"/>
                                          </p:val>
                                        </p:tav>
                                      </p:tavLst>
                                    </p:anim>
                                  </p:childTnLst>
                                </p:cTn>
                              </p:par>
                            </p:childTnLst>
                          </p:cTn>
                        </p:par>
                        <p:par>
                          <p:cTn id="127" fill="hold" nodeType="afterGroup">
                            <p:stCondLst>
                              <p:cond delay="9000"/>
                            </p:stCondLst>
                            <p:childTnLst>
                              <p:par>
                                <p:cTn id="128" presetID="23" presetClass="entr" presetSubtype="36" fill="hold" grpId="0" nodeType="afterEffect">
                                  <p:stCondLst>
                                    <p:cond delay="0"/>
                                  </p:stCondLst>
                                  <p:childTnLst>
                                    <p:set>
                                      <p:cBhvr>
                                        <p:cTn id="129" dur="1" fill="hold">
                                          <p:stCondLst>
                                            <p:cond delay="0"/>
                                          </p:stCondLst>
                                        </p:cTn>
                                        <p:tgtEl>
                                          <p:spTgt spid="52241"/>
                                        </p:tgtEl>
                                        <p:attrNameLst>
                                          <p:attrName>style.visibility</p:attrName>
                                        </p:attrNameLst>
                                      </p:cBhvr>
                                      <p:to>
                                        <p:strVal val="visible"/>
                                      </p:to>
                                    </p:set>
                                    <p:anim calcmode="lin" valueType="num">
                                      <p:cBhvr>
                                        <p:cTn id="130" dur="500" fill="hold"/>
                                        <p:tgtEl>
                                          <p:spTgt spid="52241"/>
                                        </p:tgtEl>
                                        <p:attrNameLst>
                                          <p:attrName>ppt_w</p:attrName>
                                        </p:attrNameLst>
                                      </p:cBhvr>
                                      <p:tavLst>
                                        <p:tav tm="100000">
                                          <p:val>
                                            <p:strVal val="(6*min(ma#ppt_x(#ppt_w*#ppt_h,.3),1)-7.4)/-.7*#ppt_w"/>
                                          </p:val>
                                        </p:tav>
                                        <p:tav>
                                          <p:val>
                                            <p:strVal val="#ppt_w"/>
                                          </p:val>
                                        </p:tav>
                                      </p:tavLst>
                                    </p:anim>
                                    <p:anim calcmode="lin" valueType="num">
                                      <p:cBhvr>
                                        <p:cTn id="131" dur="500" fill="hold"/>
                                        <p:tgtEl>
                                          <p:spTgt spid="52241"/>
                                        </p:tgtEl>
                                        <p:attrNameLst>
                                          <p:attrName>ppt_h</p:attrName>
                                        </p:attrNameLst>
                                      </p:cBhvr>
                                      <p:tavLst>
                                        <p:tav tm="100000">
                                          <p:val>
                                            <p:strVal val="(6*min(ma#ppt_x(#ppt_w*#ppt_h,.3),1)-7.4)/-.7*#ppt_h"/>
                                          </p:val>
                                        </p:tav>
                                        <p:tav>
                                          <p:val>
                                            <p:strVal val="#ppt_h"/>
                                          </p:val>
                                        </p:tav>
                                      </p:tavLst>
                                    </p:anim>
                                    <p:anim calcmode="lin" valueType="num">
                                      <p:cBhvr>
                                        <p:cTn id="132" dur="500" fill="hold"/>
                                        <p:tgtEl>
                                          <p:spTgt spid="52241"/>
                                        </p:tgtEl>
                                        <p:attrNameLst>
                                          <p:attrName>ppt_x</p:attrName>
                                        </p:attrNameLst>
                                      </p:cBhvr>
                                      <p:tavLst>
                                        <p:tav tm="100000">
                                          <p:val>
                                            <p:fltVal val="0.5"/>
                                          </p:val>
                                        </p:tav>
                                        <p:tav>
                                          <p:val>
                                            <p:strVal val="#ppt_x"/>
                                          </p:val>
                                        </p:tav>
                                      </p:tavLst>
                                    </p:anim>
                                    <p:anim calcmode="lin" valueType="num">
                                      <p:cBhvr>
                                        <p:cTn id="133" dur="500" fill="hold"/>
                                        <p:tgtEl>
                                          <p:spTgt spid="52241"/>
                                        </p:tgtEl>
                                        <p:attrNameLst>
                                          <p:attrName>ppt_y</p:attrName>
                                        </p:attrNameLst>
                                      </p:cBhvr>
                                      <p:tavLst>
                                        <p:tav tm="100000">
                                          <p:val>
                                            <p:strVal val="1+(6*min(ma#ppt_x(#ppt_w*#ppt_h,.3),1)-7.4)/-.7*#ppt_h/2"/>
                                          </p:val>
                                        </p:tav>
                                        <p:tav>
                                          <p:val>
                                            <p:strVal val="#ppt_y"/>
                                          </p:val>
                                        </p:tav>
                                      </p:tavLst>
                                    </p:anim>
                                  </p:childTnLst>
                                </p:cTn>
                              </p:par>
                            </p:childTnLst>
                          </p:cTn>
                        </p:par>
                        <p:par>
                          <p:cTn id="134" fill="hold" nodeType="afterGroup">
                            <p:stCondLst>
                              <p:cond delay="9500"/>
                            </p:stCondLst>
                            <p:childTnLst>
                              <p:par>
                                <p:cTn id="135" presetID="23" presetClass="entr" presetSubtype="36" fill="hold" grpId="0" nodeType="afterEffect">
                                  <p:stCondLst>
                                    <p:cond delay="0"/>
                                  </p:stCondLst>
                                  <p:childTnLst>
                                    <p:set>
                                      <p:cBhvr>
                                        <p:cTn id="136" dur="1" fill="hold">
                                          <p:stCondLst>
                                            <p:cond delay="0"/>
                                          </p:stCondLst>
                                        </p:cTn>
                                        <p:tgtEl>
                                          <p:spTgt spid="52249"/>
                                        </p:tgtEl>
                                        <p:attrNameLst>
                                          <p:attrName>style.visibility</p:attrName>
                                        </p:attrNameLst>
                                      </p:cBhvr>
                                      <p:to>
                                        <p:strVal val="visible"/>
                                      </p:to>
                                    </p:set>
                                    <p:anim calcmode="lin" valueType="num">
                                      <p:cBhvr>
                                        <p:cTn id="137" dur="500" fill="hold"/>
                                        <p:tgtEl>
                                          <p:spTgt spid="52249"/>
                                        </p:tgtEl>
                                        <p:attrNameLst>
                                          <p:attrName>ppt_w</p:attrName>
                                        </p:attrNameLst>
                                      </p:cBhvr>
                                      <p:tavLst>
                                        <p:tav tm="100000">
                                          <p:val>
                                            <p:strVal val="(6*min(ma#ppt_x(#ppt_w*#ppt_h,.3),1)-7.4)/-.7*#ppt_w"/>
                                          </p:val>
                                        </p:tav>
                                        <p:tav>
                                          <p:val>
                                            <p:strVal val="#ppt_w"/>
                                          </p:val>
                                        </p:tav>
                                      </p:tavLst>
                                    </p:anim>
                                    <p:anim calcmode="lin" valueType="num">
                                      <p:cBhvr>
                                        <p:cTn id="138" dur="500" fill="hold"/>
                                        <p:tgtEl>
                                          <p:spTgt spid="52249"/>
                                        </p:tgtEl>
                                        <p:attrNameLst>
                                          <p:attrName>ppt_h</p:attrName>
                                        </p:attrNameLst>
                                      </p:cBhvr>
                                      <p:tavLst>
                                        <p:tav tm="100000">
                                          <p:val>
                                            <p:strVal val="(6*min(ma#ppt_x(#ppt_w*#ppt_h,.3),1)-7.4)/-.7*#ppt_h"/>
                                          </p:val>
                                        </p:tav>
                                        <p:tav>
                                          <p:val>
                                            <p:strVal val="#ppt_h"/>
                                          </p:val>
                                        </p:tav>
                                      </p:tavLst>
                                    </p:anim>
                                    <p:anim calcmode="lin" valueType="num">
                                      <p:cBhvr>
                                        <p:cTn id="139" dur="500" fill="hold"/>
                                        <p:tgtEl>
                                          <p:spTgt spid="52249"/>
                                        </p:tgtEl>
                                        <p:attrNameLst>
                                          <p:attrName>ppt_x</p:attrName>
                                        </p:attrNameLst>
                                      </p:cBhvr>
                                      <p:tavLst>
                                        <p:tav tm="100000">
                                          <p:val>
                                            <p:fltVal val="0.5"/>
                                          </p:val>
                                        </p:tav>
                                        <p:tav>
                                          <p:val>
                                            <p:strVal val="#ppt_x"/>
                                          </p:val>
                                        </p:tav>
                                      </p:tavLst>
                                    </p:anim>
                                    <p:anim calcmode="lin" valueType="num">
                                      <p:cBhvr>
                                        <p:cTn id="140" dur="500" fill="hold"/>
                                        <p:tgtEl>
                                          <p:spTgt spid="52249"/>
                                        </p:tgtEl>
                                        <p:attrNameLst>
                                          <p:attrName>ppt_y</p:attrName>
                                        </p:attrNameLst>
                                      </p:cBhvr>
                                      <p:tavLst>
                                        <p:tav tm="100000">
                                          <p:val>
                                            <p:strVal val="1+(6*min(ma#ppt_x(#ppt_w*#ppt_h,.3),1)-7.4)/-.7*#ppt_h/2"/>
                                          </p:val>
                                        </p:tav>
                                        <p:tav>
                                          <p:val>
                                            <p:strVal val="#ppt_y"/>
                                          </p:val>
                                        </p:tav>
                                      </p:tavLst>
                                    </p:anim>
                                  </p:childTnLst>
                                </p:cTn>
                              </p:par>
                            </p:childTnLst>
                          </p:cTn>
                        </p:par>
                        <p:par>
                          <p:cTn id="141" fill="hold" nodeType="afterGroup">
                            <p:stCondLst>
                              <p:cond delay="10000"/>
                            </p:stCondLst>
                            <p:childTnLst>
                              <p:par>
                                <p:cTn id="142" presetID="23" presetClass="entr" presetSubtype="36" fill="hold" grpId="0" nodeType="afterEffect">
                                  <p:stCondLst>
                                    <p:cond delay="0"/>
                                  </p:stCondLst>
                                  <p:childTnLst>
                                    <p:set>
                                      <p:cBhvr>
                                        <p:cTn id="143" dur="1" fill="hold">
                                          <p:stCondLst>
                                            <p:cond delay="0"/>
                                          </p:stCondLst>
                                        </p:cTn>
                                        <p:tgtEl>
                                          <p:spTgt spid="52253"/>
                                        </p:tgtEl>
                                        <p:attrNameLst>
                                          <p:attrName>style.visibility</p:attrName>
                                        </p:attrNameLst>
                                      </p:cBhvr>
                                      <p:to>
                                        <p:strVal val="visible"/>
                                      </p:to>
                                    </p:set>
                                    <p:anim calcmode="lin" valueType="num">
                                      <p:cBhvr>
                                        <p:cTn id="144" dur="500" fill="hold"/>
                                        <p:tgtEl>
                                          <p:spTgt spid="52253"/>
                                        </p:tgtEl>
                                        <p:attrNameLst>
                                          <p:attrName>ppt_w</p:attrName>
                                        </p:attrNameLst>
                                      </p:cBhvr>
                                      <p:tavLst>
                                        <p:tav tm="100000">
                                          <p:val>
                                            <p:strVal val="(6*min(ma#ppt_x(#ppt_w*#ppt_h,.3),1)-7.4)/-.7*#ppt_w"/>
                                          </p:val>
                                        </p:tav>
                                        <p:tav>
                                          <p:val>
                                            <p:strVal val="#ppt_w"/>
                                          </p:val>
                                        </p:tav>
                                      </p:tavLst>
                                    </p:anim>
                                    <p:anim calcmode="lin" valueType="num">
                                      <p:cBhvr>
                                        <p:cTn id="145" dur="500" fill="hold"/>
                                        <p:tgtEl>
                                          <p:spTgt spid="52253"/>
                                        </p:tgtEl>
                                        <p:attrNameLst>
                                          <p:attrName>ppt_h</p:attrName>
                                        </p:attrNameLst>
                                      </p:cBhvr>
                                      <p:tavLst>
                                        <p:tav tm="100000">
                                          <p:val>
                                            <p:strVal val="(6*min(ma#ppt_x(#ppt_w*#ppt_h,.3),1)-7.4)/-.7*#ppt_h"/>
                                          </p:val>
                                        </p:tav>
                                        <p:tav>
                                          <p:val>
                                            <p:strVal val="#ppt_h"/>
                                          </p:val>
                                        </p:tav>
                                      </p:tavLst>
                                    </p:anim>
                                    <p:anim calcmode="lin" valueType="num">
                                      <p:cBhvr>
                                        <p:cTn id="146" dur="500" fill="hold"/>
                                        <p:tgtEl>
                                          <p:spTgt spid="52253"/>
                                        </p:tgtEl>
                                        <p:attrNameLst>
                                          <p:attrName>ppt_x</p:attrName>
                                        </p:attrNameLst>
                                      </p:cBhvr>
                                      <p:tavLst>
                                        <p:tav tm="100000">
                                          <p:val>
                                            <p:fltVal val="0.5"/>
                                          </p:val>
                                        </p:tav>
                                        <p:tav>
                                          <p:val>
                                            <p:strVal val="#ppt_x"/>
                                          </p:val>
                                        </p:tav>
                                      </p:tavLst>
                                    </p:anim>
                                    <p:anim calcmode="lin" valueType="num">
                                      <p:cBhvr>
                                        <p:cTn id="147" dur="500" fill="hold"/>
                                        <p:tgtEl>
                                          <p:spTgt spid="52253"/>
                                        </p:tgtEl>
                                        <p:attrNameLst>
                                          <p:attrName>ppt_y</p:attrName>
                                        </p:attrNameLst>
                                      </p:cBhvr>
                                      <p:tavLst>
                                        <p:tav tm="100000">
                                          <p:val>
                                            <p:strVal val="1+(6*min(ma#ppt_x(#ppt_w*#ppt_h,.3),1)-7.4)/-.7*#ppt_h/2"/>
                                          </p:val>
                                        </p:tav>
                                        <p:tav>
                                          <p:val>
                                            <p:strVal val="#ppt_y"/>
                                          </p:val>
                                        </p:tav>
                                      </p:tavLst>
                                    </p:anim>
                                  </p:childTnLst>
                                </p:cTn>
                              </p:par>
                            </p:childTnLst>
                          </p:cTn>
                        </p:par>
                        <p:par>
                          <p:cTn id="148" fill="hold" nodeType="afterGroup">
                            <p:stCondLst>
                              <p:cond delay="10500"/>
                            </p:stCondLst>
                            <p:childTnLst>
                              <p:par>
                                <p:cTn id="149" presetID="23" presetClass="entr" presetSubtype="36" fill="hold" grpId="0" nodeType="afterEffect">
                                  <p:stCondLst>
                                    <p:cond delay="0"/>
                                  </p:stCondLst>
                                  <p:childTnLst>
                                    <p:set>
                                      <p:cBhvr>
                                        <p:cTn id="150" dur="1" fill="hold">
                                          <p:stCondLst>
                                            <p:cond delay="0"/>
                                          </p:stCondLst>
                                        </p:cTn>
                                        <p:tgtEl>
                                          <p:spTgt spid="52244"/>
                                        </p:tgtEl>
                                        <p:attrNameLst>
                                          <p:attrName>style.visibility</p:attrName>
                                        </p:attrNameLst>
                                      </p:cBhvr>
                                      <p:to>
                                        <p:strVal val="visible"/>
                                      </p:to>
                                    </p:set>
                                    <p:anim calcmode="lin" valueType="num">
                                      <p:cBhvr>
                                        <p:cTn id="151" dur="500" fill="hold"/>
                                        <p:tgtEl>
                                          <p:spTgt spid="52244"/>
                                        </p:tgtEl>
                                        <p:attrNameLst>
                                          <p:attrName>ppt_w</p:attrName>
                                        </p:attrNameLst>
                                      </p:cBhvr>
                                      <p:tavLst>
                                        <p:tav tm="100000">
                                          <p:val>
                                            <p:strVal val="(6*min(ma#ppt_x(#ppt_w*#ppt_h,.3),1)-7.4)/-.7*#ppt_w"/>
                                          </p:val>
                                        </p:tav>
                                        <p:tav>
                                          <p:val>
                                            <p:strVal val="#ppt_w"/>
                                          </p:val>
                                        </p:tav>
                                      </p:tavLst>
                                    </p:anim>
                                    <p:anim calcmode="lin" valueType="num">
                                      <p:cBhvr>
                                        <p:cTn id="152" dur="500" fill="hold"/>
                                        <p:tgtEl>
                                          <p:spTgt spid="52244"/>
                                        </p:tgtEl>
                                        <p:attrNameLst>
                                          <p:attrName>ppt_h</p:attrName>
                                        </p:attrNameLst>
                                      </p:cBhvr>
                                      <p:tavLst>
                                        <p:tav tm="100000">
                                          <p:val>
                                            <p:strVal val="(6*min(ma#ppt_x(#ppt_w*#ppt_h,.3),1)-7.4)/-.7*#ppt_h"/>
                                          </p:val>
                                        </p:tav>
                                        <p:tav>
                                          <p:val>
                                            <p:strVal val="#ppt_h"/>
                                          </p:val>
                                        </p:tav>
                                      </p:tavLst>
                                    </p:anim>
                                    <p:anim calcmode="lin" valueType="num">
                                      <p:cBhvr>
                                        <p:cTn id="153" dur="500" fill="hold"/>
                                        <p:tgtEl>
                                          <p:spTgt spid="52244"/>
                                        </p:tgtEl>
                                        <p:attrNameLst>
                                          <p:attrName>ppt_x</p:attrName>
                                        </p:attrNameLst>
                                      </p:cBhvr>
                                      <p:tavLst>
                                        <p:tav tm="100000">
                                          <p:val>
                                            <p:fltVal val="0.5"/>
                                          </p:val>
                                        </p:tav>
                                        <p:tav>
                                          <p:val>
                                            <p:strVal val="#ppt_x"/>
                                          </p:val>
                                        </p:tav>
                                      </p:tavLst>
                                    </p:anim>
                                    <p:anim calcmode="lin" valueType="num">
                                      <p:cBhvr>
                                        <p:cTn id="154" dur="500" fill="hold"/>
                                        <p:tgtEl>
                                          <p:spTgt spid="52244"/>
                                        </p:tgtEl>
                                        <p:attrNameLst>
                                          <p:attrName>ppt_y</p:attrName>
                                        </p:attrNameLst>
                                      </p:cBhvr>
                                      <p:tavLst>
                                        <p:tav tm="100000">
                                          <p:val>
                                            <p:strVal val="1+(6*min(ma#ppt_x(#ppt_w*#ppt_h,.3),1)-7.4)/-.7*#ppt_h/2"/>
                                          </p:val>
                                        </p:tav>
                                        <p:tav>
                                          <p:val>
                                            <p:strVal val="#ppt_y"/>
                                          </p:val>
                                        </p:tav>
                                      </p:tavLst>
                                    </p:anim>
                                  </p:childTnLst>
                                </p:cTn>
                              </p:par>
                            </p:childTnLst>
                          </p:cTn>
                        </p:par>
                        <p:par>
                          <p:cTn id="155" fill="hold" nodeType="afterGroup">
                            <p:stCondLst>
                              <p:cond delay="11000"/>
                            </p:stCondLst>
                            <p:childTnLst>
                              <p:par>
                                <p:cTn id="156" presetID="23" presetClass="entr" presetSubtype="36" fill="hold" grpId="0" nodeType="afterEffect">
                                  <p:stCondLst>
                                    <p:cond delay="0"/>
                                  </p:stCondLst>
                                  <p:childTnLst>
                                    <p:set>
                                      <p:cBhvr>
                                        <p:cTn id="157" dur="1" fill="hold">
                                          <p:stCondLst>
                                            <p:cond delay="0"/>
                                          </p:stCondLst>
                                        </p:cTn>
                                        <p:tgtEl>
                                          <p:spTgt spid="52234"/>
                                        </p:tgtEl>
                                        <p:attrNameLst>
                                          <p:attrName>style.visibility</p:attrName>
                                        </p:attrNameLst>
                                      </p:cBhvr>
                                      <p:to>
                                        <p:strVal val="visible"/>
                                      </p:to>
                                    </p:set>
                                    <p:anim calcmode="lin" valueType="num">
                                      <p:cBhvr>
                                        <p:cTn id="158" dur="500" fill="hold"/>
                                        <p:tgtEl>
                                          <p:spTgt spid="52234"/>
                                        </p:tgtEl>
                                        <p:attrNameLst>
                                          <p:attrName>ppt_w</p:attrName>
                                        </p:attrNameLst>
                                      </p:cBhvr>
                                      <p:tavLst>
                                        <p:tav tm="100000">
                                          <p:val>
                                            <p:strVal val="(6*min(ma#ppt_x(#ppt_w*#ppt_h,.3),1)-7.4)/-.7*#ppt_w"/>
                                          </p:val>
                                        </p:tav>
                                        <p:tav>
                                          <p:val>
                                            <p:strVal val="#ppt_w"/>
                                          </p:val>
                                        </p:tav>
                                      </p:tavLst>
                                    </p:anim>
                                    <p:anim calcmode="lin" valueType="num">
                                      <p:cBhvr>
                                        <p:cTn id="159" dur="500" fill="hold"/>
                                        <p:tgtEl>
                                          <p:spTgt spid="52234"/>
                                        </p:tgtEl>
                                        <p:attrNameLst>
                                          <p:attrName>ppt_h</p:attrName>
                                        </p:attrNameLst>
                                      </p:cBhvr>
                                      <p:tavLst>
                                        <p:tav tm="100000">
                                          <p:val>
                                            <p:strVal val="(6*min(ma#ppt_x(#ppt_w*#ppt_h,.3),1)-7.4)/-.7*#ppt_h"/>
                                          </p:val>
                                        </p:tav>
                                        <p:tav>
                                          <p:val>
                                            <p:strVal val="#ppt_h"/>
                                          </p:val>
                                        </p:tav>
                                      </p:tavLst>
                                    </p:anim>
                                    <p:anim calcmode="lin" valueType="num">
                                      <p:cBhvr>
                                        <p:cTn id="160" dur="500" fill="hold"/>
                                        <p:tgtEl>
                                          <p:spTgt spid="52234"/>
                                        </p:tgtEl>
                                        <p:attrNameLst>
                                          <p:attrName>ppt_x</p:attrName>
                                        </p:attrNameLst>
                                      </p:cBhvr>
                                      <p:tavLst>
                                        <p:tav tm="100000">
                                          <p:val>
                                            <p:fltVal val="0.5"/>
                                          </p:val>
                                        </p:tav>
                                        <p:tav>
                                          <p:val>
                                            <p:strVal val="#ppt_x"/>
                                          </p:val>
                                        </p:tav>
                                      </p:tavLst>
                                    </p:anim>
                                    <p:anim calcmode="lin" valueType="num">
                                      <p:cBhvr>
                                        <p:cTn id="161" dur="500" fill="hold"/>
                                        <p:tgtEl>
                                          <p:spTgt spid="52234"/>
                                        </p:tgtEl>
                                        <p:attrNameLst>
                                          <p:attrName>ppt_y</p:attrName>
                                        </p:attrNameLst>
                                      </p:cBhvr>
                                      <p:tavLst>
                                        <p:tav tm="100000">
                                          <p:val>
                                            <p:strVal val="1+(6*min(ma#ppt_x(#ppt_w*#ppt_h,.3),1)-7.4)/-.7*#ppt_h/2"/>
                                          </p:val>
                                        </p:tav>
                                        <p:tav>
                                          <p:val>
                                            <p:strVal val="#ppt_y"/>
                                          </p:val>
                                        </p:tav>
                                      </p:tavLst>
                                    </p:anim>
                                  </p:childTnLst>
                                </p:cTn>
                              </p:par>
                            </p:childTnLst>
                          </p:cTn>
                        </p:par>
                        <p:par>
                          <p:cTn id="162" fill="hold" nodeType="afterGroup">
                            <p:stCondLst>
                              <p:cond delay="11500"/>
                            </p:stCondLst>
                            <p:childTnLst>
                              <p:par>
                                <p:cTn id="163" presetID="23" presetClass="entr" presetSubtype="36" fill="hold" grpId="0" nodeType="afterEffect">
                                  <p:stCondLst>
                                    <p:cond delay="0"/>
                                  </p:stCondLst>
                                  <p:childTnLst>
                                    <p:set>
                                      <p:cBhvr>
                                        <p:cTn id="164" dur="1" fill="hold">
                                          <p:stCondLst>
                                            <p:cond delay="0"/>
                                          </p:stCondLst>
                                        </p:cTn>
                                        <p:tgtEl>
                                          <p:spTgt spid="52251"/>
                                        </p:tgtEl>
                                        <p:attrNameLst>
                                          <p:attrName>style.visibility</p:attrName>
                                        </p:attrNameLst>
                                      </p:cBhvr>
                                      <p:to>
                                        <p:strVal val="visible"/>
                                      </p:to>
                                    </p:set>
                                    <p:anim calcmode="lin" valueType="num">
                                      <p:cBhvr>
                                        <p:cTn id="165" dur="500" fill="hold"/>
                                        <p:tgtEl>
                                          <p:spTgt spid="52251"/>
                                        </p:tgtEl>
                                        <p:attrNameLst>
                                          <p:attrName>ppt_w</p:attrName>
                                        </p:attrNameLst>
                                      </p:cBhvr>
                                      <p:tavLst>
                                        <p:tav tm="100000">
                                          <p:val>
                                            <p:strVal val="(6*min(ma#ppt_x(#ppt_w*#ppt_h,.3),1)-7.4)/-.7*#ppt_w"/>
                                          </p:val>
                                        </p:tav>
                                        <p:tav>
                                          <p:val>
                                            <p:strVal val="#ppt_w"/>
                                          </p:val>
                                        </p:tav>
                                      </p:tavLst>
                                    </p:anim>
                                    <p:anim calcmode="lin" valueType="num">
                                      <p:cBhvr>
                                        <p:cTn id="166" dur="500" fill="hold"/>
                                        <p:tgtEl>
                                          <p:spTgt spid="52251"/>
                                        </p:tgtEl>
                                        <p:attrNameLst>
                                          <p:attrName>ppt_h</p:attrName>
                                        </p:attrNameLst>
                                      </p:cBhvr>
                                      <p:tavLst>
                                        <p:tav tm="100000">
                                          <p:val>
                                            <p:strVal val="(6*min(ma#ppt_x(#ppt_w*#ppt_h,.3),1)-7.4)/-.7*#ppt_h"/>
                                          </p:val>
                                        </p:tav>
                                        <p:tav>
                                          <p:val>
                                            <p:strVal val="#ppt_h"/>
                                          </p:val>
                                        </p:tav>
                                      </p:tavLst>
                                    </p:anim>
                                    <p:anim calcmode="lin" valueType="num">
                                      <p:cBhvr>
                                        <p:cTn id="167" dur="500" fill="hold"/>
                                        <p:tgtEl>
                                          <p:spTgt spid="52251"/>
                                        </p:tgtEl>
                                        <p:attrNameLst>
                                          <p:attrName>ppt_x</p:attrName>
                                        </p:attrNameLst>
                                      </p:cBhvr>
                                      <p:tavLst>
                                        <p:tav tm="100000">
                                          <p:val>
                                            <p:fltVal val="0.5"/>
                                          </p:val>
                                        </p:tav>
                                        <p:tav>
                                          <p:val>
                                            <p:strVal val="#ppt_x"/>
                                          </p:val>
                                        </p:tav>
                                      </p:tavLst>
                                    </p:anim>
                                    <p:anim calcmode="lin" valueType="num">
                                      <p:cBhvr>
                                        <p:cTn id="168" dur="500" fill="hold"/>
                                        <p:tgtEl>
                                          <p:spTgt spid="52251"/>
                                        </p:tgtEl>
                                        <p:attrNameLst>
                                          <p:attrName>ppt_y</p:attrName>
                                        </p:attrNameLst>
                                      </p:cBhvr>
                                      <p:tavLst>
                                        <p:tav tm="100000">
                                          <p:val>
                                            <p:strVal val="1+(6*min(ma#ppt_x(#ppt_w*#ppt_h,.3),1)-7.4)/-.7*#ppt_h/2"/>
                                          </p:val>
                                        </p:tav>
                                        <p:tav>
                                          <p:val>
                                            <p:strVal val="#ppt_y"/>
                                          </p:val>
                                        </p:tav>
                                      </p:tavLst>
                                    </p:anim>
                                  </p:childTnLst>
                                </p:cTn>
                              </p:par>
                            </p:childTnLst>
                          </p:cTn>
                        </p:par>
                        <p:par>
                          <p:cTn id="169" fill="hold" nodeType="afterGroup">
                            <p:stCondLst>
                              <p:cond delay="12000"/>
                            </p:stCondLst>
                            <p:childTnLst>
                              <p:par>
                                <p:cTn id="170" presetID="23" presetClass="entr" presetSubtype="36" fill="hold" grpId="0" nodeType="afterEffect">
                                  <p:stCondLst>
                                    <p:cond delay="0"/>
                                  </p:stCondLst>
                                  <p:childTnLst>
                                    <p:set>
                                      <p:cBhvr>
                                        <p:cTn id="171" dur="1" fill="hold">
                                          <p:stCondLst>
                                            <p:cond delay="0"/>
                                          </p:stCondLst>
                                        </p:cTn>
                                        <p:tgtEl>
                                          <p:spTgt spid="52250"/>
                                        </p:tgtEl>
                                        <p:attrNameLst>
                                          <p:attrName>style.visibility</p:attrName>
                                        </p:attrNameLst>
                                      </p:cBhvr>
                                      <p:to>
                                        <p:strVal val="visible"/>
                                      </p:to>
                                    </p:set>
                                    <p:anim calcmode="lin" valueType="num">
                                      <p:cBhvr>
                                        <p:cTn id="172" dur="500" fill="hold"/>
                                        <p:tgtEl>
                                          <p:spTgt spid="52250"/>
                                        </p:tgtEl>
                                        <p:attrNameLst>
                                          <p:attrName>ppt_w</p:attrName>
                                        </p:attrNameLst>
                                      </p:cBhvr>
                                      <p:tavLst>
                                        <p:tav tm="100000">
                                          <p:val>
                                            <p:strVal val="(6*min(ma#ppt_x(#ppt_w*#ppt_h,.3),1)-7.4)/-.7*#ppt_w"/>
                                          </p:val>
                                        </p:tav>
                                        <p:tav>
                                          <p:val>
                                            <p:strVal val="#ppt_w"/>
                                          </p:val>
                                        </p:tav>
                                      </p:tavLst>
                                    </p:anim>
                                    <p:anim calcmode="lin" valueType="num">
                                      <p:cBhvr>
                                        <p:cTn id="173" dur="500" fill="hold"/>
                                        <p:tgtEl>
                                          <p:spTgt spid="52250"/>
                                        </p:tgtEl>
                                        <p:attrNameLst>
                                          <p:attrName>ppt_h</p:attrName>
                                        </p:attrNameLst>
                                      </p:cBhvr>
                                      <p:tavLst>
                                        <p:tav tm="100000">
                                          <p:val>
                                            <p:strVal val="(6*min(ma#ppt_x(#ppt_w*#ppt_h,.3),1)-7.4)/-.7*#ppt_h"/>
                                          </p:val>
                                        </p:tav>
                                        <p:tav>
                                          <p:val>
                                            <p:strVal val="#ppt_h"/>
                                          </p:val>
                                        </p:tav>
                                      </p:tavLst>
                                    </p:anim>
                                    <p:anim calcmode="lin" valueType="num">
                                      <p:cBhvr>
                                        <p:cTn id="174" dur="500" fill="hold"/>
                                        <p:tgtEl>
                                          <p:spTgt spid="52250"/>
                                        </p:tgtEl>
                                        <p:attrNameLst>
                                          <p:attrName>ppt_x</p:attrName>
                                        </p:attrNameLst>
                                      </p:cBhvr>
                                      <p:tavLst>
                                        <p:tav tm="100000">
                                          <p:val>
                                            <p:fltVal val="0.5"/>
                                          </p:val>
                                        </p:tav>
                                        <p:tav>
                                          <p:val>
                                            <p:strVal val="#ppt_x"/>
                                          </p:val>
                                        </p:tav>
                                      </p:tavLst>
                                    </p:anim>
                                    <p:anim calcmode="lin" valueType="num">
                                      <p:cBhvr>
                                        <p:cTn id="175" dur="500" fill="hold"/>
                                        <p:tgtEl>
                                          <p:spTgt spid="52250"/>
                                        </p:tgtEl>
                                        <p:attrNameLst>
                                          <p:attrName>ppt_y</p:attrName>
                                        </p:attrNameLst>
                                      </p:cBhvr>
                                      <p:tavLst>
                                        <p:tav tm="100000">
                                          <p:val>
                                            <p:strVal val="1+(6*min(ma#ppt_x(#ppt_w*#ppt_h,.3),1)-7.4)/-.7*#ppt_h/2"/>
                                          </p:val>
                                        </p:tav>
                                        <p:tav>
                                          <p:val>
                                            <p:strVal val="#ppt_y"/>
                                          </p:val>
                                        </p:tav>
                                      </p:tavLst>
                                    </p:anim>
                                  </p:childTnLst>
                                </p:cTn>
                              </p:par>
                            </p:childTnLst>
                          </p:cTn>
                        </p:par>
                        <p:par>
                          <p:cTn id="176" fill="hold" nodeType="afterGroup">
                            <p:stCondLst>
                              <p:cond delay="12500"/>
                            </p:stCondLst>
                            <p:childTnLst>
                              <p:par>
                                <p:cTn id="177" presetID="23" presetClass="entr" presetSubtype="36" fill="hold" grpId="0" nodeType="afterEffect">
                                  <p:stCondLst>
                                    <p:cond delay="0"/>
                                  </p:stCondLst>
                                  <p:childTnLst>
                                    <p:set>
                                      <p:cBhvr>
                                        <p:cTn id="178" dur="1" fill="hold">
                                          <p:stCondLst>
                                            <p:cond delay="0"/>
                                          </p:stCondLst>
                                        </p:cTn>
                                        <p:tgtEl>
                                          <p:spTgt spid="52256"/>
                                        </p:tgtEl>
                                        <p:attrNameLst>
                                          <p:attrName>style.visibility</p:attrName>
                                        </p:attrNameLst>
                                      </p:cBhvr>
                                      <p:to>
                                        <p:strVal val="visible"/>
                                      </p:to>
                                    </p:set>
                                    <p:anim calcmode="lin" valueType="num">
                                      <p:cBhvr>
                                        <p:cTn id="179" dur="500" fill="hold"/>
                                        <p:tgtEl>
                                          <p:spTgt spid="52256"/>
                                        </p:tgtEl>
                                        <p:attrNameLst>
                                          <p:attrName>ppt_w</p:attrName>
                                        </p:attrNameLst>
                                      </p:cBhvr>
                                      <p:tavLst>
                                        <p:tav tm="100000">
                                          <p:val>
                                            <p:strVal val="(6*min(ma#ppt_x(#ppt_w*#ppt_h,.3),1)-7.4)/-.7*#ppt_w"/>
                                          </p:val>
                                        </p:tav>
                                        <p:tav>
                                          <p:val>
                                            <p:strVal val="#ppt_w"/>
                                          </p:val>
                                        </p:tav>
                                      </p:tavLst>
                                    </p:anim>
                                    <p:anim calcmode="lin" valueType="num">
                                      <p:cBhvr>
                                        <p:cTn id="180" dur="500" fill="hold"/>
                                        <p:tgtEl>
                                          <p:spTgt spid="52256"/>
                                        </p:tgtEl>
                                        <p:attrNameLst>
                                          <p:attrName>ppt_h</p:attrName>
                                        </p:attrNameLst>
                                      </p:cBhvr>
                                      <p:tavLst>
                                        <p:tav tm="100000">
                                          <p:val>
                                            <p:strVal val="(6*min(ma#ppt_x(#ppt_w*#ppt_h,.3),1)-7.4)/-.7*#ppt_h"/>
                                          </p:val>
                                        </p:tav>
                                        <p:tav>
                                          <p:val>
                                            <p:strVal val="#ppt_h"/>
                                          </p:val>
                                        </p:tav>
                                      </p:tavLst>
                                    </p:anim>
                                    <p:anim calcmode="lin" valueType="num">
                                      <p:cBhvr>
                                        <p:cTn id="181" dur="500" fill="hold"/>
                                        <p:tgtEl>
                                          <p:spTgt spid="52256"/>
                                        </p:tgtEl>
                                        <p:attrNameLst>
                                          <p:attrName>ppt_x</p:attrName>
                                        </p:attrNameLst>
                                      </p:cBhvr>
                                      <p:tavLst>
                                        <p:tav tm="100000">
                                          <p:val>
                                            <p:fltVal val="0.5"/>
                                          </p:val>
                                        </p:tav>
                                        <p:tav>
                                          <p:val>
                                            <p:strVal val="#ppt_x"/>
                                          </p:val>
                                        </p:tav>
                                      </p:tavLst>
                                    </p:anim>
                                    <p:anim calcmode="lin" valueType="num">
                                      <p:cBhvr>
                                        <p:cTn id="182" dur="500" fill="hold"/>
                                        <p:tgtEl>
                                          <p:spTgt spid="52256"/>
                                        </p:tgtEl>
                                        <p:attrNameLst>
                                          <p:attrName>ppt_y</p:attrName>
                                        </p:attrNameLst>
                                      </p:cBhvr>
                                      <p:tavLst>
                                        <p:tav tm="100000">
                                          <p:val>
                                            <p:strVal val="1+(6*min(ma#ppt_x(#ppt_w*#ppt_h,.3),1)-7.4)/-.7*#ppt_h/2"/>
                                          </p:val>
                                        </p:tav>
                                        <p:tav>
                                          <p:val>
                                            <p:strVal val="#ppt_y"/>
                                          </p:val>
                                        </p:tav>
                                      </p:tavLst>
                                    </p:anim>
                                  </p:childTnLst>
                                </p:cTn>
                              </p:par>
                            </p:childTnLst>
                          </p:cTn>
                        </p:par>
                        <p:par>
                          <p:cTn id="183" fill="hold" nodeType="afterGroup">
                            <p:stCondLst>
                              <p:cond delay="13000"/>
                            </p:stCondLst>
                            <p:childTnLst>
                              <p:par>
                                <p:cTn id="184" presetID="23" presetClass="entr" presetSubtype="36" fill="hold" grpId="0" nodeType="afterEffect">
                                  <p:stCondLst>
                                    <p:cond delay="0"/>
                                  </p:stCondLst>
                                  <p:childTnLst>
                                    <p:set>
                                      <p:cBhvr>
                                        <p:cTn id="185" dur="1" fill="hold">
                                          <p:stCondLst>
                                            <p:cond delay="0"/>
                                          </p:stCondLst>
                                        </p:cTn>
                                        <p:tgtEl>
                                          <p:spTgt spid="52254"/>
                                        </p:tgtEl>
                                        <p:attrNameLst>
                                          <p:attrName>style.visibility</p:attrName>
                                        </p:attrNameLst>
                                      </p:cBhvr>
                                      <p:to>
                                        <p:strVal val="visible"/>
                                      </p:to>
                                    </p:set>
                                    <p:anim calcmode="lin" valueType="num">
                                      <p:cBhvr>
                                        <p:cTn id="186" dur="500" fill="hold"/>
                                        <p:tgtEl>
                                          <p:spTgt spid="52254"/>
                                        </p:tgtEl>
                                        <p:attrNameLst>
                                          <p:attrName>ppt_w</p:attrName>
                                        </p:attrNameLst>
                                      </p:cBhvr>
                                      <p:tavLst>
                                        <p:tav tm="100000">
                                          <p:val>
                                            <p:strVal val="(6*min(ma#ppt_x(#ppt_w*#ppt_h,.3),1)-7.4)/-.7*#ppt_w"/>
                                          </p:val>
                                        </p:tav>
                                        <p:tav>
                                          <p:val>
                                            <p:strVal val="#ppt_w"/>
                                          </p:val>
                                        </p:tav>
                                      </p:tavLst>
                                    </p:anim>
                                    <p:anim calcmode="lin" valueType="num">
                                      <p:cBhvr>
                                        <p:cTn id="187" dur="500" fill="hold"/>
                                        <p:tgtEl>
                                          <p:spTgt spid="52254"/>
                                        </p:tgtEl>
                                        <p:attrNameLst>
                                          <p:attrName>ppt_h</p:attrName>
                                        </p:attrNameLst>
                                      </p:cBhvr>
                                      <p:tavLst>
                                        <p:tav tm="100000">
                                          <p:val>
                                            <p:strVal val="(6*min(ma#ppt_x(#ppt_w*#ppt_h,.3),1)-7.4)/-.7*#ppt_h"/>
                                          </p:val>
                                        </p:tav>
                                        <p:tav>
                                          <p:val>
                                            <p:strVal val="#ppt_h"/>
                                          </p:val>
                                        </p:tav>
                                      </p:tavLst>
                                    </p:anim>
                                    <p:anim calcmode="lin" valueType="num">
                                      <p:cBhvr>
                                        <p:cTn id="188" dur="500" fill="hold"/>
                                        <p:tgtEl>
                                          <p:spTgt spid="52254"/>
                                        </p:tgtEl>
                                        <p:attrNameLst>
                                          <p:attrName>ppt_x</p:attrName>
                                        </p:attrNameLst>
                                      </p:cBhvr>
                                      <p:tavLst>
                                        <p:tav tm="100000">
                                          <p:val>
                                            <p:fltVal val="0.5"/>
                                          </p:val>
                                        </p:tav>
                                        <p:tav>
                                          <p:val>
                                            <p:strVal val="#ppt_x"/>
                                          </p:val>
                                        </p:tav>
                                      </p:tavLst>
                                    </p:anim>
                                    <p:anim calcmode="lin" valueType="num">
                                      <p:cBhvr>
                                        <p:cTn id="189" dur="500" fill="hold"/>
                                        <p:tgtEl>
                                          <p:spTgt spid="52254"/>
                                        </p:tgtEl>
                                        <p:attrNameLst>
                                          <p:attrName>ppt_y</p:attrName>
                                        </p:attrNameLst>
                                      </p:cBhvr>
                                      <p:tavLst>
                                        <p:tav tm="100000">
                                          <p:val>
                                            <p:strVal val="1+(6*min(ma#ppt_x(#ppt_w*#ppt_h,.3),1)-7.4)/-.7*#ppt_h/2"/>
                                          </p:val>
                                        </p:tav>
                                        <p:tav>
                                          <p:val>
                                            <p:strVal val="#ppt_y"/>
                                          </p:val>
                                        </p:tav>
                                      </p:tavLst>
                                    </p:anim>
                                  </p:childTnLst>
                                </p:cTn>
                              </p:par>
                            </p:childTnLst>
                          </p:cTn>
                        </p:par>
                        <p:par>
                          <p:cTn id="190" fill="hold" nodeType="afterGroup">
                            <p:stCondLst>
                              <p:cond delay="13500"/>
                            </p:stCondLst>
                            <p:childTnLst>
                              <p:par>
                                <p:cTn id="191" presetID="23" presetClass="entr" presetSubtype="36" fill="hold" grpId="0" nodeType="afterEffect">
                                  <p:stCondLst>
                                    <p:cond delay="0"/>
                                  </p:stCondLst>
                                  <p:childTnLst>
                                    <p:set>
                                      <p:cBhvr>
                                        <p:cTn id="192" dur="1" fill="hold">
                                          <p:stCondLst>
                                            <p:cond delay="0"/>
                                          </p:stCondLst>
                                        </p:cTn>
                                        <p:tgtEl>
                                          <p:spTgt spid="52246"/>
                                        </p:tgtEl>
                                        <p:attrNameLst>
                                          <p:attrName>style.visibility</p:attrName>
                                        </p:attrNameLst>
                                      </p:cBhvr>
                                      <p:to>
                                        <p:strVal val="visible"/>
                                      </p:to>
                                    </p:set>
                                    <p:anim calcmode="lin" valueType="num">
                                      <p:cBhvr>
                                        <p:cTn id="193" dur="500" fill="hold"/>
                                        <p:tgtEl>
                                          <p:spTgt spid="52246"/>
                                        </p:tgtEl>
                                        <p:attrNameLst>
                                          <p:attrName>ppt_w</p:attrName>
                                        </p:attrNameLst>
                                      </p:cBhvr>
                                      <p:tavLst>
                                        <p:tav tm="100000">
                                          <p:val>
                                            <p:strVal val="(6*min(ma#ppt_x(#ppt_w*#ppt_h,.3),1)-7.4)/-.7*#ppt_w"/>
                                          </p:val>
                                        </p:tav>
                                        <p:tav>
                                          <p:val>
                                            <p:strVal val="#ppt_w"/>
                                          </p:val>
                                        </p:tav>
                                      </p:tavLst>
                                    </p:anim>
                                    <p:anim calcmode="lin" valueType="num">
                                      <p:cBhvr>
                                        <p:cTn id="194" dur="500" fill="hold"/>
                                        <p:tgtEl>
                                          <p:spTgt spid="52246"/>
                                        </p:tgtEl>
                                        <p:attrNameLst>
                                          <p:attrName>ppt_h</p:attrName>
                                        </p:attrNameLst>
                                      </p:cBhvr>
                                      <p:tavLst>
                                        <p:tav tm="100000">
                                          <p:val>
                                            <p:strVal val="(6*min(ma#ppt_x(#ppt_w*#ppt_h,.3),1)-7.4)/-.7*#ppt_h"/>
                                          </p:val>
                                        </p:tav>
                                        <p:tav>
                                          <p:val>
                                            <p:strVal val="#ppt_h"/>
                                          </p:val>
                                        </p:tav>
                                      </p:tavLst>
                                    </p:anim>
                                    <p:anim calcmode="lin" valueType="num">
                                      <p:cBhvr>
                                        <p:cTn id="195" dur="500" fill="hold"/>
                                        <p:tgtEl>
                                          <p:spTgt spid="52246"/>
                                        </p:tgtEl>
                                        <p:attrNameLst>
                                          <p:attrName>ppt_x</p:attrName>
                                        </p:attrNameLst>
                                      </p:cBhvr>
                                      <p:tavLst>
                                        <p:tav tm="100000">
                                          <p:val>
                                            <p:fltVal val="0.5"/>
                                          </p:val>
                                        </p:tav>
                                        <p:tav>
                                          <p:val>
                                            <p:strVal val="#ppt_x"/>
                                          </p:val>
                                        </p:tav>
                                      </p:tavLst>
                                    </p:anim>
                                    <p:anim calcmode="lin" valueType="num">
                                      <p:cBhvr>
                                        <p:cTn id="196" dur="500" fill="hold"/>
                                        <p:tgtEl>
                                          <p:spTgt spid="52246"/>
                                        </p:tgtEl>
                                        <p:attrNameLst>
                                          <p:attrName>ppt_y</p:attrName>
                                        </p:attrNameLst>
                                      </p:cBhvr>
                                      <p:tavLst>
                                        <p:tav tm="100000">
                                          <p:val>
                                            <p:strVal val="1+(6*min(ma#ppt_x(#ppt_w*#ppt_h,.3),1)-7.4)/-.7*#ppt_h/2"/>
                                          </p:val>
                                        </p:tav>
                                        <p:tav>
                                          <p:val>
                                            <p:strVal val="#ppt_y"/>
                                          </p:val>
                                        </p:tav>
                                      </p:tavLst>
                                    </p:anim>
                                  </p:childTnLst>
                                </p:cTn>
                              </p:par>
                            </p:childTnLst>
                          </p:cTn>
                        </p:par>
                        <p:par>
                          <p:cTn id="197" fill="hold" nodeType="afterGroup">
                            <p:stCondLst>
                              <p:cond delay="14000"/>
                            </p:stCondLst>
                            <p:childTnLst>
                              <p:par>
                                <p:cTn id="198" presetID="23" presetClass="entr" presetSubtype="36" fill="hold" grpId="0" nodeType="afterEffect">
                                  <p:stCondLst>
                                    <p:cond delay="0"/>
                                  </p:stCondLst>
                                  <p:childTnLst>
                                    <p:set>
                                      <p:cBhvr>
                                        <p:cTn id="199" dur="1" fill="hold">
                                          <p:stCondLst>
                                            <p:cond delay="0"/>
                                          </p:stCondLst>
                                        </p:cTn>
                                        <p:tgtEl>
                                          <p:spTgt spid="52257"/>
                                        </p:tgtEl>
                                        <p:attrNameLst>
                                          <p:attrName>style.visibility</p:attrName>
                                        </p:attrNameLst>
                                      </p:cBhvr>
                                      <p:to>
                                        <p:strVal val="visible"/>
                                      </p:to>
                                    </p:set>
                                    <p:anim calcmode="lin" valueType="num">
                                      <p:cBhvr>
                                        <p:cTn id="200" dur="500" fill="hold"/>
                                        <p:tgtEl>
                                          <p:spTgt spid="52257"/>
                                        </p:tgtEl>
                                        <p:attrNameLst>
                                          <p:attrName>ppt_w</p:attrName>
                                        </p:attrNameLst>
                                      </p:cBhvr>
                                      <p:tavLst>
                                        <p:tav tm="100000">
                                          <p:val>
                                            <p:strVal val="(6*min(ma#ppt_x(#ppt_w*#ppt_h,.3),1)-7.4)/-.7*#ppt_w"/>
                                          </p:val>
                                        </p:tav>
                                        <p:tav>
                                          <p:val>
                                            <p:strVal val="#ppt_w"/>
                                          </p:val>
                                        </p:tav>
                                      </p:tavLst>
                                    </p:anim>
                                    <p:anim calcmode="lin" valueType="num">
                                      <p:cBhvr>
                                        <p:cTn id="201" dur="500" fill="hold"/>
                                        <p:tgtEl>
                                          <p:spTgt spid="52257"/>
                                        </p:tgtEl>
                                        <p:attrNameLst>
                                          <p:attrName>ppt_h</p:attrName>
                                        </p:attrNameLst>
                                      </p:cBhvr>
                                      <p:tavLst>
                                        <p:tav tm="100000">
                                          <p:val>
                                            <p:strVal val="(6*min(ma#ppt_x(#ppt_w*#ppt_h,.3),1)-7.4)/-.7*#ppt_h"/>
                                          </p:val>
                                        </p:tav>
                                        <p:tav>
                                          <p:val>
                                            <p:strVal val="#ppt_h"/>
                                          </p:val>
                                        </p:tav>
                                      </p:tavLst>
                                    </p:anim>
                                    <p:anim calcmode="lin" valueType="num">
                                      <p:cBhvr>
                                        <p:cTn id="202" dur="500" fill="hold"/>
                                        <p:tgtEl>
                                          <p:spTgt spid="52257"/>
                                        </p:tgtEl>
                                        <p:attrNameLst>
                                          <p:attrName>ppt_x</p:attrName>
                                        </p:attrNameLst>
                                      </p:cBhvr>
                                      <p:tavLst>
                                        <p:tav tm="100000">
                                          <p:val>
                                            <p:fltVal val="0.5"/>
                                          </p:val>
                                        </p:tav>
                                        <p:tav>
                                          <p:val>
                                            <p:strVal val="#ppt_x"/>
                                          </p:val>
                                        </p:tav>
                                      </p:tavLst>
                                    </p:anim>
                                    <p:anim calcmode="lin" valueType="num">
                                      <p:cBhvr>
                                        <p:cTn id="203" dur="500" fill="hold"/>
                                        <p:tgtEl>
                                          <p:spTgt spid="52257"/>
                                        </p:tgtEl>
                                        <p:attrNameLst>
                                          <p:attrName>ppt_y</p:attrName>
                                        </p:attrNameLst>
                                      </p:cBhvr>
                                      <p:tavLst>
                                        <p:tav tm="100000">
                                          <p:val>
                                            <p:strVal val="1+(6*min(ma#ppt_x(#ppt_w*#ppt_h,.3),1)-7.4)/-.7*#ppt_h/2"/>
                                          </p:val>
                                        </p:tav>
                                        <p:tav>
                                          <p:val>
                                            <p:strVal val="#ppt_y"/>
                                          </p:val>
                                        </p:tav>
                                      </p:tavLst>
                                    </p:anim>
                                  </p:childTnLst>
                                </p:cTn>
                              </p:par>
                            </p:childTnLst>
                          </p:cTn>
                        </p:par>
                        <p:par>
                          <p:cTn id="204" fill="hold" nodeType="afterGroup">
                            <p:stCondLst>
                              <p:cond delay="14500"/>
                            </p:stCondLst>
                            <p:childTnLst>
                              <p:par>
                                <p:cTn id="205" presetID="23" presetClass="entr" presetSubtype="36" fill="hold" grpId="0" nodeType="afterEffect">
                                  <p:stCondLst>
                                    <p:cond delay="0"/>
                                  </p:stCondLst>
                                  <p:childTnLst>
                                    <p:set>
                                      <p:cBhvr>
                                        <p:cTn id="206" dur="1" fill="hold">
                                          <p:stCondLst>
                                            <p:cond delay="0"/>
                                          </p:stCondLst>
                                        </p:cTn>
                                        <p:tgtEl>
                                          <p:spTgt spid="52235"/>
                                        </p:tgtEl>
                                        <p:attrNameLst>
                                          <p:attrName>style.visibility</p:attrName>
                                        </p:attrNameLst>
                                      </p:cBhvr>
                                      <p:to>
                                        <p:strVal val="visible"/>
                                      </p:to>
                                    </p:set>
                                    <p:anim calcmode="lin" valueType="num">
                                      <p:cBhvr>
                                        <p:cTn id="207" dur="500" fill="hold"/>
                                        <p:tgtEl>
                                          <p:spTgt spid="52235"/>
                                        </p:tgtEl>
                                        <p:attrNameLst>
                                          <p:attrName>ppt_w</p:attrName>
                                        </p:attrNameLst>
                                      </p:cBhvr>
                                      <p:tavLst>
                                        <p:tav tm="100000">
                                          <p:val>
                                            <p:strVal val="(6*min(ma#ppt_x(#ppt_w*#ppt_h,.3),1)-7.4)/-.7*#ppt_w"/>
                                          </p:val>
                                        </p:tav>
                                        <p:tav>
                                          <p:val>
                                            <p:strVal val="#ppt_w"/>
                                          </p:val>
                                        </p:tav>
                                      </p:tavLst>
                                    </p:anim>
                                    <p:anim calcmode="lin" valueType="num">
                                      <p:cBhvr>
                                        <p:cTn id="208" dur="500" fill="hold"/>
                                        <p:tgtEl>
                                          <p:spTgt spid="52235"/>
                                        </p:tgtEl>
                                        <p:attrNameLst>
                                          <p:attrName>ppt_h</p:attrName>
                                        </p:attrNameLst>
                                      </p:cBhvr>
                                      <p:tavLst>
                                        <p:tav tm="100000">
                                          <p:val>
                                            <p:strVal val="(6*min(ma#ppt_x(#ppt_w*#ppt_h,.3),1)-7.4)/-.7*#ppt_h"/>
                                          </p:val>
                                        </p:tav>
                                        <p:tav>
                                          <p:val>
                                            <p:strVal val="#ppt_h"/>
                                          </p:val>
                                        </p:tav>
                                      </p:tavLst>
                                    </p:anim>
                                    <p:anim calcmode="lin" valueType="num">
                                      <p:cBhvr>
                                        <p:cTn id="209" dur="500" fill="hold"/>
                                        <p:tgtEl>
                                          <p:spTgt spid="52235"/>
                                        </p:tgtEl>
                                        <p:attrNameLst>
                                          <p:attrName>ppt_x</p:attrName>
                                        </p:attrNameLst>
                                      </p:cBhvr>
                                      <p:tavLst>
                                        <p:tav tm="100000">
                                          <p:val>
                                            <p:fltVal val="0.5"/>
                                          </p:val>
                                        </p:tav>
                                        <p:tav>
                                          <p:val>
                                            <p:strVal val="#ppt_x"/>
                                          </p:val>
                                        </p:tav>
                                      </p:tavLst>
                                    </p:anim>
                                    <p:anim calcmode="lin" valueType="num">
                                      <p:cBhvr>
                                        <p:cTn id="210" dur="500" fill="hold"/>
                                        <p:tgtEl>
                                          <p:spTgt spid="52235"/>
                                        </p:tgtEl>
                                        <p:attrNameLst>
                                          <p:attrName>ppt_y</p:attrName>
                                        </p:attrNameLst>
                                      </p:cBhvr>
                                      <p:tavLst>
                                        <p:tav tm="100000">
                                          <p:val>
                                            <p:strVal val="1+(6*min(ma#ppt_x(#ppt_w*#ppt_h,.3),1)-7.4)/-.7*#ppt_h/2"/>
                                          </p:val>
                                        </p:tav>
                                        <p:tav>
                                          <p:val>
                                            <p:strVal val="#ppt_y"/>
                                          </p:val>
                                        </p:tav>
                                      </p:tavLst>
                                    </p:anim>
                                  </p:childTnLst>
                                </p:cTn>
                              </p:par>
                            </p:childTnLst>
                          </p:cTn>
                        </p:par>
                        <p:par>
                          <p:cTn id="211" fill="hold" nodeType="afterGroup">
                            <p:stCondLst>
                              <p:cond delay="15000"/>
                            </p:stCondLst>
                            <p:childTnLst>
                              <p:par>
                                <p:cTn id="212" presetID="23" presetClass="entr" presetSubtype="36" fill="hold" grpId="0" nodeType="afterEffect">
                                  <p:stCondLst>
                                    <p:cond delay="0"/>
                                  </p:stCondLst>
                                  <p:childTnLst>
                                    <p:set>
                                      <p:cBhvr>
                                        <p:cTn id="213" dur="1" fill="hold">
                                          <p:stCondLst>
                                            <p:cond delay="0"/>
                                          </p:stCondLst>
                                        </p:cTn>
                                        <p:tgtEl>
                                          <p:spTgt spid="52255"/>
                                        </p:tgtEl>
                                        <p:attrNameLst>
                                          <p:attrName>style.visibility</p:attrName>
                                        </p:attrNameLst>
                                      </p:cBhvr>
                                      <p:to>
                                        <p:strVal val="visible"/>
                                      </p:to>
                                    </p:set>
                                    <p:anim calcmode="lin" valueType="num">
                                      <p:cBhvr>
                                        <p:cTn id="214" dur="500" fill="hold"/>
                                        <p:tgtEl>
                                          <p:spTgt spid="52255"/>
                                        </p:tgtEl>
                                        <p:attrNameLst>
                                          <p:attrName>ppt_w</p:attrName>
                                        </p:attrNameLst>
                                      </p:cBhvr>
                                      <p:tavLst>
                                        <p:tav tm="100000">
                                          <p:val>
                                            <p:strVal val="(6*min(ma#ppt_x(#ppt_w*#ppt_h,.3),1)-7.4)/-.7*#ppt_w"/>
                                          </p:val>
                                        </p:tav>
                                        <p:tav>
                                          <p:val>
                                            <p:strVal val="#ppt_w"/>
                                          </p:val>
                                        </p:tav>
                                      </p:tavLst>
                                    </p:anim>
                                    <p:anim calcmode="lin" valueType="num">
                                      <p:cBhvr>
                                        <p:cTn id="215" dur="500" fill="hold"/>
                                        <p:tgtEl>
                                          <p:spTgt spid="52255"/>
                                        </p:tgtEl>
                                        <p:attrNameLst>
                                          <p:attrName>ppt_h</p:attrName>
                                        </p:attrNameLst>
                                      </p:cBhvr>
                                      <p:tavLst>
                                        <p:tav tm="100000">
                                          <p:val>
                                            <p:strVal val="(6*min(ma#ppt_x(#ppt_w*#ppt_h,.3),1)-7.4)/-.7*#ppt_h"/>
                                          </p:val>
                                        </p:tav>
                                        <p:tav>
                                          <p:val>
                                            <p:strVal val="#ppt_h"/>
                                          </p:val>
                                        </p:tav>
                                      </p:tavLst>
                                    </p:anim>
                                    <p:anim calcmode="lin" valueType="num">
                                      <p:cBhvr>
                                        <p:cTn id="216" dur="500" fill="hold"/>
                                        <p:tgtEl>
                                          <p:spTgt spid="52255"/>
                                        </p:tgtEl>
                                        <p:attrNameLst>
                                          <p:attrName>ppt_x</p:attrName>
                                        </p:attrNameLst>
                                      </p:cBhvr>
                                      <p:tavLst>
                                        <p:tav tm="100000">
                                          <p:val>
                                            <p:fltVal val="0.5"/>
                                          </p:val>
                                        </p:tav>
                                        <p:tav>
                                          <p:val>
                                            <p:strVal val="#ppt_x"/>
                                          </p:val>
                                        </p:tav>
                                      </p:tavLst>
                                    </p:anim>
                                    <p:anim calcmode="lin" valueType="num">
                                      <p:cBhvr>
                                        <p:cTn id="217" dur="500" fill="hold"/>
                                        <p:tgtEl>
                                          <p:spTgt spid="52255"/>
                                        </p:tgtEl>
                                        <p:attrNameLst>
                                          <p:attrName>ppt_y</p:attrName>
                                        </p:attrNameLst>
                                      </p:cBhvr>
                                      <p:tavLst>
                                        <p:tav tm="100000">
                                          <p:val>
                                            <p:strVal val="1+(6*min(ma#ppt_x(#ppt_w*#ppt_h,.3),1)-7.4)/-.7*#ppt_h/2"/>
                                          </p:val>
                                        </p:tav>
                                        <p:tav>
                                          <p:val>
                                            <p:strVal val="#ppt_y"/>
                                          </p:val>
                                        </p:tav>
                                      </p:tavLst>
                                    </p:anim>
                                  </p:childTnLst>
                                </p:cTn>
                              </p:par>
                            </p:childTnLst>
                          </p:cTn>
                        </p:par>
                        <p:par>
                          <p:cTn id="218" fill="hold" nodeType="afterGroup">
                            <p:stCondLst>
                              <p:cond delay="15500"/>
                            </p:stCondLst>
                            <p:childTnLst>
                              <p:par>
                                <p:cTn id="219" presetID="23" presetClass="entr" presetSubtype="36" fill="hold" grpId="0" nodeType="afterEffect">
                                  <p:stCondLst>
                                    <p:cond delay="0"/>
                                  </p:stCondLst>
                                  <p:childTnLst>
                                    <p:set>
                                      <p:cBhvr>
                                        <p:cTn id="220" dur="1" fill="hold">
                                          <p:stCondLst>
                                            <p:cond delay="0"/>
                                          </p:stCondLst>
                                        </p:cTn>
                                        <p:tgtEl>
                                          <p:spTgt spid="52252"/>
                                        </p:tgtEl>
                                        <p:attrNameLst>
                                          <p:attrName>style.visibility</p:attrName>
                                        </p:attrNameLst>
                                      </p:cBhvr>
                                      <p:to>
                                        <p:strVal val="visible"/>
                                      </p:to>
                                    </p:set>
                                    <p:anim calcmode="lin" valueType="num">
                                      <p:cBhvr>
                                        <p:cTn id="221" dur="500" fill="hold"/>
                                        <p:tgtEl>
                                          <p:spTgt spid="52252"/>
                                        </p:tgtEl>
                                        <p:attrNameLst>
                                          <p:attrName>ppt_w</p:attrName>
                                        </p:attrNameLst>
                                      </p:cBhvr>
                                      <p:tavLst>
                                        <p:tav tm="100000">
                                          <p:val>
                                            <p:strVal val="(6*min(ma#ppt_x(#ppt_w*#ppt_h,.3),1)-7.4)/-.7*#ppt_w"/>
                                          </p:val>
                                        </p:tav>
                                        <p:tav>
                                          <p:val>
                                            <p:strVal val="#ppt_w"/>
                                          </p:val>
                                        </p:tav>
                                      </p:tavLst>
                                    </p:anim>
                                    <p:anim calcmode="lin" valueType="num">
                                      <p:cBhvr>
                                        <p:cTn id="222" dur="500" fill="hold"/>
                                        <p:tgtEl>
                                          <p:spTgt spid="52252"/>
                                        </p:tgtEl>
                                        <p:attrNameLst>
                                          <p:attrName>ppt_h</p:attrName>
                                        </p:attrNameLst>
                                      </p:cBhvr>
                                      <p:tavLst>
                                        <p:tav tm="100000">
                                          <p:val>
                                            <p:strVal val="(6*min(ma#ppt_x(#ppt_w*#ppt_h,.3),1)-7.4)/-.7*#ppt_h"/>
                                          </p:val>
                                        </p:tav>
                                        <p:tav>
                                          <p:val>
                                            <p:strVal val="#ppt_h"/>
                                          </p:val>
                                        </p:tav>
                                      </p:tavLst>
                                    </p:anim>
                                    <p:anim calcmode="lin" valueType="num">
                                      <p:cBhvr>
                                        <p:cTn id="223" dur="500" fill="hold"/>
                                        <p:tgtEl>
                                          <p:spTgt spid="52252"/>
                                        </p:tgtEl>
                                        <p:attrNameLst>
                                          <p:attrName>ppt_x</p:attrName>
                                        </p:attrNameLst>
                                      </p:cBhvr>
                                      <p:tavLst>
                                        <p:tav tm="100000">
                                          <p:val>
                                            <p:fltVal val="0.5"/>
                                          </p:val>
                                        </p:tav>
                                        <p:tav>
                                          <p:val>
                                            <p:strVal val="#ppt_x"/>
                                          </p:val>
                                        </p:tav>
                                      </p:tavLst>
                                    </p:anim>
                                    <p:anim calcmode="lin" valueType="num">
                                      <p:cBhvr>
                                        <p:cTn id="224" dur="500" fill="hold"/>
                                        <p:tgtEl>
                                          <p:spTgt spid="52252"/>
                                        </p:tgtEl>
                                        <p:attrNameLst>
                                          <p:attrName>ppt_y</p:attrName>
                                        </p:attrNameLst>
                                      </p:cBhvr>
                                      <p:tavLst>
                                        <p:tav tm="100000">
                                          <p:val>
                                            <p:strVal val="1+(6*min(ma#ppt_x(#ppt_w*#ppt_h,.3),1)-7.4)/-.7*#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1" grpId="0" animBg="1"/>
      <p:bldP spid="52232" grpId="0" animBg="1"/>
      <p:bldP spid="52233" grpId="0" animBg="1"/>
      <p:bldP spid="52234" grpId="0" animBg="1"/>
      <p:bldP spid="52235" grpId="0" animBg="1"/>
      <p:bldP spid="52236" grpId="0" animBg="1"/>
      <p:bldP spid="52237" grpId="0" animBg="1"/>
      <p:bldP spid="52238" grpId="0" animBg="1"/>
      <p:bldP spid="52239" grpId="0" animBg="1"/>
      <p:bldP spid="52240" grpId="0" animBg="1"/>
      <p:bldP spid="52241" grpId="0" animBg="1"/>
      <p:bldP spid="52242" grpId="0" animBg="1"/>
      <p:bldP spid="52243" grpId="0" animBg="1"/>
      <p:bldP spid="52244" grpId="0" animBg="1"/>
      <p:bldP spid="52245" grpId="0" animBg="1"/>
      <p:bldP spid="52246" grpId="0" animBg="1"/>
      <p:bldP spid="52247" grpId="0" animBg="1"/>
      <p:bldP spid="52248" grpId="0" animBg="1"/>
      <p:bldP spid="52249" grpId="0" animBg="1"/>
      <p:bldP spid="52250" grpId="0" animBg="1"/>
      <p:bldP spid="52251" grpId="0" animBg="1"/>
      <p:bldP spid="52252" grpId="0" animBg="1"/>
      <p:bldP spid="52253" grpId="0" animBg="1"/>
      <p:bldP spid="52254" grpId="0" animBg="1"/>
      <p:bldP spid="52255" grpId="0" animBg="1"/>
      <p:bldP spid="52256" grpId="0" animBg="1"/>
      <p:bldP spid="52257" grpId="0" animBg="1"/>
      <p:bldP spid="52258" grpId="0" animBg="1"/>
      <p:bldP spid="52259" grpId="0" animBg="1"/>
      <p:bldP spid="52260" grpId="0" animBg="1"/>
      <p:bldP spid="5226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2">
            <a:extLst>
              <a:ext uri="{FF2B5EF4-FFF2-40B4-BE49-F238E27FC236}">
                <a16:creationId xmlns:a16="http://schemas.microsoft.com/office/drawing/2014/main" id="{E6B23CC6-CFAC-71A3-DA06-2679DA0A5310}"/>
              </a:ext>
            </a:extLst>
          </p:cNvPr>
          <p:cNvSpPr txBox="1">
            <a:spLocks noChangeArrowheads="1"/>
          </p:cNvSpPr>
          <p:nvPr/>
        </p:nvSpPr>
        <p:spPr bwMode="auto">
          <a:xfrm>
            <a:off x="5653088" y="1406525"/>
            <a:ext cx="4405312" cy="1015620"/>
          </a:xfrm>
          <a:prstGeom prst="rect">
            <a:avLst/>
          </a:prstGeom>
          <a:noFill/>
          <a:ln>
            <a:noFill/>
          </a:ln>
          <a:effectLst>
            <a:outerShdw dist="40161" dir="42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EA18"/>
                </a:solidFill>
                <a:latin typeface="Pyidaungsu" panose="020B0502040204020203" pitchFamily="34" charset="0"/>
                <a:cs typeface="Pyidaungsu" panose="020B0502040204020203" pitchFamily="34" charset="0"/>
              </a:rPr>
              <a:t>ခရစ်ဝင်ကျမ်းများ</a:t>
            </a:r>
            <a:endParaRPr lang="en-US" altLang="en-US" sz="2400" dirty="0">
              <a:solidFill>
                <a:srgbClr val="FFEA18"/>
              </a:solidFill>
              <a:latin typeface="Pyidaungsu" panose="020B0502040204020203" pitchFamily="34" charset="0"/>
              <a:cs typeface="Pyidaungsu" panose="020B0502040204020203" pitchFamily="34" charset="0"/>
            </a:endParaRPr>
          </a:p>
          <a:p>
            <a:pPr>
              <a:spcBef>
                <a:spcPct val="50000"/>
              </a:spcBef>
            </a:pPr>
            <a:r>
              <a:rPr lang="en-US" altLang="en-US" sz="2400" dirty="0" err="1">
                <a:solidFill>
                  <a:srgbClr val="FFEA18"/>
                </a:solidFill>
                <a:latin typeface="Pyidaungsu" panose="020B0502040204020203" pitchFamily="34" charset="0"/>
                <a:cs typeface="Pyidaungsu" panose="020B0502040204020203" pitchFamily="34" charset="0"/>
              </a:rPr>
              <a:t>အဖြစ်အပျက်များနှင</a:t>
            </a:r>
            <a:r>
              <a:rPr lang="en-US" altLang="en-US" sz="2400" dirty="0">
                <a:solidFill>
                  <a:srgbClr val="FFEA18"/>
                </a:solidFill>
                <a:latin typeface="Pyidaungsu" panose="020B0502040204020203" pitchFamily="34" charset="0"/>
                <a:cs typeface="Pyidaungsu" panose="020B0502040204020203" pitchFamily="34" charset="0"/>
              </a:rPr>
              <a:t>့် </a:t>
            </a:r>
            <a:r>
              <a:rPr lang="en-US" altLang="en-US" sz="2400" dirty="0" err="1">
                <a:solidFill>
                  <a:srgbClr val="FFEA18"/>
                </a:solidFill>
                <a:latin typeface="Pyidaungsu" panose="020B0502040204020203" pitchFamily="34" charset="0"/>
                <a:cs typeface="Pyidaungsu" panose="020B0502040204020203" pitchFamily="34" charset="0"/>
              </a:rPr>
              <a:t>အတွေးအခေ</a:t>
            </a:r>
            <a:r>
              <a:rPr lang="en-US" altLang="en-US" sz="2400" dirty="0">
                <a:solidFill>
                  <a:srgbClr val="FFEA18"/>
                </a:solidFill>
                <a:latin typeface="Pyidaungsu" panose="020B0502040204020203" pitchFamily="34" charset="0"/>
                <a:cs typeface="Pyidaungsu" panose="020B0502040204020203" pitchFamily="34" charset="0"/>
              </a:rPr>
              <a:t>ါ်</a:t>
            </a:r>
          </a:p>
        </p:txBody>
      </p:sp>
      <p:sp>
        <p:nvSpPr>
          <p:cNvPr id="26626" name="Text Box 3">
            <a:extLst>
              <a:ext uri="{FF2B5EF4-FFF2-40B4-BE49-F238E27FC236}">
                <a16:creationId xmlns:a16="http://schemas.microsoft.com/office/drawing/2014/main" id="{A80A578F-F2DB-5FCC-A330-A482C8FAEEAB}"/>
              </a:ext>
            </a:extLst>
          </p:cNvPr>
          <p:cNvSpPr txBox="1">
            <a:spLocks noChangeArrowheads="1"/>
          </p:cNvSpPr>
          <p:nvPr/>
        </p:nvSpPr>
        <p:spPr bwMode="auto">
          <a:xfrm>
            <a:off x="6497638" y="3351213"/>
            <a:ext cx="2887662" cy="461622"/>
          </a:xfrm>
          <a:prstGeom prst="rect">
            <a:avLst/>
          </a:prstGeom>
          <a:noFill/>
          <a:ln>
            <a:noFill/>
          </a:ln>
          <a:effectLst>
            <a:outerShdw dist="40161" dir="42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EA18"/>
                </a:solidFill>
                <a:latin typeface="Pyidaungsu" panose="020B0502040204020203" pitchFamily="34" charset="0"/>
                <a:cs typeface="Pyidaungsu" panose="020B0502040204020203" pitchFamily="34" charset="0"/>
              </a:rPr>
              <a:t>တမန်တော်ဝတ္ထု</a:t>
            </a:r>
            <a:endParaRPr lang="en-US" altLang="en-US" sz="2400" dirty="0">
              <a:solidFill>
                <a:srgbClr val="FFEA18"/>
              </a:solidFill>
              <a:latin typeface="Pyidaungsu" panose="020B0502040204020203" pitchFamily="34" charset="0"/>
              <a:cs typeface="Pyidaungsu" panose="020B0502040204020203" pitchFamily="34" charset="0"/>
            </a:endParaRPr>
          </a:p>
        </p:txBody>
      </p:sp>
      <p:sp>
        <p:nvSpPr>
          <p:cNvPr id="26627" name="Text Box 5">
            <a:extLst>
              <a:ext uri="{FF2B5EF4-FFF2-40B4-BE49-F238E27FC236}">
                <a16:creationId xmlns:a16="http://schemas.microsoft.com/office/drawing/2014/main" id="{F6B65A97-04B6-EB7F-8002-6342BD9F1271}"/>
              </a:ext>
            </a:extLst>
          </p:cNvPr>
          <p:cNvSpPr txBox="1">
            <a:spLocks noChangeArrowheads="1"/>
          </p:cNvSpPr>
          <p:nvPr/>
        </p:nvSpPr>
        <p:spPr bwMode="auto">
          <a:xfrm>
            <a:off x="5867400" y="6149975"/>
            <a:ext cx="3378200" cy="461622"/>
          </a:xfrm>
          <a:prstGeom prst="rect">
            <a:avLst/>
          </a:prstGeom>
          <a:noFill/>
          <a:ln>
            <a:noFill/>
          </a:ln>
          <a:effectLst>
            <a:outerShdw dist="40161" dir="42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EA18"/>
                </a:solidFill>
                <a:latin typeface="Pyidaungsu" panose="020B0502040204020203" pitchFamily="34" charset="0"/>
                <a:cs typeface="Pyidaungsu" panose="020B0502040204020203" pitchFamily="34" charset="0"/>
              </a:rPr>
              <a:t>ဗျာဒိတ်ကျမ်း</a:t>
            </a:r>
            <a:endParaRPr lang="en-US" altLang="en-US" sz="2400" dirty="0">
              <a:solidFill>
                <a:srgbClr val="FFEA18"/>
              </a:solidFill>
              <a:latin typeface="Pyidaungsu" panose="020B0502040204020203" pitchFamily="34" charset="0"/>
              <a:cs typeface="Pyidaungsu" panose="020B0502040204020203" pitchFamily="34" charset="0"/>
            </a:endParaRPr>
          </a:p>
        </p:txBody>
      </p:sp>
      <p:grpSp>
        <p:nvGrpSpPr>
          <p:cNvPr id="26628" name="Group 6">
            <a:extLst>
              <a:ext uri="{FF2B5EF4-FFF2-40B4-BE49-F238E27FC236}">
                <a16:creationId xmlns:a16="http://schemas.microsoft.com/office/drawing/2014/main" id="{A53D7E09-DEAD-9212-DFEB-E7DACAD6EBF2}"/>
              </a:ext>
            </a:extLst>
          </p:cNvPr>
          <p:cNvGrpSpPr>
            <a:grpSpLocks/>
          </p:cNvGrpSpPr>
          <p:nvPr/>
        </p:nvGrpSpPr>
        <p:grpSpPr bwMode="auto">
          <a:xfrm>
            <a:off x="923925" y="1603375"/>
            <a:ext cx="4667250" cy="5756275"/>
            <a:chOff x="430" y="559"/>
            <a:chExt cx="2940" cy="3626"/>
          </a:xfrm>
        </p:grpSpPr>
        <p:sp>
          <p:nvSpPr>
            <p:cNvPr id="26639" name="Rectangle 7">
              <a:extLst>
                <a:ext uri="{FF2B5EF4-FFF2-40B4-BE49-F238E27FC236}">
                  <a16:creationId xmlns:a16="http://schemas.microsoft.com/office/drawing/2014/main" id="{F5167855-4425-0B3F-7C02-C6E2F54B3F7D}"/>
                </a:ext>
              </a:extLst>
            </p:cNvPr>
            <p:cNvSpPr>
              <a:spLocks noChangeArrowheads="1"/>
            </p:cNvSpPr>
            <p:nvPr/>
          </p:nvSpPr>
          <p:spPr bwMode="auto">
            <a:xfrm>
              <a:off x="430" y="559"/>
              <a:ext cx="2940" cy="3626"/>
            </a:xfrm>
            <a:prstGeom prst="rect">
              <a:avLst/>
            </a:prstGeom>
            <a:noFill/>
            <a:ln w="50800">
              <a:solidFill>
                <a:srgbClr val="00279F"/>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pic>
          <p:nvPicPr>
            <p:cNvPr id="26640" name="Picture 8">
              <a:extLst>
                <a:ext uri="{FF2B5EF4-FFF2-40B4-BE49-F238E27FC236}">
                  <a16:creationId xmlns:a16="http://schemas.microsoft.com/office/drawing/2014/main" id="{306EDEBB-AD9C-546F-C8D1-CD6D927D8D9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 y="622"/>
              <a:ext cx="2790" cy="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26629" name="Text Box 14">
            <a:extLst>
              <a:ext uri="{FF2B5EF4-FFF2-40B4-BE49-F238E27FC236}">
                <a16:creationId xmlns:a16="http://schemas.microsoft.com/office/drawing/2014/main" id="{28E68CDF-0C32-E84B-D9E5-535FB330F382}"/>
              </a:ext>
            </a:extLst>
          </p:cNvPr>
          <p:cNvSpPr txBox="1">
            <a:spLocks noChangeArrowheads="1"/>
          </p:cNvSpPr>
          <p:nvPr/>
        </p:nvSpPr>
        <p:spPr bwMode="auto">
          <a:xfrm>
            <a:off x="9693275" y="4763"/>
            <a:ext cx="184150" cy="4000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EA18"/>
                </a:solidFill>
              </a:rPr>
              <a:t> </a:t>
            </a:r>
          </a:p>
        </p:txBody>
      </p:sp>
      <p:sp>
        <p:nvSpPr>
          <p:cNvPr id="26630" name="Rectangle 19">
            <a:extLst>
              <a:ext uri="{FF2B5EF4-FFF2-40B4-BE49-F238E27FC236}">
                <a16:creationId xmlns:a16="http://schemas.microsoft.com/office/drawing/2014/main" id="{60C18BCB-6FAC-83E3-2B86-383B84F3FF35}"/>
              </a:ext>
            </a:extLst>
          </p:cNvPr>
          <p:cNvSpPr>
            <a:spLocks noChangeArrowheads="1"/>
          </p:cNvSpPr>
          <p:nvPr/>
        </p:nvSpPr>
        <p:spPr bwMode="auto">
          <a:xfrm>
            <a:off x="8805863" y="7407275"/>
            <a:ext cx="184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1000">
              <a:solidFill>
                <a:schemeClr val="bg1"/>
              </a:solidFill>
            </a:endParaRPr>
          </a:p>
        </p:txBody>
      </p:sp>
      <p:sp>
        <p:nvSpPr>
          <p:cNvPr id="26631" name="Text Box 20">
            <a:extLst>
              <a:ext uri="{FF2B5EF4-FFF2-40B4-BE49-F238E27FC236}">
                <a16:creationId xmlns:a16="http://schemas.microsoft.com/office/drawing/2014/main" id="{A16D1BD9-BFEF-CCE9-42F1-8BFFC59D2CED}"/>
              </a:ext>
            </a:extLst>
          </p:cNvPr>
          <p:cNvSpPr txBox="1">
            <a:spLocks noChangeArrowheads="1"/>
          </p:cNvSpPr>
          <p:nvPr/>
        </p:nvSpPr>
        <p:spPr bwMode="auto">
          <a:xfrm>
            <a:off x="9210675" y="7412038"/>
            <a:ext cx="2984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05</a:t>
            </a:r>
          </a:p>
        </p:txBody>
      </p:sp>
      <p:grpSp>
        <p:nvGrpSpPr>
          <p:cNvPr id="3" name="Group 23">
            <a:extLst>
              <a:ext uri="{FF2B5EF4-FFF2-40B4-BE49-F238E27FC236}">
                <a16:creationId xmlns:a16="http://schemas.microsoft.com/office/drawing/2014/main" id="{CB6558A8-1F98-28F0-8FD5-2E5705CD915F}"/>
              </a:ext>
            </a:extLst>
          </p:cNvPr>
          <p:cNvGrpSpPr>
            <a:grpSpLocks/>
          </p:cNvGrpSpPr>
          <p:nvPr/>
        </p:nvGrpSpPr>
        <p:grpSpPr bwMode="auto">
          <a:xfrm>
            <a:off x="1169988" y="1366838"/>
            <a:ext cx="9072562" cy="2230437"/>
            <a:chOff x="781" y="1062"/>
            <a:chExt cx="5285" cy="1028"/>
          </a:xfrm>
        </p:grpSpPr>
        <p:sp>
          <p:nvSpPr>
            <p:cNvPr id="26636" name="Oval 11">
              <a:extLst>
                <a:ext uri="{FF2B5EF4-FFF2-40B4-BE49-F238E27FC236}">
                  <a16:creationId xmlns:a16="http://schemas.microsoft.com/office/drawing/2014/main" id="{9D13872F-712F-B0E3-BA1A-3FCE86BE06E6}"/>
                </a:ext>
              </a:extLst>
            </p:cNvPr>
            <p:cNvSpPr>
              <a:spLocks noChangeArrowheads="1"/>
            </p:cNvSpPr>
            <p:nvPr/>
          </p:nvSpPr>
          <p:spPr bwMode="auto">
            <a:xfrm>
              <a:off x="3450" y="1062"/>
              <a:ext cx="2616" cy="819"/>
            </a:xfrm>
            <a:prstGeom prst="ellipse">
              <a:avLst/>
            </a:prstGeom>
            <a:noFill/>
            <a:ln w="76200">
              <a:solidFill>
                <a:srgbClr val="FF0000"/>
              </a:solidFill>
              <a:round/>
              <a:headEnd/>
              <a:tailEnd/>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26637" name="AutoShape 21">
              <a:extLst>
                <a:ext uri="{FF2B5EF4-FFF2-40B4-BE49-F238E27FC236}">
                  <a16:creationId xmlns:a16="http://schemas.microsoft.com/office/drawing/2014/main" id="{D29804F7-EE07-912A-5C33-AE034F55851B}"/>
                </a:ext>
              </a:extLst>
            </p:cNvPr>
            <p:cNvSpPr>
              <a:spLocks noChangeArrowheads="1"/>
            </p:cNvSpPr>
            <p:nvPr/>
          </p:nvSpPr>
          <p:spPr bwMode="auto">
            <a:xfrm>
              <a:off x="781" y="1748"/>
              <a:ext cx="692" cy="342"/>
            </a:xfrm>
            <a:prstGeom prst="roundRect">
              <a:avLst>
                <a:gd name="adj" fmla="val 16667"/>
              </a:avLst>
            </a:prstGeom>
            <a:noFill/>
            <a:ln w="76200">
              <a:solidFill>
                <a:schemeClr val="hlink"/>
              </a:solidFill>
              <a:round/>
              <a:headEnd/>
              <a:tailEnd/>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88876" name="Line 12">
              <a:extLst>
                <a:ext uri="{FF2B5EF4-FFF2-40B4-BE49-F238E27FC236}">
                  <a16:creationId xmlns:a16="http://schemas.microsoft.com/office/drawing/2014/main" id="{22CBF2A5-FD70-5DFF-309B-B49B7A30574B}"/>
                </a:ext>
              </a:extLst>
            </p:cNvPr>
            <p:cNvSpPr>
              <a:spLocks noChangeShapeType="1"/>
            </p:cNvSpPr>
            <p:nvPr/>
          </p:nvSpPr>
          <p:spPr bwMode="auto">
            <a:xfrm flipH="1">
              <a:off x="1441" y="1472"/>
              <a:ext cx="2009" cy="468"/>
            </a:xfrm>
            <a:prstGeom prst="line">
              <a:avLst/>
            </a:prstGeom>
            <a:noFill/>
            <a:ln w="76200">
              <a:solidFill>
                <a:srgbClr val="FF0000"/>
              </a:solidFill>
              <a:round/>
              <a:headEnd/>
              <a:tailEnd type="arrow" w="med" len="med"/>
            </a:ln>
            <a:effectLst>
              <a:outerShdw dist="35921" dir="2700000" algn="ctr" rotWithShape="0">
                <a:schemeClr val="tx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1188888" name="Text Box 24">
            <a:extLst>
              <a:ext uri="{FF2B5EF4-FFF2-40B4-BE49-F238E27FC236}">
                <a16:creationId xmlns:a16="http://schemas.microsoft.com/office/drawing/2014/main" id="{F5F31CEE-ED44-BA97-6A17-97726CEF2A40}"/>
              </a:ext>
            </a:extLst>
          </p:cNvPr>
          <p:cNvSpPr txBox="1">
            <a:spLocks noChangeArrowheads="1"/>
          </p:cNvSpPr>
          <p:nvPr/>
        </p:nvSpPr>
        <p:spPr bwMode="auto">
          <a:xfrm>
            <a:off x="4759325" y="214313"/>
            <a:ext cx="4340225" cy="400067"/>
          </a:xfrm>
          <a:prstGeom prst="rect">
            <a:avLst/>
          </a:prstGeom>
          <a:solidFill>
            <a:srgbClr val="1822CD"/>
          </a:solidFill>
          <a:ln w="38100">
            <a:solidFill>
              <a:srgbClr val="FFFF00"/>
            </a:solidFill>
            <a:miter lim="800000"/>
            <a:headEnd/>
            <a:tailEnd/>
          </a:ln>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err="1">
                <a:solidFill>
                  <a:srgbClr val="FFFF00"/>
                </a:solidFill>
                <a:latin typeface="Pyidaungsu" panose="020B0502040204020203" pitchFamily="34" charset="0"/>
                <a:cs typeface="Pyidaungsu" panose="020B0502040204020203" pitchFamily="34" charset="0"/>
              </a:rPr>
              <a:t>သင်ထောက်ကူ</a:t>
            </a:r>
            <a:r>
              <a:rPr lang="en-US" altLang="en-US" sz="2000" dirty="0">
                <a:solidFill>
                  <a:srgbClr val="FFFF00"/>
                </a:solidFill>
                <a:latin typeface="Pyidaungsu" panose="020B0502040204020203" pitchFamily="34" charset="0"/>
                <a:cs typeface="Pyidaungsu" panose="020B0502040204020203" pitchFamily="34" charset="0"/>
              </a:rPr>
              <a:t> (၂၀)</a:t>
            </a:r>
          </a:p>
        </p:txBody>
      </p:sp>
      <p:sp>
        <p:nvSpPr>
          <p:cNvPr id="26634" name="Text Box 25">
            <a:extLst>
              <a:ext uri="{FF2B5EF4-FFF2-40B4-BE49-F238E27FC236}">
                <a16:creationId xmlns:a16="http://schemas.microsoft.com/office/drawing/2014/main" id="{B96F2009-5F81-5E4C-5934-DA5E21C45CE8}"/>
              </a:ext>
            </a:extLst>
          </p:cNvPr>
          <p:cNvSpPr txBox="1">
            <a:spLocks noChangeArrowheads="1"/>
          </p:cNvSpPr>
          <p:nvPr/>
        </p:nvSpPr>
        <p:spPr bwMode="auto">
          <a:xfrm>
            <a:off x="6064250" y="4606925"/>
            <a:ext cx="3035300" cy="461622"/>
          </a:xfrm>
          <a:prstGeom prst="rect">
            <a:avLst/>
          </a:prstGeom>
          <a:noFill/>
          <a:ln>
            <a:noFill/>
          </a:ln>
          <a:effectLst>
            <a:outerShdw dist="40161" dir="42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EA18"/>
                </a:solidFill>
                <a:latin typeface="Pyidaungsu" panose="020B0502040204020203" pitchFamily="34" charset="0"/>
                <a:cs typeface="Pyidaungsu" panose="020B0502040204020203" pitchFamily="34" charset="0"/>
              </a:rPr>
              <a:t>ဩဝါဒစာ</a:t>
            </a:r>
            <a:endParaRPr lang="en-US" altLang="en-US" sz="2400" dirty="0">
              <a:solidFill>
                <a:srgbClr val="FFEA18"/>
              </a:solidFill>
              <a:latin typeface="Pyidaungsu" panose="020B0502040204020203" pitchFamily="34" charset="0"/>
              <a:cs typeface="Pyidaungsu" panose="020B0502040204020203" pitchFamily="34"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nodeType="afterGroup">
                            <p:stCondLst>
                              <p:cond delay="500"/>
                            </p:stCondLst>
                            <p:childTnLst>
                              <p:par>
                                <p:cTn id="9" presetID="2" presetClass="entr" presetSubtype="12" fill="hold" grpId="0" nodeType="afterEffect">
                                  <p:stCondLst>
                                    <p:cond delay="0"/>
                                  </p:stCondLst>
                                  <p:childTnLst>
                                    <p:set>
                                      <p:cBhvr>
                                        <p:cTn id="10" dur="1" fill="hold">
                                          <p:stCondLst>
                                            <p:cond delay="0"/>
                                          </p:stCondLst>
                                        </p:cTn>
                                        <p:tgtEl>
                                          <p:spTgt spid="1188888"/>
                                        </p:tgtEl>
                                        <p:attrNameLst>
                                          <p:attrName>style.visibility</p:attrName>
                                        </p:attrNameLst>
                                      </p:cBhvr>
                                      <p:to>
                                        <p:strVal val="visible"/>
                                      </p:to>
                                    </p:set>
                                    <p:anim calcmode="lin" valueType="num">
                                      <p:cBhvr additive="base">
                                        <p:cTn id="11" dur="500" fill="hold"/>
                                        <p:tgtEl>
                                          <p:spTgt spid="1188888"/>
                                        </p:tgtEl>
                                        <p:attrNameLst>
                                          <p:attrName>ppt_x</p:attrName>
                                        </p:attrNameLst>
                                      </p:cBhvr>
                                      <p:tavLst>
                                        <p:tav tm="0">
                                          <p:val>
                                            <p:strVal val="0-#ppt_w/2"/>
                                          </p:val>
                                        </p:tav>
                                        <p:tav tm="100000">
                                          <p:val>
                                            <p:strVal val="#ppt_x"/>
                                          </p:val>
                                        </p:tav>
                                      </p:tavLst>
                                    </p:anim>
                                    <p:anim calcmode="lin" valueType="num">
                                      <p:cBhvr additive="base">
                                        <p:cTn id="12" dur="500" fill="hold"/>
                                        <p:tgtEl>
                                          <p:spTgt spid="11888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8888" grpId="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785" name="Group 2">
            <a:extLst>
              <a:ext uri="{FF2B5EF4-FFF2-40B4-BE49-F238E27FC236}">
                <a16:creationId xmlns:a16="http://schemas.microsoft.com/office/drawing/2014/main" id="{7D2A1927-5B23-A0BF-D02D-FE2FBC142BD6}"/>
              </a:ext>
            </a:extLst>
          </p:cNvPr>
          <p:cNvGrpSpPr>
            <a:grpSpLocks/>
          </p:cNvGrpSpPr>
          <p:nvPr/>
        </p:nvGrpSpPr>
        <p:grpSpPr bwMode="auto">
          <a:xfrm>
            <a:off x="782638" y="-127000"/>
            <a:ext cx="8456612" cy="7605713"/>
            <a:chOff x="493" y="-79"/>
            <a:chExt cx="5327" cy="4791"/>
          </a:xfrm>
        </p:grpSpPr>
        <p:grpSp>
          <p:nvGrpSpPr>
            <p:cNvPr id="118833" name="Group 3">
              <a:extLst>
                <a:ext uri="{FF2B5EF4-FFF2-40B4-BE49-F238E27FC236}">
                  <a16:creationId xmlns:a16="http://schemas.microsoft.com/office/drawing/2014/main" id="{CB5AE083-25BA-5167-FD07-31AB858AF6F5}"/>
                </a:ext>
              </a:extLst>
            </p:cNvPr>
            <p:cNvGrpSpPr>
              <a:grpSpLocks/>
            </p:cNvGrpSpPr>
            <p:nvPr/>
          </p:nvGrpSpPr>
          <p:grpSpPr bwMode="auto">
            <a:xfrm>
              <a:off x="493" y="782"/>
              <a:ext cx="1893" cy="693"/>
              <a:chOff x="493" y="827"/>
              <a:chExt cx="1893" cy="693"/>
            </a:xfrm>
          </p:grpSpPr>
          <p:sp>
            <p:nvSpPr>
              <p:cNvPr id="1333252" name="Rectangle 4">
                <a:extLst>
                  <a:ext uri="{FF2B5EF4-FFF2-40B4-BE49-F238E27FC236}">
                    <a16:creationId xmlns:a16="http://schemas.microsoft.com/office/drawing/2014/main" id="{35D7CEA7-B0B3-CB4C-D7D4-7C2D7E10F474}"/>
                  </a:ext>
                </a:extLst>
              </p:cNvPr>
              <p:cNvSpPr>
                <a:spLocks noChangeArrowheads="1"/>
              </p:cNvSpPr>
              <p:nvPr/>
            </p:nvSpPr>
            <p:spPr bwMode="auto">
              <a:xfrm>
                <a:off x="493" y="827"/>
                <a:ext cx="1893" cy="693"/>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76200">
                <a:solidFill>
                  <a:srgbClr val="000099"/>
                </a:solidFill>
                <a:miter lim="800000"/>
                <a:headEnd/>
                <a:tailEnd/>
              </a:ln>
              <a:effectLst/>
            </p:spPr>
            <p:txBody>
              <a:bodyPr wrap="none" anchor="ctr"/>
              <a:lstStyle/>
              <a:p>
                <a:pPr>
                  <a:defRPr/>
                </a:pPr>
                <a:endParaRPr lang="th-TH">
                  <a:latin typeface="WinInnwa" charset="0"/>
                  <a:ea typeface="ＭＳ Ｐゴシック" charset="0"/>
                </a:endParaRPr>
              </a:p>
            </p:txBody>
          </p:sp>
          <p:sp>
            <p:nvSpPr>
              <p:cNvPr id="118863" name="Text Box 5">
                <a:extLst>
                  <a:ext uri="{FF2B5EF4-FFF2-40B4-BE49-F238E27FC236}">
                    <a16:creationId xmlns:a16="http://schemas.microsoft.com/office/drawing/2014/main" id="{6C2612D6-A82E-E6EB-D4B7-92DFA8D31C6D}"/>
                  </a:ext>
                </a:extLst>
              </p:cNvPr>
              <p:cNvSpPr txBox="1">
                <a:spLocks noChangeArrowheads="1"/>
              </p:cNvSpPr>
              <p:nvPr/>
            </p:nvSpPr>
            <p:spPr bwMode="auto">
              <a:xfrm>
                <a:off x="584" y="837"/>
                <a:ext cx="1737" cy="67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500">
                    <a:solidFill>
                      <a:srgbClr val="FFFF00"/>
                    </a:solidFill>
                  </a:rPr>
                  <a:t>Dates of Writing:</a:t>
                </a:r>
              </a:p>
              <a:p>
                <a:pPr>
                  <a:spcBef>
                    <a:spcPct val="50000"/>
                  </a:spcBef>
                </a:pPr>
                <a:r>
                  <a:rPr lang="en-US" altLang="en-US" sz="2500">
                    <a:solidFill>
                      <a:srgbClr val="FFFF00"/>
                    </a:solidFill>
                  </a:rPr>
                  <a:t>A.D. 50s - 90s</a:t>
                </a:r>
              </a:p>
            </p:txBody>
          </p:sp>
        </p:grpSp>
        <p:grpSp>
          <p:nvGrpSpPr>
            <p:cNvPr id="118834" name="Group 6">
              <a:extLst>
                <a:ext uri="{FF2B5EF4-FFF2-40B4-BE49-F238E27FC236}">
                  <a16:creationId xmlns:a16="http://schemas.microsoft.com/office/drawing/2014/main" id="{66AE2B2A-9CFC-291C-7771-B9B1CA0E8F8D}"/>
                </a:ext>
              </a:extLst>
            </p:cNvPr>
            <p:cNvGrpSpPr>
              <a:grpSpLocks/>
            </p:cNvGrpSpPr>
            <p:nvPr/>
          </p:nvGrpSpPr>
          <p:grpSpPr bwMode="auto">
            <a:xfrm>
              <a:off x="2522" y="-79"/>
              <a:ext cx="1114" cy="4791"/>
              <a:chOff x="2508" y="0"/>
              <a:chExt cx="1114" cy="4791"/>
            </a:xfrm>
          </p:grpSpPr>
          <p:grpSp>
            <p:nvGrpSpPr>
              <p:cNvPr id="118841" name="Group 7">
                <a:extLst>
                  <a:ext uri="{FF2B5EF4-FFF2-40B4-BE49-F238E27FC236}">
                    <a16:creationId xmlns:a16="http://schemas.microsoft.com/office/drawing/2014/main" id="{E12CF985-8248-9EA7-7262-C584C939EE29}"/>
                  </a:ext>
                </a:extLst>
              </p:cNvPr>
              <p:cNvGrpSpPr>
                <a:grpSpLocks/>
              </p:cNvGrpSpPr>
              <p:nvPr/>
            </p:nvGrpSpPr>
            <p:grpSpPr bwMode="auto">
              <a:xfrm>
                <a:off x="2616" y="1189"/>
                <a:ext cx="945" cy="2411"/>
                <a:chOff x="2616" y="1189"/>
                <a:chExt cx="945" cy="2411"/>
              </a:xfrm>
            </p:grpSpPr>
            <p:sp>
              <p:nvSpPr>
                <p:cNvPr id="1333256" name="Line 8">
                  <a:extLst>
                    <a:ext uri="{FF2B5EF4-FFF2-40B4-BE49-F238E27FC236}">
                      <a16:creationId xmlns:a16="http://schemas.microsoft.com/office/drawing/2014/main" id="{02CA93B0-77F9-7B2D-47AB-293B551DB5ED}"/>
                    </a:ext>
                  </a:extLst>
                </p:cNvPr>
                <p:cNvSpPr>
                  <a:spLocks noChangeShapeType="1"/>
                </p:cNvSpPr>
                <p:nvPr/>
              </p:nvSpPr>
              <p:spPr bwMode="auto">
                <a:xfrm>
                  <a:off x="2616" y="1189"/>
                  <a:ext cx="934"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333257" name="Line 9">
                  <a:extLst>
                    <a:ext uri="{FF2B5EF4-FFF2-40B4-BE49-F238E27FC236}">
                      <a16:creationId xmlns:a16="http://schemas.microsoft.com/office/drawing/2014/main" id="{F0BE9D17-5165-1416-269B-565E56D44B88}"/>
                    </a:ext>
                  </a:extLst>
                </p:cNvPr>
                <p:cNvSpPr>
                  <a:spLocks noChangeShapeType="1"/>
                </p:cNvSpPr>
                <p:nvPr/>
              </p:nvSpPr>
              <p:spPr bwMode="auto">
                <a:xfrm>
                  <a:off x="2616" y="2234"/>
                  <a:ext cx="934"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333258" name="Line 10">
                  <a:extLst>
                    <a:ext uri="{FF2B5EF4-FFF2-40B4-BE49-F238E27FC236}">
                      <a16:creationId xmlns:a16="http://schemas.microsoft.com/office/drawing/2014/main" id="{586FA668-0F61-E888-DE4B-76FAEC9A0603}"/>
                    </a:ext>
                  </a:extLst>
                </p:cNvPr>
                <p:cNvSpPr>
                  <a:spLocks noChangeShapeType="1"/>
                </p:cNvSpPr>
                <p:nvPr/>
              </p:nvSpPr>
              <p:spPr bwMode="auto">
                <a:xfrm>
                  <a:off x="2627" y="3600"/>
                  <a:ext cx="934"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333259" name="Line 11">
                  <a:extLst>
                    <a:ext uri="{FF2B5EF4-FFF2-40B4-BE49-F238E27FC236}">
                      <a16:creationId xmlns:a16="http://schemas.microsoft.com/office/drawing/2014/main" id="{8E4D286E-3B62-8BF0-D51D-2E5CA2A934E7}"/>
                    </a:ext>
                  </a:extLst>
                </p:cNvPr>
                <p:cNvSpPr>
                  <a:spLocks noChangeShapeType="1"/>
                </p:cNvSpPr>
                <p:nvPr/>
              </p:nvSpPr>
              <p:spPr bwMode="auto">
                <a:xfrm>
                  <a:off x="2635" y="3227"/>
                  <a:ext cx="918" cy="0"/>
                </a:xfrm>
                <a:prstGeom prst="line">
                  <a:avLst/>
                </a:prstGeom>
                <a:noFill/>
                <a:ln w="50800">
                  <a:solidFill>
                    <a:schemeClr val="bg1"/>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118842" name="Rectangle 12">
                <a:extLst>
                  <a:ext uri="{FF2B5EF4-FFF2-40B4-BE49-F238E27FC236}">
                    <a16:creationId xmlns:a16="http://schemas.microsoft.com/office/drawing/2014/main" id="{4ADF052F-DB0A-0E35-61AA-740DF8EC8D55}"/>
                  </a:ext>
                </a:extLst>
              </p:cNvPr>
              <p:cNvSpPr>
                <a:spLocks noChangeArrowheads="1"/>
              </p:cNvSpPr>
              <p:nvPr/>
            </p:nvSpPr>
            <p:spPr bwMode="auto">
              <a:xfrm>
                <a:off x="2508" y="3185"/>
                <a:ext cx="1114" cy="56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600" tIns="50800" rIns="101600" bIns="50800">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endParaRPr lang="en-US" altLang="en-US" sz="1700">
                  <a:solidFill>
                    <a:srgbClr val="FFFF00"/>
                  </a:solidFill>
                </a:endParaRPr>
              </a:p>
              <a:p>
                <a:pPr>
                  <a:lnSpc>
                    <a:spcPct val="35000"/>
                  </a:lnSpc>
                  <a:spcBef>
                    <a:spcPct val="50000"/>
                  </a:spcBef>
                </a:pPr>
                <a:r>
                  <a:rPr lang="en-US" altLang="en-US" sz="1700" i="1">
                    <a:solidFill>
                      <a:srgbClr val="FFFF00"/>
                    </a:solidFill>
                  </a:rPr>
                  <a:t>Letters from</a:t>
                </a:r>
              </a:p>
              <a:p>
                <a:pPr>
                  <a:lnSpc>
                    <a:spcPct val="35000"/>
                  </a:lnSpc>
                  <a:spcBef>
                    <a:spcPct val="50000"/>
                  </a:spcBef>
                </a:pPr>
                <a:r>
                  <a:rPr lang="en-US" altLang="en-US" sz="1700" i="1">
                    <a:solidFill>
                      <a:srgbClr val="FFFF00"/>
                    </a:solidFill>
                  </a:rPr>
                  <a:t>The Others</a:t>
                </a:r>
                <a:endParaRPr lang="en-US" altLang="en-US" sz="1700">
                  <a:solidFill>
                    <a:srgbClr val="FFFF00"/>
                  </a:solidFill>
                </a:endParaRPr>
              </a:p>
              <a:p>
                <a:pPr>
                  <a:lnSpc>
                    <a:spcPct val="35000"/>
                  </a:lnSpc>
                  <a:spcBef>
                    <a:spcPct val="50000"/>
                  </a:spcBef>
                </a:pPr>
                <a:endParaRPr lang="en-US" altLang="en-US" sz="1700">
                  <a:solidFill>
                    <a:srgbClr val="FFFF00"/>
                  </a:solidFill>
                </a:endParaRPr>
              </a:p>
            </p:txBody>
          </p:sp>
          <p:grpSp>
            <p:nvGrpSpPr>
              <p:cNvPr id="118843" name="Group 13">
                <a:extLst>
                  <a:ext uri="{FF2B5EF4-FFF2-40B4-BE49-F238E27FC236}">
                    <a16:creationId xmlns:a16="http://schemas.microsoft.com/office/drawing/2014/main" id="{3AAC0F08-007E-6BED-A99E-35BB59EDF5BF}"/>
                  </a:ext>
                </a:extLst>
              </p:cNvPr>
              <p:cNvGrpSpPr>
                <a:grpSpLocks/>
              </p:cNvGrpSpPr>
              <p:nvPr/>
            </p:nvGrpSpPr>
            <p:grpSpPr bwMode="auto">
              <a:xfrm>
                <a:off x="2562" y="0"/>
                <a:ext cx="1005" cy="4791"/>
                <a:chOff x="2562" y="0"/>
                <a:chExt cx="1005" cy="4791"/>
              </a:xfrm>
            </p:grpSpPr>
            <p:grpSp>
              <p:nvGrpSpPr>
                <p:cNvPr id="118844" name="Group 14">
                  <a:extLst>
                    <a:ext uri="{FF2B5EF4-FFF2-40B4-BE49-F238E27FC236}">
                      <a16:creationId xmlns:a16="http://schemas.microsoft.com/office/drawing/2014/main" id="{3B4C878D-F1E1-DE0E-E0CE-41CE15A32F92}"/>
                    </a:ext>
                  </a:extLst>
                </p:cNvPr>
                <p:cNvGrpSpPr>
                  <a:grpSpLocks/>
                </p:cNvGrpSpPr>
                <p:nvPr/>
              </p:nvGrpSpPr>
              <p:grpSpPr bwMode="auto">
                <a:xfrm>
                  <a:off x="2562" y="0"/>
                  <a:ext cx="1005" cy="4791"/>
                  <a:chOff x="2562" y="0"/>
                  <a:chExt cx="1005" cy="4791"/>
                </a:xfrm>
              </p:grpSpPr>
              <p:sp>
                <p:nvSpPr>
                  <p:cNvPr id="1333263" name="Rectangle 15">
                    <a:extLst>
                      <a:ext uri="{FF2B5EF4-FFF2-40B4-BE49-F238E27FC236}">
                        <a16:creationId xmlns:a16="http://schemas.microsoft.com/office/drawing/2014/main" id="{6D9EE48F-5CDC-DF75-185D-2933014EEBB3}"/>
                      </a:ext>
                    </a:extLst>
                  </p:cNvPr>
                  <p:cNvSpPr>
                    <a:spLocks noChangeArrowheads="1"/>
                  </p:cNvSpPr>
                  <p:nvPr/>
                </p:nvSpPr>
                <p:spPr bwMode="auto">
                  <a:xfrm>
                    <a:off x="2563" y="727"/>
                    <a:ext cx="1004" cy="4064"/>
                  </a:xfrm>
                  <a:prstGeom prst="rect">
                    <a:avLst/>
                  </a:prstGeom>
                  <a:solidFill>
                    <a:schemeClr val="accent1">
                      <a:lumMod val="50000"/>
                    </a:schemeClr>
                  </a:solidFill>
                  <a:ln w="76200">
                    <a:solidFill>
                      <a:srgbClr val="000099"/>
                    </a:solidFill>
                    <a:miter lim="800000"/>
                    <a:headEnd/>
                    <a:tailEnd/>
                  </a:ln>
                  <a:effectLst/>
                </p:spPr>
                <p:txBody>
                  <a:bodyPr wrap="none" anchor="ctr"/>
                  <a:lstStyle/>
                  <a:p>
                    <a:pPr algn="ctr" rtl="1" eaLnBrk="0" fontAlgn="base" hangingPunct="0">
                      <a:spcBef>
                        <a:spcPct val="0"/>
                      </a:spcBef>
                      <a:spcAft>
                        <a:spcPct val="0"/>
                      </a:spcAft>
                      <a:defRPr/>
                    </a:pPr>
                    <a:endParaRPr lang="th-TH">
                      <a:latin typeface="WinInnwa" charset="0"/>
                      <a:ea typeface="ＭＳ Ｐゴシック" charset="0"/>
                    </a:endParaRPr>
                  </a:p>
                </p:txBody>
              </p:sp>
              <p:grpSp>
                <p:nvGrpSpPr>
                  <p:cNvPr id="118854" name="Group 16">
                    <a:extLst>
                      <a:ext uri="{FF2B5EF4-FFF2-40B4-BE49-F238E27FC236}">
                        <a16:creationId xmlns:a16="http://schemas.microsoft.com/office/drawing/2014/main" id="{0CD08AFF-A492-ECD3-8A96-9E33DB83AFF5}"/>
                      </a:ext>
                    </a:extLst>
                  </p:cNvPr>
                  <p:cNvGrpSpPr>
                    <a:grpSpLocks/>
                  </p:cNvGrpSpPr>
                  <p:nvPr/>
                </p:nvGrpSpPr>
                <p:grpSpPr bwMode="auto">
                  <a:xfrm>
                    <a:off x="2562" y="0"/>
                    <a:ext cx="1004" cy="660"/>
                    <a:chOff x="2058" y="0"/>
                    <a:chExt cx="1004" cy="660"/>
                  </a:xfrm>
                </p:grpSpPr>
                <p:sp>
                  <p:nvSpPr>
                    <p:cNvPr id="118855" name="Rectangle 17">
                      <a:extLst>
                        <a:ext uri="{FF2B5EF4-FFF2-40B4-BE49-F238E27FC236}">
                          <a16:creationId xmlns:a16="http://schemas.microsoft.com/office/drawing/2014/main" id="{71C36961-A649-A3EE-232C-F2B5DA976708}"/>
                        </a:ext>
                      </a:extLst>
                    </p:cNvPr>
                    <p:cNvSpPr>
                      <a:spLocks noChangeArrowheads="1"/>
                    </p:cNvSpPr>
                    <p:nvPr/>
                  </p:nvSpPr>
                  <p:spPr bwMode="auto">
                    <a:xfrm>
                      <a:off x="2145" y="0"/>
                      <a:ext cx="862" cy="240"/>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1800">
                          <a:solidFill>
                            <a:schemeClr val="accent1">
                              <a:lumMod val="75000"/>
                            </a:schemeClr>
                          </a:solidFill>
                        </a:rPr>
                        <a:t>(21 Books)</a:t>
                      </a:r>
                    </a:p>
                  </p:txBody>
                </p:sp>
                <p:sp>
                  <p:nvSpPr>
                    <p:cNvPr id="1333266" name="Rectangle 18">
                      <a:extLst>
                        <a:ext uri="{FF2B5EF4-FFF2-40B4-BE49-F238E27FC236}">
                          <a16:creationId xmlns:a16="http://schemas.microsoft.com/office/drawing/2014/main" id="{47F44629-9759-0604-2FA5-85B185DA047B}"/>
                        </a:ext>
                      </a:extLst>
                    </p:cNvPr>
                    <p:cNvSpPr>
                      <a:spLocks noChangeArrowheads="1"/>
                    </p:cNvSpPr>
                    <p:nvPr/>
                  </p:nvSpPr>
                  <p:spPr bwMode="auto">
                    <a:xfrm>
                      <a:off x="2058" y="225"/>
                      <a:ext cx="1004" cy="434"/>
                    </a:xfrm>
                    <a:prstGeom prst="rect">
                      <a:avLst/>
                    </a:prstGeom>
                    <a:solidFill>
                      <a:schemeClr val="accent1">
                        <a:lumMod val="50000"/>
                      </a:schemeClr>
                    </a:solidFill>
                    <a:ln w="76200">
                      <a:solidFill>
                        <a:srgbClr val="000099"/>
                      </a:solidFill>
                      <a:miter lim="800000"/>
                      <a:headEnd/>
                      <a:tailEnd/>
                    </a:ln>
                    <a:effectLst/>
                  </p:spPr>
                  <p:txBody>
                    <a:bodyPr wrap="none" anchor="ctr"/>
                    <a:lstStyle/>
                    <a:p>
                      <a:pPr algn="ctr" rtl="1" eaLnBrk="0" fontAlgn="base" hangingPunct="0">
                        <a:spcBef>
                          <a:spcPct val="0"/>
                        </a:spcBef>
                        <a:spcAft>
                          <a:spcPct val="0"/>
                        </a:spcAft>
                        <a:defRPr/>
                      </a:pPr>
                      <a:endParaRPr lang="th-TH">
                        <a:solidFill>
                          <a:schemeClr val="accent1">
                            <a:lumMod val="75000"/>
                          </a:schemeClr>
                        </a:solidFill>
                        <a:latin typeface="WinInnwa" charset="0"/>
                        <a:ea typeface="ＭＳ Ｐゴシック" charset="0"/>
                      </a:endParaRPr>
                    </a:p>
                  </p:txBody>
                </p:sp>
                <p:sp>
                  <p:nvSpPr>
                    <p:cNvPr id="118857" name="Rectangle 19">
                      <a:extLst>
                        <a:ext uri="{FF2B5EF4-FFF2-40B4-BE49-F238E27FC236}">
                          <a16:creationId xmlns:a16="http://schemas.microsoft.com/office/drawing/2014/main" id="{F0B71ED7-653B-879E-B033-9896C232D1D0}"/>
                        </a:ext>
                      </a:extLst>
                    </p:cNvPr>
                    <p:cNvSpPr>
                      <a:spLocks noChangeArrowheads="1"/>
                    </p:cNvSpPr>
                    <p:nvPr/>
                  </p:nvSpPr>
                  <p:spPr bwMode="auto">
                    <a:xfrm>
                      <a:off x="2111" y="281"/>
                      <a:ext cx="892" cy="379"/>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600" tIns="50800" rIns="101600" bIns="50800">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1700">
                          <a:solidFill>
                            <a:srgbClr val="99FF66"/>
                          </a:solidFill>
                        </a:rPr>
                        <a:t>CHURCH</a:t>
                      </a:r>
                    </a:p>
                    <a:p>
                      <a:pPr>
                        <a:lnSpc>
                          <a:spcPct val="65000"/>
                        </a:lnSpc>
                        <a:spcBef>
                          <a:spcPct val="50000"/>
                        </a:spcBef>
                      </a:pPr>
                      <a:r>
                        <a:rPr lang="en-US" altLang="en-US" sz="1700">
                          <a:solidFill>
                            <a:srgbClr val="99FF66"/>
                          </a:solidFill>
                        </a:rPr>
                        <a:t>ISSUES</a:t>
                      </a:r>
                      <a:endParaRPr lang="en-US" altLang="en-US" sz="1400">
                        <a:solidFill>
                          <a:srgbClr val="99FF66"/>
                        </a:solidFill>
                      </a:endParaRPr>
                    </a:p>
                  </p:txBody>
                </p:sp>
              </p:grpSp>
            </p:grpSp>
            <p:grpSp>
              <p:nvGrpSpPr>
                <p:cNvPr id="118845" name="Group 20">
                  <a:extLst>
                    <a:ext uri="{FF2B5EF4-FFF2-40B4-BE49-F238E27FC236}">
                      <a16:creationId xmlns:a16="http://schemas.microsoft.com/office/drawing/2014/main" id="{8D8A2BD5-E5C9-C665-4E2D-25964363DEA9}"/>
                    </a:ext>
                  </a:extLst>
                </p:cNvPr>
                <p:cNvGrpSpPr>
                  <a:grpSpLocks/>
                </p:cNvGrpSpPr>
                <p:nvPr/>
              </p:nvGrpSpPr>
              <p:grpSpPr bwMode="auto">
                <a:xfrm>
                  <a:off x="2596" y="1189"/>
                  <a:ext cx="965" cy="2630"/>
                  <a:chOff x="2596" y="1189"/>
                  <a:chExt cx="965" cy="2630"/>
                </a:xfrm>
              </p:grpSpPr>
              <p:sp>
                <p:nvSpPr>
                  <p:cNvPr id="1333269" name="Line 21">
                    <a:extLst>
                      <a:ext uri="{FF2B5EF4-FFF2-40B4-BE49-F238E27FC236}">
                        <a16:creationId xmlns:a16="http://schemas.microsoft.com/office/drawing/2014/main" id="{CA20CAE0-9BC2-99CB-BB7A-8A562D1540D8}"/>
                      </a:ext>
                    </a:extLst>
                  </p:cNvPr>
                  <p:cNvSpPr>
                    <a:spLocks noChangeShapeType="1"/>
                  </p:cNvSpPr>
                  <p:nvPr/>
                </p:nvSpPr>
                <p:spPr bwMode="auto">
                  <a:xfrm>
                    <a:off x="2616" y="1189"/>
                    <a:ext cx="934"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333270" name="Line 22">
                    <a:extLst>
                      <a:ext uri="{FF2B5EF4-FFF2-40B4-BE49-F238E27FC236}">
                        <a16:creationId xmlns:a16="http://schemas.microsoft.com/office/drawing/2014/main" id="{47AC1D92-1365-7339-65E9-8F1153AE75C3}"/>
                      </a:ext>
                    </a:extLst>
                  </p:cNvPr>
                  <p:cNvSpPr>
                    <a:spLocks noChangeShapeType="1"/>
                  </p:cNvSpPr>
                  <p:nvPr/>
                </p:nvSpPr>
                <p:spPr bwMode="auto">
                  <a:xfrm>
                    <a:off x="2616" y="2234"/>
                    <a:ext cx="934"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333271" name="Line 23">
                    <a:extLst>
                      <a:ext uri="{FF2B5EF4-FFF2-40B4-BE49-F238E27FC236}">
                        <a16:creationId xmlns:a16="http://schemas.microsoft.com/office/drawing/2014/main" id="{2F448B41-2FEC-4D25-2D50-BC08578DC191}"/>
                      </a:ext>
                    </a:extLst>
                  </p:cNvPr>
                  <p:cNvSpPr>
                    <a:spLocks noChangeShapeType="1"/>
                  </p:cNvSpPr>
                  <p:nvPr/>
                </p:nvSpPr>
                <p:spPr bwMode="auto">
                  <a:xfrm>
                    <a:off x="2627" y="3600"/>
                    <a:ext cx="934"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333272" name="Line 24">
                    <a:extLst>
                      <a:ext uri="{FF2B5EF4-FFF2-40B4-BE49-F238E27FC236}">
                        <a16:creationId xmlns:a16="http://schemas.microsoft.com/office/drawing/2014/main" id="{8C93A3F5-EFFE-7E21-3CF2-F1B6F66D4499}"/>
                      </a:ext>
                    </a:extLst>
                  </p:cNvPr>
                  <p:cNvSpPr>
                    <a:spLocks noChangeShapeType="1"/>
                  </p:cNvSpPr>
                  <p:nvPr/>
                </p:nvSpPr>
                <p:spPr bwMode="auto">
                  <a:xfrm>
                    <a:off x="2613" y="3227"/>
                    <a:ext cx="918" cy="0"/>
                  </a:xfrm>
                  <a:prstGeom prst="line">
                    <a:avLst/>
                  </a:prstGeom>
                  <a:noFill/>
                  <a:ln w="50800">
                    <a:solidFill>
                      <a:schemeClr val="bg1"/>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333273" name="Line 25">
                    <a:extLst>
                      <a:ext uri="{FF2B5EF4-FFF2-40B4-BE49-F238E27FC236}">
                        <a16:creationId xmlns:a16="http://schemas.microsoft.com/office/drawing/2014/main" id="{FEC936AF-2490-CEFF-46C2-0C53AE60F964}"/>
                      </a:ext>
                    </a:extLst>
                  </p:cNvPr>
                  <p:cNvSpPr>
                    <a:spLocks noChangeShapeType="1"/>
                  </p:cNvSpPr>
                  <p:nvPr/>
                </p:nvSpPr>
                <p:spPr bwMode="auto">
                  <a:xfrm>
                    <a:off x="2616" y="1628"/>
                    <a:ext cx="934"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333274" name="Line 26">
                    <a:extLst>
                      <a:ext uri="{FF2B5EF4-FFF2-40B4-BE49-F238E27FC236}">
                        <a16:creationId xmlns:a16="http://schemas.microsoft.com/office/drawing/2014/main" id="{72F64006-00D1-CB0D-3299-01C83BC0E2DD}"/>
                      </a:ext>
                    </a:extLst>
                  </p:cNvPr>
                  <p:cNvSpPr>
                    <a:spLocks noChangeShapeType="1"/>
                  </p:cNvSpPr>
                  <p:nvPr/>
                </p:nvSpPr>
                <p:spPr bwMode="auto">
                  <a:xfrm>
                    <a:off x="2596" y="2973"/>
                    <a:ext cx="934"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333275" name="Line 27">
                    <a:extLst>
                      <a:ext uri="{FF2B5EF4-FFF2-40B4-BE49-F238E27FC236}">
                        <a16:creationId xmlns:a16="http://schemas.microsoft.com/office/drawing/2014/main" id="{2BA710B0-1D93-8D51-0E3D-7C757EE77575}"/>
                      </a:ext>
                    </a:extLst>
                  </p:cNvPr>
                  <p:cNvSpPr>
                    <a:spLocks noChangeShapeType="1"/>
                  </p:cNvSpPr>
                  <p:nvPr/>
                </p:nvSpPr>
                <p:spPr bwMode="auto">
                  <a:xfrm>
                    <a:off x="2812" y="3819"/>
                    <a:ext cx="54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grpSp>
          </p:grpSp>
        </p:grpSp>
        <p:grpSp>
          <p:nvGrpSpPr>
            <p:cNvPr id="118835" name="Group 28">
              <a:extLst>
                <a:ext uri="{FF2B5EF4-FFF2-40B4-BE49-F238E27FC236}">
                  <a16:creationId xmlns:a16="http://schemas.microsoft.com/office/drawing/2014/main" id="{647947C2-32AF-FE9C-58B4-413A5CFD3E61}"/>
                </a:ext>
              </a:extLst>
            </p:cNvPr>
            <p:cNvGrpSpPr>
              <a:grpSpLocks/>
            </p:cNvGrpSpPr>
            <p:nvPr/>
          </p:nvGrpSpPr>
          <p:grpSpPr bwMode="auto">
            <a:xfrm>
              <a:off x="2499" y="541"/>
              <a:ext cx="1124" cy="3174"/>
              <a:chOff x="2499" y="613"/>
              <a:chExt cx="1124" cy="3174"/>
            </a:xfrm>
          </p:grpSpPr>
          <p:sp>
            <p:nvSpPr>
              <p:cNvPr id="118839" name="Rectangle 29">
                <a:extLst>
                  <a:ext uri="{FF2B5EF4-FFF2-40B4-BE49-F238E27FC236}">
                    <a16:creationId xmlns:a16="http://schemas.microsoft.com/office/drawing/2014/main" id="{3E09C4F4-8FD7-6AB0-33C3-D618BCBB4257}"/>
                  </a:ext>
                </a:extLst>
              </p:cNvPr>
              <p:cNvSpPr>
                <a:spLocks noChangeArrowheads="1"/>
              </p:cNvSpPr>
              <p:nvPr/>
            </p:nvSpPr>
            <p:spPr bwMode="auto">
              <a:xfrm>
                <a:off x="2499" y="613"/>
                <a:ext cx="1114" cy="591"/>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600" tIns="50800" rIns="101600" bIns="50800">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endParaRPr lang="en-US" altLang="en-US" sz="1400">
                  <a:solidFill>
                    <a:schemeClr val="accent1">
                      <a:lumMod val="75000"/>
                    </a:schemeClr>
                  </a:solidFill>
                </a:endParaRPr>
              </a:p>
              <a:p>
                <a:pPr>
                  <a:lnSpc>
                    <a:spcPct val="95000"/>
                  </a:lnSpc>
                  <a:spcBef>
                    <a:spcPct val="50000"/>
                  </a:spcBef>
                </a:pPr>
                <a:r>
                  <a:rPr lang="en-US" altLang="en-US" sz="1400" i="1">
                    <a:solidFill>
                      <a:schemeClr val="accent1">
                        <a:lumMod val="75000"/>
                      </a:schemeClr>
                    </a:solidFill>
                  </a:rPr>
                  <a:t>THE EPISTLES: Letters from Paul</a:t>
                </a:r>
                <a:endParaRPr lang="en-US" altLang="en-US" sz="1400">
                  <a:solidFill>
                    <a:schemeClr val="accent1">
                      <a:lumMod val="75000"/>
                    </a:schemeClr>
                  </a:solidFill>
                </a:endParaRPr>
              </a:p>
              <a:p>
                <a:pPr>
                  <a:lnSpc>
                    <a:spcPct val="55000"/>
                  </a:lnSpc>
                  <a:spcBef>
                    <a:spcPct val="50000"/>
                  </a:spcBef>
                </a:pPr>
                <a:endParaRPr lang="en-US" altLang="en-US" sz="1400">
                  <a:solidFill>
                    <a:schemeClr val="accent1">
                      <a:lumMod val="75000"/>
                    </a:schemeClr>
                  </a:solidFill>
                </a:endParaRPr>
              </a:p>
            </p:txBody>
          </p:sp>
          <p:sp>
            <p:nvSpPr>
              <p:cNvPr id="118840" name="Rectangle 30">
                <a:extLst>
                  <a:ext uri="{FF2B5EF4-FFF2-40B4-BE49-F238E27FC236}">
                    <a16:creationId xmlns:a16="http://schemas.microsoft.com/office/drawing/2014/main" id="{BAAD938A-CA35-BF95-4EC6-7F6E42486910}"/>
                  </a:ext>
                </a:extLst>
              </p:cNvPr>
              <p:cNvSpPr>
                <a:spLocks noChangeArrowheads="1"/>
              </p:cNvSpPr>
              <p:nvPr/>
            </p:nvSpPr>
            <p:spPr bwMode="auto">
              <a:xfrm>
                <a:off x="2509" y="3076"/>
                <a:ext cx="1114" cy="711"/>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600" tIns="50800" rIns="101600" bIns="50800">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endParaRPr lang="en-US" altLang="en-US" sz="1400">
                  <a:solidFill>
                    <a:schemeClr val="accent1">
                      <a:lumMod val="75000"/>
                    </a:schemeClr>
                  </a:solidFill>
                </a:endParaRPr>
              </a:p>
              <a:p>
                <a:pPr>
                  <a:lnSpc>
                    <a:spcPct val="35000"/>
                  </a:lnSpc>
                  <a:spcBef>
                    <a:spcPct val="50000"/>
                  </a:spcBef>
                </a:pPr>
                <a:endParaRPr lang="en-US" altLang="en-US" sz="1400">
                  <a:solidFill>
                    <a:schemeClr val="accent1">
                      <a:lumMod val="75000"/>
                    </a:schemeClr>
                  </a:solidFill>
                </a:endParaRPr>
              </a:p>
              <a:p>
                <a:pPr>
                  <a:lnSpc>
                    <a:spcPct val="35000"/>
                  </a:lnSpc>
                  <a:spcBef>
                    <a:spcPct val="50000"/>
                  </a:spcBef>
                </a:pPr>
                <a:r>
                  <a:rPr lang="en-US" altLang="en-US" sz="1400" i="1">
                    <a:solidFill>
                      <a:schemeClr val="accent1">
                        <a:lumMod val="75000"/>
                      </a:schemeClr>
                    </a:solidFill>
                  </a:rPr>
                  <a:t>Letters from</a:t>
                </a:r>
              </a:p>
              <a:p>
                <a:pPr>
                  <a:lnSpc>
                    <a:spcPct val="35000"/>
                  </a:lnSpc>
                  <a:spcBef>
                    <a:spcPct val="50000"/>
                  </a:spcBef>
                </a:pPr>
                <a:r>
                  <a:rPr lang="en-US" altLang="en-US" sz="1400" i="1">
                    <a:solidFill>
                      <a:schemeClr val="accent1">
                        <a:lumMod val="75000"/>
                      </a:schemeClr>
                    </a:solidFill>
                  </a:rPr>
                  <a:t>The Others</a:t>
                </a:r>
                <a:endParaRPr lang="en-US" altLang="en-US" sz="1400">
                  <a:solidFill>
                    <a:schemeClr val="accent1">
                      <a:lumMod val="75000"/>
                    </a:schemeClr>
                  </a:solidFill>
                </a:endParaRPr>
              </a:p>
              <a:p>
                <a:pPr>
                  <a:lnSpc>
                    <a:spcPct val="35000"/>
                  </a:lnSpc>
                  <a:spcBef>
                    <a:spcPct val="50000"/>
                  </a:spcBef>
                </a:pPr>
                <a:endParaRPr lang="en-US" altLang="en-US" sz="1400">
                  <a:solidFill>
                    <a:schemeClr val="accent1">
                      <a:lumMod val="75000"/>
                    </a:schemeClr>
                  </a:solidFill>
                </a:endParaRPr>
              </a:p>
              <a:p>
                <a:pPr>
                  <a:lnSpc>
                    <a:spcPct val="35000"/>
                  </a:lnSpc>
                  <a:spcBef>
                    <a:spcPct val="50000"/>
                  </a:spcBef>
                </a:pPr>
                <a:endParaRPr lang="en-US" altLang="en-US" sz="1400">
                  <a:solidFill>
                    <a:schemeClr val="accent1">
                      <a:lumMod val="75000"/>
                    </a:schemeClr>
                  </a:solidFill>
                </a:endParaRPr>
              </a:p>
            </p:txBody>
          </p:sp>
        </p:grpSp>
        <p:grpSp>
          <p:nvGrpSpPr>
            <p:cNvPr id="118836" name="Group 31">
              <a:extLst>
                <a:ext uri="{FF2B5EF4-FFF2-40B4-BE49-F238E27FC236}">
                  <a16:creationId xmlns:a16="http://schemas.microsoft.com/office/drawing/2014/main" id="{AE8A92BA-5533-FB0D-6DA3-1C48ACBF1E98}"/>
                </a:ext>
              </a:extLst>
            </p:cNvPr>
            <p:cNvGrpSpPr>
              <a:grpSpLocks/>
            </p:cNvGrpSpPr>
            <p:nvPr/>
          </p:nvGrpSpPr>
          <p:grpSpPr bwMode="auto">
            <a:xfrm>
              <a:off x="3759" y="792"/>
              <a:ext cx="2061" cy="3649"/>
              <a:chOff x="3759" y="837"/>
              <a:chExt cx="2061" cy="3649"/>
            </a:xfrm>
          </p:grpSpPr>
          <p:sp>
            <p:nvSpPr>
              <p:cNvPr id="1333280" name="Rectangle 32">
                <a:extLst>
                  <a:ext uri="{FF2B5EF4-FFF2-40B4-BE49-F238E27FC236}">
                    <a16:creationId xmlns:a16="http://schemas.microsoft.com/office/drawing/2014/main" id="{68347E89-04A8-9B77-ED4B-C0599C560862}"/>
                  </a:ext>
                </a:extLst>
              </p:cNvPr>
              <p:cNvSpPr>
                <a:spLocks noChangeArrowheads="1"/>
              </p:cNvSpPr>
              <p:nvPr/>
            </p:nvSpPr>
            <p:spPr bwMode="auto">
              <a:xfrm>
                <a:off x="3759" y="837"/>
                <a:ext cx="2039" cy="3649"/>
              </a:xfrm>
              <a:prstGeom prst="rect">
                <a:avLst/>
              </a:prstGeom>
              <a:solidFill>
                <a:schemeClr val="accent1">
                  <a:lumMod val="50000"/>
                </a:schemeClr>
              </a:solidFill>
              <a:ln w="76200">
                <a:solidFill>
                  <a:srgbClr val="000099"/>
                </a:solidFill>
                <a:miter lim="800000"/>
                <a:headEnd/>
                <a:tailEnd/>
              </a:ln>
              <a:effectLst/>
            </p:spPr>
            <p:txBody>
              <a:bodyPr wrap="none" anchor="ctr"/>
              <a:lstStyle/>
              <a:p>
                <a:pPr algn="ctr" rtl="1" eaLnBrk="0" fontAlgn="base" hangingPunct="0">
                  <a:spcBef>
                    <a:spcPct val="0"/>
                  </a:spcBef>
                  <a:spcAft>
                    <a:spcPct val="0"/>
                  </a:spcAft>
                  <a:defRPr/>
                </a:pPr>
                <a:endParaRPr lang="th-TH">
                  <a:latin typeface="WinInnwa" charset="0"/>
                  <a:ea typeface="ＭＳ Ｐゴシック" charset="0"/>
                </a:endParaRPr>
              </a:p>
            </p:txBody>
          </p:sp>
          <p:sp>
            <p:nvSpPr>
              <p:cNvPr id="118838" name="Rectangle 33">
                <a:extLst>
                  <a:ext uri="{FF2B5EF4-FFF2-40B4-BE49-F238E27FC236}">
                    <a16:creationId xmlns:a16="http://schemas.microsoft.com/office/drawing/2014/main" id="{4BE6F971-ACFC-6D7E-EEAE-441F52CC1621}"/>
                  </a:ext>
                </a:extLst>
              </p:cNvPr>
              <p:cNvSpPr>
                <a:spLocks noChangeArrowheads="1"/>
              </p:cNvSpPr>
              <p:nvPr/>
            </p:nvSpPr>
            <p:spPr bwMode="auto">
              <a:xfrm>
                <a:off x="3843" y="921"/>
                <a:ext cx="1977" cy="307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600" tIns="50800" rIns="101600" bIns="50800">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3500" i="1">
                    <a:solidFill>
                      <a:schemeClr val="accent1">
                        <a:lumMod val="75000"/>
                      </a:schemeClr>
                    </a:solidFill>
                  </a:rPr>
                  <a:t>THE EPISTLES</a:t>
                </a:r>
                <a:endParaRPr lang="en-US" altLang="en-US" sz="1800" b="0">
                  <a:solidFill>
                    <a:schemeClr val="accent1">
                      <a:lumMod val="75000"/>
                    </a:schemeClr>
                  </a:solidFill>
                </a:endParaRPr>
              </a:p>
              <a:p>
                <a:pPr algn="l">
                  <a:spcBef>
                    <a:spcPct val="50000"/>
                  </a:spcBef>
                </a:pPr>
                <a:r>
                  <a:rPr lang="en-US" altLang="en-US" sz="2000">
                    <a:solidFill>
                      <a:schemeClr val="accent1">
                        <a:lumMod val="75000"/>
                      </a:schemeClr>
                    </a:solidFill>
                  </a:rPr>
                  <a:t>Concerning generally unexplored issues requiring new and crucial instruction in leadership of the new organism...</a:t>
                </a:r>
              </a:p>
              <a:p>
                <a:pPr algn="l">
                  <a:spcBef>
                    <a:spcPct val="50000"/>
                  </a:spcBef>
                </a:pPr>
                <a:r>
                  <a:rPr lang="en-US" altLang="en-US" sz="2500">
                    <a:solidFill>
                      <a:schemeClr val="accent1">
                        <a:lumMod val="75000"/>
                      </a:schemeClr>
                    </a:solidFill>
                  </a:rPr>
                  <a:t>the </a:t>
                </a:r>
                <a:r>
                  <a:rPr lang="en-US" altLang="en-US" sz="2500" i="1">
                    <a:solidFill>
                      <a:schemeClr val="accent1">
                        <a:lumMod val="75000"/>
                      </a:schemeClr>
                    </a:solidFill>
                  </a:rPr>
                  <a:t>ECCLESIA,</a:t>
                </a:r>
                <a:r>
                  <a:rPr lang="en-US" altLang="en-US" sz="2500">
                    <a:solidFill>
                      <a:schemeClr val="accent1">
                        <a:lumMod val="75000"/>
                      </a:schemeClr>
                    </a:solidFill>
                  </a:rPr>
                  <a:t> </a:t>
                </a:r>
              </a:p>
              <a:p>
                <a:pPr algn="l">
                  <a:spcBef>
                    <a:spcPct val="50000"/>
                  </a:spcBef>
                </a:pPr>
                <a:r>
                  <a:rPr lang="en-US" altLang="en-US" sz="2500">
                    <a:solidFill>
                      <a:schemeClr val="accent1">
                        <a:lumMod val="75000"/>
                      </a:schemeClr>
                    </a:solidFill>
                  </a:rPr>
                  <a:t>        the </a:t>
                </a:r>
                <a:r>
                  <a:rPr lang="en-US" altLang="en-US" sz="2500" i="1">
                    <a:solidFill>
                      <a:schemeClr val="accent1">
                        <a:lumMod val="75000"/>
                      </a:schemeClr>
                    </a:solidFill>
                  </a:rPr>
                  <a:t>CHURCH</a:t>
                </a:r>
                <a:r>
                  <a:rPr lang="en-US" altLang="en-US" sz="2500">
                    <a:solidFill>
                      <a:schemeClr val="accent1">
                        <a:lumMod val="75000"/>
                      </a:schemeClr>
                    </a:solidFill>
                  </a:rPr>
                  <a:t>.</a:t>
                </a:r>
                <a:endParaRPr lang="en-US" altLang="en-US" sz="2000" i="1">
                  <a:solidFill>
                    <a:schemeClr val="accent1">
                      <a:lumMod val="75000"/>
                    </a:schemeClr>
                  </a:solidFill>
                </a:endParaRPr>
              </a:p>
              <a:p>
                <a:pPr algn="l">
                  <a:spcBef>
                    <a:spcPct val="50000"/>
                  </a:spcBef>
                </a:pPr>
                <a:r>
                  <a:rPr lang="en-US" altLang="en-US" sz="2000">
                    <a:solidFill>
                      <a:schemeClr val="accent1">
                        <a:lumMod val="75000"/>
                      </a:schemeClr>
                    </a:solidFill>
                  </a:rPr>
                  <a:t>Most letters from Paul …some fewer from               </a:t>
                </a:r>
                <a:r>
                  <a:rPr lang="ja-JP" altLang="en-US" sz="2000">
                    <a:solidFill>
                      <a:schemeClr val="accent1">
                        <a:lumMod val="75000"/>
                      </a:schemeClr>
                    </a:solidFill>
                  </a:rPr>
                  <a:t>“</a:t>
                </a:r>
                <a:r>
                  <a:rPr lang="en-US" altLang="ja-JP" sz="2000">
                    <a:solidFill>
                      <a:schemeClr val="accent1">
                        <a:lumMod val="75000"/>
                      </a:schemeClr>
                    </a:solidFill>
                  </a:rPr>
                  <a:t>The Others.</a:t>
                </a:r>
                <a:r>
                  <a:rPr lang="ja-JP" altLang="en-US" sz="2000">
                    <a:solidFill>
                      <a:schemeClr val="accent1">
                        <a:lumMod val="75000"/>
                      </a:schemeClr>
                    </a:solidFill>
                  </a:rPr>
                  <a:t>”</a:t>
                </a:r>
                <a:endParaRPr lang="en-US" altLang="en-US" sz="2000">
                  <a:solidFill>
                    <a:schemeClr val="accent1">
                      <a:lumMod val="75000"/>
                    </a:schemeClr>
                  </a:solidFill>
                </a:endParaRPr>
              </a:p>
            </p:txBody>
          </p:sp>
        </p:grpSp>
      </p:grpSp>
      <p:grpSp>
        <p:nvGrpSpPr>
          <p:cNvPr id="118786" name="Group 34">
            <a:extLst>
              <a:ext uri="{FF2B5EF4-FFF2-40B4-BE49-F238E27FC236}">
                <a16:creationId xmlns:a16="http://schemas.microsoft.com/office/drawing/2014/main" id="{FF7E6E21-3D5C-2975-9C8F-0AC653F59EA4}"/>
              </a:ext>
            </a:extLst>
          </p:cNvPr>
          <p:cNvGrpSpPr>
            <a:grpSpLocks/>
          </p:cNvGrpSpPr>
          <p:nvPr/>
        </p:nvGrpSpPr>
        <p:grpSpPr bwMode="auto">
          <a:xfrm>
            <a:off x="506413" y="0"/>
            <a:ext cx="9043987" cy="7772400"/>
            <a:chOff x="319" y="0"/>
            <a:chExt cx="5697" cy="4896"/>
          </a:xfrm>
        </p:grpSpPr>
        <p:sp>
          <p:nvSpPr>
            <p:cNvPr id="118831" name="Picture 35">
              <a:extLst>
                <a:ext uri="{FF2B5EF4-FFF2-40B4-BE49-F238E27FC236}">
                  <a16:creationId xmlns:a16="http://schemas.microsoft.com/office/drawing/2014/main" id="{A560B4D1-F90B-EFF5-B46D-D8EE55B9E06C}"/>
                </a:ext>
              </a:extLst>
            </p:cNvPr>
            <p:cNvSpPr>
              <a:spLocks noChangeAspect="1" noChangeArrowheads="1"/>
            </p:cNvSpPr>
            <p:nvPr/>
          </p:nvSpPr>
          <p:spPr bwMode="auto">
            <a:xfrm>
              <a:off x="319" y="0"/>
              <a:ext cx="5697" cy="4896"/>
            </a:xfrm>
            <a:prstGeom prst="rect">
              <a:avLst/>
            </a:prstGeom>
            <a:noFill/>
            <a:ln w="76200">
              <a:solidFill>
                <a:srgbClr val="0066FF"/>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8832" name="Rectangle 36">
              <a:extLst>
                <a:ext uri="{FF2B5EF4-FFF2-40B4-BE49-F238E27FC236}">
                  <a16:creationId xmlns:a16="http://schemas.microsoft.com/office/drawing/2014/main" id="{8F7F942E-32A8-7679-BC0B-B8C0C0D3C54F}"/>
                </a:ext>
              </a:extLst>
            </p:cNvPr>
            <p:cNvSpPr>
              <a:spLocks noChangeArrowheads="1"/>
            </p:cNvSpPr>
            <p:nvPr/>
          </p:nvSpPr>
          <p:spPr bwMode="auto">
            <a:xfrm>
              <a:off x="677" y="2022"/>
              <a:ext cx="281" cy="264"/>
            </a:xfrm>
            <a:prstGeom prst="rect">
              <a:avLst/>
            </a:prstGeom>
            <a:solidFill>
              <a:srgbClr val="3973D6"/>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grpSp>
      <p:sp>
        <p:nvSpPr>
          <p:cNvPr id="118787" name="Oval 40">
            <a:extLst>
              <a:ext uri="{FF2B5EF4-FFF2-40B4-BE49-F238E27FC236}">
                <a16:creationId xmlns:a16="http://schemas.microsoft.com/office/drawing/2014/main" id="{776F28B3-B279-B774-08B1-AB8A4B4EC113}"/>
              </a:ext>
            </a:extLst>
          </p:cNvPr>
          <p:cNvSpPr>
            <a:spLocks noChangeArrowheads="1"/>
          </p:cNvSpPr>
          <p:nvPr/>
        </p:nvSpPr>
        <p:spPr bwMode="auto">
          <a:xfrm>
            <a:off x="1373188" y="439738"/>
            <a:ext cx="257175" cy="263525"/>
          </a:xfrm>
          <a:prstGeom prst="ellipse">
            <a:avLst/>
          </a:prstGeom>
          <a:solidFill>
            <a:srgbClr val="2828FF"/>
          </a:solidFill>
          <a:ln w="38100">
            <a:solidFill>
              <a:srgbClr val="2828FF"/>
            </a:solidFill>
            <a:round/>
            <a:headEnd/>
            <a:tailEnd/>
          </a:ln>
          <a:effectLst>
            <a:outerShdw dist="89803"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8788" name="Oval 41">
            <a:extLst>
              <a:ext uri="{FF2B5EF4-FFF2-40B4-BE49-F238E27FC236}">
                <a16:creationId xmlns:a16="http://schemas.microsoft.com/office/drawing/2014/main" id="{ACD52341-1D1C-C806-B6C8-3A7C055C1D3A}"/>
              </a:ext>
            </a:extLst>
          </p:cNvPr>
          <p:cNvSpPr>
            <a:spLocks noChangeArrowheads="1"/>
          </p:cNvSpPr>
          <p:nvPr/>
        </p:nvSpPr>
        <p:spPr bwMode="auto">
          <a:xfrm>
            <a:off x="1862138" y="825500"/>
            <a:ext cx="257175" cy="263525"/>
          </a:xfrm>
          <a:prstGeom prst="ellipse">
            <a:avLst/>
          </a:prstGeom>
          <a:solidFill>
            <a:srgbClr val="2828FF"/>
          </a:solidFill>
          <a:ln w="38100">
            <a:solidFill>
              <a:srgbClr val="2828FF"/>
            </a:solidFill>
            <a:round/>
            <a:headEnd/>
            <a:tailEnd/>
          </a:ln>
          <a:effectLst>
            <a:outerShdw dist="89803"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8789" name="Oval 42">
            <a:extLst>
              <a:ext uri="{FF2B5EF4-FFF2-40B4-BE49-F238E27FC236}">
                <a16:creationId xmlns:a16="http://schemas.microsoft.com/office/drawing/2014/main" id="{3F2511D7-EDBE-F792-D471-039DAE3A4B4B}"/>
              </a:ext>
            </a:extLst>
          </p:cNvPr>
          <p:cNvSpPr>
            <a:spLocks noChangeArrowheads="1"/>
          </p:cNvSpPr>
          <p:nvPr/>
        </p:nvSpPr>
        <p:spPr bwMode="auto">
          <a:xfrm>
            <a:off x="4140200" y="1963738"/>
            <a:ext cx="257175" cy="263525"/>
          </a:xfrm>
          <a:prstGeom prst="ellipse">
            <a:avLst/>
          </a:prstGeom>
          <a:solidFill>
            <a:srgbClr val="2828FF"/>
          </a:solidFill>
          <a:ln w="38100">
            <a:solidFill>
              <a:srgbClr val="2828FF"/>
            </a:solidFill>
            <a:round/>
            <a:headEnd/>
            <a:tailEnd/>
          </a:ln>
          <a:effectLst>
            <a:outerShdw dist="89803"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8790" name="Oval 43">
            <a:extLst>
              <a:ext uri="{FF2B5EF4-FFF2-40B4-BE49-F238E27FC236}">
                <a16:creationId xmlns:a16="http://schemas.microsoft.com/office/drawing/2014/main" id="{2C754E50-8AB6-EA8E-0D3E-AF471A849D7C}"/>
              </a:ext>
            </a:extLst>
          </p:cNvPr>
          <p:cNvSpPr>
            <a:spLocks noChangeArrowheads="1"/>
          </p:cNvSpPr>
          <p:nvPr/>
        </p:nvSpPr>
        <p:spPr bwMode="auto">
          <a:xfrm>
            <a:off x="4033838" y="896938"/>
            <a:ext cx="257175" cy="263525"/>
          </a:xfrm>
          <a:prstGeom prst="ellipse">
            <a:avLst/>
          </a:prstGeom>
          <a:solidFill>
            <a:srgbClr val="2828FF"/>
          </a:solidFill>
          <a:ln w="38100">
            <a:solidFill>
              <a:srgbClr val="2828FF"/>
            </a:solidFill>
            <a:round/>
            <a:headEnd/>
            <a:tailEnd/>
          </a:ln>
          <a:effectLst>
            <a:outerShdw dist="89803"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8791" name="Oval 44">
            <a:extLst>
              <a:ext uri="{FF2B5EF4-FFF2-40B4-BE49-F238E27FC236}">
                <a16:creationId xmlns:a16="http://schemas.microsoft.com/office/drawing/2014/main" id="{C1922EA1-1726-A017-E2F5-944282784068}"/>
              </a:ext>
            </a:extLst>
          </p:cNvPr>
          <p:cNvSpPr>
            <a:spLocks noChangeArrowheads="1"/>
          </p:cNvSpPr>
          <p:nvPr/>
        </p:nvSpPr>
        <p:spPr bwMode="auto">
          <a:xfrm>
            <a:off x="4443413" y="920750"/>
            <a:ext cx="257175" cy="263525"/>
          </a:xfrm>
          <a:prstGeom prst="ellipse">
            <a:avLst/>
          </a:prstGeom>
          <a:solidFill>
            <a:srgbClr val="2828FF"/>
          </a:solidFill>
          <a:ln w="38100">
            <a:solidFill>
              <a:srgbClr val="2828FF"/>
            </a:solidFill>
            <a:round/>
            <a:headEnd/>
            <a:tailEnd/>
          </a:ln>
          <a:effectLst>
            <a:outerShdw dist="89803"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8792" name="Oval 45">
            <a:extLst>
              <a:ext uri="{FF2B5EF4-FFF2-40B4-BE49-F238E27FC236}">
                <a16:creationId xmlns:a16="http://schemas.microsoft.com/office/drawing/2014/main" id="{F7F1249C-4280-5147-CD26-EF8D7DFB4296}"/>
              </a:ext>
            </a:extLst>
          </p:cNvPr>
          <p:cNvSpPr>
            <a:spLocks noChangeArrowheads="1"/>
          </p:cNvSpPr>
          <p:nvPr/>
        </p:nvSpPr>
        <p:spPr bwMode="auto">
          <a:xfrm>
            <a:off x="5556250" y="1176338"/>
            <a:ext cx="257175" cy="263525"/>
          </a:xfrm>
          <a:prstGeom prst="ellipse">
            <a:avLst/>
          </a:prstGeom>
          <a:solidFill>
            <a:srgbClr val="2828FF"/>
          </a:solidFill>
          <a:ln w="38100">
            <a:solidFill>
              <a:srgbClr val="2828FF"/>
            </a:solidFill>
            <a:round/>
            <a:headEnd/>
            <a:tailEnd/>
          </a:ln>
          <a:effectLst>
            <a:outerShdw dist="89803"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8793" name="Oval 46">
            <a:extLst>
              <a:ext uri="{FF2B5EF4-FFF2-40B4-BE49-F238E27FC236}">
                <a16:creationId xmlns:a16="http://schemas.microsoft.com/office/drawing/2014/main" id="{B98A85E0-2FED-D1DE-CF2A-9D53A3751887}"/>
              </a:ext>
            </a:extLst>
          </p:cNvPr>
          <p:cNvSpPr>
            <a:spLocks noChangeArrowheads="1"/>
          </p:cNvSpPr>
          <p:nvPr/>
        </p:nvSpPr>
        <p:spPr bwMode="auto">
          <a:xfrm>
            <a:off x="5837238" y="1563688"/>
            <a:ext cx="257175" cy="263525"/>
          </a:xfrm>
          <a:prstGeom prst="ellipse">
            <a:avLst/>
          </a:prstGeom>
          <a:solidFill>
            <a:srgbClr val="2828FF"/>
          </a:solidFill>
          <a:ln w="38100">
            <a:solidFill>
              <a:srgbClr val="2828FF"/>
            </a:solidFill>
            <a:round/>
            <a:headEnd/>
            <a:tailEnd/>
          </a:ln>
          <a:effectLst>
            <a:outerShdw dist="89803"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8794" name="Oval 47">
            <a:extLst>
              <a:ext uri="{FF2B5EF4-FFF2-40B4-BE49-F238E27FC236}">
                <a16:creationId xmlns:a16="http://schemas.microsoft.com/office/drawing/2014/main" id="{CB24E39D-B084-D1FB-DB4F-583D65F2C98D}"/>
              </a:ext>
            </a:extLst>
          </p:cNvPr>
          <p:cNvSpPr>
            <a:spLocks noChangeArrowheads="1"/>
          </p:cNvSpPr>
          <p:nvPr/>
        </p:nvSpPr>
        <p:spPr bwMode="auto">
          <a:xfrm>
            <a:off x="6300788" y="1662113"/>
            <a:ext cx="257175" cy="263525"/>
          </a:xfrm>
          <a:prstGeom prst="ellipse">
            <a:avLst/>
          </a:prstGeom>
          <a:solidFill>
            <a:srgbClr val="2828FF"/>
          </a:solidFill>
          <a:ln w="38100">
            <a:solidFill>
              <a:srgbClr val="2828FF"/>
            </a:solidFill>
            <a:round/>
            <a:headEnd/>
            <a:tailEnd/>
          </a:ln>
          <a:effectLst>
            <a:outerShdw dist="89803"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8795" name="Oval 48">
            <a:extLst>
              <a:ext uri="{FF2B5EF4-FFF2-40B4-BE49-F238E27FC236}">
                <a16:creationId xmlns:a16="http://schemas.microsoft.com/office/drawing/2014/main" id="{C760D35D-C029-5F35-62A5-71AEABB7D4AC}"/>
              </a:ext>
            </a:extLst>
          </p:cNvPr>
          <p:cNvSpPr>
            <a:spLocks noChangeArrowheads="1"/>
          </p:cNvSpPr>
          <p:nvPr/>
        </p:nvSpPr>
        <p:spPr bwMode="auto">
          <a:xfrm>
            <a:off x="6064250" y="1970088"/>
            <a:ext cx="257175" cy="263525"/>
          </a:xfrm>
          <a:prstGeom prst="ellipse">
            <a:avLst/>
          </a:prstGeom>
          <a:solidFill>
            <a:srgbClr val="2828FF"/>
          </a:solidFill>
          <a:ln w="38100">
            <a:solidFill>
              <a:srgbClr val="2828FF"/>
            </a:solidFill>
            <a:round/>
            <a:headEnd/>
            <a:tailEnd/>
          </a:ln>
          <a:effectLst>
            <a:outerShdw dist="89803"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8796" name="Oval 49">
            <a:extLst>
              <a:ext uri="{FF2B5EF4-FFF2-40B4-BE49-F238E27FC236}">
                <a16:creationId xmlns:a16="http://schemas.microsoft.com/office/drawing/2014/main" id="{13BF810D-8F35-61BE-B4FF-63F5CDF64096}"/>
              </a:ext>
            </a:extLst>
          </p:cNvPr>
          <p:cNvSpPr>
            <a:spLocks noChangeArrowheads="1"/>
          </p:cNvSpPr>
          <p:nvPr/>
        </p:nvSpPr>
        <p:spPr bwMode="auto">
          <a:xfrm>
            <a:off x="5724525" y="2122488"/>
            <a:ext cx="257175" cy="263525"/>
          </a:xfrm>
          <a:prstGeom prst="ellipse">
            <a:avLst/>
          </a:prstGeom>
          <a:solidFill>
            <a:srgbClr val="2828FF"/>
          </a:solidFill>
          <a:ln w="38100">
            <a:solidFill>
              <a:srgbClr val="2828FF"/>
            </a:solidFill>
            <a:round/>
            <a:headEnd/>
            <a:tailEnd/>
          </a:ln>
          <a:effectLst>
            <a:outerShdw dist="89803"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8797" name="Oval 50">
            <a:extLst>
              <a:ext uri="{FF2B5EF4-FFF2-40B4-BE49-F238E27FC236}">
                <a16:creationId xmlns:a16="http://schemas.microsoft.com/office/drawing/2014/main" id="{08E0588C-3E24-77BE-E925-5E955B363AEC}"/>
              </a:ext>
            </a:extLst>
          </p:cNvPr>
          <p:cNvSpPr>
            <a:spLocks noChangeArrowheads="1"/>
          </p:cNvSpPr>
          <p:nvPr/>
        </p:nvSpPr>
        <p:spPr bwMode="auto">
          <a:xfrm>
            <a:off x="6032500" y="2354263"/>
            <a:ext cx="257175" cy="263525"/>
          </a:xfrm>
          <a:prstGeom prst="ellipse">
            <a:avLst/>
          </a:prstGeom>
          <a:solidFill>
            <a:srgbClr val="2828FF"/>
          </a:solidFill>
          <a:ln w="38100">
            <a:solidFill>
              <a:srgbClr val="2828FF"/>
            </a:solidFill>
            <a:round/>
            <a:headEnd/>
            <a:tailEnd/>
          </a:ln>
          <a:effectLst>
            <a:outerShdw dist="89803"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8798" name="Oval 51">
            <a:extLst>
              <a:ext uri="{FF2B5EF4-FFF2-40B4-BE49-F238E27FC236}">
                <a16:creationId xmlns:a16="http://schemas.microsoft.com/office/drawing/2014/main" id="{C88DFA07-2F48-59DA-EA01-73AADB2CC5BD}"/>
              </a:ext>
            </a:extLst>
          </p:cNvPr>
          <p:cNvSpPr>
            <a:spLocks noChangeArrowheads="1"/>
          </p:cNvSpPr>
          <p:nvPr/>
        </p:nvSpPr>
        <p:spPr bwMode="auto">
          <a:xfrm>
            <a:off x="6418263" y="2324100"/>
            <a:ext cx="257175" cy="263525"/>
          </a:xfrm>
          <a:prstGeom prst="ellipse">
            <a:avLst/>
          </a:prstGeom>
          <a:solidFill>
            <a:srgbClr val="2828FF"/>
          </a:solidFill>
          <a:ln w="38100">
            <a:solidFill>
              <a:srgbClr val="2828FF"/>
            </a:solidFill>
            <a:round/>
            <a:headEnd/>
            <a:tailEnd/>
          </a:ln>
          <a:effectLst>
            <a:outerShdw dist="89803"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8799" name="Oval 52">
            <a:extLst>
              <a:ext uri="{FF2B5EF4-FFF2-40B4-BE49-F238E27FC236}">
                <a16:creationId xmlns:a16="http://schemas.microsoft.com/office/drawing/2014/main" id="{DD132127-27A9-3B96-4ECE-B3BE5FF84910}"/>
              </a:ext>
            </a:extLst>
          </p:cNvPr>
          <p:cNvSpPr>
            <a:spLocks noChangeArrowheads="1"/>
          </p:cNvSpPr>
          <p:nvPr/>
        </p:nvSpPr>
        <p:spPr bwMode="auto">
          <a:xfrm>
            <a:off x="6388100" y="1931988"/>
            <a:ext cx="257175" cy="263525"/>
          </a:xfrm>
          <a:prstGeom prst="ellipse">
            <a:avLst/>
          </a:prstGeom>
          <a:solidFill>
            <a:srgbClr val="2828FF"/>
          </a:solidFill>
          <a:ln w="38100">
            <a:solidFill>
              <a:srgbClr val="2828FF"/>
            </a:solidFill>
            <a:round/>
            <a:headEnd/>
            <a:tailEnd/>
          </a:ln>
          <a:effectLst>
            <a:outerShdw dist="89803"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8800" name="Oval 53">
            <a:extLst>
              <a:ext uri="{FF2B5EF4-FFF2-40B4-BE49-F238E27FC236}">
                <a16:creationId xmlns:a16="http://schemas.microsoft.com/office/drawing/2014/main" id="{B341D51E-2EAF-919F-45B6-804735B6E6BA}"/>
              </a:ext>
            </a:extLst>
          </p:cNvPr>
          <p:cNvSpPr>
            <a:spLocks noChangeArrowheads="1"/>
          </p:cNvSpPr>
          <p:nvPr/>
        </p:nvSpPr>
        <p:spPr bwMode="auto">
          <a:xfrm>
            <a:off x="6670675" y="2085975"/>
            <a:ext cx="257175" cy="263525"/>
          </a:xfrm>
          <a:prstGeom prst="ellipse">
            <a:avLst/>
          </a:prstGeom>
          <a:solidFill>
            <a:srgbClr val="2828FF"/>
          </a:solidFill>
          <a:ln w="38100">
            <a:solidFill>
              <a:srgbClr val="2828FF"/>
            </a:solidFill>
            <a:round/>
            <a:headEnd/>
            <a:tailEnd/>
          </a:ln>
          <a:effectLst>
            <a:outerShdw dist="89803"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8801" name="Oval 54">
            <a:extLst>
              <a:ext uri="{FF2B5EF4-FFF2-40B4-BE49-F238E27FC236}">
                <a16:creationId xmlns:a16="http://schemas.microsoft.com/office/drawing/2014/main" id="{AA882620-507B-8903-3CFC-06F0CA0BD869}"/>
              </a:ext>
            </a:extLst>
          </p:cNvPr>
          <p:cNvSpPr>
            <a:spLocks noChangeArrowheads="1"/>
          </p:cNvSpPr>
          <p:nvPr/>
        </p:nvSpPr>
        <p:spPr bwMode="auto">
          <a:xfrm>
            <a:off x="7005638" y="2185988"/>
            <a:ext cx="257175" cy="263525"/>
          </a:xfrm>
          <a:prstGeom prst="ellipse">
            <a:avLst/>
          </a:prstGeom>
          <a:solidFill>
            <a:srgbClr val="2828FF"/>
          </a:solidFill>
          <a:ln w="38100">
            <a:solidFill>
              <a:srgbClr val="2828FF"/>
            </a:solidFill>
            <a:round/>
            <a:headEnd/>
            <a:tailEnd/>
          </a:ln>
          <a:effectLst>
            <a:outerShdw dist="89803"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8802" name="Oval 55">
            <a:extLst>
              <a:ext uri="{FF2B5EF4-FFF2-40B4-BE49-F238E27FC236}">
                <a16:creationId xmlns:a16="http://schemas.microsoft.com/office/drawing/2014/main" id="{1554FD3F-087B-005A-C8EF-EB22185D33A2}"/>
              </a:ext>
            </a:extLst>
          </p:cNvPr>
          <p:cNvSpPr>
            <a:spLocks noChangeArrowheads="1"/>
          </p:cNvSpPr>
          <p:nvPr/>
        </p:nvSpPr>
        <p:spPr bwMode="auto">
          <a:xfrm>
            <a:off x="7080250" y="2493963"/>
            <a:ext cx="257175" cy="263525"/>
          </a:xfrm>
          <a:prstGeom prst="ellipse">
            <a:avLst/>
          </a:prstGeom>
          <a:solidFill>
            <a:srgbClr val="2828FF"/>
          </a:solidFill>
          <a:ln w="38100">
            <a:solidFill>
              <a:srgbClr val="2828FF"/>
            </a:solidFill>
            <a:round/>
            <a:headEnd/>
            <a:tailEnd/>
          </a:ln>
          <a:effectLst>
            <a:outerShdw dist="89803"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8803" name="Oval 56">
            <a:extLst>
              <a:ext uri="{FF2B5EF4-FFF2-40B4-BE49-F238E27FC236}">
                <a16:creationId xmlns:a16="http://schemas.microsoft.com/office/drawing/2014/main" id="{0CB3D5EC-259B-5EEF-6B8D-13F792FEF6B0}"/>
              </a:ext>
            </a:extLst>
          </p:cNvPr>
          <p:cNvSpPr>
            <a:spLocks noChangeArrowheads="1"/>
          </p:cNvSpPr>
          <p:nvPr/>
        </p:nvSpPr>
        <p:spPr bwMode="auto">
          <a:xfrm>
            <a:off x="7310438" y="2671763"/>
            <a:ext cx="257175" cy="263525"/>
          </a:xfrm>
          <a:prstGeom prst="ellipse">
            <a:avLst/>
          </a:prstGeom>
          <a:solidFill>
            <a:srgbClr val="2828FF"/>
          </a:solidFill>
          <a:ln w="38100">
            <a:solidFill>
              <a:srgbClr val="2828FF"/>
            </a:solidFill>
            <a:round/>
            <a:headEnd/>
            <a:tailEnd/>
          </a:ln>
          <a:effectLst>
            <a:outerShdw dist="89803"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8804" name="Oval 57">
            <a:extLst>
              <a:ext uri="{FF2B5EF4-FFF2-40B4-BE49-F238E27FC236}">
                <a16:creationId xmlns:a16="http://schemas.microsoft.com/office/drawing/2014/main" id="{551EB88E-F88F-EA16-FE49-9F9511DAB841}"/>
              </a:ext>
            </a:extLst>
          </p:cNvPr>
          <p:cNvSpPr>
            <a:spLocks noChangeArrowheads="1"/>
          </p:cNvSpPr>
          <p:nvPr/>
        </p:nvSpPr>
        <p:spPr bwMode="auto">
          <a:xfrm>
            <a:off x="4375150" y="4841875"/>
            <a:ext cx="257175" cy="263525"/>
          </a:xfrm>
          <a:prstGeom prst="ellipse">
            <a:avLst/>
          </a:prstGeom>
          <a:solidFill>
            <a:srgbClr val="2828FF"/>
          </a:solidFill>
          <a:ln w="38100">
            <a:solidFill>
              <a:srgbClr val="2828FF"/>
            </a:solidFill>
            <a:round/>
            <a:headEnd/>
            <a:tailEnd/>
          </a:ln>
          <a:effectLst>
            <a:outerShdw dist="89803"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8805" name="Oval 58">
            <a:extLst>
              <a:ext uri="{FF2B5EF4-FFF2-40B4-BE49-F238E27FC236}">
                <a16:creationId xmlns:a16="http://schemas.microsoft.com/office/drawing/2014/main" id="{81D4C0B3-D4DA-6B84-5AEC-487E8B7607C0}"/>
              </a:ext>
            </a:extLst>
          </p:cNvPr>
          <p:cNvSpPr>
            <a:spLocks noChangeArrowheads="1"/>
          </p:cNvSpPr>
          <p:nvPr/>
        </p:nvSpPr>
        <p:spPr bwMode="auto">
          <a:xfrm>
            <a:off x="7532688" y="3698875"/>
            <a:ext cx="257175" cy="263525"/>
          </a:xfrm>
          <a:prstGeom prst="ellipse">
            <a:avLst/>
          </a:prstGeom>
          <a:solidFill>
            <a:srgbClr val="2828FF"/>
          </a:solidFill>
          <a:ln w="38100">
            <a:solidFill>
              <a:srgbClr val="2828FF"/>
            </a:solidFill>
            <a:round/>
            <a:headEnd/>
            <a:tailEnd/>
          </a:ln>
          <a:effectLst>
            <a:outerShdw dist="89803"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8806" name="Oval 59">
            <a:extLst>
              <a:ext uri="{FF2B5EF4-FFF2-40B4-BE49-F238E27FC236}">
                <a16:creationId xmlns:a16="http://schemas.microsoft.com/office/drawing/2014/main" id="{9DD69AEA-C70D-338F-1902-A1A395D7751E}"/>
              </a:ext>
            </a:extLst>
          </p:cNvPr>
          <p:cNvSpPr>
            <a:spLocks noChangeArrowheads="1"/>
          </p:cNvSpPr>
          <p:nvPr/>
        </p:nvSpPr>
        <p:spPr bwMode="auto">
          <a:xfrm>
            <a:off x="7842250" y="3487738"/>
            <a:ext cx="257175" cy="263525"/>
          </a:xfrm>
          <a:prstGeom prst="ellipse">
            <a:avLst/>
          </a:prstGeom>
          <a:solidFill>
            <a:srgbClr val="2828FF"/>
          </a:solidFill>
          <a:ln w="38100">
            <a:solidFill>
              <a:srgbClr val="2828FF"/>
            </a:solidFill>
            <a:round/>
            <a:headEnd/>
            <a:tailEnd/>
          </a:ln>
          <a:effectLst>
            <a:outerShdw dist="89803"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8807" name="Oval 60">
            <a:extLst>
              <a:ext uri="{FF2B5EF4-FFF2-40B4-BE49-F238E27FC236}">
                <a16:creationId xmlns:a16="http://schemas.microsoft.com/office/drawing/2014/main" id="{C0F9ED76-3495-9DFC-CAC6-A0D4B80FFF64}"/>
              </a:ext>
            </a:extLst>
          </p:cNvPr>
          <p:cNvSpPr>
            <a:spLocks noChangeArrowheads="1"/>
          </p:cNvSpPr>
          <p:nvPr/>
        </p:nvSpPr>
        <p:spPr bwMode="auto">
          <a:xfrm>
            <a:off x="9136063" y="2371725"/>
            <a:ext cx="257175" cy="263525"/>
          </a:xfrm>
          <a:prstGeom prst="ellipse">
            <a:avLst/>
          </a:prstGeom>
          <a:solidFill>
            <a:srgbClr val="2828FF"/>
          </a:solidFill>
          <a:ln w="38100">
            <a:solidFill>
              <a:srgbClr val="2828FF"/>
            </a:solidFill>
            <a:round/>
            <a:headEnd/>
            <a:tailEnd/>
          </a:ln>
          <a:effectLst>
            <a:outerShdw dist="89803"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8808" name="Oval 61">
            <a:extLst>
              <a:ext uri="{FF2B5EF4-FFF2-40B4-BE49-F238E27FC236}">
                <a16:creationId xmlns:a16="http://schemas.microsoft.com/office/drawing/2014/main" id="{EAF2CFBE-5AC6-9F37-210C-22CC0EC65FFD}"/>
              </a:ext>
            </a:extLst>
          </p:cNvPr>
          <p:cNvSpPr>
            <a:spLocks noChangeArrowheads="1"/>
          </p:cNvSpPr>
          <p:nvPr/>
        </p:nvSpPr>
        <p:spPr bwMode="auto">
          <a:xfrm>
            <a:off x="8561388" y="3171825"/>
            <a:ext cx="257175" cy="263525"/>
          </a:xfrm>
          <a:prstGeom prst="ellipse">
            <a:avLst/>
          </a:prstGeom>
          <a:solidFill>
            <a:srgbClr val="2828FF"/>
          </a:solidFill>
          <a:ln w="38100">
            <a:solidFill>
              <a:srgbClr val="2828FF"/>
            </a:solidFill>
            <a:round/>
            <a:headEnd/>
            <a:tailEnd/>
          </a:ln>
          <a:effectLst>
            <a:outerShdw dist="89803"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8809" name="Oval 62">
            <a:extLst>
              <a:ext uri="{FF2B5EF4-FFF2-40B4-BE49-F238E27FC236}">
                <a16:creationId xmlns:a16="http://schemas.microsoft.com/office/drawing/2014/main" id="{DAE38610-41B2-71B6-911C-B96EC11103D0}"/>
              </a:ext>
            </a:extLst>
          </p:cNvPr>
          <p:cNvSpPr>
            <a:spLocks noChangeArrowheads="1"/>
          </p:cNvSpPr>
          <p:nvPr/>
        </p:nvSpPr>
        <p:spPr bwMode="auto">
          <a:xfrm>
            <a:off x="8429625" y="2651125"/>
            <a:ext cx="257175" cy="263525"/>
          </a:xfrm>
          <a:prstGeom prst="ellipse">
            <a:avLst/>
          </a:prstGeom>
          <a:solidFill>
            <a:srgbClr val="2828FF"/>
          </a:solidFill>
          <a:ln w="38100">
            <a:solidFill>
              <a:srgbClr val="2828FF"/>
            </a:solidFill>
            <a:round/>
            <a:headEnd/>
            <a:tailEnd/>
          </a:ln>
          <a:effectLst>
            <a:outerShdw dist="89803"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8810" name="Oval 63">
            <a:extLst>
              <a:ext uri="{FF2B5EF4-FFF2-40B4-BE49-F238E27FC236}">
                <a16:creationId xmlns:a16="http://schemas.microsoft.com/office/drawing/2014/main" id="{F3493FA7-D8A5-4F67-B265-3605BB34BB02}"/>
              </a:ext>
            </a:extLst>
          </p:cNvPr>
          <p:cNvSpPr>
            <a:spLocks noChangeArrowheads="1"/>
          </p:cNvSpPr>
          <p:nvPr/>
        </p:nvSpPr>
        <p:spPr bwMode="auto">
          <a:xfrm>
            <a:off x="8270875" y="2206625"/>
            <a:ext cx="257175" cy="263525"/>
          </a:xfrm>
          <a:prstGeom prst="ellipse">
            <a:avLst/>
          </a:prstGeom>
          <a:solidFill>
            <a:srgbClr val="2828FF"/>
          </a:solidFill>
          <a:ln w="38100">
            <a:solidFill>
              <a:srgbClr val="2828FF"/>
            </a:solidFill>
            <a:round/>
            <a:headEnd/>
            <a:tailEnd/>
          </a:ln>
          <a:effectLst>
            <a:outerShdw dist="89803"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8811" name="Oval 64">
            <a:extLst>
              <a:ext uri="{FF2B5EF4-FFF2-40B4-BE49-F238E27FC236}">
                <a16:creationId xmlns:a16="http://schemas.microsoft.com/office/drawing/2014/main" id="{4FFB2B5C-EE76-6747-568B-AD4479209A15}"/>
              </a:ext>
            </a:extLst>
          </p:cNvPr>
          <p:cNvSpPr>
            <a:spLocks noChangeArrowheads="1"/>
          </p:cNvSpPr>
          <p:nvPr/>
        </p:nvSpPr>
        <p:spPr bwMode="auto">
          <a:xfrm>
            <a:off x="7593013" y="2281238"/>
            <a:ext cx="257175" cy="263525"/>
          </a:xfrm>
          <a:prstGeom prst="ellipse">
            <a:avLst/>
          </a:prstGeom>
          <a:solidFill>
            <a:srgbClr val="2828FF"/>
          </a:solidFill>
          <a:ln w="38100">
            <a:solidFill>
              <a:srgbClr val="2828FF"/>
            </a:solidFill>
            <a:round/>
            <a:headEnd/>
            <a:tailEnd/>
          </a:ln>
          <a:effectLst>
            <a:outerShdw dist="89803"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8812" name="Oval 65">
            <a:extLst>
              <a:ext uri="{FF2B5EF4-FFF2-40B4-BE49-F238E27FC236}">
                <a16:creationId xmlns:a16="http://schemas.microsoft.com/office/drawing/2014/main" id="{2F60CC40-8815-8DA7-A4BB-2EDD01E0E220}"/>
              </a:ext>
            </a:extLst>
          </p:cNvPr>
          <p:cNvSpPr>
            <a:spLocks noChangeArrowheads="1"/>
          </p:cNvSpPr>
          <p:nvPr/>
        </p:nvSpPr>
        <p:spPr bwMode="auto">
          <a:xfrm>
            <a:off x="7770813" y="2070100"/>
            <a:ext cx="257175" cy="263525"/>
          </a:xfrm>
          <a:prstGeom prst="ellipse">
            <a:avLst/>
          </a:prstGeom>
          <a:solidFill>
            <a:srgbClr val="2828FF"/>
          </a:solidFill>
          <a:ln w="38100">
            <a:solidFill>
              <a:srgbClr val="2828FF"/>
            </a:solidFill>
            <a:round/>
            <a:headEnd/>
            <a:tailEnd/>
          </a:ln>
          <a:effectLst>
            <a:outerShdw dist="89803"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8813" name="Oval 66">
            <a:extLst>
              <a:ext uri="{FF2B5EF4-FFF2-40B4-BE49-F238E27FC236}">
                <a16:creationId xmlns:a16="http://schemas.microsoft.com/office/drawing/2014/main" id="{330A6A30-A1EE-96F4-E9C3-BBA9B05600D8}"/>
              </a:ext>
            </a:extLst>
          </p:cNvPr>
          <p:cNvSpPr>
            <a:spLocks noChangeArrowheads="1"/>
          </p:cNvSpPr>
          <p:nvPr/>
        </p:nvSpPr>
        <p:spPr bwMode="auto">
          <a:xfrm>
            <a:off x="7431088" y="1627188"/>
            <a:ext cx="257175" cy="263525"/>
          </a:xfrm>
          <a:prstGeom prst="ellipse">
            <a:avLst/>
          </a:prstGeom>
          <a:solidFill>
            <a:srgbClr val="2828FF"/>
          </a:solidFill>
          <a:ln w="38100">
            <a:solidFill>
              <a:srgbClr val="2828FF"/>
            </a:solidFill>
            <a:round/>
            <a:headEnd/>
            <a:tailEnd/>
          </a:ln>
          <a:effectLst>
            <a:outerShdw dist="89803"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8814" name="Oval 67">
            <a:extLst>
              <a:ext uri="{FF2B5EF4-FFF2-40B4-BE49-F238E27FC236}">
                <a16:creationId xmlns:a16="http://schemas.microsoft.com/office/drawing/2014/main" id="{DFB48BA2-E401-DDA8-FE81-7DBEC7B2CE8C}"/>
              </a:ext>
            </a:extLst>
          </p:cNvPr>
          <p:cNvSpPr>
            <a:spLocks noChangeArrowheads="1"/>
          </p:cNvSpPr>
          <p:nvPr/>
        </p:nvSpPr>
        <p:spPr bwMode="auto">
          <a:xfrm>
            <a:off x="8305800" y="5248275"/>
            <a:ext cx="257175" cy="263525"/>
          </a:xfrm>
          <a:prstGeom prst="ellipse">
            <a:avLst/>
          </a:prstGeom>
          <a:solidFill>
            <a:srgbClr val="2828FF"/>
          </a:solidFill>
          <a:ln w="38100">
            <a:solidFill>
              <a:srgbClr val="2828FF"/>
            </a:solidFill>
            <a:round/>
            <a:headEnd/>
            <a:tailEnd/>
          </a:ln>
          <a:effectLst>
            <a:outerShdw dist="89803"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8815" name="Oval 68">
            <a:extLst>
              <a:ext uri="{FF2B5EF4-FFF2-40B4-BE49-F238E27FC236}">
                <a16:creationId xmlns:a16="http://schemas.microsoft.com/office/drawing/2014/main" id="{D4C5DE87-3C7D-505E-8A7F-A186DCCAC79A}"/>
              </a:ext>
            </a:extLst>
          </p:cNvPr>
          <p:cNvSpPr>
            <a:spLocks noChangeArrowheads="1"/>
          </p:cNvSpPr>
          <p:nvPr/>
        </p:nvSpPr>
        <p:spPr bwMode="auto">
          <a:xfrm>
            <a:off x="8250238" y="4725988"/>
            <a:ext cx="257175" cy="263525"/>
          </a:xfrm>
          <a:prstGeom prst="ellipse">
            <a:avLst/>
          </a:prstGeom>
          <a:solidFill>
            <a:srgbClr val="2828FF"/>
          </a:solidFill>
          <a:ln w="38100">
            <a:solidFill>
              <a:srgbClr val="2828FF"/>
            </a:solidFill>
            <a:round/>
            <a:headEnd/>
            <a:tailEnd/>
          </a:ln>
          <a:effectLst>
            <a:outerShdw dist="89803"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8816" name="Oval 69">
            <a:extLst>
              <a:ext uri="{FF2B5EF4-FFF2-40B4-BE49-F238E27FC236}">
                <a16:creationId xmlns:a16="http://schemas.microsoft.com/office/drawing/2014/main" id="{530D6C5F-892D-4AEB-3D49-E82F6DCE1003}"/>
              </a:ext>
            </a:extLst>
          </p:cNvPr>
          <p:cNvSpPr>
            <a:spLocks noChangeArrowheads="1"/>
          </p:cNvSpPr>
          <p:nvPr/>
        </p:nvSpPr>
        <p:spPr bwMode="auto">
          <a:xfrm>
            <a:off x="8713788" y="4335463"/>
            <a:ext cx="257175" cy="263525"/>
          </a:xfrm>
          <a:prstGeom prst="ellipse">
            <a:avLst/>
          </a:prstGeom>
          <a:solidFill>
            <a:srgbClr val="2828FF"/>
          </a:solidFill>
          <a:ln w="38100">
            <a:solidFill>
              <a:srgbClr val="2828FF"/>
            </a:solidFill>
            <a:round/>
            <a:headEnd/>
            <a:tailEnd/>
          </a:ln>
          <a:effectLst>
            <a:outerShdw dist="89803"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8817" name="Oval 70">
            <a:extLst>
              <a:ext uri="{FF2B5EF4-FFF2-40B4-BE49-F238E27FC236}">
                <a16:creationId xmlns:a16="http://schemas.microsoft.com/office/drawing/2014/main" id="{C27B5740-6A8F-F1E0-65EC-B9179AE10866}"/>
              </a:ext>
            </a:extLst>
          </p:cNvPr>
          <p:cNvSpPr>
            <a:spLocks noChangeArrowheads="1"/>
          </p:cNvSpPr>
          <p:nvPr/>
        </p:nvSpPr>
        <p:spPr bwMode="auto">
          <a:xfrm>
            <a:off x="8399463" y="4279900"/>
            <a:ext cx="257175" cy="263525"/>
          </a:xfrm>
          <a:prstGeom prst="ellipse">
            <a:avLst/>
          </a:prstGeom>
          <a:solidFill>
            <a:srgbClr val="2828FF"/>
          </a:solidFill>
          <a:ln w="38100">
            <a:solidFill>
              <a:srgbClr val="2828FF"/>
            </a:solidFill>
            <a:round/>
            <a:headEnd/>
            <a:tailEnd/>
          </a:ln>
          <a:effectLst>
            <a:outerShdw dist="89803"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8818" name="Rectangle 72">
            <a:extLst>
              <a:ext uri="{FF2B5EF4-FFF2-40B4-BE49-F238E27FC236}">
                <a16:creationId xmlns:a16="http://schemas.microsoft.com/office/drawing/2014/main" id="{970D6545-481A-1FD6-F523-2C7B7CB07646}"/>
              </a:ext>
            </a:extLst>
          </p:cNvPr>
          <p:cNvSpPr>
            <a:spLocks noChangeArrowheads="1"/>
          </p:cNvSpPr>
          <p:nvPr/>
        </p:nvSpPr>
        <p:spPr bwMode="auto">
          <a:xfrm>
            <a:off x="0" y="0"/>
            <a:ext cx="10058400" cy="7772400"/>
          </a:xfrm>
          <a:prstGeom prst="rect">
            <a:avLst/>
          </a:prstGeom>
          <a:solidFill>
            <a:schemeClr val="tx1">
              <a:alpha val="73218"/>
            </a:schemeClr>
          </a:solidFill>
          <a:ln>
            <a:noFill/>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ctr" rtl="1" eaLnBrk="0" fontAlgn="base" hangingPunct="0">
              <a:spcBef>
                <a:spcPct val="0"/>
              </a:spcBef>
              <a:spcAft>
                <a:spcPct val="0"/>
              </a:spcAft>
            </a:pPr>
            <a:endParaRPr lang="th-TH" altLang="en-US"/>
          </a:p>
        </p:txBody>
      </p:sp>
      <p:sp>
        <p:nvSpPr>
          <p:cNvPr id="118819" name="Text Box 73">
            <a:extLst>
              <a:ext uri="{FF2B5EF4-FFF2-40B4-BE49-F238E27FC236}">
                <a16:creationId xmlns:a16="http://schemas.microsoft.com/office/drawing/2014/main" id="{ABD3B234-C0B5-25AD-71D9-9E19A41566F4}"/>
              </a:ext>
            </a:extLst>
          </p:cNvPr>
          <p:cNvSpPr txBox="1">
            <a:spLocks noChangeArrowheads="1"/>
          </p:cNvSpPr>
          <p:nvPr/>
        </p:nvSpPr>
        <p:spPr bwMode="auto">
          <a:xfrm>
            <a:off x="1150938" y="863600"/>
            <a:ext cx="8093075"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2000"/>
          </a:p>
        </p:txBody>
      </p:sp>
      <p:sp>
        <p:nvSpPr>
          <p:cNvPr id="1333322" name="Text Box 74">
            <a:extLst>
              <a:ext uri="{FF2B5EF4-FFF2-40B4-BE49-F238E27FC236}">
                <a16:creationId xmlns:a16="http://schemas.microsoft.com/office/drawing/2014/main" id="{D1B18BC1-18B0-D341-E2FB-078FB5E5945B}"/>
              </a:ext>
            </a:extLst>
          </p:cNvPr>
          <p:cNvSpPr txBox="1">
            <a:spLocks noChangeArrowheads="1"/>
          </p:cNvSpPr>
          <p:nvPr/>
        </p:nvSpPr>
        <p:spPr bwMode="auto">
          <a:xfrm>
            <a:off x="715963" y="561305"/>
            <a:ext cx="8956675" cy="95406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my-MM" altLang="en-US" sz="2800" i="1" dirty="0">
                <a:solidFill>
                  <a:schemeClr val="bg1"/>
                </a:solidFill>
                <a:latin typeface="Pyidaungsu" panose="020B0502040204020203" pitchFamily="34" charset="0"/>
                <a:cs typeface="Pyidaungsu" panose="020B0502040204020203" pitchFamily="34" charset="0"/>
              </a:rPr>
              <a:t>ကနဦးအသင်းတော် အတွက် အရေးကြီးသော အခြေခံစည်းမျဉ်းကို ပေးစာမှ ဖော်ပြခဲ့သည်။</a:t>
            </a:r>
            <a:endParaRPr lang="en-US" altLang="en-US" sz="2800" i="1" dirty="0">
              <a:solidFill>
                <a:schemeClr val="bg1"/>
              </a:solidFill>
              <a:latin typeface="Pyidaungsu" panose="020B0502040204020203" pitchFamily="34" charset="0"/>
              <a:cs typeface="Pyidaungsu" panose="020B0502040204020203" pitchFamily="34" charset="0"/>
            </a:endParaRPr>
          </a:p>
        </p:txBody>
      </p:sp>
      <p:sp>
        <p:nvSpPr>
          <p:cNvPr id="1333323" name="Text Box 75">
            <a:extLst>
              <a:ext uri="{FF2B5EF4-FFF2-40B4-BE49-F238E27FC236}">
                <a16:creationId xmlns:a16="http://schemas.microsoft.com/office/drawing/2014/main" id="{3E888F7E-000D-676E-69EB-5B22D1E69AA6}"/>
              </a:ext>
            </a:extLst>
          </p:cNvPr>
          <p:cNvSpPr txBox="1">
            <a:spLocks noChangeArrowheads="1"/>
          </p:cNvSpPr>
          <p:nvPr/>
        </p:nvSpPr>
        <p:spPr bwMode="auto">
          <a:xfrm>
            <a:off x="744538" y="1750342"/>
            <a:ext cx="8956675" cy="95406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marL="609600" indent="-609600">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buFont typeface="Wingdings" pitchFamily="2" charset="2"/>
              <a:buChar char="§"/>
            </a:pPr>
            <a:r>
              <a:rPr lang="my-MM" altLang="en-US" sz="2800" dirty="0">
                <a:solidFill>
                  <a:srgbClr val="FFEA18"/>
                </a:solidFill>
                <a:latin typeface="Pyidaungsu" panose="020B0502040204020203" pitchFamily="34" charset="0"/>
                <a:cs typeface="Pyidaungsu" panose="020B0502040204020203" pitchFamily="34" charset="0"/>
              </a:rPr>
              <a:t>အဖွဲ့အစည်း လှုပ်ရှားမှု နှင့်တိုးချဲ့ခြင်း အသင်းတော်ဖွဲ့စည်းရာတွင် မိသားစုအသက်တာ</a:t>
            </a:r>
            <a:endParaRPr lang="en-US" altLang="en-US" sz="2800" dirty="0">
              <a:solidFill>
                <a:srgbClr val="FFEA18"/>
              </a:solidFill>
              <a:latin typeface="Pyidaungsu" panose="020B0502040204020203" pitchFamily="34" charset="0"/>
              <a:cs typeface="Pyidaungsu" panose="020B0502040204020203" pitchFamily="34" charset="0"/>
            </a:endParaRPr>
          </a:p>
        </p:txBody>
      </p:sp>
      <p:sp>
        <p:nvSpPr>
          <p:cNvPr id="1333324" name="Text Box 76">
            <a:extLst>
              <a:ext uri="{FF2B5EF4-FFF2-40B4-BE49-F238E27FC236}">
                <a16:creationId xmlns:a16="http://schemas.microsoft.com/office/drawing/2014/main" id="{1B6E4ABD-EED5-BE5F-D69D-E9035B4A504B}"/>
              </a:ext>
            </a:extLst>
          </p:cNvPr>
          <p:cNvSpPr txBox="1">
            <a:spLocks noChangeArrowheads="1"/>
          </p:cNvSpPr>
          <p:nvPr/>
        </p:nvSpPr>
        <p:spPr bwMode="auto">
          <a:xfrm>
            <a:off x="727075" y="2855242"/>
            <a:ext cx="8956675" cy="6309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buFont typeface="Wingdings" pitchFamily="2" charset="2"/>
              <a:buChar char="§"/>
            </a:pPr>
            <a:r>
              <a:rPr lang="en-US" altLang="en-US" sz="3500" dirty="0">
                <a:solidFill>
                  <a:srgbClr val="FFEA18"/>
                </a:solidFill>
              </a:rPr>
              <a:t> </a:t>
            </a:r>
            <a:r>
              <a:rPr lang="en-US" altLang="en-US" sz="2400" dirty="0" err="1">
                <a:solidFill>
                  <a:srgbClr val="FFEA18"/>
                </a:solidFill>
                <a:latin typeface="Pyidaungsu" panose="020B0502040204020203" pitchFamily="34" charset="0"/>
                <a:cs typeface="Pyidaungsu" panose="020B0502040204020203" pitchFamily="34" charset="0"/>
              </a:rPr>
              <a:t>အသင်းသားများကြားထဲတွင</a:t>
            </a:r>
            <a:r>
              <a:rPr lang="en-US" altLang="en-US" sz="2400" dirty="0">
                <a:solidFill>
                  <a:srgbClr val="FFEA18"/>
                </a:solidFill>
                <a:latin typeface="Pyidaungsu" panose="020B0502040204020203" pitchFamily="34" charset="0"/>
                <a:cs typeface="Pyidaungsu" panose="020B0502040204020203" pitchFamily="34" charset="0"/>
              </a:rPr>
              <a:t>် </a:t>
            </a:r>
            <a:r>
              <a:rPr lang="en-US" altLang="en-US" sz="2400" dirty="0" err="1">
                <a:solidFill>
                  <a:srgbClr val="FFEA18"/>
                </a:solidFill>
                <a:latin typeface="Pyidaungsu" panose="020B0502040204020203" pitchFamily="34" charset="0"/>
                <a:cs typeface="Pyidaungsu" panose="020B0502040204020203" pitchFamily="34" charset="0"/>
              </a:rPr>
              <a:t>နေထိုင်သော</a:t>
            </a:r>
            <a:r>
              <a:rPr lang="en-US" altLang="en-US" sz="2400" dirty="0">
                <a:solidFill>
                  <a:srgbClr val="FFEA18"/>
                </a:solidFill>
                <a:latin typeface="Pyidaungsu" panose="020B0502040204020203" pitchFamily="34" charset="0"/>
                <a:cs typeface="Pyidaungsu" panose="020B0502040204020203" pitchFamily="34" charset="0"/>
              </a:rPr>
              <a:t> </a:t>
            </a:r>
            <a:r>
              <a:rPr lang="en-US" altLang="en-US" sz="2400" dirty="0" err="1">
                <a:solidFill>
                  <a:srgbClr val="FFEA18"/>
                </a:solidFill>
                <a:latin typeface="Pyidaungsu" panose="020B0502040204020203" pitchFamily="34" charset="0"/>
                <a:cs typeface="Pyidaungsu" panose="020B0502040204020203" pitchFamily="34" charset="0"/>
              </a:rPr>
              <a:t>အသက်တာ</a:t>
            </a:r>
            <a:endParaRPr lang="en-US" altLang="en-US" sz="3500" dirty="0">
              <a:solidFill>
                <a:srgbClr val="FFEA18"/>
              </a:solidFill>
            </a:endParaRPr>
          </a:p>
        </p:txBody>
      </p:sp>
      <p:sp>
        <p:nvSpPr>
          <p:cNvPr id="1333325" name="Text Box 77">
            <a:extLst>
              <a:ext uri="{FF2B5EF4-FFF2-40B4-BE49-F238E27FC236}">
                <a16:creationId xmlns:a16="http://schemas.microsoft.com/office/drawing/2014/main" id="{94EAC196-4EA9-D425-5600-AC9A0B2FD340}"/>
              </a:ext>
            </a:extLst>
          </p:cNvPr>
          <p:cNvSpPr txBox="1">
            <a:spLocks noChangeArrowheads="1"/>
          </p:cNvSpPr>
          <p:nvPr/>
        </p:nvSpPr>
        <p:spPr bwMode="auto">
          <a:xfrm>
            <a:off x="715963" y="3737892"/>
            <a:ext cx="8956675" cy="46162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buFont typeface="Wingdings" pitchFamily="2" charset="2"/>
              <a:buChar char="§"/>
            </a:pPr>
            <a:r>
              <a:rPr lang="en-US" altLang="en-US" sz="2400" dirty="0" err="1">
                <a:solidFill>
                  <a:srgbClr val="FFEA18"/>
                </a:solidFill>
                <a:latin typeface="Pyidaungsu" panose="020B0502040204020203" pitchFamily="34" charset="0"/>
                <a:cs typeface="Pyidaungsu" panose="020B0502040204020203" pitchFamily="34" charset="0"/>
              </a:rPr>
              <a:t>မိသားစုများ</a:t>
            </a:r>
            <a:r>
              <a:rPr lang="en-US" altLang="en-US" sz="2400" dirty="0">
                <a:solidFill>
                  <a:srgbClr val="FFEA18"/>
                </a:solidFill>
                <a:latin typeface="Pyidaungsu" panose="020B0502040204020203" pitchFamily="34" charset="0"/>
                <a:cs typeface="Pyidaungsu" panose="020B0502040204020203" pitchFamily="34" charset="0"/>
              </a:rPr>
              <a:t> </a:t>
            </a:r>
            <a:r>
              <a:rPr lang="en-US" altLang="en-US" sz="2400" dirty="0" err="1">
                <a:solidFill>
                  <a:srgbClr val="FFEA18"/>
                </a:solidFill>
                <a:latin typeface="Pyidaungsu" panose="020B0502040204020203" pitchFamily="34" charset="0"/>
                <a:cs typeface="Pyidaungsu" panose="020B0502040204020203" pitchFamily="34" charset="0"/>
              </a:rPr>
              <a:t>အသက်တာ</a:t>
            </a:r>
            <a:endParaRPr lang="en-US" altLang="en-US" sz="3500" dirty="0">
              <a:solidFill>
                <a:srgbClr val="FFEA18"/>
              </a:solidFill>
            </a:endParaRPr>
          </a:p>
        </p:txBody>
      </p:sp>
      <p:sp>
        <p:nvSpPr>
          <p:cNvPr id="1333326" name="Text Box 78">
            <a:extLst>
              <a:ext uri="{FF2B5EF4-FFF2-40B4-BE49-F238E27FC236}">
                <a16:creationId xmlns:a16="http://schemas.microsoft.com/office/drawing/2014/main" id="{10AAE20C-AB1F-BC03-5A73-421D9D251800}"/>
              </a:ext>
            </a:extLst>
          </p:cNvPr>
          <p:cNvSpPr txBox="1">
            <a:spLocks noChangeArrowheads="1"/>
          </p:cNvSpPr>
          <p:nvPr/>
        </p:nvSpPr>
        <p:spPr bwMode="auto">
          <a:xfrm>
            <a:off x="328613" y="4596730"/>
            <a:ext cx="9729787" cy="46162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buFont typeface="Wingdings" pitchFamily="2" charset="2"/>
              <a:buChar char="§"/>
            </a:pPr>
            <a:r>
              <a:rPr lang="en-US" altLang="en-US" sz="2400" dirty="0" err="1">
                <a:solidFill>
                  <a:srgbClr val="FFEA18"/>
                </a:solidFill>
                <a:latin typeface="Pyidaungsu" panose="020B0502040204020203" pitchFamily="34" charset="0"/>
                <a:cs typeface="Pyidaungsu" panose="020B0502040204020203" pitchFamily="34" charset="0"/>
              </a:rPr>
              <a:t>တစ်ဦးနှင</a:t>
            </a:r>
            <a:r>
              <a:rPr lang="en-US" altLang="en-US" sz="2400" dirty="0">
                <a:solidFill>
                  <a:srgbClr val="FFEA18"/>
                </a:solidFill>
                <a:latin typeface="Pyidaungsu" panose="020B0502040204020203" pitchFamily="34" charset="0"/>
                <a:cs typeface="Pyidaungsu" panose="020B0502040204020203" pitchFamily="34" charset="0"/>
              </a:rPr>
              <a:t>့်</a:t>
            </a:r>
            <a:r>
              <a:rPr lang="en-US" altLang="en-US" sz="2400" dirty="0" err="1">
                <a:solidFill>
                  <a:srgbClr val="FFEA18"/>
                </a:solidFill>
                <a:latin typeface="Pyidaungsu" panose="020B0502040204020203" pitchFamily="34" charset="0"/>
                <a:cs typeface="Pyidaungsu" panose="020B0502040204020203" pitchFamily="34" charset="0"/>
              </a:rPr>
              <a:t>တစ်ဦး</a:t>
            </a:r>
            <a:r>
              <a:rPr lang="en-US" altLang="en-US" sz="2400" dirty="0">
                <a:solidFill>
                  <a:srgbClr val="FFEA18"/>
                </a:solidFill>
                <a:latin typeface="Pyidaungsu" panose="020B0502040204020203" pitchFamily="34" charset="0"/>
                <a:cs typeface="Pyidaungsu" panose="020B0502040204020203" pitchFamily="34" charset="0"/>
              </a:rPr>
              <a:t> </a:t>
            </a:r>
            <a:r>
              <a:rPr lang="en-US" altLang="en-US" sz="2400" dirty="0" err="1">
                <a:solidFill>
                  <a:srgbClr val="FFEA18"/>
                </a:solidFill>
                <a:latin typeface="Pyidaungsu" panose="020B0502040204020203" pitchFamily="34" charset="0"/>
                <a:cs typeface="Pyidaungsu" panose="020B0502040204020203" pitchFamily="34" charset="0"/>
              </a:rPr>
              <a:t>ဆက်ဆံမှု</a:t>
            </a:r>
            <a:endParaRPr lang="en-US" altLang="en-US" sz="3500" dirty="0">
              <a:solidFill>
                <a:srgbClr val="FFEA18"/>
              </a:solidFill>
            </a:endParaRPr>
          </a:p>
        </p:txBody>
      </p:sp>
      <p:sp>
        <p:nvSpPr>
          <p:cNvPr id="1333327" name="Text Box 79">
            <a:extLst>
              <a:ext uri="{FF2B5EF4-FFF2-40B4-BE49-F238E27FC236}">
                <a16:creationId xmlns:a16="http://schemas.microsoft.com/office/drawing/2014/main" id="{758720C1-5171-B159-9D72-88C95D198165}"/>
              </a:ext>
            </a:extLst>
          </p:cNvPr>
          <p:cNvSpPr txBox="1">
            <a:spLocks noChangeArrowheads="1"/>
          </p:cNvSpPr>
          <p:nvPr/>
        </p:nvSpPr>
        <p:spPr bwMode="auto">
          <a:xfrm>
            <a:off x="696913" y="5496842"/>
            <a:ext cx="8956675" cy="46162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buFont typeface="Wingdings" pitchFamily="2" charset="2"/>
              <a:buChar char="§"/>
            </a:pPr>
            <a:r>
              <a:rPr lang="en-US" altLang="en-US" sz="2400" dirty="0" err="1">
                <a:solidFill>
                  <a:srgbClr val="FFEA18"/>
                </a:solidFill>
                <a:latin typeface="Pyidaungsu" panose="020B0502040204020203" pitchFamily="34" charset="0"/>
                <a:cs typeface="Pyidaungsu" panose="020B0502040204020203" pitchFamily="34" charset="0"/>
              </a:rPr>
              <a:t>ဝိညာဉ်ရေးရာ</a:t>
            </a:r>
            <a:r>
              <a:rPr lang="en-US" altLang="en-US" sz="2400" dirty="0">
                <a:solidFill>
                  <a:srgbClr val="FFEA18"/>
                </a:solidFill>
                <a:latin typeface="Pyidaungsu" panose="020B0502040204020203" pitchFamily="34" charset="0"/>
                <a:cs typeface="Pyidaungsu" panose="020B0502040204020203" pitchFamily="34" charset="0"/>
              </a:rPr>
              <a:t> </a:t>
            </a:r>
            <a:r>
              <a:rPr lang="en-US" altLang="en-US" sz="2400" dirty="0" err="1">
                <a:solidFill>
                  <a:srgbClr val="FFEA18"/>
                </a:solidFill>
                <a:latin typeface="Pyidaungsu" panose="020B0502040204020203" pitchFamily="34" charset="0"/>
                <a:cs typeface="Pyidaungsu" panose="020B0502040204020203" pitchFamily="34" charset="0"/>
              </a:rPr>
              <a:t>အသက်တာ</a:t>
            </a:r>
            <a:endParaRPr lang="en-US" altLang="en-US" sz="3500" dirty="0">
              <a:solidFill>
                <a:srgbClr val="FFEA18"/>
              </a:solidFill>
            </a:endParaRPr>
          </a:p>
        </p:txBody>
      </p:sp>
      <p:sp>
        <p:nvSpPr>
          <p:cNvPr id="1333328" name="Text Box 80">
            <a:extLst>
              <a:ext uri="{FF2B5EF4-FFF2-40B4-BE49-F238E27FC236}">
                <a16:creationId xmlns:a16="http://schemas.microsoft.com/office/drawing/2014/main" id="{0B33AC7F-4A73-1572-A88F-F625B71F45D8}"/>
              </a:ext>
            </a:extLst>
          </p:cNvPr>
          <p:cNvSpPr txBox="1">
            <a:spLocks noChangeArrowheads="1"/>
          </p:cNvSpPr>
          <p:nvPr/>
        </p:nvSpPr>
        <p:spPr bwMode="auto">
          <a:xfrm>
            <a:off x="417513" y="6400130"/>
            <a:ext cx="9540875" cy="46162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buFont typeface="Wingdings" pitchFamily="2" charset="2"/>
              <a:buChar char="§"/>
            </a:pPr>
            <a:r>
              <a:rPr lang="en-US" altLang="en-US" sz="2400" dirty="0" err="1">
                <a:solidFill>
                  <a:srgbClr val="FFEA18"/>
                </a:solidFill>
                <a:latin typeface="Pyidaungsu" panose="020B0502040204020203" pitchFamily="34" charset="0"/>
                <a:cs typeface="Pyidaungsu" panose="020B0502040204020203" pitchFamily="34" charset="0"/>
              </a:rPr>
              <a:t>မဟာစေစားချက်ကို</a:t>
            </a:r>
            <a:r>
              <a:rPr lang="en-US" altLang="en-US" sz="2400" dirty="0">
                <a:solidFill>
                  <a:srgbClr val="FFEA18"/>
                </a:solidFill>
                <a:latin typeface="Pyidaungsu" panose="020B0502040204020203" pitchFamily="34" charset="0"/>
                <a:cs typeface="Pyidaungsu" panose="020B0502040204020203" pitchFamily="34" charset="0"/>
              </a:rPr>
              <a:t> </a:t>
            </a:r>
            <a:r>
              <a:rPr lang="en-US" altLang="en-US" sz="2400" dirty="0" err="1">
                <a:solidFill>
                  <a:srgbClr val="FFEA18"/>
                </a:solidFill>
                <a:latin typeface="Pyidaungsu" panose="020B0502040204020203" pitchFamily="34" charset="0"/>
                <a:cs typeface="Pyidaungsu" panose="020B0502040204020203" pitchFamily="34" charset="0"/>
              </a:rPr>
              <a:t>ဖြည</a:t>
            </a:r>
            <a:r>
              <a:rPr lang="en-US" altLang="en-US" sz="2400" dirty="0">
                <a:solidFill>
                  <a:srgbClr val="FFEA18"/>
                </a:solidFill>
                <a:latin typeface="Pyidaungsu" panose="020B0502040204020203" pitchFamily="34" charset="0"/>
                <a:cs typeface="Pyidaungsu" panose="020B0502040204020203" pitchFamily="34" charset="0"/>
              </a:rPr>
              <a:t>့်</a:t>
            </a:r>
            <a:r>
              <a:rPr lang="en-US" altLang="en-US" sz="2400" dirty="0" err="1">
                <a:solidFill>
                  <a:srgbClr val="FFEA18"/>
                </a:solidFill>
                <a:latin typeface="Pyidaungsu" panose="020B0502040204020203" pitchFamily="34" charset="0"/>
                <a:cs typeface="Pyidaungsu" panose="020B0502040204020203" pitchFamily="34" charset="0"/>
              </a:rPr>
              <a:t>ဆည်းခြင်း</a:t>
            </a:r>
            <a:endParaRPr lang="en-US" altLang="en-US" sz="3500" dirty="0">
              <a:solidFill>
                <a:srgbClr val="FFEA18"/>
              </a:solidFill>
            </a:endParaRPr>
          </a:p>
        </p:txBody>
      </p:sp>
      <p:sp>
        <p:nvSpPr>
          <p:cNvPr id="118827" name="Text Box 37">
            <a:extLst>
              <a:ext uri="{FF2B5EF4-FFF2-40B4-BE49-F238E27FC236}">
                <a16:creationId xmlns:a16="http://schemas.microsoft.com/office/drawing/2014/main" id="{88485594-ABF3-2611-3AA5-CFFF5E60F07A}"/>
              </a:ext>
            </a:extLst>
          </p:cNvPr>
          <p:cNvSpPr txBox="1">
            <a:spLocks noChangeArrowheads="1"/>
          </p:cNvSpPr>
          <p:nvPr/>
        </p:nvSpPr>
        <p:spPr bwMode="auto">
          <a:xfrm>
            <a:off x="798513" y="7431088"/>
            <a:ext cx="5953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900">
                <a:solidFill>
                  <a:schemeClr val="bg1"/>
                </a:solidFill>
              </a:rPr>
              <a:t>©2004 TBBMI</a:t>
            </a:r>
          </a:p>
        </p:txBody>
      </p:sp>
      <p:sp>
        <p:nvSpPr>
          <p:cNvPr id="118828" name="Rectangle 38">
            <a:extLst>
              <a:ext uri="{FF2B5EF4-FFF2-40B4-BE49-F238E27FC236}">
                <a16:creationId xmlns:a16="http://schemas.microsoft.com/office/drawing/2014/main" id="{F6A3E4FA-E29C-9CF0-10F7-0546CA07B394}"/>
              </a:ext>
            </a:extLst>
          </p:cNvPr>
          <p:cNvSpPr>
            <a:spLocks noChangeArrowheads="1"/>
          </p:cNvSpPr>
          <p:nvPr/>
        </p:nvSpPr>
        <p:spPr bwMode="auto">
          <a:xfrm>
            <a:off x="8743950" y="7397750"/>
            <a:ext cx="492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000">
                <a:solidFill>
                  <a:schemeClr val="bg1"/>
                </a:solidFill>
              </a:rPr>
              <a:t>8.0.08.</a:t>
            </a:r>
          </a:p>
        </p:txBody>
      </p:sp>
      <p:sp>
        <p:nvSpPr>
          <p:cNvPr id="118829" name="Text Box 39">
            <a:extLst>
              <a:ext uri="{FF2B5EF4-FFF2-40B4-BE49-F238E27FC236}">
                <a16:creationId xmlns:a16="http://schemas.microsoft.com/office/drawing/2014/main" id="{5C85D4DE-A4D3-2CC6-C37B-85342017A107}"/>
              </a:ext>
            </a:extLst>
          </p:cNvPr>
          <p:cNvSpPr txBox="1">
            <a:spLocks noChangeArrowheads="1"/>
          </p:cNvSpPr>
          <p:nvPr/>
        </p:nvSpPr>
        <p:spPr bwMode="auto">
          <a:xfrm>
            <a:off x="9188450" y="7402513"/>
            <a:ext cx="3000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50</a:t>
            </a:r>
          </a:p>
        </p:txBody>
      </p:sp>
      <p:sp>
        <p:nvSpPr>
          <p:cNvPr id="118830" name="Text Box 83">
            <a:extLst>
              <a:ext uri="{FF2B5EF4-FFF2-40B4-BE49-F238E27FC236}">
                <a16:creationId xmlns:a16="http://schemas.microsoft.com/office/drawing/2014/main" id="{011C3030-52A9-DC18-34C1-CDD4C0F77312}"/>
              </a:ext>
            </a:extLst>
          </p:cNvPr>
          <p:cNvSpPr txBox="1">
            <a:spLocks noChangeArrowheads="1"/>
          </p:cNvSpPr>
          <p:nvPr/>
        </p:nvSpPr>
        <p:spPr bwMode="auto">
          <a:xfrm>
            <a:off x="9632950" y="7345363"/>
            <a:ext cx="265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rPr>
              <a:t>6</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333322"/>
                                        </p:tgtEl>
                                        <p:attrNameLst>
                                          <p:attrName>style.visibility</p:attrName>
                                        </p:attrNameLst>
                                      </p:cBhvr>
                                      <p:to>
                                        <p:strVal val="visible"/>
                                      </p:to>
                                    </p:set>
                                    <p:animEffect transition="in" filter="box(out)">
                                      <p:cBhvr>
                                        <p:cTn id="7" dur="500"/>
                                        <p:tgtEl>
                                          <p:spTgt spid="13333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333323"/>
                                        </p:tgtEl>
                                        <p:attrNameLst>
                                          <p:attrName>style.visibility</p:attrName>
                                        </p:attrNameLst>
                                      </p:cBhvr>
                                      <p:to>
                                        <p:strVal val="visible"/>
                                      </p:to>
                                    </p:set>
                                    <p:animEffect transition="in" filter="box(out)">
                                      <p:cBhvr>
                                        <p:cTn id="12" dur="500"/>
                                        <p:tgtEl>
                                          <p:spTgt spid="13333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333324"/>
                                        </p:tgtEl>
                                        <p:attrNameLst>
                                          <p:attrName>style.visibility</p:attrName>
                                        </p:attrNameLst>
                                      </p:cBhvr>
                                      <p:to>
                                        <p:strVal val="visible"/>
                                      </p:to>
                                    </p:set>
                                    <p:animEffect transition="in" filter="box(out)">
                                      <p:cBhvr>
                                        <p:cTn id="17" dur="500"/>
                                        <p:tgtEl>
                                          <p:spTgt spid="133332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1333325"/>
                                        </p:tgtEl>
                                        <p:attrNameLst>
                                          <p:attrName>style.visibility</p:attrName>
                                        </p:attrNameLst>
                                      </p:cBhvr>
                                      <p:to>
                                        <p:strVal val="visible"/>
                                      </p:to>
                                    </p:set>
                                    <p:animEffect transition="in" filter="box(out)">
                                      <p:cBhvr>
                                        <p:cTn id="22" dur="500"/>
                                        <p:tgtEl>
                                          <p:spTgt spid="133332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1333326"/>
                                        </p:tgtEl>
                                        <p:attrNameLst>
                                          <p:attrName>style.visibility</p:attrName>
                                        </p:attrNameLst>
                                      </p:cBhvr>
                                      <p:to>
                                        <p:strVal val="visible"/>
                                      </p:to>
                                    </p:set>
                                    <p:animEffect transition="in" filter="box(out)">
                                      <p:cBhvr>
                                        <p:cTn id="27" dur="500"/>
                                        <p:tgtEl>
                                          <p:spTgt spid="13333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1333327"/>
                                        </p:tgtEl>
                                        <p:attrNameLst>
                                          <p:attrName>style.visibility</p:attrName>
                                        </p:attrNameLst>
                                      </p:cBhvr>
                                      <p:to>
                                        <p:strVal val="visible"/>
                                      </p:to>
                                    </p:set>
                                    <p:animEffect transition="in" filter="box(out)">
                                      <p:cBhvr>
                                        <p:cTn id="32" dur="500"/>
                                        <p:tgtEl>
                                          <p:spTgt spid="133332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1333328"/>
                                        </p:tgtEl>
                                        <p:attrNameLst>
                                          <p:attrName>style.visibility</p:attrName>
                                        </p:attrNameLst>
                                      </p:cBhvr>
                                      <p:to>
                                        <p:strVal val="visible"/>
                                      </p:to>
                                    </p:set>
                                    <p:animEffect transition="in" filter="box(out)">
                                      <p:cBhvr>
                                        <p:cTn id="37" dur="500"/>
                                        <p:tgtEl>
                                          <p:spTgt spid="1333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322" grpId="0" autoUpdateAnimBg="0"/>
      <p:bldP spid="1333323" grpId="0" autoUpdateAnimBg="0"/>
      <p:bldP spid="1333324" grpId="0" autoUpdateAnimBg="0"/>
      <p:bldP spid="1333325" grpId="0" autoUpdateAnimBg="0"/>
      <p:bldP spid="1333326" grpId="0" autoUpdateAnimBg="0"/>
      <p:bldP spid="1333327" grpId="0" autoUpdateAnimBg="0"/>
      <p:bldP spid="1333328"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Line 2">
            <a:extLst>
              <a:ext uri="{FF2B5EF4-FFF2-40B4-BE49-F238E27FC236}">
                <a16:creationId xmlns:a16="http://schemas.microsoft.com/office/drawing/2014/main" id="{78B37C50-5843-37D8-A1C8-3B8932F9A0CC}"/>
              </a:ext>
            </a:extLst>
          </p:cNvPr>
          <p:cNvSpPr>
            <a:spLocks noChangeShapeType="1"/>
          </p:cNvSpPr>
          <p:nvPr/>
        </p:nvSpPr>
        <p:spPr bwMode="auto">
          <a:xfrm flipH="1" flipV="1">
            <a:off x="4678363" y="2038350"/>
            <a:ext cx="542925" cy="33972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120834" name="Rectangle 3">
            <a:extLst>
              <a:ext uri="{FF2B5EF4-FFF2-40B4-BE49-F238E27FC236}">
                <a16:creationId xmlns:a16="http://schemas.microsoft.com/office/drawing/2014/main" id="{701655AB-B66C-59F4-DAD1-A509E5BCDE7B}"/>
              </a:ext>
            </a:extLst>
          </p:cNvPr>
          <p:cNvSpPr>
            <a:spLocks noChangeArrowheads="1"/>
          </p:cNvSpPr>
          <p:nvPr/>
        </p:nvSpPr>
        <p:spPr bwMode="auto">
          <a:xfrm>
            <a:off x="169863" y="7427913"/>
            <a:ext cx="1454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000" b="0"/>
          </a:p>
        </p:txBody>
      </p:sp>
      <p:sp>
        <p:nvSpPr>
          <p:cNvPr id="120835" name="Text Box 4">
            <a:extLst>
              <a:ext uri="{FF2B5EF4-FFF2-40B4-BE49-F238E27FC236}">
                <a16:creationId xmlns:a16="http://schemas.microsoft.com/office/drawing/2014/main" id="{CB909CD1-C3DE-2635-FC5E-62FAB1C8ABED}"/>
              </a:ext>
            </a:extLst>
          </p:cNvPr>
          <p:cNvSpPr txBox="1">
            <a:spLocks noChangeArrowheads="1"/>
          </p:cNvSpPr>
          <p:nvPr/>
        </p:nvSpPr>
        <p:spPr bwMode="auto">
          <a:xfrm>
            <a:off x="5734050" y="3373438"/>
            <a:ext cx="3565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400" b="0"/>
          </a:p>
        </p:txBody>
      </p:sp>
      <p:sp>
        <p:nvSpPr>
          <p:cNvPr id="869384" name="Rectangle 8">
            <a:extLst>
              <a:ext uri="{FF2B5EF4-FFF2-40B4-BE49-F238E27FC236}">
                <a16:creationId xmlns:a16="http://schemas.microsoft.com/office/drawing/2014/main" id="{5B41453E-263C-E1A7-8648-C7764871464E}"/>
              </a:ext>
            </a:extLst>
          </p:cNvPr>
          <p:cNvSpPr>
            <a:spLocks noChangeArrowheads="1"/>
          </p:cNvSpPr>
          <p:nvPr/>
        </p:nvSpPr>
        <p:spPr bwMode="auto">
          <a:xfrm>
            <a:off x="4068763" y="1320800"/>
            <a:ext cx="1593850" cy="6451600"/>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76200">
            <a:solidFill>
              <a:srgbClr val="000099"/>
            </a:solidFill>
            <a:miter lim="800000"/>
            <a:headEnd/>
            <a:tailEnd/>
          </a:ln>
          <a:effectLst/>
        </p:spPr>
        <p:txBody>
          <a:bodyPr wrap="none" lIns="91398" tIns="45699" rIns="91398" bIns="45699" anchor="ctr"/>
          <a:lstStyle/>
          <a:p>
            <a:pPr>
              <a:defRPr/>
            </a:pPr>
            <a:endParaRPr lang="th-TH">
              <a:latin typeface="WinInnwa" charset="0"/>
              <a:ea typeface="ＭＳ Ｐゴシック" charset="0"/>
            </a:endParaRPr>
          </a:p>
        </p:txBody>
      </p:sp>
      <p:sp>
        <p:nvSpPr>
          <p:cNvPr id="869386" name="Line 10">
            <a:extLst>
              <a:ext uri="{FF2B5EF4-FFF2-40B4-BE49-F238E27FC236}">
                <a16:creationId xmlns:a16="http://schemas.microsoft.com/office/drawing/2014/main" id="{1B73D55B-4442-EE16-7C11-EF6FF167D2EC}"/>
              </a:ext>
            </a:extLst>
          </p:cNvPr>
          <p:cNvSpPr>
            <a:spLocks noChangeShapeType="1"/>
          </p:cNvSpPr>
          <p:nvPr/>
        </p:nvSpPr>
        <p:spPr bwMode="auto">
          <a:xfrm>
            <a:off x="4152900" y="1887538"/>
            <a:ext cx="148272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869387" name="Line 11">
            <a:extLst>
              <a:ext uri="{FF2B5EF4-FFF2-40B4-BE49-F238E27FC236}">
                <a16:creationId xmlns:a16="http://schemas.microsoft.com/office/drawing/2014/main" id="{818040FB-FB83-1597-BA40-7C75AF111924}"/>
              </a:ext>
            </a:extLst>
          </p:cNvPr>
          <p:cNvSpPr>
            <a:spLocks noChangeShapeType="1"/>
          </p:cNvSpPr>
          <p:nvPr/>
        </p:nvSpPr>
        <p:spPr bwMode="auto">
          <a:xfrm>
            <a:off x="4152900" y="3546475"/>
            <a:ext cx="148272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869388" name="Line 12">
            <a:extLst>
              <a:ext uri="{FF2B5EF4-FFF2-40B4-BE49-F238E27FC236}">
                <a16:creationId xmlns:a16="http://schemas.microsoft.com/office/drawing/2014/main" id="{573239DA-DCA7-9BA1-132A-55D62E94B2D3}"/>
              </a:ext>
            </a:extLst>
          </p:cNvPr>
          <p:cNvSpPr>
            <a:spLocks noChangeShapeType="1"/>
          </p:cNvSpPr>
          <p:nvPr/>
        </p:nvSpPr>
        <p:spPr bwMode="auto">
          <a:xfrm>
            <a:off x="4170363" y="5715000"/>
            <a:ext cx="148272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869389" name="Line 13">
            <a:extLst>
              <a:ext uri="{FF2B5EF4-FFF2-40B4-BE49-F238E27FC236}">
                <a16:creationId xmlns:a16="http://schemas.microsoft.com/office/drawing/2014/main" id="{EF2FACA9-DB22-EA4D-5B98-66177ED2AE7A}"/>
              </a:ext>
            </a:extLst>
          </p:cNvPr>
          <p:cNvSpPr>
            <a:spLocks noChangeShapeType="1"/>
          </p:cNvSpPr>
          <p:nvPr/>
        </p:nvSpPr>
        <p:spPr bwMode="auto">
          <a:xfrm>
            <a:off x="4148138" y="5122863"/>
            <a:ext cx="1457325" cy="0"/>
          </a:xfrm>
          <a:prstGeom prst="line">
            <a:avLst/>
          </a:prstGeom>
          <a:noFill/>
          <a:ln w="50800">
            <a:solidFill>
              <a:schemeClr val="bg1"/>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grpSp>
        <p:nvGrpSpPr>
          <p:cNvPr id="120841" name="Group 14">
            <a:extLst>
              <a:ext uri="{FF2B5EF4-FFF2-40B4-BE49-F238E27FC236}">
                <a16:creationId xmlns:a16="http://schemas.microsoft.com/office/drawing/2014/main" id="{801E5F43-4AD7-1011-327B-6FA06CFBF83A}"/>
              </a:ext>
            </a:extLst>
          </p:cNvPr>
          <p:cNvGrpSpPr>
            <a:grpSpLocks/>
          </p:cNvGrpSpPr>
          <p:nvPr/>
        </p:nvGrpSpPr>
        <p:grpSpPr bwMode="auto">
          <a:xfrm>
            <a:off x="4051677" y="-78998"/>
            <a:ext cx="1593850" cy="1239838"/>
            <a:chOff x="2058" y="-40"/>
            <a:chExt cx="1004" cy="781"/>
          </a:xfrm>
        </p:grpSpPr>
        <p:sp>
          <p:nvSpPr>
            <p:cNvPr id="120856" name="Rectangle 15">
              <a:extLst>
                <a:ext uri="{FF2B5EF4-FFF2-40B4-BE49-F238E27FC236}">
                  <a16:creationId xmlns:a16="http://schemas.microsoft.com/office/drawing/2014/main" id="{95194859-5111-530F-3A20-3606BDBA3F52}"/>
                </a:ext>
              </a:extLst>
            </p:cNvPr>
            <p:cNvSpPr>
              <a:spLocks noChangeArrowheads="1"/>
            </p:cNvSpPr>
            <p:nvPr/>
          </p:nvSpPr>
          <p:spPr bwMode="auto">
            <a:xfrm>
              <a:off x="2087" y="-40"/>
              <a:ext cx="862" cy="250"/>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a:solidFill>
                    <a:srgbClr val="FFFF00"/>
                  </a:solidFill>
                  <a:latin typeface="Pyidaungsu" panose="020B0502040204020203" pitchFamily="34" charset="0"/>
                  <a:cs typeface="Pyidaungsu" panose="020B0502040204020203" pitchFamily="34" charset="0"/>
                </a:rPr>
                <a:t>(၂၁ </a:t>
              </a:r>
              <a:r>
                <a:rPr lang="en-US" altLang="en-US" sz="2000" dirty="0" err="1">
                  <a:solidFill>
                    <a:srgbClr val="FFFF00"/>
                  </a:solidFill>
                  <a:latin typeface="Pyidaungsu" panose="020B0502040204020203" pitchFamily="34" charset="0"/>
                  <a:cs typeface="Pyidaungsu" panose="020B0502040204020203" pitchFamily="34" charset="0"/>
                </a:rPr>
                <a:t>အုပ</a:t>
              </a:r>
              <a:r>
                <a:rPr lang="en-US" altLang="en-US" sz="2000" dirty="0">
                  <a:solidFill>
                    <a:srgbClr val="FFFF00"/>
                  </a:solidFill>
                  <a:latin typeface="Pyidaungsu" panose="020B0502040204020203" pitchFamily="34" charset="0"/>
                  <a:cs typeface="Pyidaungsu" panose="020B0502040204020203" pitchFamily="34" charset="0"/>
                </a:rPr>
                <a:t>်)</a:t>
              </a:r>
            </a:p>
          </p:txBody>
        </p:sp>
        <p:sp>
          <p:nvSpPr>
            <p:cNvPr id="869392" name="Rectangle 16">
              <a:extLst>
                <a:ext uri="{FF2B5EF4-FFF2-40B4-BE49-F238E27FC236}">
                  <a16:creationId xmlns:a16="http://schemas.microsoft.com/office/drawing/2014/main" id="{C1B109AC-F812-712C-0DCC-7FCB117DBF39}"/>
                </a:ext>
              </a:extLst>
            </p:cNvPr>
            <p:cNvSpPr>
              <a:spLocks noChangeArrowheads="1"/>
            </p:cNvSpPr>
            <p:nvPr/>
          </p:nvSpPr>
          <p:spPr bwMode="auto">
            <a:xfrm>
              <a:off x="2058" y="225"/>
              <a:ext cx="1004" cy="434"/>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76200">
              <a:solidFill>
                <a:srgbClr val="000099"/>
              </a:solidFill>
              <a:miter lim="800000"/>
              <a:headEnd/>
              <a:tailEnd/>
            </a:ln>
            <a:effectLst/>
          </p:spPr>
          <p:txBody>
            <a:bodyPr wrap="none" anchor="ctr"/>
            <a:lstStyle/>
            <a:p>
              <a:pPr>
                <a:defRPr/>
              </a:pPr>
              <a:endParaRPr lang="th-TH">
                <a:latin typeface="WinInnwa" charset="0"/>
                <a:ea typeface="ＭＳ Ｐゴシック" charset="0"/>
              </a:endParaRPr>
            </a:p>
          </p:txBody>
        </p:sp>
        <p:sp>
          <p:nvSpPr>
            <p:cNvPr id="120858" name="Rectangle 17">
              <a:extLst>
                <a:ext uri="{FF2B5EF4-FFF2-40B4-BE49-F238E27FC236}">
                  <a16:creationId xmlns:a16="http://schemas.microsoft.com/office/drawing/2014/main" id="{F137ED2E-360D-ADBF-A738-DBC9FA414D8A}"/>
                </a:ext>
              </a:extLst>
            </p:cNvPr>
            <p:cNvSpPr>
              <a:spLocks noChangeArrowheads="1"/>
            </p:cNvSpPr>
            <p:nvPr/>
          </p:nvSpPr>
          <p:spPr bwMode="auto">
            <a:xfrm>
              <a:off x="2111" y="281"/>
              <a:ext cx="892" cy="46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600" tIns="50800" rIns="101600" bIns="50800">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2000" dirty="0" err="1">
                  <a:solidFill>
                    <a:srgbClr val="99FF66"/>
                  </a:solidFill>
                  <a:latin typeface="Pyidaungsu" panose="020B0502040204020203" pitchFamily="34" charset="0"/>
                  <a:cs typeface="Pyidaungsu" panose="020B0502040204020203" pitchFamily="34" charset="0"/>
                </a:rPr>
                <a:t>အသင်းတော</a:t>
              </a:r>
              <a:r>
                <a:rPr lang="en-US" altLang="en-US" sz="2000" dirty="0">
                  <a:solidFill>
                    <a:srgbClr val="99FF66"/>
                  </a:solidFill>
                  <a:latin typeface="Pyidaungsu" panose="020B0502040204020203" pitchFamily="34" charset="0"/>
                  <a:cs typeface="Pyidaungsu" panose="020B0502040204020203" pitchFamily="34" charset="0"/>
                </a:rPr>
                <a:t>် ပြဿ</a:t>
              </a:r>
              <a:r>
                <a:rPr lang="en-US" altLang="en-US" sz="2000" dirty="0" err="1">
                  <a:solidFill>
                    <a:srgbClr val="99FF66"/>
                  </a:solidFill>
                  <a:latin typeface="Pyidaungsu" panose="020B0502040204020203" pitchFamily="34" charset="0"/>
                  <a:cs typeface="Pyidaungsu" panose="020B0502040204020203" pitchFamily="34" charset="0"/>
                </a:rPr>
                <a:t>နာ</a:t>
              </a:r>
              <a:endParaRPr lang="en-US" altLang="en-US" sz="2000" dirty="0">
                <a:solidFill>
                  <a:srgbClr val="99FF66"/>
                </a:solidFill>
                <a:latin typeface="Pyidaungsu" panose="020B0502040204020203" pitchFamily="34" charset="0"/>
                <a:cs typeface="Pyidaungsu" panose="020B0502040204020203" pitchFamily="34" charset="0"/>
              </a:endParaRPr>
            </a:p>
          </p:txBody>
        </p:sp>
      </p:grpSp>
      <p:sp>
        <p:nvSpPr>
          <p:cNvPr id="869394" name="Line 18">
            <a:extLst>
              <a:ext uri="{FF2B5EF4-FFF2-40B4-BE49-F238E27FC236}">
                <a16:creationId xmlns:a16="http://schemas.microsoft.com/office/drawing/2014/main" id="{CD917524-0262-C4EF-3448-61E31E0DD7B7}"/>
              </a:ext>
            </a:extLst>
          </p:cNvPr>
          <p:cNvSpPr>
            <a:spLocks noChangeShapeType="1"/>
          </p:cNvSpPr>
          <p:nvPr/>
        </p:nvSpPr>
        <p:spPr bwMode="auto">
          <a:xfrm>
            <a:off x="4152900" y="2584450"/>
            <a:ext cx="148272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869395" name="Line 19">
            <a:extLst>
              <a:ext uri="{FF2B5EF4-FFF2-40B4-BE49-F238E27FC236}">
                <a16:creationId xmlns:a16="http://schemas.microsoft.com/office/drawing/2014/main" id="{C36EDC4D-FADD-BAD4-B30A-BCF92F23DC6B}"/>
              </a:ext>
            </a:extLst>
          </p:cNvPr>
          <p:cNvSpPr>
            <a:spLocks noChangeShapeType="1"/>
          </p:cNvSpPr>
          <p:nvPr/>
        </p:nvSpPr>
        <p:spPr bwMode="auto">
          <a:xfrm>
            <a:off x="4121150" y="4719638"/>
            <a:ext cx="148272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869396" name="Line 20">
            <a:extLst>
              <a:ext uri="{FF2B5EF4-FFF2-40B4-BE49-F238E27FC236}">
                <a16:creationId xmlns:a16="http://schemas.microsoft.com/office/drawing/2014/main" id="{DFF0822C-85B1-1884-1388-64CCAB67C096}"/>
              </a:ext>
            </a:extLst>
          </p:cNvPr>
          <p:cNvSpPr>
            <a:spLocks noChangeShapeType="1"/>
          </p:cNvSpPr>
          <p:nvPr/>
        </p:nvSpPr>
        <p:spPr bwMode="auto">
          <a:xfrm>
            <a:off x="4464050" y="6062663"/>
            <a:ext cx="865188"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120845" name="Text Box 42">
            <a:extLst>
              <a:ext uri="{FF2B5EF4-FFF2-40B4-BE49-F238E27FC236}">
                <a16:creationId xmlns:a16="http://schemas.microsoft.com/office/drawing/2014/main" id="{35A03F16-91EC-B854-B43D-0E6B409D469C}"/>
              </a:ext>
            </a:extLst>
          </p:cNvPr>
          <p:cNvSpPr txBox="1">
            <a:spLocks noChangeArrowheads="1"/>
          </p:cNvSpPr>
          <p:nvPr/>
        </p:nvSpPr>
        <p:spPr bwMode="auto">
          <a:xfrm>
            <a:off x="852488" y="2881313"/>
            <a:ext cx="286385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p>
        </p:txBody>
      </p:sp>
      <p:sp>
        <p:nvSpPr>
          <p:cNvPr id="120846" name="Rectangle 58">
            <a:extLst>
              <a:ext uri="{FF2B5EF4-FFF2-40B4-BE49-F238E27FC236}">
                <a16:creationId xmlns:a16="http://schemas.microsoft.com/office/drawing/2014/main" id="{285D8D07-7D39-57A2-9CD9-01E1582698B3}"/>
              </a:ext>
            </a:extLst>
          </p:cNvPr>
          <p:cNvSpPr>
            <a:spLocks noChangeArrowheads="1"/>
          </p:cNvSpPr>
          <p:nvPr/>
        </p:nvSpPr>
        <p:spPr bwMode="auto">
          <a:xfrm>
            <a:off x="169863" y="7427913"/>
            <a:ext cx="1454150" cy="2476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000" b="0">
              <a:solidFill>
                <a:srgbClr val="FFFF00"/>
              </a:solidFill>
            </a:endParaRPr>
          </a:p>
        </p:txBody>
      </p:sp>
      <p:sp>
        <p:nvSpPr>
          <p:cNvPr id="120847" name="Text Box 59">
            <a:extLst>
              <a:ext uri="{FF2B5EF4-FFF2-40B4-BE49-F238E27FC236}">
                <a16:creationId xmlns:a16="http://schemas.microsoft.com/office/drawing/2014/main" id="{9FB19093-C1A2-7D48-B07C-3B4A6EFC7453}"/>
              </a:ext>
            </a:extLst>
          </p:cNvPr>
          <p:cNvSpPr txBox="1">
            <a:spLocks noChangeArrowheads="1"/>
          </p:cNvSpPr>
          <p:nvPr/>
        </p:nvSpPr>
        <p:spPr bwMode="auto">
          <a:xfrm>
            <a:off x="5734050" y="3373438"/>
            <a:ext cx="3565525" cy="3079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400" b="0">
              <a:solidFill>
                <a:srgbClr val="FFFF00"/>
              </a:solidFill>
            </a:endParaRPr>
          </a:p>
        </p:txBody>
      </p:sp>
      <p:grpSp>
        <p:nvGrpSpPr>
          <p:cNvPr id="120848" name="Group 80">
            <a:extLst>
              <a:ext uri="{FF2B5EF4-FFF2-40B4-BE49-F238E27FC236}">
                <a16:creationId xmlns:a16="http://schemas.microsoft.com/office/drawing/2014/main" id="{BCA68434-ECB8-7A21-57E0-BB6191657A40}"/>
              </a:ext>
            </a:extLst>
          </p:cNvPr>
          <p:cNvGrpSpPr>
            <a:grpSpLocks/>
          </p:cNvGrpSpPr>
          <p:nvPr/>
        </p:nvGrpSpPr>
        <p:grpSpPr bwMode="auto">
          <a:xfrm>
            <a:off x="3967163" y="973138"/>
            <a:ext cx="1784350" cy="4976811"/>
            <a:chOff x="2499" y="613"/>
            <a:chExt cx="1124" cy="3135"/>
          </a:xfrm>
        </p:grpSpPr>
        <p:sp>
          <p:nvSpPr>
            <p:cNvPr id="120854" name="Rectangle 81">
              <a:extLst>
                <a:ext uri="{FF2B5EF4-FFF2-40B4-BE49-F238E27FC236}">
                  <a16:creationId xmlns:a16="http://schemas.microsoft.com/office/drawing/2014/main" id="{0C659483-C1E4-B771-C46C-0DD1D441B246}"/>
                </a:ext>
              </a:extLst>
            </p:cNvPr>
            <p:cNvSpPr>
              <a:spLocks noChangeArrowheads="1"/>
            </p:cNvSpPr>
            <p:nvPr/>
          </p:nvSpPr>
          <p:spPr bwMode="auto">
            <a:xfrm>
              <a:off x="2499" y="613"/>
              <a:ext cx="1114" cy="599"/>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600" tIns="50800" rIns="101600" bIns="50800">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endParaRPr lang="en-US" altLang="en-US" sz="1400" dirty="0">
                <a:solidFill>
                  <a:srgbClr val="FFFF00"/>
                </a:solidFill>
              </a:endParaRPr>
            </a:p>
            <a:p>
              <a:pPr>
                <a:lnSpc>
                  <a:spcPct val="35000"/>
                </a:lnSpc>
                <a:spcBef>
                  <a:spcPct val="50000"/>
                </a:spcBef>
              </a:pPr>
              <a:r>
                <a:rPr lang="en-US" altLang="en-US" sz="2000" dirty="0" err="1">
                  <a:solidFill>
                    <a:srgbClr val="FFFF00"/>
                  </a:solidFill>
                  <a:latin typeface="Pyidaungsu" panose="020B0502040204020203" pitchFamily="34" charset="0"/>
                  <a:cs typeface="Pyidaungsu" panose="020B0502040204020203" pitchFamily="34" charset="0"/>
                </a:rPr>
                <a:t>ပေါလုထံမ</a:t>
              </a:r>
              <a:r>
                <a:rPr lang="en-US" altLang="en-US" sz="2000" dirty="0">
                  <a:solidFill>
                    <a:srgbClr val="FFFF00"/>
                  </a:solidFill>
                  <a:latin typeface="Pyidaungsu" panose="020B0502040204020203" pitchFamily="34" charset="0"/>
                  <a:cs typeface="Pyidaungsu" panose="020B0502040204020203" pitchFamily="34" charset="0"/>
                </a:rPr>
                <a:t>ှ </a:t>
              </a:r>
            </a:p>
            <a:p>
              <a:pPr>
                <a:lnSpc>
                  <a:spcPct val="35000"/>
                </a:lnSpc>
                <a:spcBef>
                  <a:spcPct val="50000"/>
                </a:spcBef>
              </a:pPr>
              <a:r>
                <a:rPr lang="en-US" altLang="en-US" sz="2000" dirty="0" err="1">
                  <a:solidFill>
                    <a:srgbClr val="FFFF00"/>
                  </a:solidFill>
                  <a:latin typeface="Pyidaungsu" panose="020B0502040204020203" pitchFamily="34" charset="0"/>
                  <a:cs typeface="Pyidaungsu" panose="020B0502040204020203" pitchFamily="34" charset="0"/>
                </a:rPr>
                <a:t>စာစောင်များ</a:t>
              </a:r>
              <a:r>
                <a:rPr lang="en-US" altLang="en-US" sz="2000" dirty="0">
                  <a:solidFill>
                    <a:srgbClr val="FFFF00"/>
                  </a:solidFill>
                  <a:latin typeface="Pyidaungsu" panose="020B0502040204020203" pitchFamily="34" charset="0"/>
                  <a:cs typeface="Pyidaungsu" panose="020B0502040204020203" pitchFamily="34" charset="0"/>
                </a:rPr>
                <a:t> </a:t>
              </a:r>
            </a:p>
            <a:p>
              <a:pPr>
                <a:lnSpc>
                  <a:spcPct val="55000"/>
                </a:lnSpc>
                <a:spcBef>
                  <a:spcPct val="50000"/>
                </a:spcBef>
              </a:pPr>
              <a:endParaRPr lang="en-US" altLang="en-US" sz="1400" dirty="0">
                <a:solidFill>
                  <a:srgbClr val="FFFF00"/>
                </a:solidFill>
              </a:endParaRPr>
            </a:p>
          </p:txBody>
        </p:sp>
        <p:sp>
          <p:nvSpPr>
            <p:cNvPr id="120855" name="Rectangle 82">
              <a:extLst>
                <a:ext uri="{FF2B5EF4-FFF2-40B4-BE49-F238E27FC236}">
                  <a16:creationId xmlns:a16="http://schemas.microsoft.com/office/drawing/2014/main" id="{31BD8020-DD87-FC7A-7364-8C770D7B1419}"/>
                </a:ext>
              </a:extLst>
            </p:cNvPr>
            <p:cNvSpPr>
              <a:spLocks noChangeArrowheads="1"/>
            </p:cNvSpPr>
            <p:nvPr/>
          </p:nvSpPr>
          <p:spPr bwMode="auto">
            <a:xfrm>
              <a:off x="2509" y="3076"/>
              <a:ext cx="1114" cy="67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600" tIns="50800" rIns="101600" bIns="50800">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endParaRPr lang="en-US" altLang="en-US" sz="1400" dirty="0">
                <a:solidFill>
                  <a:srgbClr val="FFFF00"/>
                </a:solidFill>
              </a:endParaRPr>
            </a:p>
            <a:p>
              <a:pPr>
                <a:lnSpc>
                  <a:spcPct val="35000"/>
                </a:lnSpc>
                <a:spcBef>
                  <a:spcPct val="50000"/>
                </a:spcBef>
              </a:pPr>
              <a:endParaRPr lang="en-US" altLang="en-US" sz="1400" dirty="0">
                <a:solidFill>
                  <a:srgbClr val="FFFF00"/>
                </a:solidFill>
              </a:endParaRPr>
            </a:p>
            <a:p>
              <a:pPr>
                <a:lnSpc>
                  <a:spcPct val="35000"/>
                </a:lnSpc>
                <a:spcBef>
                  <a:spcPct val="50000"/>
                </a:spcBef>
              </a:pPr>
              <a:r>
                <a:rPr lang="en-US" altLang="en-US" sz="2000" dirty="0" err="1">
                  <a:solidFill>
                    <a:srgbClr val="FFFF00"/>
                  </a:solidFill>
                  <a:latin typeface="Pyidaungsu" panose="020B0502040204020203" pitchFamily="34" charset="0"/>
                  <a:cs typeface="Pyidaungsu" panose="020B0502040204020203" pitchFamily="34" charset="0"/>
                </a:rPr>
                <a:t>အခြားသူများထံ</a:t>
              </a:r>
              <a:endParaRPr lang="en-US" altLang="en-US" sz="2000" dirty="0">
                <a:solidFill>
                  <a:srgbClr val="FFFF00"/>
                </a:solidFill>
                <a:latin typeface="Pyidaungsu" panose="020B0502040204020203" pitchFamily="34" charset="0"/>
                <a:cs typeface="Pyidaungsu" panose="020B0502040204020203" pitchFamily="34" charset="0"/>
              </a:endParaRPr>
            </a:p>
            <a:p>
              <a:pPr>
                <a:lnSpc>
                  <a:spcPct val="35000"/>
                </a:lnSpc>
                <a:spcBef>
                  <a:spcPct val="50000"/>
                </a:spcBef>
              </a:pPr>
              <a:r>
                <a:rPr lang="en-US" altLang="en-US" sz="2000" dirty="0">
                  <a:solidFill>
                    <a:srgbClr val="FFFF00"/>
                  </a:solidFill>
                  <a:latin typeface="Pyidaungsu" panose="020B0502040204020203" pitchFamily="34" charset="0"/>
                  <a:cs typeface="Pyidaungsu" panose="020B0502040204020203" pitchFamily="34" charset="0"/>
                </a:rPr>
                <a:t>မှ </a:t>
              </a:r>
              <a:r>
                <a:rPr lang="en-US" altLang="en-US" sz="2000" dirty="0" err="1">
                  <a:solidFill>
                    <a:srgbClr val="FFFF00"/>
                  </a:solidFill>
                  <a:latin typeface="Pyidaungsu" panose="020B0502040204020203" pitchFamily="34" charset="0"/>
                  <a:cs typeface="Pyidaungsu" panose="020B0502040204020203" pitchFamily="34" charset="0"/>
                </a:rPr>
                <a:t>စာစောင်များ</a:t>
              </a:r>
              <a:endParaRPr lang="en-US" altLang="en-US" sz="2000" dirty="0">
                <a:solidFill>
                  <a:srgbClr val="FFFF00"/>
                </a:solidFill>
                <a:latin typeface="Pyidaungsu" panose="020B0502040204020203" pitchFamily="34" charset="0"/>
                <a:cs typeface="Pyidaungsu" panose="020B0502040204020203" pitchFamily="34" charset="0"/>
              </a:endParaRPr>
            </a:p>
            <a:p>
              <a:pPr>
                <a:lnSpc>
                  <a:spcPct val="35000"/>
                </a:lnSpc>
                <a:spcBef>
                  <a:spcPct val="50000"/>
                </a:spcBef>
              </a:pPr>
              <a:endParaRPr lang="en-US" altLang="en-US" sz="1400" dirty="0">
                <a:solidFill>
                  <a:srgbClr val="FFFF00"/>
                </a:solidFill>
              </a:endParaRPr>
            </a:p>
          </p:txBody>
        </p:sp>
      </p:grpSp>
      <p:sp>
        <p:nvSpPr>
          <p:cNvPr id="120849" name="Text Box 96">
            <a:extLst>
              <a:ext uri="{FF2B5EF4-FFF2-40B4-BE49-F238E27FC236}">
                <a16:creationId xmlns:a16="http://schemas.microsoft.com/office/drawing/2014/main" id="{25CDB60F-126C-9FA9-8DDD-F4DE067CECA4}"/>
              </a:ext>
            </a:extLst>
          </p:cNvPr>
          <p:cNvSpPr txBox="1">
            <a:spLocks noChangeArrowheads="1"/>
          </p:cNvSpPr>
          <p:nvPr/>
        </p:nvSpPr>
        <p:spPr bwMode="auto">
          <a:xfrm>
            <a:off x="9693275" y="-17463"/>
            <a:ext cx="185738"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869474" name="Text Box 98">
            <a:extLst>
              <a:ext uri="{FF2B5EF4-FFF2-40B4-BE49-F238E27FC236}">
                <a16:creationId xmlns:a16="http://schemas.microsoft.com/office/drawing/2014/main" id="{480D3E9B-86A3-DA5F-17AF-0BF2F48022B8}"/>
              </a:ext>
            </a:extLst>
          </p:cNvPr>
          <p:cNvSpPr txBox="1">
            <a:spLocks noChangeArrowheads="1"/>
          </p:cNvSpPr>
          <p:nvPr/>
        </p:nvSpPr>
        <p:spPr bwMode="auto">
          <a:xfrm>
            <a:off x="3425825" y="6375400"/>
            <a:ext cx="4111625" cy="400067"/>
          </a:xfrm>
          <a:prstGeom prst="rect">
            <a:avLst/>
          </a:prstGeom>
          <a:solidFill>
            <a:srgbClr val="1822CD"/>
          </a:solidFill>
          <a:ln w="38100">
            <a:solidFill>
              <a:srgbClr val="FFFF00"/>
            </a:solidFill>
            <a:miter lim="800000"/>
            <a:headEnd/>
            <a:tailEnd/>
          </a:ln>
          <a:effectLst>
            <a:outerShdw dist="71842" dir="2700000" algn="ctr" rotWithShape="0">
              <a:schemeClr val="tx1"/>
            </a:outerShdw>
          </a:effec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err="1">
                <a:solidFill>
                  <a:srgbClr val="FFFF00"/>
                </a:solidFill>
                <a:latin typeface="Pyidaungsu" panose="020B0502040204020203" pitchFamily="34" charset="0"/>
                <a:cs typeface="Pyidaungsu" panose="020B0502040204020203" pitchFamily="34" charset="0"/>
              </a:rPr>
              <a:t>သင်ထောက်ကူ</a:t>
            </a:r>
            <a:r>
              <a:rPr lang="en-US" altLang="en-US" sz="2000" dirty="0">
                <a:solidFill>
                  <a:srgbClr val="FFFF00"/>
                </a:solidFill>
                <a:latin typeface="Pyidaungsu" panose="020B0502040204020203" pitchFamily="34" charset="0"/>
                <a:cs typeface="Pyidaungsu" panose="020B0502040204020203" pitchFamily="34" charset="0"/>
              </a:rPr>
              <a:t> ၂၀</a:t>
            </a:r>
          </a:p>
        </p:txBody>
      </p:sp>
      <p:sp>
        <p:nvSpPr>
          <p:cNvPr id="120851" name="Text Box 101">
            <a:extLst>
              <a:ext uri="{FF2B5EF4-FFF2-40B4-BE49-F238E27FC236}">
                <a16:creationId xmlns:a16="http://schemas.microsoft.com/office/drawing/2014/main" id="{8BB5FEE7-77CE-4FA7-29FB-154CC2DC16DF}"/>
              </a:ext>
            </a:extLst>
          </p:cNvPr>
          <p:cNvSpPr txBox="1">
            <a:spLocks noChangeArrowheads="1"/>
          </p:cNvSpPr>
          <p:nvPr/>
        </p:nvSpPr>
        <p:spPr bwMode="auto">
          <a:xfrm>
            <a:off x="990600" y="1720850"/>
            <a:ext cx="8020050" cy="341627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5400" dirty="0" err="1">
                <a:solidFill>
                  <a:schemeClr val="bg1"/>
                </a:solidFill>
                <a:latin typeface="Pyidaungsu" panose="020B0502040204020203" pitchFamily="34" charset="0"/>
                <a:cs typeface="Pyidaungsu" panose="020B0502040204020203" pitchFamily="34" charset="0"/>
              </a:rPr>
              <a:t>ထို့ကြောင</a:t>
            </a:r>
            <a:r>
              <a:rPr lang="en-US" altLang="en-US" sz="5400" dirty="0">
                <a:solidFill>
                  <a:schemeClr val="bg1"/>
                </a:solidFill>
                <a:latin typeface="Pyidaungsu" panose="020B0502040204020203" pitchFamily="34" charset="0"/>
                <a:cs typeface="Pyidaungsu" panose="020B0502040204020203" pitchFamily="34" charset="0"/>
              </a:rPr>
              <a:t>့် </a:t>
            </a:r>
            <a:r>
              <a:rPr lang="en-US" altLang="en-US" sz="5400" dirty="0" err="1">
                <a:solidFill>
                  <a:schemeClr val="bg1"/>
                </a:solidFill>
                <a:latin typeface="Pyidaungsu" panose="020B0502040204020203" pitchFamily="34" charset="0"/>
                <a:cs typeface="Pyidaungsu" panose="020B0502040204020203" pitchFamily="34" charset="0"/>
              </a:rPr>
              <a:t>အရေးကြီးသော</a:t>
            </a:r>
            <a:r>
              <a:rPr lang="en-US" altLang="en-US" sz="5400" dirty="0">
                <a:solidFill>
                  <a:schemeClr val="bg1"/>
                </a:solidFill>
                <a:latin typeface="Pyidaungsu" panose="020B0502040204020203" pitchFamily="34" charset="0"/>
                <a:cs typeface="Pyidaungsu" panose="020B0502040204020203" pitchFamily="34" charset="0"/>
              </a:rPr>
              <a:t> </a:t>
            </a:r>
            <a:r>
              <a:rPr lang="en-US" altLang="en-US" sz="5400" dirty="0" err="1">
                <a:solidFill>
                  <a:schemeClr val="bg1"/>
                </a:solidFill>
                <a:latin typeface="Pyidaungsu" panose="020B0502040204020203" pitchFamily="34" charset="0"/>
                <a:cs typeface="Pyidaungsu" panose="020B0502040204020203" pitchFamily="34" charset="0"/>
              </a:rPr>
              <a:t>မေးခွန်းတစ်ခုမှာ</a:t>
            </a:r>
            <a:r>
              <a:rPr lang="en-US" altLang="en-US" sz="5400" dirty="0">
                <a:solidFill>
                  <a:schemeClr val="bg1"/>
                </a:solidFill>
                <a:latin typeface="Pyidaungsu" panose="020B0502040204020203" pitchFamily="34" charset="0"/>
                <a:cs typeface="Pyidaungsu" panose="020B0502040204020203" pitchFamily="34" charset="0"/>
              </a:rPr>
              <a:t> </a:t>
            </a:r>
            <a:r>
              <a:rPr lang="en-US" altLang="en-US" sz="5400" dirty="0" err="1">
                <a:solidFill>
                  <a:schemeClr val="bg1"/>
                </a:solidFill>
                <a:latin typeface="Pyidaungsu" panose="020B0502040204020203" pitchFamily="34" charset="0"/>
                <a:cs typeface="Pyidaungsu" panose="020B0502040204020203" pitchFamily="34" charset="0"/>
              </a:rPr>
              <a:t>မည်သည</a:t>
            </a:r>
            <a:r>
              <a:rPr lang="en-US" altLang="en-US" sz="5400" dirty="0">
                <a:solidFill>
                  <a:schemeClr val="bg1"/>
                </a:solidFill>
                <a:latin typeface="Pyidaungsu" panose="020B0502040204020203" pitchFamily="34" charset="0"/>
                <a:cs typeface="Pyidaungsu" panose="020B0502040204020203" pitchFamily="34" charset="0"/>
              </a:rPr>
              <a:t>့်</a:t>
            </a:r>
            <a:r>
              <a:rPr lang="en-US" altLang="en-US" sz="5400" dirty="0" err="1">
                <a:solidFill>
                  <a:schemeClr val="bg1"/>
                </a:solidFill>
                <a:latin typeface="Pyidaungsu" panose="020B0502040204020203" pitchFamily="34" charset="0"/>
                <a:cs typeface="Pyidaungsu" panose="020B0502040204020203" pitchFamily="34" charset="0"/>
              </a:rPr>
              <a:t>အရာက</a:t>
            </a:r>
            <a:r>
              <a:rPr lang="en-US" altLang="en-US" sz="5400" dirty="0">
                <a:solidFill>
                  <a:schemeClr val="bg1"/>
                </a:solidFill>
                <a:latin typeface="Pyidaungsu" panose="020B0502040204020203" pitchFamily="34" charset="0"/>
                <a:cs typeface="Pyidaungsu" panose="020B0502040204020203" pitchFamily="34" charset="0"/>
              </a:rPr>
              <a:t> </a:t>
            </a:r>
            <a:r>
              <a:rPr lang="en-US" altLang="en-US" sz="5400" dirty="0" err="1">
                <a:solidFill>
                  <a:schemeClr val="bg1"/>
                </a:solidFill>
                <a:latin typeface="Pyidaungsu" panose="020B0502040204020203" pitchFamily="34" charset="0"/>
                <a:cs typeface="Pyidaungsu" panose="020B0502040204020203" pitchFamily="34" charset="0"/>
              </a:rPr>
              <a:t>မည်သည</a:t>
            </a:r>
            <a:r>
              <a:rPr lang="en-US" altLang="en-US" sz="5400" dirty="0">
                <a:solidFill>
                  <a:schemeClr val="bg1"/>
                </a:solidFill>
                <a:latin typeface="Pyidaungsu" panose="020B0502040204020203" pitchFamily="34" charset="0"/>
                <a:cs typeface="Pyidaungsu" panose="020B0502040204020203" pitchFamily="34" charset="0"/>
              </a:rPr>
              <a:t>့်</a:t>
            </a:r>
            <a:r>
              <a:rPr lang="en-US" altLang="en-US" sz="5400" dirty="0" err="1">
                <a:solidFill>
                  <a:schemeClr val="bg1"/>
                </a:solidFill>
                <a:latin typeface="Pyidaungsu" panose="020B0502040204020203" pitchFamily="34" charset="0"/>
                <a:cs typeface="Pyidaungsu" panose="020B0502040204020203" pitchFamily="34" charset="0"/>
              </a:rPr>
              <a:t>နေရာတွင်ရှိသနည်း</a:t>
            </a:r>
            <a:endParaRPr lang="en-US" altLang="en-US" sz="5400" dirty="0">
              <a:solidFill>
                <a:schemeClr val="bg1"/>
              </a:solidFill>
              <a:latin typeface="Pyidaungsu" panose="020B0502040204020203" pitchFamily="34" charset="0"/>
              <a:cs typeface="Pyidaungsu" panose="020B0502040204020203" pitchFamily="34" charset="0"/>
            </a:endParaRPr>
          </a:p>
        </p:txBody>
      </p:sp>
      <p:sp>
        <p:nvSpPr>
          <p:cNvPr id="120852" name="Text Box 103">
            <a:extLst>
              <a:ext uri="{FF2B5EF4-FFF2-40B4-BE49-F238E27FC236}">
                <a16:creationId xmlns:a16="http://schemas.microsoft.com/office/drawing/2014/main" id="{D32C0101-C80B-157B-31E3-A9E589D34BA8}"/>
              </a:ext>
            </a:extLst>
          </p:cNvPr>
          <p:cNvSpPr txBox="1">
            <a:spLocks noChangeArrowheads="1"/>
          </p:cNvSpPr>
          <p:nvPr/>
        </p:nvSpPr>
        <p:spPr bwMode="auto">
          <a:xfrm>
            <a:off x="9159875" y="7400925"/>
            <a:ext cx="3556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latin typeface="Arial Black" panose="020B0604020202020204" pitchFamily="34" charset="0"/>
              </a:rPr>
              <a:t>51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69474"/>
                                        </p:tgtEl>
                                        <p:attrNameLst>
                                          <p:attrName>style.visibility</p:attrName>
                                        </p:attrNameLst>
                                      </p:cBhvr>
                                      <p:to>
                                        <p:strVal val="visible"/>
                                      </p:to>
                                    </p:set>
                                    <p:anim calcmode="lin" valueType="num">
                                      <p:cBhvr additive="base">
                                        <p:cTn id="7" dur="500" fill="hold"/>
                                        <p:tgtEl>
                                          <p:spTgt spid="869474"/>
                                        </p:tgtEl>
                                        <p:attrNameLst>
                                          <p:attrName>ppt_x</p:attrName>
                                        </p:attrNameLst>
                                      </p:cBhvr>
                                      <p:tavLst>
                                        <p:tav tm="0">
                                          <p:val>
                                            <p:strVal val="#ppt_x"/>
                                          </p:val>
                                        </p:tav>
                                        <p:tav tm="100000">
                                          <p:val>
                                            <p:strVal val="#ppt_x"/>
                                          </p:val>
                                        </p:tav>
                                      </p:tavLst>
                                    </p:anim>
                                    <p:anim calcmode="lin" valueType="num">
                                      <p:cBhvr additive="base">
                                        <p:cTn id="8" dur="500" fill="hold"/>
                                        <p:tgtEl>
                                          <p:spTgt spid="86947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9474" grpId="0"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Line 2">
            <a:extLst>
              <a:ext uri="{FF2B5EF4-FFF2-40B4-BE49-F238E27FC236}">
                <a16:creationId xmlns:a16="http://schemas.microsoft.com/office/drawing/2014/main" id="{774C3DA4-59E8-D5D4-5ECF-18893126BFAF}"/>
              </a:ext>
            </a:extLst>
          </p:cNvPr>
          <p:cNvSpPr>
            <a:spLocks noChangeShapeType="1"/>
          </p:cNvSpPr>
          <p:nvPr/>
        </p:nvSpPr>
        <p:spPr bwMode="auto">
          <a:xfrm flipH="1" flipV="1">
            <a:off x="4678363" y="2038350"/>
            <a:ext cx="542925" cy="33972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122882" name="Rectangle 3">
            <a:extLst>
              <a:ext uri="{FF2B5EF4-FFF2-40B4-BE49-F238E27FC236}">
                <a16:creationId xmlns:a16="http://schemas.microsoft.com/office/drawing/2014/main" id="{C560801A-3FF7-33C0-71B9-E39357778186}"/>
              </a:ext>
            </a:extLst>
          </p:cNvPr>
          <p:cNvSpPr>
            <a:spLocks noChangeArrowheads="1"/>
          </p:cNvSpPr>
          <p:nvPr/>
        </p:nvSpPr>
        <p:spPr bwMode="auto">
          <a:xfrm>
            <a:off x="169863" y="7427913"/>
            <a:ext cx="1454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000" b="0"/>
          </a:p>
        </p:txBody>
      </p:sp>
      <p:sp>
        <p:nvSpPr>
          <p:cNvPr id="122883" name="Text Box 4">
            <a:extLst>
              <a:ext uri="{FF2B5EF4-FFF2-40B4-BE49-F238E27FC236}">
                <a16:creationId xmlns:a16="http://schemas.microsoft.com/office/drawing/2014/main" id="{2A25FA0B-B0D8-312B-7CC1-975FA92FC992}"/>
              </a:ext>
            </a:extLst>
          </p:cNvPr>
          <p:cNvSpPr txBox="1">
            <a:spLocks noChangeArrowheads="1"/>
          </p:cNvSpPr>
          <p:nvPr/>
        </p:nvSpPr>
        <p:spPr bwMode="auto">
          <a:xfrm>
            <a:off x="5734050" y="3373438"/>
            <a:ext cx="3565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400" b="0"/>
          </a:p>
        </p:txBody>
      </p:sp>
      <p:sp>
        <p:nvSpPr>
          <p:cNvPr id="122884" name="Rectangle 5">
            <a:extLst>
              <a:ext uri="{FF2B5EF4-FFF2-40B4-BE49-F238E27FC236}">
                <a16:creationId xmlns:a16="http://schemas.microsoft.com/office/drawing/2014/main" id="{01F4C64C-4837-61F5-66D8-6196EE3B5D06}"/>
              </a:ext>
            </a:extLst>
          </p:cNvPr>
          <p:cNvSpPr>
            <a:spLocks noChangeArrowheads="1"/>
          </p:cNvSpPr>
          <p:nvPr/>
        </p:nvSpPr>
        <p:spPr bwMode="auto">
          <a:xfrm>
            <a:off x="5921375" y="2224088"/>
            <a:ext cx="4524375" cy="171837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125000"/>
              </a:lnSpc>
              <a:spcBef>
                <a:spcPct val="50000"/>
              </a:spcBef>
            </a:pPr>
            <a:r>
              <a:rPr lang="en-US" altLang="en-US" sz="2800" dirty="0" err="1">
                <a:solidFill>
                  <a:srgbClr val="99FF99"/>
                </a:solidFill>
                <a:latin typeface="Pyidaungsu" panose="020B0502040204020203" pitchFamily="34" charset="0"/>
                <a:cs typeface="Pyidaungsu" panose="020B0502040204020203" pitchFamily="34" charset="0"/>
              </a:rPr>
              <a:t>ကနဦးအသင်းတော်အတွက</a:t>
            </a:r>
            <a:r>
              <a:rPr lang="en-US" altLang="en-US" sz="2800" dirty="0">
                <a:solidFill>
                  <a:srgbClr val="99FF99"/>
                </a:solidFill>
                <a:latin typeface="Pyidaungsu" panose="020B0502040204020203" pitchFamily="34" charset="0"/>
                <a:cs typeface="Pyidaungsu" panose="020B0502040204020203" pitchFamily="34" charset="0"/>
              </a:rPr>
              <a:t>် </a:t>
            </a:r>
            <a:r>
              <a:rPr lang="en-US" altLang="en-US" sz="2800" dirty="0" err="1">
                <a:solidFill>
                  <a:srgbClr val="99FF99"/>
                </a:solidFill>
                <a:latin typeface="Pyidaungsu" panose="020B0502040204020203" pitchFamily="34" charset="0"/>
                <a:cs typeface="Pyidaungsu" panose="020B0502040204020203" pitchFamily="34" charset="0"/>
              </a:rPr>
              <a:t>သူ</a:t>
            </a:r>
            <a:r>
              <a:rPr lang="en-US" altLang="en-US" sz="2800" dirty="0">
                <a:solidFill>
                  <a:srgbClr val="99FF99"/>
                </a:solidFill>
                <a:latin typeface="Pyidaungsu" panose="020B0502040204020203" pitchFamily="34" charset="0"/>
                <a:cs typeface="Pyidaungsu" panose="020B0502040204020203" pitchFamily="34" charset="0"/>
              </a:rPr>
              <a:t>၏ </a:t>
            </a:r>
            <a:r>
              <a:rPr lang="en-US" altLang="en-US" sz="2800" dirty="0" err="1">
                <a:solidFill>
                  <a:srgbClr val="99FF99"/>
                </a:solidFill>
                <a:latin typeface="Pyidaungsu" panose="020B0502040204020203" pitchFamily="34" charset="0"/>
                <a:cs typeface="Pyidaungsu" panose="020B0502040204020203" pitchFamily="34" charset="0"/>
              </a:rPr>
              <a:t>အရေးကြီးသော</a:t>
            </a:r>
            <a:r>
              <a:rPr lang="en-US" altLang="en-US" sz="2800" dirty="0">
                <a:solidFill>
                  <a:srgbClr val="99FF99"/>
                </a:solidFill>
                <a:latin typeface="Pyidaungsu" panose="020B0502040204020203" pitchFamily="34" charset="0"/>
                <a:cs typeface="Pyidaungsu" panose="020B0502040204020203" pitchFamily="34" charset="0"/>
              </a:rPr>
              <a:t> </a:t>
            </a:r>
            <a:r>
              <a:rPr lang="en-US" altLang="en-US" sz="2800" dirty="0" err="1">
                <a:solidFill>
                  <a:srgbClr val="99FF99"/>
                </a:solidFill>
                <a:latin typeface="Pyidaungsu" panose="020B0502040204020203" pitchFamily="34" charset="0"/>
                <a:cs typeface="Pyidaungsu" panose="020B0502040204020203" pitchFamily="34" charset="0"/>
              </a:rPr>
              <a:t>သွန်သင်မှု</a:t>
            </a:r>
            <a:endParaRPr lang="en-US" altLang="en-US" sz="3600" dirty="0">
              <a:solidFill>
                <a:srgbClr val="99FF99"/>
              </a:solidFill>
            </a:endParaRPr>
          </a:p>
        </p:txBody>
      </p:sp>
      <p:sp>
        <p:nvSpPr>
          <p:cNvPr id="921606" name="Rectangle 6">
            <a:extLst>
              <a:ext uri="{FF2B5EF4-FFF2-40B4-BE49-F238E27FC236}">
                <a16:creationId xmlns:a16="http://schemas.microsoft.com/office/drawing/2014/main" id="{578CA374-FC74-9B41-C5B0-46E8E488BC82}"/>
              </a:ext>
            </a:extLst>
          </p:cNvPr>
          <p:cNvSpPr>
            <a:spLocks noChangeArrowheads="1"/>
          </p:cNvSpPr>
          <p:nvPr/>
        </p:nvSpPr>
        <p:spPr bwMode="auto">
          <a:xfrm>
            <a:off x="4068763" y="1154113"/>
            <a:ext cx="1593850" cy="6451600"/>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76200">
            <a:solidFill>
              <a:srgbClr val="000099"/>
            </a:solidFill>
            <a:miter lim="800000"/>
            <a:headEnd/>
            <a:tailEnd/>
          </a:ln>
          <a:effectLst/>
        </p:spPr>
        <p:txBody>
          <a:bodyPr wrap="none" lIns="91398" tIns="45699" rIns="91398" bIns="45699" anchor="ctr"/>
          <a:lstStyle/>
          <a:p>
            <a:pPr>
              <a:defRPr/>
            </a:pPr>
            <a:endParaRPr lang="th-TH">
              <a:latin typeface="WinInnwa" charset="0"/>
              <a:ea typeface="ＭＳ Ｐゴシック" charset="0"/>
            </a:endParaRPr>
          </a:p>
        </p:txBody>
      </p:sp>
      <p:sp>
        <p:nvSpPr>
          <p:cNvPr id="921607" name="Line 7">
            <a:extLst>
              <a:ext uri="{FF2B5EF4-FFF2-40B4-BE49-F238E27FC236}">
                <a16:creationId xmlns:a16="http://schemas.microsoft.com/office/drawing/2014/main" id="{5F8C13AB-6256-F7D7-AB5F-D5B6D08CCF0E}"/>
              </a:ext>
            </a:extLst>
          </p:cNvPr>
          <p:cNvSpPr>
            <a:spLocks noChangeShapeType="1"/>
          </p:cNvSpPr>
          <p:nvPr/>
        </p:nvSpPr>
        <p:spPr bwMode="auto">
          <a:xfrm>
            <a:off x="4152900" y="1887538"/>
            <a:ext cx="148272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921608" name="Line 8">
            <a:extLst>
              <a:ext uri="{FF2B5EF4-FFF2-40B4-BE49-F238E27FC236}">
                <a16:creationId xmlns:a16="http://schemas.microsoft.com/office/drawing/2014/main" id="{C4E3B240-DF36-CCD1-7D76-0E1DD50F5589}"/>
              </a:ext>
            </a:extLst>
          </p:cNvPr>
          <p:cNvSpPr>
            <a:spLocks noChangeShapeType="1"/>
          </p:cNvSpPr>
          <p:nvPr/>
        </p:nvSpPr>
        <p:spPr bwMode="auto">
          <a:xfrm>
            <a:off x="4152900" y="3546475"/>
            <a:ext cx="148272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921609" name="Line 9">
            <a:extLst>
              <a:ext uri="{FF2B5EF4-FFF2-40B4-BE49-F238E27FC236}">
                <a16:creationId xmlns:a16="http://schemas.microsoft.com/office/drawing/2014/main" id="{C6C30031-9A7D-F144-45B7-D10C28170307}"/>
              </a:ext>
            </a:extLst>
          </p:cNvPr>
          <p:cNvSpPr>
            <a:spLocks noChangeShapeType="1"/>
          </p:cNvSpPr>
          <p:nvPr/>
        </p:nvSpPr>
        <p:spPr bwMode="auto">
          <a:xfrm>
            <a:off x="4170363" y="5715000"/>
            <a:ext cx="148272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921610" name="Line 10">
            <a:extLst>
              <a:ext uri="{FF2B5EF4-FFF2-40B4-BE49-F238E27FC236}">
                <a16:creationId xmlns:a16="http://schemas.microsoft.com/office/drawing/2014/main" id="{D43D43FA-C96F-B904-D932-9A2624C1E93B}"/>
              </a:ext>
            </a:extLst>
          </p:cNvPr>
          <p:cNvSpPr>
            <a:spLocks noChangeShapeType="1"/>
          </p:cNvSpPr>
          <p:nvPr/>
        </p:nvSpPr>
        <p:spPr bwMode="auto">
          <a:xfrm>
            <a:off x="4148138" y="5122863"/>
            <a:ext cx="1457325" cy="0"/>
          </a:xfrm>
          <a:prstGeom prst="line">
            <a:avLst/>
          </a:prstGeom>
          <a:noFill/>
          <a:ln w="50800">
            <a:solidFill>
              <a:schemeClr val="bg1"/>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grpSp>
        <p:nvGrpSpPr>
          <p:cNvPr id="122890" name="Group 11">
            <a:extLst>
              <a:ext uri="{FF2B5EF4-FFF2-40B4-BE49-F238E27FC236}">
                <a16:creationId xmlns:a16="http://schemas.microsoft.com/office/drawing/2014/main" id="{C7D7A08A-C936-7AD4-5539-5040D2791C89}"/>
              </a:ext>
            </a:extLst>
          </p:cNvPr>
          <p:cNvGrpSpPr>
            <a:grpSpLocks/>
          </p:cNvGrpSpPr>
          <p:nvPr/>
        </p:nvGrpSpPr>
        <p:grpSpPr bwMode="auto">
          <a:xfrm>
            <a:off x="4067175" y="0"/>
            <a:ext cx="1593850" cy="1071563"/>
            <a:chOff x="2058" y="0"/>
            <a:chExt cx="1004" cy="675"/>
          </a:xfrm>
        </p:grpSpPr>
        <p:sp>
          <p:nvSpPr>
            <p:cNvPr id="122912" name="Rectangle 12">
              <a:extLst>
                <a:ext uri="{FF2B5EF4-FFF2-40B4-BE49-F238E27FC236}">
                  <a16:creationId xmlns:a16="http://schemas.microsoft.com/office/drawing/2014/main" id="{200E14FA-8707-5E8D-02BB-6015A7A9C2A6}"/>
                </a:ext>
              </a:extLst>
            </p:cNvPr>
            <p:cNvSpPr>
              <a:spLocks noChangeArrowheads="1"/>
            </p:cNvSpPr>
            <p:nvPr/>
          </p:nvSpPr>
          <p:spPr bwMode="auto">
            <a:xfrm>
              <a:off x="2145" y="0"/>
              <a:ext cx="862" cy="250"/>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a:solidFill>
                    <a:srgbClr val="FFFF00"/>
                  </a:solidFill>
                  <a:latin typeface="Pyidaungsu" panose="020B0502040204020203" pitchFamily="34" charset="0"/>
                  <a:cs typeface="Pyidaungsu" panose="020B0502040204020203" pitchFamily="34" charset="0"/>
                </a:rPr>
                <a:t>(၂၁ </a:t>
              </a:r>
              <a:r>
                <a:rPr lang="en-US" altLang="en-US" sz="2000" dirty="0" err="1">
                  <a:solidFill>
                    <a:srgbClr val="FFFF00"/>
                  </a:solidFill>
                  <a:latin typeface="Pyidaungsu" panose="020B0502040204020203" pitchFamily="34" charset="0"/>
                  <a:cs typeface="Pyidaungsu" panose="020B0502040204020203" pitchFamily="34" charset="0"/>
                </a:rPr>
                <a:t>အုပ</a:t>
              </a:r>
              <a:r>
                <a:rPr lang="en-US" altLang="en-US" sz="2000" dirty="0">
                  <a:solidFill>
                    <a:srgbClr val="FFFF00"/>
                  </a:solidFill>
                  <a:latin typeface="Pyidaungsu" panose="020B0502040204020203" pitchFamily="34" charset="0"/>
                  <a:cs typeface="Pyidaungsu" panose="020B0502040204020203" pitchFamily="34" charset="0"/>
                </a:rPr>
                <a:t>်)</a:t>
              </a:r>
            </a:p>
          </p:txBody>
        </p:sp>
        <p:sp>
          <p:nvSpPr>
            <p:cNvPr id="921613" name="Rectangle 13">
              <a:extLst>
                <a:ext uri="{FF2B5EF4-FFF2-40B4-BE49-F238E27FC236}">
                  <a16:creationId xmlns:a16="http://schemas.microsoft.com/office/drawing/2014/main" id="{69657A78-9C4D-519A-4051-03A5652F8020}"/>
                </a:ext>
              </a:extLst>
            </p:cNvPr>
            <p:cNvSpPr>
              <a:spLocks noChangeArrowheads="1"/>
            </p:cNvSpPr>
            <p:nvPr/>
          </p:nvSpPr>
          <p:spPr bwMode="auto">
            <a:xfrm>
              <a:off x="2058" y="225"/>
              <a:ext cx="1004" cy="434"/>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76200">
              <a:solidFill>
                <a:srgbClr val="000099"/>
              </a:solidFill>
              <a:miter lim="800000"/>
              <a:headEnd/>
              <a:tailEnd/>
            </a:ln>
            <a:effectLst/>
          </p:spPr>
          <p:txBody>
            <a:bodyPr wrap="none" anchor="ctr"/>
            <a:lstStyle/>
            <a:p>
              <a:pPr>
                <a:defRPr/>
              </a:pPr>
              <a:endParaRPr lang="th-TH">
                <a:latin typeface="WinInnwa" charset="0"/>
                <a:ea typeface="ＭＳ Ｐゴシック" charset="0"/>
              </a:endParaRPr>
            </a:p>
          </p:txBody>
        </p:sp>
        <p:sp>
          <p:nvSpPr>
            <p:cNvPr id="122914" name="Rectangle 14">
              <a:extLst>
                <a:ext uri="{FF2B5EF4-FFF2-40B4-BE49-F238E27FC236}">
                  <a16:creationId xmlns:a16="http://schemas.microsoft.com/office/drawing/2014/main" id="{99BF54B8-FB39-A93A-6FE6-DDF31CE22A51}"/>
                </a:ext>
              </a:extLst>
            </p:cNvPr>
            <p:cNvSpPr>
              <a:spLocks noChangeArrowheads="1"/>
            </p:cNvSpPr>
            <p:nvPr/>
          </p:nvSpPr>
          <p:spPr bwMode="auto">
            <a:xfrm>
              <a:off x="2111" y="281"/>
              <a:ext cx="892" cy="394"/>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600" tIns="50800" rIns="101600" bIns="50800">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1800" dirty="0" err="1">
                  <a:solidFill>
                    <a:srgbClr val="99FF66"/>
                  </a:solidFill>
                  <a:latin typeface="Pyidaungsu" panose="020B0502040204020203" pitchFamily="34" charset="0"/>
                  <a:cs typeface="Pyidaungsu" panose="020B0502040204020203" pitchFamily="34" charset="0"/>
                </a:rPr>
                <a:t>အသင်းတော</a:t>
              </a:r>
              <a:r>
                <a:rPr lang="en-US" altLang="en-US" sz="1800" dirty="0">
                  <a:solidFill>
                    <a:srgbClr val="99FF66"/>
                  </a:solidFill>
                  <a:latin typeface="Pyidaungsu" panose="020B0502040204020203" pitchFamily="34" charset="0"/>
                  <a:cs typeface="Pyidaungsu" panose="020B0502040204020203" pitchFamily="34" charset="0"/>
                </a:rPr>
                <a:t>် </a:t>
              </a:r>
            </a:p>
            <a:p>
              <a:pPr>
                <a:lnSpc>
                  <a:spcPct val="65000"/>
                </a:lnSpc>
                <a:spcBef>
                  <a:spcPct val="50000"/>
                </a:spcBef>
              </a:pPr>
              <a:r>
                <a:rPr lang="en-US" altLang="en-US" sz="1800" dirty="0">
                  <a:solidFill>
                    <a:srgbClr val="99FF66"/>
                  </a:solidFill>
                  <a:latin typeface="Pyidaungsu" panose="020B0502040204020203" pitchFamily="34" charset="0"/>
                  <a:cs typeface="Pyidaungsu" panose="020B0502040204020203" pitchFamily="34" charset="0"/>
                </a:rPr>
                <a:t>ပြဿ</a:t>
              </a:r>
              <a:r>
                <a:rPr lang="en-US" altLang="en-US" sz="1800" dirty="0" err="1">
                  <a:solidFill>
                    <a:srgbClr val="99FF66"/>
                  </a:solidFill>
                  <a:latin typeface="Pyidaungsu" panose="020B0502040204020203" pitchFamily="34" charset="0"/>
                  <a:cs typeface="Pyidaungsu" panose="020B0502040204020203" pitchFamily="34" charset="0"/>
                </a:rPr>
                <a:t>နာ</a:t>
              </a:r>
              <a:endParaRPr lang="en-US" altLang="en-US" sz="1800" dirty="0">
                <a:solidFill>
                  <a:srgbClr val="99FF66"/>
                </a:solidFill>
                <a:latin typeface="Pyidaungsu" panose="020B0502040204020203" pitchFamily="34" charset="0"/>
                <a:cs typeface="Pyidaungsu" panose="020B0502040204020203" pitchFamily="34" charset="0"/>
              </a:endParaRPr>
            </a:p>
          </p:txBody>
        </p:sp>
      </p:grpSp>
      <p:sp>
        <p:nvSpPr>
          <p:cNvPr id="921615" name="Line 15">
            <a:extLst>
              <a:ext uri="{FF2B5EF4-FFF2-40B4-BE49-F238E27FC236}">
                <a16:creationId xmlns:a16="http://schemas.microsoft.com/office/drawing/2014/main" id="{2D075705-BC2E-856D-D1D5-0FE2DE4EB12F}"/>
              </a:ext>
            </a:extLst>
          </p:cNvPr>
          <p:cNvSpPr>
            <a:spLocks noChangeShapeType="1"/>
          </p:cNvSpPr>
          <p:nvPr/>
        </p:nvSpPr>
        <p:spPr bwMode="auto">
          <a:xfrm>
            <a:off x="4152900" y="2584450"/>
            <a:ext cx="148272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921616" name="Line 16">
            <a:extLst>
              <a:ext uri="{FF2B5EF4-FFF2-40B4-BE49-F238E27FC236}">
                <a16:creationId xmlns:a16="http://schemas.microsoft.com/office/drawing/2014/main" id="{0DC62997-EC9B-6490-5409-59A277F5B2EB}"/>
              </a:ext>
            </a:extLst>
          </p:cNvPr>
          <p:cNvSpPr>
            <a:spLocks noChangeShapeType="1"/>
          </p:cNvSpPr>
          <p:nvPr/>
        </p:nvSpPr>
        <p:spPr bwMode="auto">
          <a:xfrm>
            <a:off x="4121150" y="4719638"/>
            <a:ext cx="148272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921617" name="Line 17">
            <a:extLst>
              <a:ext uri="{FF2B5EF4-FFF2-40B4-BE49-F238E27FC236}">
                <a16:creationId xmlns:a16="http://schemas.microsoft.com/office/drawing/2014/main" id="{C1804E34-6EE9-3435-8DD0-2E5CEA69E199}"/>
              </a:ext>
            </a:extLst>
          </p:cNvPr>
          <p:cNvSpPr>
            <a:spLocks noChangeShapeType="1"/>
          </p:cNvSpPr>
          <p:nvPr/>
        </p:nvSpPr>
        <p:spPr bwMode="auto">
          <a:xfrm>
            <a:off x="4464050" y="6062663"/>
            <a:ext cx="865188"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122894" name="Rectangle 18">
            <a:extLst>
              <a:ext uri="{FF2B5EF4-FFF2-40B4-BE49-F238E27FC236}">
                <a16:creationId xmlns:a16="http://schemas.microsoft.com/office/drawing/2014/main" id="{1C097340-0BC1-4F83-B0ED-560248F19CD3}"/>
              </a:ext>
            </a:extLst>
          </p:cNvPr>
          <p:cNvSpPr>
            <a:spLocks noChangeArrowheads="1"/>
          </p:cNvSpPr>
          <p:nvPr/>
        </p:nvSpPr>
        <p:spPr bwMode="auto">
          <a:xfrm>
            <a:off x="6265863" y="266700"/>
            <a:ext cx="3479800" cy="1210541"/>
          </a:xfrm>
          <a:prstGeom prst="rect">
            <a:avLst/>
          </a:prstGeom>
          <a:noFill/>
          <a:ln>
            <a:noFill/>
          </a:ln>
          <a:effectLst>
            <a:outerShdw dist="56796"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60000"/>
              </a:lnSpc>
              <a:spcBef>
                <a:spcPct val="50000"/>
              </a:spcBef>
            </a:pPr>
            <a:r>
              <a:rPr lang="en-US" altLang="en-US" sz="4000" i="1" dirty="0" err="1">
                <a:solidFill>
                  <a:schemeClr val="bg1"/>
                </a:solidFill>
                <a:latin typeface="Pyidaungsu" panose="020B0502040204020203" pitchFamily="34" charset="0"/>
                <a:cs typeface="Pyidaungsu" panose="020B0502040204020203" pitchFamily="34" charset="0"/>
              </a:rPr>
              <a:t>ပေါလု</a:t>
            </a:r>
            <a:r>
              <a:rPr lang="en-US" altLang="en-US" sz="4000" i="1" dirty="0">
                <a:solidFill>
                  <a:schemeClr val="bg1"/>
                </a:solidFill>
                <a:latin typeface="Pyidaungsu" panose="020B0502040204020203" pitchFamily="34" charset="0"/>
                <a:cs typeface="Pyidaungsu" panose="020B0502040204020203" pitchFamily="34" charset="0"/>
              </a:rPr>
              <a:t>၏ </a:t>
            </a:r>
          </a:p>
          <a:p>
            <a:pPr algn="l">
              <a:lnSpc>
                <a:spcPct val="60000"/>
              </a:lnSpc>
              <a:spcBef>
                <a:spcPct val="50000"/>
              </a:spcBef>
            </a:pPr>
            <a:r>
              <a:rPr lang="en-US" altLang="en-US" sz="4000" i="1" dirty="0" err="1">
                <a:solidFill>
                  <a:schemeClr val="bg1"/>
                </a:solidFill>
                <a:latin typeface="Pyidaungsu" panose="020B0502040204020203" pitchFamily="34" charset="0"/>
                <a:cs typeface="Pyidaungsu" panose="020B0502040204020203" pitchFamily="34" charset="0"/>
              </a:rPr>
              <a:t>စာစောင်များ</a:t>
            </a:r>
            <a:endParaRPr lang="en-US" altLang="en-US" sz="4000" i="1" dirty="0">
              <a:solidFill>
                <a:schemeClr val="bg1"/>
              </a:solidFill>
              <a:latin typeface="Pyidaungsu" panose="020B0502040204020203" pitchFamily="34" charset="0"/>
              <a:cs typeface="Pyidaungsu" panose="020B0502040204020203" pitchFamily="34" charset="0"/>
            </a:endParaRPr>
          </a:p>
        </p:txBody>
      </p:sp>
      <p:sp>
        <p:nvSpPr>
          <p:cNvPr id="122895" name="Text Box 19">
            <a:extLst>
              <a:ext uri="{FF2B5EF4-FFF2-40B4-BE49-F238E27FC236}">
                <a16:creationId xmlns:a16="http://schemas.microsoft.com/office/drawing/2014/main" id="{C5E79E8F-1AD2-EDFE-B25E-61740C923475}"/>
              </a:ext>
            </a:extLst>
          </p:cNvPr>
          <p:cNvSpPr txBox="1">
            <a:spLocks noChangeArrowheads="1"/>
          </p:cNvSpPr>
          <p:nvPr/>
        </p:nvSpPr>
        <p:spPr bwMode="auto">
          <a:xfrm>
            <a:off x="852488" y="2881313"/>
            <a:ext cx="286385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p>
        </p:txBody>
      </p:sp>
      <p:sp>
        <p:nvSpPr>
          <p:cNvPr id="122896" name="Rectangle 20">
            <a:extLst>
              <a:ext uri="{FF2B5EF4-FFF2-40B4-BE49-F238E27FC236}">
                <a16:creationId xmlns:a16="http://schemas.microsoft.com/office/drawing/2014/main" id="{1076F0DC-9028-B57A-747E-438A7223D468}"/>
              </a:ext>
            </a:extLst>
          </p:cNvPr>
          <p:cNvSpPr>
            <a:spLocks noChangeArrowheads="1"/>
          </p:cNvSpPr>
          <p:nvPr/>
        </p:nvSpPr>
        <p:spPr bwMode="auto">
          <a:xfrm>
            <a:off x="169863" y="7427913"/>
            <a:ext cx="1454150" cy="2476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000" b="0">
              <a:solidFill>
                <a:srgbClr val="FFFF00"/>
              </a:solidFill>
            </a:endParaRPr>
          </a:p>
        </p:txBody>
      </p:sp>
      <p:sp>
        <p:nvSpPr>
          <p:cNvPr id="122897" name="Text Box 21">
            <a:extLst>
              <a:ext uri="{FF2B5EF4-FFF2-40B4-BE49-F238E27FC236}">
                <a16:creationId xmlns:a16="http://schemas.microsoft.com/office/drawing/2014/main" id="{8B0F2F1E-8CC6-7804-9454-B17D5F56F6E3}"/>
              </a:ext>
            </a:extLst>
          </p:cNvPr>
          <p:cNvSpPr txBox="1">
            <a:spLocks noChangeArrowheads="1"/>
          </p:cNvSpPr>
          <p:nvPr/>
        </p:nvSpPr>
        <p:spPr bwMode="auto">
          <a:xfrm>
            <a:off x="5734050" y="3373438"/>
            <a:ext cx="3565525" cy="3079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400" b="0">
              <a:solidFill>
                <a:srgbClr val="FFFF00"/>
              </a:solidFill>
            </a:endParaRPr>
          </a:p>
        </p:txBody>
      </p:sp>
      <p:sp>
        <p:nvSpPr>
          <p:cNvPr id="921622" name="Rectangle 22">
            <a:extLst>
              <a:ext uri="{FF2B5EF4-FFF2-40B4-BE49-F238E27FC236}">
                <a16:creationId xmlns:a16="http://schemas.microsoft.com/office/drawing/2014/main" id="{E49BB179-8244-E117-113F-2D1453657DD5}"/>
              </a:ext>
            </a:extLst>
          </p:cNvPr>
          <p:cNvSpPr>
            <a:spLocks noChangeArrowheads="1"/>
          </p:cNvSpPr>
          <p:nvPr/>
        </p:nvSpPr>
        <p:spPr bwMode="auto">
          <a:xfrm>
            <a:off x="4156075" y="1979613"/>
            <a:ext cx="1452563" cy="607299"/>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r>
              <a:rPr lang="en-US" altLang="en-US" sz="1600" b="0" dirty="0" err="1">
                <a:solidFill>
                  <a:srgbClr val="FFFF00"/>
                </a:solidFill>
                <a:latin typeface="Pyidaungsu" panose="020B0502040204020203" pitchFamily="34" charset="0"/>
                <a:cs typeface="Pyidaungsu" panose="020B0502040204020203" pitchFamily="34" charset="0"/>
              </a:rPr>
              <a:t>ရောမ</a:t>
            </a:r>
            <a:endParaRPr lang="en-US" altLang="en-US" sz="1600" b="0" dirty="0">
              <a:solidFill>
                <a:srgbClr val="FFFF00"/>
              </a:solidFill>
              <a:latin typeface="Pyidaungsu" panose="020B0502040204020203" pitchFamily="34" charset="0"/>
              <a:cs typeface="Pyidaungsu" panose="020B0502040204020203" pitchFamily="34" charset="0"/>
            </a:endParaRPr>
          </a:p>
          <a:p>
            <a:pPr>
              <a:lnSpc>
                <a:spcPct val="35000"/>
              </a:lnSpc>
              <a:spcBef>
                <a:spcPct val="50000"/>
              </a:spcBef>
            </a:pPr>
            <a:r>
              <a:rPr lang="en-US" altLang="en-US" sz="1600" b="0" dirty="0">
                <a:solidFill>
                  <a:srgbClr val="FFFF00"/>
                </a:solidFill>
                <a:latin typeface="Pyidaungsu" panose="020B0502040204020203" pitchFamily="34" charset="0"/>
                <a:cs typeface="Pyidaungsu" panose="020B0502040204020203" pitchFamily="34" charset="0"/>
              </a:rPr>
              <a:t>၁ </a:t>
            </a:r>
            <a:r>
              <a:rPr lang="en-US" altLang="en-US" sz="1600" b="0" dirty="0" err="1">
                <a:solidFill>
                  <a:srgbClr val="FFFF00"/>
                </a:solidFill>
                <a:latin typeface="Pyidaungsu" panose="020B0502040204020203" pitchFamily="34" charset="0"/>
                <a:cs typeface="Pyidaungsu" panose="020B0502040204020203" pitchFamily="34" charset="0"/>
              </a:rPr>
              <a:t>ကောရိန္တု</a:t>
            </a:r>
            <a:endParaRPr lang="en-US" altLang="en-US" sz="1600" b="0" dirty="0">
              <a:solidFill>
                <a:srgbClr val="FFFF00"/>
              </a:solidFill>
              <a:latin typeface="Pyidaungsu" panose="020B0502040204020203" pitchFamily="34" charset="0"/>
              <a:cs typeface="Pyidaungsu" panose="020B0502040204020203" pitchFamily="34" charset="0"/>
            </a:endParaRPr>
          </a:p>
          <a:p>
            <a:pPr>
              <a:lnSpc>
                <a:spcPct val="35000"/>
              </a:lnSpc>
              <a:spcBef>
                <a:spcPct val="50000"/>
              </a:spcBef>
            </a:pPr>
            <a:r>
              <a:rPr lang="en-US" altLang="en-US" sz="1600" b="0" dirty="0">
                <a:solidFill>
                  <a:srgbClr val="FFFF00"/>
                </a:solidFill>
                <a:latin typeface="Pyidaungsu" panose="020B0502040204020203" pitchFamily="34" charset="0"/>
                <a:cs typeface="Pyidaungsu" panose="020B0502040204020203" pitchFamily="34" charset="0"/>
              </a:rPr>
              <a:t>၂ကောရိန္တု</a:t>
            </a:r>
            <a:endParaRPr lang="en-US" altLang="en-US" sz="1400" b="0" dirty="0">
              <a:solidFill>
                <a:srgbClr val="FFFF00"/>
              </a:solidFill>
              <a:latin typeface="Pyidaungsu" panose="020B0502040204020203" pitchFamily="34" charset="0"/>
              <a:cs typeface="Pyidaungsu" panose="020B0502040204020203" pitchFamily="34" charset="0"/>
            </a:endParaRPr>
          </a:p>
        </p:txBody>
      </p:sp>
      <p:sp>
        <p:nvSpPr>
          <p:cNvPr id="122899" name="Rectangle 23">
            <a:extLst>
              <a:ext uri="{FF2B5EF4-FFF2-40B4-BE49-F238E27FC236}">
                <a16:creationId xmlns:a16="http://schemas.microsoft.com/office/drawing/2014/main" id="{25DAD998-FE23-ACFB-C252-67FEB9DA3504}"/>
              </a:ext>
            </a:extLst>
          </p:cNvPr>
          <p:cNvSpPr>
            <a:spLocks noChangeArrowheads="1"/>
          </p:cNvSpPr>
          <p:nvPr/>
        </p:nvSpPr>
        <p:spPr bwMode="auto">
          <a:xfrm>
            <a:off x="3967163" y="1219200"/>
            <a:ext cx="1768475" cy="90199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endParaRPr lang="en-US" altLang="en-US" sz="1400" u="sng" dirty="0">
              <a:solidFill>
                <a:schemeClr val="bg1"/>
              </a:solidFill>
            </a:endParaRPr>
          </a:p>
          <a:p>
            <a:pPr>
              <a:lnSpc>
                <a:spcPct val="35000"/>
              </a:lnSpc>
              <a:spcBef>
                <a:spcPct val="50000"/>
              </a:spcBef>
            </a:pPr>
            <a:r>
              <a:rPr lang="en-US" altLang="en-US" sz="1400" dirty="0" err="1">
                <a:solidFill>
                  <a:srgbClr val="FFFF00"/>
                </a:solidFill>
                <a:latin typeface="Pyidaungsu" panose="020B0502040204020203" pitchFamily="34" charset="0"/>
                <a:cs typeface="Pyidaungsu" panose="020B0502040204020203" pitchFamily="34" charset="0"/>
              </a:rPr>
              <a:t>ပေါလုထံမ</a:t>
            </a:r>
            <a:r>
              <a:rPr lang="en-US" altLang="en-US" sz="1400" dirty="0">
                <a:solidFill>
                  <a:srgbClr val="FFFF00"/>
                </a:solidFill>
                <a:latin typeface="Pyidaungsu" panose="020B0502040204020203" pitchFamily="34" charset="0"/>
                <a:cs typeface="Pyidaungsu" panose="020B0502040204020203" pitchFamily="34" charset="0"/>
              </a:rPr>
              <a:t>ှ </a:t>
            </a:r>
          </a:p>
          <a:p>
            <a:pPr>
              <a:lnSpc>
                <a:spcPct val="35000"/>
              </a:lnSpc>
              <a:spcBef>
                <a:spcPct val="50000"/>
              </a:spcBef>
            </a:pPr>
            <a:r>
              <a:rPr lang="en-US" altLang="en-US" sz="1400" dirty="0" err="1">
                <a:solidFill>
                  <a:srgbClr val="FFFF00"/>
                </a:solidFill>
                <a:latin typeface="Pyidaungsu" panose="020B0502040204020203" pitchFamily="34" charset="0"/>
                <a:cs typeface="Pyidaungsu" panose="020B0502040204020203" pitchFamily="34" charset="0"/>
              </a:rPr>
              <a:t>စာစောင်များ</a:t>
            </a:r>
            <a:endParaRPr lang="en-US" altLang="en-US" sz="1400" dirty="0">
              <a:solidFill>
                <a:srgbClr val="FFFF00"/>
              </a:solidFill>
              <a:latin typeface="Pyidaungsu" panose="020B0502040204020203" pitchFamily="34" charset="0"/>
              <a:cs typeface="Pyidaungsu" panose="020B0502040204020203" pitchFamily="34" charset="0"/>
            </a:endParaRPr>
          </a:p>
          <a:p>
            <a:pPr>
              <a:lnSpc>
                <a:spcPct val="55000"/>
              </a:lnSpc>
              <a:spcBef>
                <a:spcPct val="50000"/>
              </a:spcBef>
            </a:pPr>
            <a:endParaRPr lang="en-US" altLang="en-US" sz="2000" dirty="0">
              <a:solidFill>
                <a:schemeClr val="bg1"/>
              </a:solidFill>
            </a:endParaRPr>
          </a:p>
        </p:txBody>
      </p:sp>
      <p:grpSp>
        <p:nvGrpSpPr>
          <p:cNvPr id="3" name="Group 38">
            <a:extLst>
              <a:ext uri="{FF2B5EF4-FFF2-40B4-BE49-F238E27FC236}">
                <a16:creationId xmlns:a16="http://schemas.microsoft.com/office/drawing/2014/main" id="{2E3E5948-8F7D-0E23-A865-445725F4433D}"/>
              </a:ext>
            </a:extLst>
          </p:cNvPr>
          <p:cNvGrpSpPr>
            <a:grpSpLocks/>
          </p:cNvGrpSpPr>
          <p:nvPr/>
        </p:nvGrpSpPr>
        <p:grpSpPr bwMode="auto">
          <a:xfrm>
            <a:off x="898525" y="1512888"/>
            <a:ext cx="3192463" cy="1024841"/>
            <a:chOff x="616" y="1043"/>
            <a:chExt cx="2011" cy="655"/>
          </a:xfrm>
        </p:grpSpPr>
        <p:grpSp>
          <p:nvGrpSpPr>
            <p:cNvPr id="122908" name="Group 24">
              <a:extLst>
                <a:ext uri="{FF2B5EF4-FFF2-40B4-BE49-F238E27FC236}">
                  <a16:creationId xmlns:a16="http://schemas.microsoft.com/office/drawing/2014/main" id="{721B03D6-2D9C-92FA-F238-425CB11A7AEC}"/>
                </a:ext>
              </a:extLst>
            </p:cNvPr>
            <p:cNvGrpSpPr>
              <a:grpSpLocks/>
            </p:cNvGrpSpPr>
            <p:nvPr/>
          </p:nvGrpSpPr>
          <p:grpSpPr bwMode="auto">
            <a:xfrm>
              <a:off x="616" y="1043"/>
              <a:ext cx="1822" cy="655"/>
              <a:chOff x="582" y="705"/>
              <a:chExt cx="1822" cy="655"/>
            </a:xfrm>
          </p:grpSpPr>
          <p:sp>
            <p:nvSpPr>
              <p:cNvPr id="921625" name="AutoShape 25">
                <a:extLst>
                  <a:ext uri="{FF2B5EF4-FFF2-40B4-BE49-F238E27FC236}">
                    <a16:creationId xmlns:a16="http://schemas.microsoft.com/office/drawing/2014/main" id="{9F12C838-3402-26AD-3023-3CDAD8262A3B}"/>
                  </a:ext>
                </a:extLst>
              </p:cNvPr>
              <p:cNvSpPr>
                <a:spLocks noChangeArrowheads="1"/>
              </p:cNvSpPr>
              <p:nvPr/>
            </p:nvSpPr>
            <p:spPr bwMode="auto">
              <a:xfrm>
                <a:off x="681" y="747"/>
                <a:ext cx="1658" cy="586"/>
              </a:xfrm>
              <a:prstGeom prst="roundRect">
                <a:avLst>
                  <a:gd name="adj" fmla="val 12495"/>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25400">
                <a:solidFill>
                  <a:schemeClr val="tx1"/>
                </a:solidFill>
                <a:round/>
                <a:headEnd/>
                <a:tailEnd/>
              </a:ln>
              <a:effectLst/>
            </p:spPr>
            <p:txBody>
              <a:bodyPr wrap="none" anchor="ctr"/>
              <a:lstStyle/>
              <a:p>
                <a:pPr>
                  <a:defRPr/>
                </a:pPr>
                <a:endParaRPr lang="th-TH">
                  <a:latin typeface="WinInnwa" charset="0"/>
                  <a:ea typeface="ＭＳ Ｐゴシック" charset="0"/>
                </a:endParaRPr>
              </a:p>
            </p:txBody>
          </p:sp>
          <p:sp>
            <p:nvSpPr>
              <p:cNvPr id="122911" name="Rectangle 26">
                <a:extLst>
                  <a:ext uri="{FF2B5EF4-FFF2-40B4-BE49-F238E27FC236}">
                    <a16:creationId xmlns:a16="http://schemas.microsoft.com/office/drawing/2014/main" id="{F13F0D00-6979-33A0-9D29-B3790A02855A}"/>
                  </a:ext>
                </a:extLst>
              </p:cNvPr>
              <p:cNvSpPr>
                <a:spLocks noChangeArrowheads="1"/>
              </p:cNvSpPr>
              <p:nvPr/>
            </p:nvSpPr>
            <p:spPr bwMode="auto">
              <a:xfrm>
                <a:off x="582" y="705"/>
                <a:ext cx="1822" cy="65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2000" dirty="0" err="1">
                    <a:solidFill>
                      <a:srgbClr val="FFFF00"/>
                    </a:solidFill>
                    <a:latin typeface="Pyidaungsu" panose="020B0502040204020203" pitchFamily="34" charset="0"/>
                    <a:cs typeface="Pyidaungsu" panose="020B0502040204020203" pitchFamily="34" charset="0"/>
                  </a:rPr>
                  <a:t>ရောမစာစောင်အချို့တွင</a:t>
                </a:r>
                <a:r>
                  <a:rPr lang="en-US" altLang="en-US" sz="2000" dirty="0">
                    <a:solidFill>
                      <a:srgbClr val="FFFF00"/>
                    </a:solidFill>
                    <a:latin typeface="Pyidaungsu" panose="020B0502040204020203" pitchFamily="34" charset="0"/>
                    <a:cs typeface="Pyidaungsu" panose="020B0502040204020203" pitchFamily="34" charset="0"/>
                  </a:rPr>
                  <a:t>် </a:t>
                </a:r>
              </a:p>
              <a:p>
                <a:pPr>
                  <a:lnSpc>
                    <a:spcPct val="65000"/>
                  </a:lnSpc>
                  <a:spcBef>
                    <a:spcPct val="50000"/>
                  </a:spcBef>
                </a:pPr>
                <a:r>
                  <a:rPr lang="en-US" altLang="en-US" sz="2000" dirty="0">
                    <a:solidFill>
                      <a:srgbClr val="FFFF00"/>
                    </a:solidFill>
                    <a:latin typeface="Pyidaungsu" panose="020B0502040204020203" pitchFamily="34" charset="0"/>
                    <a:cs typeface="Pyidaungsu" panose="020B0502040204020203" pitchFamily="34" charset="0"/>
                  </a:rPr>
                  <a:t>၂ကော (</a:t>
                </a:r>
                <a:r>
                  <a:rPr lang="en-US" altLang="en-US" sz="2000" dirty="0" err="1">
                    <a:solidFill>
                      <a:srgbClr val="FFFF00"/>
                    </a:solidFill>
                    <a:latin typeface="Pyidaungsu" panose="020B0502040204020203" pitchFamily="34" charset="0"/>
                    <a:cs typeface="Pyidaungsu" panose="020B0502040204020203" pitchFamily="34" charset="0"/>
                  </a:rPr>
                  <a:t>ကောရိန္တုဩဝါဒ</a:t>
                </a:r>
                <a:r>
                  <a:rPr lang="en-US" altLang="en-US" sz="2000" dirty="0">
                    <a:solidFill>
                      <a:srgbClr val="FFFF00"/>
                    </a:solidFill>
                    <a:latin typeface="Pyidaungsu" panose="020B0502040204020203" pitchFamily="34" charset="0"/>
                    <a:cs typeface="Pyidaungsu" panose="020B0502040204020203" pitchFamily="34" charset="0"/>
                  </a:rPr>
                  <a:t> </a:t>
                </a:r>
              </a:p>
              <a:p>
                <a:pPr>
                  <a:lnSpc>
                    <a:spcPct val="65000"/>
                  </a:lnSpc>
                  <a:spcBef>
                    <a:spcPct val="50000"/>
                  </a:spcBef>
                </a:pPr>
                <a:r>
                  <a:rPr lang="en-US" altLang="en-US" sz="2000" dirty="0" err="1">
                    <a:solidFill>
                      <a:srgbClr val="FFFF00"/>
                    </a:solidFill>
                    <a:latin typeface="Pyidaungsu" panose="020B0502040204020203" pitchFamily="34" charset="0"/>
                    <a:cs typeface="Pyidaungsu" panose="020B0502040204020203" pitchFamily="34" charset="0"/>
                  </a:rPr>
                  <a:t>ဒုတိယစောင</a:t>
                </a:r>
                <a:r>
                  <a:rPr lang="en-US" altLang="en-US" sz="2000" dirty="0">
                    <a:solidFill>
                      <a:srgbClr val="FFFF00"/>
                    </a:solidFill>
                    <a:latin typeface="Pyidaungsu" panose="020B0502040204020203" pitchFamily="34" charset="0"/>
                    <a:cs typeface="Pyidaungsu" panose="020B0502040204020203" pitchFamily="34" charset="0"/>
                  </a:rPr>
                  <a:t>်) </a:t>
                </a:r>
                <a:r>
                  <a:rPr lang="en-US" altLang="en-US" sz="2000" dirty="0" err="1">
                    <a:solidFill>
                      <a:srgbClr val="FFFF00"/>
                    </a:solidFill>
                    <a:latin typeface="Pyidaungsu" panose="020B0502040204020203" pitchFamily="34" charset="0"/>
                    <a:cs typeface="Pyidaungsu" panose="020B0502040204020203" pitchFamily="34" charset="0"/>
                  </a:rPr>
                  <a:t>ပါဝင်သည</a:t>
                </a:r>
                <a:r>
                  <a:rPr lang="en-US" altLang="en-US" sz="2000" dirty="0">
                    <a:solidFill>
                      <a:srgbClr val="FFFF00"/>
                    </a:solidFill>
                    <a:latin typeface="Pyidaungsu" panose="020B0502040204020203" pitchFamily="34" charset="0"/>
                    <a:cs typeface="Pyidaungsu" panose="020B0502040204020203" pitchFamily="34" charset="0"/>
                  </a:rPr>
                  <a:t>်</a:t>
                </a:r>
              </a:p>
            </p:txBody>
          </p:sp>
        </p:grpSp>
        <p:sp>
          <p:nvSpPr>
            <p:cNvPr id="921627" name="Line 27">
              <a:extLst>
                <a:ext uri="{FF2B5EF4-FFF2-40B4-BE49-F238E27FC236}">
                  <a16:creationId xmlns:a16="http://schemas.microsoft.com/office/drawing/2014/main" id="{FFB4EFAF-8A7A-2CC0-6538-55110E190788}"/>
                </a:ext>
              </a:extLst>
            </p:cNvPr>
            <p:cNvSpPr>
              <a:spLocks noChangeShapeType="1"/>
            </p:cNvSpPr>
            <p:nvPr/>
          </p:nvSpPr>
          <p:spPr bwMode="auto">
            <a:xfrm flipV="1">
              <a:off x="2149" y="1374"/>
              <a:ext cx="478" cy="4"/>
            </a:xfrm>
            <a:prstGeom prst="line">
              <a:avLst/>
            </a:prstGeom>
            <a:noFill/>
            <a:ln w="57150">
              <a:solidFill>
                <a:srgbClr val="FFFF00"/>
              </a:solidFill>
              <a:round/>
              <a:headEnd/>
              <a:tailEnd type="triangle" w="med" len="me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122901" name="Rectangle 28">
            <a:extLst>
              <a:ext uri="{FF2B5EF4-FFF2-40B4-BE49-F238E27FC236}">
                <a16:creationId xmlns:a16="http://schemas.microsoft.com/office/drawing/2014/main" id="{F2318407-30ED-052C-FA26-B9FAF7B55D7D}"/>
              </a:ext>
            </a:extLst>
          </p:cNvPr>
          <p:cNvSpPr>
            <a:spLocks noChangeArrowheads="1"/>
          </p:cNvSpPr>
          <p:nvPr/>
        </p:nvSpPr>
        <p:spPr bwMode="auto">
          <a:xfrm>
            <a:off x="5597525" y="1550988"/>
            <a:ext cx="571500" cy="1225550"/>
          </a:xfrm>
          <a:prstGeom prst="rect">
            <a:avLst/>
          </a:prstGeom>
          <a:noFill/>
          <a:ln>
            <a:noFill/>
          </a:ln>
          <a:effectLst>
            <a:outerShdw dist="71842"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7200" b="0">
                <a:solidFill>
                  <a:schemeClr val="hlink"/>
                </a:solidFill>
              </a:rPr>
              <a:t>}</a:t>
            </a:r>
          </a:p>
        </p:txBody>
      </p:sp>
      <p:sp>
        <p:nvSpPr>
          <p:cNvPr id="921629" name="Rectangle 29">
            <a:extLst>
              <a:ext uri="{FF2B5EF4-FFF2-40B4-BE49-F238E27FC236}">
                <a16:creationId xmlns:a16="http://schemas.microsoft.com/office/drawing/2014/main" id="{95679C16-0D72-C9A2-3CB7-7B842D7ADB8B}"/>
              </a:ext>
            </a:extLst>
          </p:cNvPr>
          <p:cNvSpPr>
            <a:spLocks noChangeArrowheads="1"/>
          </p:cNvSpPr>
          <p:nvPr/>
        </p:nvSpPr>
        <p:spPr bwMode="auto">
          <a:xfrm>
            <a:off x="885825" y="2741613"/>
            <a:ext cx="2886075" cy="3266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r">
              <a:lnSpc>
                <a:spcPct val="130000"/>
              </a:lnSpc>
              <a:spcBef>
                <a:spcPct val="50000"/>
              </a:spcBef>
            </a:pPr>
            <a:r>
              <a:rPr lang="my-MM" altLang="en-US" sz="2800" dirty="0">
                <a:solidFill>
                  <a:srgbClr val="FFFFFF"/>
                </a:solidFill>
                <a:latin typeface="Pyidaungsu" panose="020B0502040204020203" pitchFamily="34" charset="0"/>
                <a:cs typeface="Pyidaungsu" panose="020B0502040204020203" pitchFamily="34" charset="0"/>
              </a:rPr>
              <a:t>ရောမ</a:t>
            </a:r>
          </a:p>
          <a:p>
            <a:pPr algn="r">
              <a:lnSpc>
                <a:spcPct val="130000"/>
              </a:lnSpc>
              <a:spcBef>
                <a:spcPct val="50000"/>
              </a:spcBef>
            </a:pPr>
            <a:r>
              <a:rPr lang="my-MM" altLang="en-US" sz="2800" dirty="0">
                <a:solidFill>
                  <a:srgbClr val="FFFFFF"/>
                </a:solidFill>
                <a:latin typeface="Pyidaungsu" panose="020B0502040204020203" pitchFamily="34" charset="0"/>
                <a:cs typeface="Pyidaungsu" panose="020B0502040204020203" pitchFamily="34" charset="0"/>
              </a:rPr>
              <a:t>၁ ကောရိန္တု</a:t>
            </a:r>
          </a:p>
          <a:p>
            <a:pPr algn="r">
              <a:lnSpc>
                <a:spcPct val="130000"/>
              </a:lnSpc>
              <a:spcBef>
                <a:spcPct val="50000"/>
              </a:spcBef>
            </a:pPr>
            <a:r>
              <a:rPr lang="my-MM" altLang="en-US" sz="2800" dirty="0">
                <a:solidFill>
                  <a:srgbClr val="FFFFFF"/>
                </a:solidFill>
                <a:latin typeface="Pyidaungsu" panose="020B0502040204020203" pitchFamily="34" charset="0"/>
                <a:cs typeface="Pyidaungsu" panose="020B0502040204020203" pitchFamily="34" charset="0"/>
              </a:rPr>
              <a:t>၂ ကောရိန္တု</a:t>
            </a:r>
            <a:r>
              <a:rPr lang="en-US" altLang="en-US" sz="3300" dirty="0">
                <a:solidFill>
                  <a:srgbClr val="FFFFFF"/>
                </a:solidFill>
              </a:rPr>
              <a:t>J</a:t>
            </a:r>
          </a:p>
          <a:p>
            <a:pPr algn="r">
              <a:lnSpc>
                <a:spcPct val="130000"/>
              </a:lnSpc>
              <a:spcBef>
                <a:spcPct val="50000"/>
              </a:spcBef>
            </a:pPr>
            <a:endParaRPr lang="en-US" altLang="en-US" sz="3300" dirty="0">
              <a:solidFill>
                <a:srgbClr val="FFFFFF"/>
              </a:solidFill>
            </a:endParaRPr>
          </a:p>
        </p:txBody>
      </p:sp>
      <p:sp>
        <p:nvSpPr>
          <p:cNvPr id="122903" name="Text Box 31">
            <a:extLst>
              <a:ext uri="{FF2B5EF4-FFF2-40B4-BE49-F238E27FC236}">
                <a16:creationId xmlns:a16="http://schemas.microsoft.com/office/drawing/2014/main" id="{CDE6791B-A0AF-AB5F-F911-26234FE00BED}"/>
              </a:ext>
            </a:extLst>
          </p:cNvPr>
          <p:cNvSpPr txBox="1">
            <a:spLocks noChangeArrowheads="1"/>
          </p:cNvSpPr>
          <p:nvPr/>
        </p:nvSpPr>
        <p:spPr bwMode="auto">
          <a:xfrm>
            <a:off x="9693275" y="-17463"/>
            <a:ext cx="185738"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122904" name="Text Box 35">
            <a:extLst>
              <a:ext uri="{FF2B5EF4-FFF2-40B4-BE49-F238E27FC236}">
                <a16:creationId xmlns:a16="http://schemas.microsoft.com/office/drawing/2014/main" id="{DA6A38C7-7FA5-7765-C468-DF5C73D1BE77}"/>
              </a:ext>
            </a:extLst>
          </p:cNvPr>
          <p:cNvSpPr txBox="1">
            <a:spLocks noChangeArrowheads="1"/>
          </p:cNvSpPr>
          <p:nvPr/>
        </p:nvSpPr>
        <p:spPr bwMode="auto">
          <a:xfrm>
            <a:off x="8821738" y="7399338"/>
            <a:ext cx="184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000">
              <a:solidFill>
                <a:srgbClr val="FFFFFF"/>
              </a:solidFill>
              <a:latin typeface="Win Innwa" pitchFamily="2" charset="0"/>
            </a:endParaRPr>
          </a:p>
        </p:txBody>
      </p:sp>
      <p:sp>
        <p:nvSpPr>
          <p:cNvPr id="122905" name="Text Box 36">
            <a:extLst>
              <a:ext uri="{FF2B5EF4-FFF2-40B4-BE49-F238E27FC236}">
                <a16:creationId xmlns:a16="http://schemas.microsoft.com/office/drawing/2014/main" id="{D23CCFFF-6F45-0A01-DE01-D28B9DFF9012}"/>
              </a:ext>
            </a:extLst>
          </p:cNvPr>
          <p:cNvSpPr txBox="1">
            <a:spLocks noChangeArrowheads="1"/>
          </p:cNvSpPr>
          <p:nvPr/>
        </p:nvSpPr>
        <p:spPr bwMode="auto">
          <a:xfrm>
            <a:off x="9169400" y="7402513"/>
            <a:ext cx="3286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latin typeface="Win Innwa" pitchFamily="2" charset="0"/>
              </a:rPr>
              <a:t>52</a:t>
            </a:r>
          </a:p>
        </p:txBody>
      </p:sp>
      <p:sp>
        <p:nvSpPr>
          <p:cNvPr id="122906" name="Text Box 37">
            <a:extLst>
              <a:ext uri="{FF2B5EF4-FFF2-40B4-BE49-F238E27FC236}">
                <a16:creationId xmlns:a16="http://schemas.microsoft.com/office/drawing/2014/main" id="{97CB2FFA-85C1-9EF7-B4F8-306A8B2C0FE4}"/>
              </a:ext>
            </a:extLst>
          </p:cNvPr>
          <p:cNvSpPr txBox="1">
            <a:spLocks noChangeArrowheads="1"/>
          </p:cNvSpPr>
          <p:nvPr/>
        </p:nvSpPr>
        <p:spPr bwMode="auto">
          <a:xfrm>
            <a:off x="9621838" y="7345363"/>
            <a:ext cx="284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latin typeface="Win Innwa" pitchFamily="2" charset="0"/>
              </a:rPr>
              <a:t>4</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921622"/>
                                        </p:tgtEl>
                                        <p:attrNameLst>
                                          <p:attrName>style.visibility</p:attrName>
                                        </p:attrNameLst>
                                      </p:cBhvr>
                                      <p:to>
                                        <p:strVal val="visible"/>
                                      </p:to>
                                    </p:set>
                                    <p:anim calcmode="lin" valueType="num">
                                      <p:cBhvr>
                                        <p:cTn id="7" dur="500" fill="hold"/>
                                        <p:tgtEl>
                                          <p:spTgt spid="921622"/>
                                        </p:tgtEl>
                                        <p:attrNameLst>
                                          <p:attrName>ppt_w</p:attrName>
                                        </p:attrNameLst>
                                      </p:cBhvr>
                                      <p:tavLst>
                                        <p:tav tm="0">
                                          <p:val>
                                            <p:strVal val="(6*min(max(#ppt_w*#ppt_h,.3),1)-7.4)/-.7*#ppt_w"/>
                                          </p:val>
                                        </p:tav>
                                        <p:tav tm="100000">
                                          <p:val>
                                            <p:strVal val="#ppt_w"/>
                                          </p:val>
                                        </p:tav>
                                      </p:tavLst>
                                    </p:anim>
                                    <p:anim calcmode="lin" valueType="num">
                                      <p:cBhvr>
                                        <p:cTn id="8" dur="500" fill="hold"/>
                                        <p:tgtEl>
                                          <p:spTgt spid="921622"/>
                                        </p:tgtEl>
                                        <p:attrNameLst>
                                          <p:attrName>ppt_h</p:attrName>
                                        </p:attrNameLst>
                                      </p:cBhvr>
                                      <p:tavLst>
                                        <p:tav tm="0">
                                          <p:val>
                                            <p:strVal val="(6*min(max(#ppt_w*#ppt_h,.3),1)-7.4)/-.7*#ppt_h"/>
                                          </p:val>
                                        </p:tav>
                                        <p:tav tm="100000">
                                          <p:val>
                                            <p:strVal val="#ppt_h"/>
                                          </p:val>
                                        </p:tav>
                                      </p:tavLst>
                                    </p:anim>
                                    <p:anim calcmode="lin" valueType="num">
                                      <p:cBhvr>
                                        <p:cTn id="9" dur="500" fill="hold"/>
                                        <p:tgtEl>
                                          <p:spTgt spid="921622"/>
                                        </p:tgtEl>
                                        <p:attrNameLst>
                                          <p:attrName>ppt_x</p:attrName>
                                        </p:attrNameLst>
                                      </p:cBhvr>
                                      <p:tavLst>
                                        <p:tav tm="0">
                                          <p:val>
                                            <p:fltVal val="0.5"/>
                                          </p:val>
                                        </p:tav>
                                        <p:tav tm="100000">
                                          <p:val>
                                            <p:strVal val="#ppt_x"/>
                                          </p:val>
                                        </p:tav>
                                      </p:tavLst>
                                    </p:anim>
                                    <p:anim calcmode="lin" valueType="num">
                                      <p:cBhvr>
                                        <p:cTn id="10" dur="500" fill="hold"/>
                                        <p:tgtEl>
                                          <p:spTgt spid="921622"/>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strVal val="(6*min(max(#ppt_w*#ppt_h,.3),1)-7.4)/-.7*#ppt_w"/>
                                          </p:val>
                                        </p:tav>
                                        <p:tav tm="100000">
                                          <p:val>
                                            <p:strVal val="#ppt_w"/>
                                          </p:val>
                                        </p:tav>
                                      </p:tavLst>
                                    </p:anim>
                                    <p:anim calcmode="lin" valueType="num">
                                      <p:cBhvr>
                                        <p:cTn id="16" dur="500" fill="hold"/>
                                        <p:tgtEl>
                                          <p:spTgt spid="3"/>
                                        </p:tgtEl>
                                        <p:attrNameLst>
                                          <p:attrName>ppt_h</p:attrName>
                                        </p:attrNameLst>
                                      </p:cBhvr>
                                      <p:tavLst>
                                        <p:tav tm="0">
                                          <p:val>
                                            <p:strVal val="(6*min(max(#ppt_w*#ppt_h,.3),1)-7.4)/-.7*#ppt_h"/>
                                          </p:val>
                                        </p:tav>
                                        <p:tav tm="100000">
                                          <p:val>
                                            <p:strVal val="#ppt_h"/>
                                          </p:val>
                                        </p:tav>
                                      </p:tavLst>
                                    </p:anim>
                                    <p:anim calcmode="lin" valueType="num">
                                      <p:cBhvr>
                                        <p:cTn id="17" dur="500" fill="hold"/>
                                        <p:tgtEl>
                                          <p:spTgt spid="3"/>
                                        </p:tgtEl>
                                        <p:attrNameLst>
                                          <p:attrName>ppt_x</p:attrName>
                                        </p:attrNameLst>
                                      </p:cBhvr>
                                      <p:tavLst>
                                        <p:tav tm="0">
                                          <p:val>
                                            <p:fltVal val="0.5"/>
                                          </p:val>
                                        </p:tav>
                                        <p:tav tm="100000">
                                          <p:val>
                                            <p:strVal val="#ppt_x"/>
                                          </p:val>
                                        </p:tav>
                                      </p:tavLst>
                                    </p:anim>
                                    <p:anim calcmode="lin" valueType="num">
                                      <p:cBhvr>
                                        <p:cTn id="18" dur="500" fill="hold"/>
                                        <p:tgtEl>
                                          <p:spTgt spid="3"/>
                                        </p:tgtEl>
                                        <p:attrNameLst>
                                          <p:attrName>ppt_y</p:attrName>
                                        </p:attrNameLst>
                                      </p:cBhvr>
                                      <p:tavLst>
                                        <p:tav tm="0">
                                          <p:val>
                                            <p:strVal val="1+(6*min(max(#ppt_w*#ppt_h,.3),1)-7.4)/-.7*#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921629">
                                            <p:txEl>
                                              <p:pRg st="0" end="0"/>
                                            </p:txEl>
                                          </p:spTgt>
                                        </p:tgtEl>
                                        <p:attrNameLst>
                                          <p:attrName>style.visibility</p:attrName>
                                        </p:attrNameLst>
                                      </p:cBhvr>
                                      <p:to>
                                        <p:strVal val="visible"/>
                                      </p:to>
                                    </p:set>
                                    <p:animEffect transition="in" filter="box(out)">
                                      <p:cBhvr>
                                        <p:cTn id="23" dur="500"/>
                                        <p:tgtEl>
                                          <p:spTgt spid="92162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921629">
                                            <p:txEl>
                                              <p:pRg st="1" end="1"/>
                                            </p:txEl>
                                          </p:spTgt>
                                        </p:tgtEl>
                                        <p:attrNameLst>
                                          <p:attrName>style.visibility</p:attrName>
                                        </p:attrNameLst>
                                      </p:cBhvr>
                                      <p:to>
                                        <p:strVal val="visible"/>
                                      </p:to>
                                    </p:set>
                                    <p:animEffect transition="in" filter="box(out)">
                                      <p:cBhvr>
                                        <p:cTn id="28" dur="500"/>
                                        <p:tgtEl>
                                          <p:spTgt spid="92162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921629">
                                            <p:txEl>
                                              <p:pRg st="2" end="2"/>
                                            </p:txEl>
                                          </p:spTgt>
                                        </p:tgtEl>
                                        <p:attrNameLst>
                                          <p:attrName>style.visibility</p:attrName>
                                        </p:attrNameLst>
                                      </p:cBhvr>
                                      <p:to>
                                        <p:strVal val="visible"/>
                                      </p:to>
                                    </p:set>
                                    <p:animEffect transition="in" filter="box(out)">
                                      <p:cBhvr>
                                        <p:cTn id="33" dur="500"/>
                                        <p:tgtEl>
                                          <p:spTgt spid="9216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22" grpId="0" autoUpdateAnimBg="0"/>
      <p:bldP spid="921629"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Line 2">
            <a:extLst>
              <a:ext uri="{FF2B5EF4-FFF2-40B4-BE49-F238E27FC236}">
                <a16:creationId xmlns:a16="http://schemas.microsoft.com/office/drawing/2014/main" id="{774C3DA4-59E8-D5D4-5ECF-18893126BFAF}"/>
              </a:ext>
            </a:extLst>
          </p:cNvPr>
          <p:cNvSpPr>
            <a:spLocks noChangeShapeType="1"/>
          </p:cNvSpPr>
          <p:nvPr/>
        </p:nvSpPr>
        <p:spPr bwMode="auto">
          <a:xfrm flipH="1" flipV="1">
            <a:off x="4678363" y="2038350"/>
            <a:ext cx="542925" cy="33972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122882" name="Rectangle 3">
            <a:extLst>
              <a:ext uri="{FF2B5EF4-FFF2-40B4-BE49-F238E27FC236}">
                <a16:creationId xmlns:a16="http://schemas.microsoft.com/office/drawing/2014/main" id="{C560801A-3FF7-33C0-71B9-E39357778186}"/>
              </a:ext>
            </a:extLst>
          </p:cNvPr>
          <p:cNvSpPr>
            <a:spLocks noChangeArrowheads="1"/>
          </p:cNvSpPr>
          <p:nvPr/>
        </p:nvSpPr>
        <p:spPr bwMode="auto">
          <a:xfrm>
            <a:off x="169863" y="7427913"/>
            <a:ext cx="1454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000" b="0"/>
          </a:p>
        </p:txBody>
      </p:sp>
      <p:sp>
        <p:nvSpPr>
          <p:cNvPr id="122883" name="Text Box 4">
            <a:extLst>
              <a:ext uri="{FF2B5EF4-FFF2-40B4-BE49-F238E27FC236}">
                <a16:creationId xmlns:a16="http://schemas.microsoft.com/office/drawing/2014/main" id="{2A25FA0B-B0D8-312B-7CC1-975FA92FC992}"/>
              </a:ext>
            </a:extLst>
          </p:cNvPr>
          <p:cNvSpPr txBox="1">
            <a:spLocks noChangeArrowheads="1"/>
          </p:cNvSpPr>
          <p:nvPr/>
        </p:nvSpPr>
        <p:spPr bwMode="auto">
          <a:xfrm>
            <a:off x="5734050" y="3373438"/>
            <a:ext cx="3565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400" b="0"/>
          </a:p>
        </p:txBody>
      </p:sp>
      <p:sp>
        <p:nvSpPr>
          <p:cNvPr id="122884" name="Rectangle 5">
            <a:extLst>
              <a:ext uri="{FF2B5EF4-FFF2-40B4-BE49-F238E27FC236}">
                <a16:creationId xmlns:a16="http://schemas.microsoft.com/office/drawing/2014/main" id="{01F4C64C-4837-61F5-66D8-6196EE3B5D06}"/>
              </a:ext>
            </a:extLst>
          </p:cNvPr>
          <p:cNvSpPr>
            <a:spLocks noChangeArrowheads="1"/>
          </p:cNvSpPr>
          <p:nvPr/>
        </p:nvSpPr>
        <p:spPr bwMode="auto">
          <a:xfrm>
            <a:off x="5921375" y="2224088"/>
            <a:ext cx="4524375" cy="171837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125000"/>
              </a:lnSpc>
              <a:spcBef>
                <a:spcPct val="50000"/>
              </a:spcBef>
            </a:pPr>
            <a:r>
              <a:rPr lang="en-US" altLang="en-US" sz="2800" dirty="0" err="1">
                <a:solidFill>
                  <a:srgbClr val="99FF99"/>
                </a:solidFill>
                <a:latin typeface="Pyidaungsu" panose="020B0502040204020203" pitchFamily="34" charset="0"/>
                <a:cs typeface="Pyidaungsu" panose="020B0502040204020203" pitchFamily="34" charset="0"/>
              </a:rPr>
              <a:t>ကနဦးအသင်းတော်အတွက</a:t>
            </a:r>
            <a:r>
              <a:rPr lang="en-US" altLang="en-US" sz="2800" dirty="0">
                <a:solidFill>
                  <a:srgbClr val="99FF99"/>
                </a:solidFill>
                <a:latin typeface="Pyidaungsu" panose="020B0502040204020203" pitchFamily="34" charset="0"/>
                <a:cs typeface="Pyidaungsu" panose="020B0502040204020203" pitchFamily="34" charset="0"/>
              </a:rPr>
              <a:t>် </a:t>
            </a:r>
            <a:r>
              <a:rPr lang="en-US" altLang="en-US" sz="2800" dirty="0" err="1">
                <a:solidFill>
                  <a:srgbClr val="99FF99"/>
                </a:solidFill>
                <a:latin typeface="Pyidaungsu" panose="020B0502040204020203" pitchFamily="34" charset="0"/>
                <a:cs typeface="Pyidaungsu" panose="020B0502040204020203" pitchFamily="34" charset="0"/>
              </a:rPr>
              <a:t>သူ</a:t>
            </a:r>
            <a:r>
              <a:rPr lang="en-US" altLang="en-US" sz="2800" dirty="0">
                <a:solidFill>
                  <a:srgbClr val="99FF99"/>
                </a:solidFill>
                <a:latin typeface="Pyidaungsu" panose="020B0502040204020203" pitchFamily="34" charset="0"/>
                <a:cs typeface="Pyidaungsu" panose="020B0502040204020203" pitchFamily="34" charset="0"/>
              </a:rPr>
              <a:t>၏ </a:t>
            </a:r>
            <a:r>
              <a:rPr lang="en-US" altLang="en-US" sz="2800" dirty="0" err="1">
                <a:solidFill>
                  <a:srgbClr val="99FF99"/>
                </a:solidFill>
                <a:latin typeface="Pyidaungsu" panose="020B0502040204020203" pitchFamily="34" charset="0"/>
                <a:cs typeface="Pyidaungsu" panose="020B0502040204020203" pitchFamily="34" charset="0"/>
              </a:rPr>
              <a:t>အရေးကြီးသော</a:t>
            </a:r>
            <a:r>
              <a:rPr lang="en-US" altLang="en-US" sz="2800" dirty="0">
                <a:solidFill>
                  <a:srgbClr val="99FF99"/>
                </a:solidFill>
                <a:latin typeface="Pyidaungsu" panose="020B0502040204020203" pitchFamily="34" charset="0"/>
                <a:cs typeface="Pyidaungsu" panose="020B0502040204020203" pitchFamily="34" charset="0"/>
              </a:rPr>
              <a:t> </a:t>
            </a:r>
            <a:r>
              <a:rPr lang="en-US" altLang="en-US" sz="2800" dirty="0" err="1">
                <a:solidFill>
                  <a:srgbClr val="99FF99"/>
                </a:solidFill>
                <a:latin typeface="Pyidaungsu" panose="020B0502040204020203" pitchFamily="34" charset="0"/>
                <a:cs typeface="Pyidaungsu" panose="020B0502040204020203" pitchFamily="34" charset="0"/>
              </a:rPr>
              <a:t>သွန်သင်မှု</a:t>
            </a:r>
            <a:endParaRPr lang="en-US" altLang="en-US" sz="3600" dirty="0">
              <a:solidFill>
                <a:srgbClr val="99FF99"/>
              </a:solidFill>
            </a:endParaRPr>
          </a:p>
        </p:txBody>
      </p:sp>
      <p:sp>
        <p:nvSpPr>
          <p:cNvPr id="921606" name="Rectangle 6">
            <a:extLst>
              <a:ext uri="{FF2B5EF4-FFF2-40B4-BE49-F238E27FC236}">
                <a16:creationId xmlns:a16="http://schemas.microsoft.com/office/drawing/2014/main" id="{578CA374-FC74-9B41-C5B0-46E8E488BC82}"/>
              </a:ext>
            </a:extLst>
          </p:cNvPr>
          <p:cNvSpPr>
            <a:spLocks noChangeArrowheads="1"/>
          </p:cNvSpPr>
          <p:nvPr/>
        </p:nvSpPr>
        <p:spPr bwMode="auto">
          <a:xfrm>
            <a:off x="4067426" y="1058570"/>
            <a:ext cx="1593850" cy="6451600"/>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76200">
            <a:solidFill>
              <a:srgbClr val="000099"/>
            </a:solidFill>
            <a:miter lim="800000"/>
            <a:headEnd/>
            <a:tailEnd/>
          </a:ln>
          <a:effectLst/>
        </p:spPr>
        <p:txBody>
          <a:bodyPr wrap="none" lIns="91398" tIns="45699" rIns="91398" bIns="45699" anchor="ctr"/>
          <a:lstStyle/>
          <a:p>
            <a:pPr>
              <a:defRPr/>
            </a:pPr>
            <a:endParaRPr lang="th-TH">
              <a:latin typeface="WinInnwa" charset="0"/>
              <a:ea typeface="ＭＳ Ｐゴシック" charset="0"/>
            </a:endParaRPr>
          </a:p>
        </p:txBody>
      </p:sp>
      <p:sp>
        <p:nvSpPr>
          <p:cNvPr id="921607" name="Line 7">
            <a:extLst>
              <a:ext uri="{FF2B5EF4-FFF2-40B4-BE49-F238E27FC236}">
                <a16:creationId xmlns:a16="http://schemas.microsoft.com/office/drawing/2014/main" id="{5F8C13AB-6256-F7D7-AB5F-D5B6D08CCF0E}"/>
              </a:ext>
            </a:extLst>
          </p:cNvPr>
          <p:cNvSpPr>
            <a:spLocks noChangeShapeType="1"/>
          </p:cNvSpPr>
          <p:nvPr/>
        </p:nvSpPr>
        <p:spPr bwMode="auto">
          <a:xfrm>
            <a:off x="4152900" y="1887538"/>
            <a:ext cx="148272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921608" name="Line 8">
            <a:extLst>
              <a:ext uri="{FF2B5EF4-FFF2-40B4-BE49-F238E27FC236}">
                <a16:creationId xmlns:a16="http://schemas.microsoft.com/office/drawing/2014/main" id="{C4E3B240-DF36-CCD1-7D76-0E1DD50F5589}"/>
              </a:ext>
            </a:extLst>
          </p:cNvPr>
          <p:cNvSpPr>
            <a:spLocks noChangeShapeType="1"/>
          </p:cNvSpPr>
          <p:nvPr/>
        </p:nvSpPr>
        <p:spPr bwMode="auto">
          <a:xfrm>
            <a:off x="4152900" y="3546475"/>
            <a:ext cx="148272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921609" name="Line 9">
            <a:extLst>
              <a:ext uri="{FF2B5EF4-FFF2-40B4-BE49-F238E27FC236}">
                <a16:creationId xmlns:a16="http://schemas.microsoft.com/office/drawing/2014/main" id="{C6C30031-9A7D-F144-45B7-D10C28170307}"/>
              </a:ext>
            </a:extLst>
          </p:cNvPr>
          <p:cNvSpPr>
            <a:spLocks noChangeShapeType="1"/>
          </p:cNvSpPr>
          <p:nvPr/>
        </p:nvSpPr>
        <p:spPr bwMode="auto">
          <a:xfrm>
            <a:off x="4170363" y="5715000"/>
            <a:ext cx="148272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921610" name="Line 10">
            <a:extLst>
              <a:ext uri="{FF2B5EF4-FFF2-40B4-BE49-F238E27FC236}">
                <a16:creationId xmlns:a16="http://schemas.microsoft.com/office/drawing/2014/main" id="{D43D43FA-C96F-B904-D932-9A2624C1E93B}"/>
              </a:ext>
            </a:extLst>
          </p:cNvPr>
          <p:cNvSpPr>
            <a:spLocks noChangeShapeType="1"/>
          </p:cNvSpPr>
          <p:nvPr/>
        </p:nvSpPr>
        <p:spPr bwMode="auto">
          <a:xfrm>
            <a:off x="4148138" y="5122863"/>
            <a:ext cx="1457325" cy="0"/>
          </a:xfrm>
          <a:prstGeom prst="line">
            <a:avLst/>
          </a:prstGeom>
          <a:noFill/>
          <a:ln w="50800">
            <a:solidFill>
              <a:schemeClr val="bg1"/>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grpSp>
        <p:nvGrpSpPr>
          <p:cNvPr id="122890" name="Group 11">
            <a:extLst>
              <a:ext uri="{FF2B5EF4-FFF2-40B4-BE49-F238E27FC236}">
                <a16:creationId xmlns:a16="http://schemas.microsoft.com/office/drawing/2014/main" id="{C7D7A08A-C936-7AD4-5539-5040D2791C89}"/>
              </a:ext>
            </a:extLst>
          </p:cNvPr>
          <p:cNvGrpSpPr>
            <a:grpSpLocks/>
          </p:cNvGrpSpPr>
          <p:nvPr/>
        </p:nvGrpSpPr>
        <p:grpSpPr bwMode="auto">
          <a:xfrm>
            <a:off x="4067175" y="0"/>
            <a:ext cx="1593850" cy="1071563"/>
            <a:chOff x="2058" y="0"/>
            <a:chExt cx="1004" cy="675"/>
          </a:xfrm>
        </p:grpSpPr>
        <p:sp>
          <p:nvSpPr>
            <p:cNvPr id="122912" name="Rectangle 12">
              <a:extLst>
                <a:ext uri="{FF2B5EF4-FFF2-40B4-BE49-F238E27FC236}">
                  <a16:creationId xmlns:a16="http://schemas.microsoft.com/office/drawing/2014/main" id="{200E14FA-8707-5E8D-02BB-6015A7A9C2A6}"/>
                </a:ext>
              </a:extLst>
            </p:cNvPr>
            <p:cNvSpPr>
              <a:spLocks noChangeArrowheads="1"/>
            </p:cNvSpPr>
            <p:nvPr/>
          </p:nvSpPr>
          <p:spPr bwMode="auto">
            <a:xfrm>
              <a:off x="2145" y="0"/>
              <a:ext cx="862" cy="250"/>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a:solidFill>
                    <a:srgbClr val="FFFF00"/>
                  </a:solidFill>
                  <a:latin typeface="Pyidaungsu" panose="020B0502040204020203" pitchFamily="34" charset="0"/>
                  <a:cs typeface="Pyidaungsu" panose="020B0502040204020203" pitchFamily="34" charset="0"/>
                </a:rPr>
                <a:t>(၂၁ </a:t>
              </a:r>
              <a:r>
                <a:rPr lang="en-US" altLang="en-US" sz="2000" dirty="0" err="1">
                  <a:solidFill>
                    <a:srgbClr val="FFFF00"/>
                  </a:solidFill>
                  <a:latin typeface="Pyidaungsu" panose="020B0502040204020203" pitchFamily="34" charset="0"/>
                  <a:cs typeface="Pyidaungsu" panose="020B0502040204020203" pitchFamily="34" charset="0"/>
                </a:rPr>
                <a:t>အုပ</a:t>
              </a:r>
              <a:r>
                <a:rPr lang="en-US" altLang="en-US" sz="2000" dirty="0">
                  <a:solidFill>
                    <a:srgbClr val="FFFF00"/>
                  </a:solidFill>
                  <a:latin typeface="Pyidaungsu" panose="020B0502040204020203" pitchFamily="34" charset="0"/>
                  <a:cs typeface="Pyidaungsu" panose="020B0502040204020203" pitchFamily="34" charset="0"/>
                </a:rPr>
                <a:t>်)</a:t>
              </a:r>
            </a:p>
          </p:txBody>
        </p:sp>
        <p:sp>
          <p:nvSpPr>
            <p:cNvPr id="921613" name="Rectangle 13">
              <a:extLst>
                <a:ext uri="{FF2B5EF4-FFF2-40B4-BE49-F238E27FC236}">
                  <a16:creationId xmlns:a16="http://schemas.microsoft.com/office/drawing/2014/main" id="{69657A78-9C4D-519A-4051-03A5652F8020}"/>
                </a:ext>
              </a:extLst>
            </p:cNvPr>
            <p:cNvSpPr>
              <a:spLocks noChangeArrowheads="1"/>
            </p:cNvSpPr>
            <p:nvPr/>
          </p:nvSpPr>
          <p:spPr bwMode="auto">
            <a:xfrm>
              <a:off x="2058" y="225"/>
              <a:ext cx="1004" cy="434"/>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76200">
              <a:solidFill>
                <a:srgbClr val="000099"/>
              </a:solidFill>
              <a:miter lim="800000"/>
              <a:headEnd/>
              <a:tailEnd/>
            </a:ln>
            <a:effectLst/>
          </p:spPr>
          <p:txBody>
            <a:bodyPr wrap="none" anchor="ctr"/>
            <a:lstStyle/>
            <a:p>
              <a:pPr>
                <a:defRPr/>
              </a:pPr>
              <a:endParaRPr lang="th-TH">
                <a:latin typeface="WinInnwa" charset="0"/>
                <a:ea typeface="ＭＳ Ｐゴシック" charset="0"/>
              </a:endParaRPr>
            </a:p>
          </p:txBody>
        </p:sp>
        <p:sp>
          <p:nvSpPr>
            <p:cNvPr id="122914" name="Rectangle 14">
              <a:extLst>
                <a:ext uri="{FF2B5EF4-FFF2-40B4-BE49-F238E27FC236}">
                  <a16:creationId xmlns:a16="http://schemas.microsoft.com/office/drawing/2014/main" id="{99BF54B8-FB39-A93A-6FE6-DDF31CE22A51}"/>
                </a:ext>
              </a:extLst>
            </p:cNvPr>
            <p:cNvSpPr>
              <a:spLocks noChangeArrowheads="1"/>
            </p:cNvSpPr>
            <p:nvPr/>
          </p:nvSpPr>
          <p:spPr bwMode="auto">
            <a:xfrm>
              <a:off x="2111" y="281"/>
              <a:ext cx="892" cy="394"/>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600" tIns="50800" rIns="101600" bIns="50800">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1800" dirty="0" err="1">
                  <a:solidFill>
                    <a:srgbClr val="99FF66"/>
                  </a:solidFill>
                  <a:latin typeface="Pyidaungsu" panose="020B0502040204020203" pitchFamily="34" charset="0"/>
                  <a:cs typeface="Pyidaungsu" panose="020B0502040204020203" pitchFamily="34" charset="0"/>
                </a:rPr>
                <a:t>အသင်းတော</a:t>
              </a:r>
              <a:r>
                <a:rPr lang="en-US" altLang="en-US" sz="1800" dirty="0">
                  <a:solidFill>
                    <a:srgbClr val="99FF66"/>
                  </a:solidFill>
                  <a:latin typeface="Pyidaungsu" panose="020B0502040204020203" pitchFamily="34" charset="0"/>
                  <a:cs typeface="Pyidaungsu" panose="020B0502040204020203" pitchFamily="34" charset="0"/>
                </a:rPr>
                <a:t>် </a:t>
              </a:r>
            </a:p>
            <a:p>
              <a:pPr>
                <a:lnSpc>
                  <a:spcPct val="65000"/>
                </a:lnSpc>
                <a:spcBef>
                  <a:spcPct val="50000"/>
                </a:spcBef>
              </a:pPr>
              <a:r>
                <a:rPr lang="en-US" altLang="en-US" sz="1800" dirty="0">
                  <a:solidFill>
                    <a:srgbClr val="99FF66"/>
                  </a:solidFill>
                  <a:latin typeface="Pyidaungsu" panose="020B0502040204020203" pitchFamily="34" charset="0"/>
                  <a:cs typeface="Pyidaungsu" panose="020B0502040204020203" pitchFamily="34" charset="0"/>
                </a:rPr>
                <a:t>ပြဿ</a:t>
              </a:r>
              <a:r>
                <a:rPr lang="en-US" altLang="en-US" sz="1800" dirty="0" err="1">
                  <a:solidFill>
                    <a:srgbClr val="99FF66"/>
                  </a:solidFill>
                  <a:latin typeface="Pyidaungsu" panose="020B0502040204020203" pitchFamily="34" charset="0"/>
                  <a:cs typeface="Pyidaungsu" panose="020B0502040204020203" pitchFamily="34" charset="0"/>
                </a:rPr>
                <a:t>နာ</a:t>
              </a:r>
              <a:endParaRPr lang="en-US" altLang="en-US" sz="1800" dirty="0">
                <a:solidFill>
                  <a:srgbClr val="99FF66"/>
                </a:solidFill>
                <a:latin typeface="Pyidaungsu" panose="020B0502040204020203" pitchFamily="34" charset="0"/>
                <a:cs typeface="Pyidaungsu" panose="020B0502040204020203" pitchFamily="34" charset="0"/>
              </a:endParaRPr>
            </a:p>
          </p:txBody>
        </p:sp>
      </p:grpSp>
      <p:sp>
        <p:nvSpPr>
          <p:cNvPr id="921615" name="Line 15">
            <a:extLst>
              <a:ext uri="{FF2B5EF4-FFF2-40B4-BE49-F238E27FC236}">
                <a16:creationId xmlns:a16="http://schemas.microsoft.com/office/drawing/2014/main" id="{2D075705-BC2E-856D-D1D5-0FE2DE4EB12F}"/>
              </a:ext>
            </a:extLst>
          </p:cNvPr>
          <p:cNvSpPr>
            <a:spLocks noChangeShapeType="1"/>
          </p:cNvSpPr>
          <p:nvPr/>
        </p:nvSpPr>
        <p:spPr bwMode="auto">
          <a:xfrm>
            <a:off x="4152900" y="2584450"/>
            <a:ext cx="148272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921616" name="Line 16">
            <a:extLst>
              <a:ext uri="{FF2B5EF4-FFF2-40B4-BE49-F238E27FC236}">
                <a16:creationId xmlns:a16="http://schemas.microsoft.com/office/drawing/2014/main" id="{0DC62997-EC9B-6490-5409-59A277F5B2EB}"/>
              </a:ext>
            </a:extLst>
          </p:cNvPr>
          <p:cNvSpPr>
            <a:spLocks noChangeShapeType="1"/>
          </p:cNvSpPr>
          <p:nvPr/>
        </p:nvSpPr>
        <p:spPr bwMode="auto">
          <a:xfrm>
            <a:off x="4121150" y="4719638"/>
            <a:ext cx="148272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921617" name="Line 17">
            <a:extLst>
              <a:ext uri="{FF2B5EF4-FFF2-40B4-BE49-F238E27FC236}">
                <a16:creationId xmlns:a16="http://schemas.microsoft.com/office/drawing/2014/main" id="{C1804E34-6EE9-3435-8DD0-2E5CEA69E199}"/>
              </a:ext>
            </a:extLst>
          </p:cNvPr>
          <p:cNvSpPr>
            <a:spLocks noChangeShapeType="1"/>
          </p:cNvSpPr>
          <p:nvPr/>
        </p:nvSpPr>
        <p:spPr bwMode="auto">
          <a:xfrm>
            <a:off x="4464050" y="6062663"/>
            <a:ext cx="865188"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122894" name="Rectangle 18">
            <a:extLst>
              <a:ext uri="{FF2B5EF4-FFF2-40B4-BE49-F238E27FC236}">
                <a16:creationId xmlns:a16="http://schemas.microsoft.com/office/drawing/2014/main" id="{1C097340-0BC1-4F83-B0ED-560248F19CD3}"/>
              </a:ext>
            </a:extLst>
          </p:cNvPr>
          <p:cNvSpPr>
            <a:spLocks noChangeArrowheads="1"/>
          </p:cNvSpPr>
          <p:nvPr/>
        </p:nvSpPr>
        <p:spPr bwMode="auto">
          <a:xfrm>
            <a:off x="6265863" y="266700"/>
            <a:ext cx="3479800" cy="1210541"/>
          </a:xfrm>
          <a:prstGeom prst="rect">
            <a:avLst/>
          </a:prstGeom>
          <a:noFill/>
          <a:ln>
            <a:noFill/>
          </a:ln>
          <a:effectLst>
            <a:outerShdw dist="56796"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60000"/>
              </a:lnSpc>
              <a:spcBef>
                <a:spcPct val="50000"/>
              </a:spcBef>
            </a:pPr>
            <a:r>
              <a:rPr lang="en-US" altLang="en-US" sz="4000" i="1" dirty="0" err="1">
                <a:solidFill>
                  <a:schemeClr val="bg1"/>
                </a:solidFill>
                <a:latin typeface="Pyidaungsu" panose="020B0502040204020203" pitchFamily="34" charset="0"/>
                <a:cs typeface="Pyidaungsu" panose="020B0502040204020203" pitchFamily="34" charset="0"/>
              </a:rPr>
              <a:t>ပေါလု</a:t>
            </a:r>
            <a:r>
              <a:rPr lang="en-US" altLang="en-US" sz="4000" i="1" dirty="0">
                <a:solidFill>
                  <a:schemeClr val="bg1"/>
                </a:solidFill>
                <a:latin typeface="Pyidaungsu" panose="020B0502040204020203" pitchFamily="34" charset="0"/>
                <a:cs typeface="Pyidaungsu" panose="020B0502040204020203" pitchFamily="34" charset="0"/>
              </a:rPr>
              <a:t>၏ </a:t>
            </a:r>
          </a:p>
          <a:p>
            <a:pPr algn="l">
              <a:lnSpc>
                <a:spcPct val="60000"/>
              </a:lnSpc>
              <a:spcBef>
                <a:spcPct val="50000"/>
              </a:spcBef>
            </a:pPr>
            <a:r>
              <a:rPr lang="en-US" altLang="en-US" sz="4000" i="1" dirty="0" err="1">
                <a:solidFill>
                  <a:schemeClr val="bg1"/>
                </a:solidFill>
                <a:latin typeface="Pyidaungsu" panose="020B0502040204020203" pitchFamily="34" charset="0"/>
                <a:cs typeface="Pyidaungsu" panose="020B0502040204020203" pitchFamily="34" charset="0"/>
              </a:rPr>
              <a:t>စာစောင်များ</a:t>
            </a:r>
            <a:endParaRPr lang="en-US" altLang="en-US" sz="4000" i="1" dirty="0">
              <a:solidFill>
                <a:schemeClr val="bg1"/>
              </a:solidFill>
              <a:latin typeface="Pyidaungsu" panose="020B0502040204020203" pitchFamily="34" charset="0"/>
              <a:cs typeface="Pyidaungsu" panose="020B0502040204020203" pitchFamily="34" charset="0"/>
            </a:endParaRPr>
          </a:p>
        </p:txBody>
      </p:sp>
      <p:sp>
        <p:nvSpPr>
          <p:cNvPr id="122895" name="Text Box 19">
            <a:extLst>
              <a:ext uri="{FF2B5EF4-FFF2-40B4-BE49-F238E27FC236}">
                <a16:creationId xmlns:a16="http://schemas.microsoft.com/office/drawing/2014/main" id="{C5E79E8F-1AD2-EDFE-B25E-61740C923475}"/>
              </a:ext>
            </a:extLst>
          </p:cNvPr>
          <p:cNvSpPr txBox="1">
            <a:spLocks noChangeArrowheads="1"/>
          </p:cNvSpPr>
          <p:nvPr/>
        </p:nvSpPr>
        <p:spPr bwMode="auto">
          <a:xfrm>
            <a:off x="852488" y="2881313"/>
            <a:ext cx="286385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p>
        </p:txBody>
      </p:sp>
      <p:sp>
        <p:nvSpPr>
          <p:cNvPr id="122896" name="Rectangle 20">
            <a:extLst>
              <a:ext uri="{FF2B5EF4-FFF2-40B4-BE49-F238E27FC236}">
                <a16:creationId xmlns:a16="http://schemas.microsoft.com/office/drawing/2014/main" id="{1076F0DC-9028-B57A-747E-438A7223D468}"/>
              </a:ext>
            </a:extLst>
          </p:cNvPr>
          <p:cNvSpPr>
            <a:spLocks noChangeArrowheads="1"/>
          </p:cNvSpPr>
          <p:nvPr/>
        </p:nvSpPr>
        <p:spPr bwMode="auto">
          <a:xfrm>
            <a:off x="169863" y="7427913"/>
            <a:ext cx="1454150" cy="2476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000" b="0">
              <a:solidFill>
                <a:srgbClr val="FFFF00"/>
              </a:solidFill>
            </a:endParaRPr>
          </a:p>
        </p:txBody>
      </p:sp>
      <p:sp>
        <p:nvSpPr>
          <p:cNvPr id="122897" name="Text Box 21">
            <a:extLst>
              <a:ext uri="{FF2B5EF4-FFF2-40B4-BE49-F238E27FC236}">
                <a16:creationId xmlns:a16="http://schemas.microsoft.com/office/drawing/2014/main" id="{8B0F2F1E-8CC6-7804-9454-B17D5F56F6E3}"/>
              </a:ext>
            </a:extLst>
          </p:cNvPr>
          <p:cNvSpPr txBox="1">
            <a:spLocks noChangeArrowheads="1"/>
          </p:cNvSpPr>
          <p:nvPr/>
        </p:nvSpPr>
        <p:spPr bwMode="auto">
          <a:xfrm>
            <a:off x="5734050" y="3373438"/>
            <a:ext cx="3565525" cy="3079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400" b="0">
              <a:solidFill>
                <a:srgbClr val="FFFF00"/>
              </a:solidFill>
            </a:endParaRPr>
          </a:p>
        </p:txBody>
      </p:sp>
      <p:sp>
        <p:nvSpPr>
          <p:cNvPr id="921622" name="Rectangle 22">
            <a:extLst>
              <a:ext uri="{FF2B5EF4-FFF2-40B4-BE49-F238E27FC236}">
                <a16:creationId xmlns:a16="http://schemas.microsoft.com/office/drawing/2014/main" id="{E49BB179-8244-E117-113F-2D1453657DD5}"/>
              </a:ext>
            </a:extLst>
          </p:cNvPr>
          <p:cNvSpPr>
            <a:spLocks noChangeArrowheads="1"/>
          </p:cNvSpPr>
          <p:nvPr/>
        </p:nvSpPr>
        <p:spPr bwMode="auto">
          <a:xfrm>
            <a:off x="4156075" y="1979613"/>
            <a:ext cx="1452563" cy="607299"/>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r>
              <a:rPr lang="en-US" altLang="en-US" sz="1600" b="0" dirty="0" err="1">
                <a:solidFill>
                  <a:srgbClr val="FFFF00"/>
                </a:solidFill>
                <a:latin typeface="Pyidaungsu" panose="020B0502040204020203" pitchFamily="34" charset="0"/>
                <a:cs typeface="Pyidaungsu" panose="020B0502040204020203" pitchFamily="34" charset="0"/>
              </a:rPr>
              <a:t>ရောမ</a:t>
            </a:r>
            <a:endParaRPr lang="en-US" altLang="en-US" sz="1600" b="0" dirty="0">
              <a:solidFill>
                <a:srgbClr val="FFFF00"/>
              </a:solidFill>
              <a:latin typeface="Pyidaungsu" panose="020B0502040204020203" pitchFamily="34" charset="0"/>
              <a:cs typeface="Pyidaungsu" panose="020B0502040204020203" pitchFamily="34" charset="0"/>
            </a:endParaRPr>
          </a:p>
          <a:p>
            <a:pPr>
              <a:lnSpc>
                <a:spcPct val="35000"/>
              </a:lnSpc>
              <a:spcBef>
                <a:spcPct val="50000"/>
              </a:spcBef>
            </a:pPr>
            <a:r>
              <a:rPr lang="en-US" altLang="en-US" sz="1600" b="0" dirty="0">
                <a:solidFill>
                  <a:srgbClr val="FFFF00"/>
                </a:solidFill>
                <a:latin typeface="Pyidaungsu" panose="020B0502040204020203" pitchFamily="34" charset="0"/>
                <a:cs typeface="Pyidaungsu" panose="020B0502040204020203" pitchFamily="34" charset="0"/>
              </a:rPr>
              <a:t>၁ </a:t>
            </a:r>
            <a:r>
              <a:rPr lang="en-US" altLang="en-US" sz="1600" b="0" dirty="0" err="1">
                <a:solidFill>
                  <a:srgbClr val="FFFF00"/>
                </a:solidFill>
                <a:latin typeface="Pyidaungsu" panose="020B0502040204020203" pitchFamily="34" charset="0"/>
                <a:cs typeface="Pyidaungsu" panose="020B0502040204020203" pitchFamily="34" charset="0"/>
              </a:rPr>
              <a:t>ကောရိန္တု</a:t>
            </a:r>
            <a:endParaRPr lang="en-US" altLang="en-US" sz="1600" b="0" dirty="0">
              <a:solidFill>
                <a:srgbClr val="FFFF00"/>
              </a:solidFill>
              <a:latin typeface="Pyidaungsu" panose="020B0502040204020203" pitchFamily="34" charset="0"/>
              <a:cs typeface="Pyidaungsu" panose="020B0502040204020203" pitchFamily="34" charset="0"/>
            </a:endParaRPr>
          </a:p>
          <a:p>
            <a:pPr>
              <a:lnSpc>
                <a:spcPct val="35000"/>
              </a:lnSpc>
              <a:spcBef>
                <a:spcPct val="50000"/>
              </a:spcBef>
            </a:pPr>
            <a:r>
              <a:rPr lang="en-US" altLang="en-US" sz="1600" b="0" dirty="0">
                <a:solidFill>
                  <a:srgbClr val="FFFF00"/>
                </a:solidFill>
                <a:latin typeface="Pyidaungsu" panose="020B0502040204020203" pitchFamily="34" charset="0"/>
                <a:cs typeface="Pyidaungsu" panose="020B0502040204020203" pitchFamily="34" charset="0"/>
              </a:rPr>
              <a:t>၂ကောရိန္တု</a:t>
            </a:r>
            <a:endParaRPr lang="en-US" altLang="en-US" sz="1400" b="0" dirty="0">
              <a:solidFill>
                <a:srgbClr val="FFFF00"/>
              </a:solidFill>
              <a:latin typeface="Pyidaungsu" panose="020B0502040204020203" pitchFamily="34" charset="0"/>
              <a:cs typeface="Pyidaungsu" panose="020B0502040204020203" pitchFamily="34" charset="0"/>
            </a:endParaRPr>
          </a:p>
        </p:txBody>
      </p:sp>
      <p:sp>
        <p:nvSpPr>
          <p:cNvPr id="122899" name="Rectangle 23">
            <a:extLst>
              <a:ext uri="{FF2B5EF4-FFF2-40B4-BE49-F238E27FC236}">
                <a16:creationId xmlns:a16="http://schemas.microsoft.com/office/drawing/2014/main" id="{25DAD998-FE23-ACFB-C252-67FEB9DA3504}"/>
              </a:ext>
            </a:extLst>
          </p:cNvPr>
          <p:cNvSpPr>
            <a:spLocks noChangeArrowheads="1"/>
          </p:cNvSpPr>
          <p:nvPr/>
        </p:nvSpPr>
        <p:spPr bwMode="auto">
          <a:xfrm>
            <a:off x="3967163" y="1219200"/>
            <a:ext cx="1768475" cy="90199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endParaRPr lang="en-US" altLang="en-US" sz="1400" u="sng" dirty="0">
              <a:solidFill>
                <a:schemeClr val="bg1"/>
              </a:solidFill>
            </a:endParaRPr>
          </a:p>
          <a:p>
            <a:pPr>
              <a:lnSpc>
                <a:spcPct val="35000"/>
              </a:lnSpc>
              <a:spcBef>
                <a:spcPct val="50000"/>
              </a:spcBef>
            </a:pPr>
            <a:r>
              <a:rPr lang="en-US" altLang="en-US" sz="1400" dirty="0" err="1">
                <a:solidFill>
                  <a:srgbClr val="FFFF00"/>
                </a:solidFill>
                <a:latin typeface="Pyidaungsu" panose="020B0502040204020203" pitchFamily="34" charset="0"/>
                <a:cs typeface="Pyidaungsu" panose="020B0502040204020203" pitchFamily="34" charset="0"/>
              </a:rPr>
              <a:t>ပေါလုထံမ</a:t>
            </a:r>
            <a:r>
              <a:rPr lang="en-US" altLang="en-US" sz="1400" dirty="0">
                <a:solidFill>
                  <a:srgbClr val="FFFF00"/>
                </a:solidFill>
                <a:latin typeface="Pyidaungsu" panose="020B0502040204020203" pitchFamily="34" charset="0"/>
                <a:cs typeface="Pyidaungsu" panose="020B0502040204020203" pitchFamily="34" charset="0"/>
              </a:rPr>
              <a:t>ှ </a:t>
            </a:r>
          </a:p>
          <a:p>
            <a:pPr>
              <a:lnSpc>
                <a:spcPct val="35000"/>
              </a:lnSpc>
              <a:spcBef>
                <a:spcPct val="50000"/>
              </a:spcBef>
            </a:pPr>
            <a:r>
              <a:rPr lang="en-US" altLang="en-US" sz="1400" dirty="0" err="1">
                <a:solidFill>
                  <a:srgbClr val="FFFF00"/>
                </a:solidFill>
                <a:latin typeface="Pyidaungsu" panose="020B0502040204020203" pitchFamily="34" charset="0"/>
                <a:cs typeface="Pyidaungsu" panose="020B0502040204020203" pitchFamily="34" charset="0"/>
              </a:rPr>
              <a:t>စာစောင်များ</a:t>
            </a:r>
            <a:endParaRPr lang="en-US" altLang="en-US" sz="1400" dirty="0">
              <a:solidFill>
                <a:srgbClr val="FFFF00"/>
              </a:solidFill>
              <a:latin typeface="Pyidaungsu" panose="020B0502040204020203" pitchFamily="34" charset="0"/>
              <a:cs typeface="Pyidaungsu" panose="020B0502040204020203" pitchFamily="34" charset="0"/>
            </a:endParaRPr>
          </a:p>
          <a:p>
            <a:pPr>
              <a:lnSpc>
                <a:spcPct val="55000"/>
              </a:lnSpc>
              <a:spcBef>
                <a:spcPct val="50000"/>
              </a:spcBef>
            </a:pPr>
            <a:endParaRPr lang="en-US" altLang="en-US" sz="2000" dirty="0">
              <a:solidFill>
                <a:schemeClr val="bg1"/>
              </a:solidFill>
            </a:endParaRPr>
          </a:p>
        </p:txBody>
      </p:sp>
      <p:grpSp>
        <p:nvGrpSpPr>
          <p:cNvPr id="3" name="Group 38">
            <a:extLst>
              <a:ext uri="{FF2B5EF4-FFF2-40B4-BE49-F238E27FC236}">
                <a16:creationId xmlns:a16="http://schemas.microsoft.com/office/drawing/2014/main" id="{2E3E5948-8F7D-0E23-A865-445725F4433D}"/>
              </a:ext>
            </a:extLst>
          </p:cNvPr>
          <p:cNvGrpSpPr>
            <a:grpSpLocks/>
          </p:cNvGrpSpPr>
          <p:nvPr/>
        </p:nvGrpSpPr>
        <p:grpSpPr bwMode="auto">
          <a:xfrm>
            <a:off x="898525" y="1512888"/>
            <a:ext cx="3192463" cy="1024841"/>
            <a:chOff x="616" y="1043"/>
            <a:chExt cx="2011" cy="655"/>
          </a:xfrm>
        </p:grpSpPr>
        <p:grpSp>
          <p:nvGrpSpPr>
            <p:cNvPr id="122908" name="Group 24">
              <a:extLst>
                <a:ext uri="{FF2B5EF4-FFF2-40B4-BE49-F238E27FC236}">
                  <a16:creationId xmlns:a16="http://schemas.microsoft.com/office/drawing/2014/main" id="{721B03D6-2D9C-92FA-F238-425CB11A7AEC}"/>
                </a:ext>
              </a:extLst>
            </p:cNvPr>
            <p:cNvGrpSpPr>
              <a:grpSpLocks/>
            </p:cNvGrpSpPr>
            <p:nvPr/>
          </p:nvGrpSpPr>
          <p:grpSpPr bwMode="auto">
            <a:xfrm>
              <a:off x="616" y="1043"/>
              <a:ext cx="1822" cy="655"/>
              <a:chOff x="582" y="705"/>
              <a:chExt cx="1822" cy="655"/>
            </a:xfrm>
          </p:grpSpPr>
          <p:sp>
            <p:nvSpPr>
              <p:cNvPr id="921625" name="AutoShape 25">
                <a:extLst>
                  <a:ext uri="{FF2B5EF4-FFF2-40B4-BE49-F238E27FC236}">
                    <a16:creationId xmlns:a16="http://schemas.microsoft.com/office/drawing/2014/main" id="{9F12C838-3402-26AD-3023-3CDAD8262A3B}"/>
                  </a:ext>
                </a:extLst>
              </p:cNvPr>
              <p:cNvSpPr>
                <a:spLocks noChangeArrowheads="1"/>
              </p:cNvSpPr>
              <p:nvPr/>
            </p:nvSpPr>
            <p:spPr bwMode="auto">
              <a:xfrm>
                <a:off x="681" y="747"/>
                <a:ext cx="1658" cy="586"/>
              </a:xfrm>
              <a:prstGeom prst="roundRect">
                <a:avLst>
                  <a:gd name="adj" fmla="val 12495"/>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25400">
                <a:solidFill>
                  <a:schemeClr val="tx1"/>
                </a:solidFill>
                <a:round/>
                <a:headEnd/>
                <a:tailEnd/>
              </a:ln>
              <a:effectLst/>
            </p:spPr>
            <p:txBody>
              <a:bodyPr wrap="none" anchor="ctr"/>
              <a:lstStyle/>
              <a:p>
                <a:pPr>
                  <a:defRPr/>
                </a:pPr>
                <a:endParaRPr lang="th-TH">
                  <a:latin typeface="WinInnwa" charset="0"/>
                  <a:ea typeface="ＭＳ Ｐゴシック" charset="0"/>
                </a:endParaRPr>
              </a:p>
            </p:txBody>
          </p:sp>
          <p:sp>
            <p:nvSpPr>
              <p:cNvPr id="122911" name="Rectangle 26">
                <a:extLst>
                  <a:ext uri="{FF2B5EF4-FFF2-40B4-BE49-F238E27FC236}">
                    <a16:creationId xmlns:a16="http://schemas.microsoft.com/office/drawing/2014/main" id="{F13F0D00-6979-33A0-9D29-B3790A02855A}"/>
                  </a:ext>
                </a:extLst>
              </p:cNvPr>
              <p:cNvSpPr>
                <a:spLocks noChangeArrowheads="1"/>
              </p:cNvSpPr>
              <p:nvPr/>
            </p:nvSpPr>
            <p:spPr bwMode="auto">
              <a:xfrm>
                <a:off x="582" y="705"/>
                <a:ext cx="1822" cy="65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2000" dirty="0" err="1">
                    <a:solidFill>
                      <a:srgbClr val="FFFF00"/>
                    </a:solidFill>
                    <a:latin typeface="Pyidaungsu" panose="020B0502040204020203" pitchFamily="34" charset="0"/>
                    <a:cs typeface="Pyidaungsu" panose="020B0502040204020203" pitchFamily="34" charset="0"/>
                  </a:rPr>
                  <a:t>ရောမစာစောင်အချို့တွင</a:t>
                </a:r>
                <a:r>
                  <a:rPr lang="en-US" altLang="en-US" sz="2000" dirty="0">
                    <a:solidFill>
                      <a:srgbClr val="FFFF00"/>
                    </a:solidFill>
                    <a:latin typeface="Pyidaungsu" panose="020B0502040204020203" pitchFamily="34" charset="0"/>
                    <a:cs typeface="Pyidaungsu" panose="020B0502040204020203" pitchFamily="34" charset="0"/>
                  </a:rPr>
                  <a:t>် </a:t>
                </a:r>
              </a:p>
              <a:p>
                <a:pPr>
                  <a:lnSpc>
                    <a:spcPct val="65000"/>
                  </a:lnSpc>
                  <a:spcBef>
                    <a:spcPct val="50000"/>
                  </a:spcBef>
                </a:pPr>
                <a:r>
                  <a:rPr lang="en-US" altLang="en-US" sz="2000" dirty="0">
                    <a:solidFill>
                      <a:srgbClr val="FFFF00"/>
                    </a:solidFill>
                    <a:latin typeface="Pyidaungsu" panose="020B0502040204020203" pitchFamily="34" charset="0"/>
                    <a:cs typeface="Pyidaungsu" panose="020B0502040204020203" pitchFamily="34" charset="0"/>
                  </a:rPr>
                  <a:t>၂ကော (</a:t>
                </a:r>
                <a:r>
                  <a:rPr lang="en-US" altLang="en-US" sz="2000" dirty="0" err="1">
                    <a:solidFill>
                      <a:srgbClr val="FFFF00"/>
                    </a:solidFill>
                    <a:latin typeface="Pyidaungsu" panose="020B0502040204020203" pitchFamily="34" charset="0"/>
                    <a:cs typeface="Pyidaungsu" panose="020B0502040204020203" pitchFamily="34" charset="0"/>
                  </a:rPr>
                  <a:t>ကောရိန္တုဩဝါဒ</a:t>
                </a:r>
                <a:r>
                  <a:rPr lang="en-US" altLang="en-US" sz="2000" dirty="0">
                    <a:solidFill>
                      <a:srgbClr val="FFFF00"/>
                    </a:solidFill>
                    <a:latin typeface="Pyidaungsu" panose="020B0502040204020203" pitchFamily="34" charset="0"/>
                    <a:cs typeface="Pyidaungsu" panose="020B0502040204020203" pitchFamily="34" charset="0"/>
                  </a:rPr>
                  <a:t> </a:t>
                </a:r>
              </a:p>
              <a:p>
                <a:pPr>
                  <a:lnSpc>
                    <a:spcPct val="65000"/>
                  </a:lnSpc>
                  <a:spcBef>
                    <a:spcPct val="50000"/>
                  </a:spcBef>
                </a:pPr>
                <a:r>
                  <a:rPr lang="en-US" altLang="en-US" sz="2000" dirty="0" err="1">
                    <a:solidFill>
                      <a:srgbClr val="FFFF00"/>
                    </a:solidFill>
                    <a:latin typeface="Pyidaungsu" panose="020B0502040204020203" pitchFamily="34" charset="0"/>
                    <a:cs typeface="Pyidaungsu" panose="020B0502040204020203" pitchFamily="34" charset="0"/>
                  </a:rPr>
                  <a:t>ဒုတိယစောင</a:t>
                </a:r>
                <a:r>
                  <a:rPr lang="en-US" altLang="en-US" sz="2000" dirty="0">
                    <a:solidFill>
                      <a:srgbClr val="FFFF00"/>
                    </a:solidFill>
                    <a:latin typeface="Pyidaungsu" panose="020B0502040204020203" pitchFamily="34" charset="0"/>
                    <a:cs typeface="Pyidaungsu" panose="020B0502040204020203" pitchFamily="34" charset="0"/>
                  </a:rPr>
                  <a:t>်) </a:t>
                </a:r>
                <a:r>
                  <a:rPr lang="en-US" altLang="en-US" sz="2000" dirty="0" err="1">
                    <a:solidFill>
                      <a:srgbClr val="FFFF00"/>
                    </a:solidFill>
                    <a:latin typeface="Pyidaungsu" panose="020B0502040204020203" pitchFamily="34" charset="0"/>
                    <a:cs typeface="Pyidaungsu" panose="020B0502040204020203" pitchFamily="34" charset="0"/>
                  </a:rPr>
                  <a:t>ပါဝင်သည</a:t>
                </a:r>
                <a:r>
                  <a:rPr lang="en-US" altLang="en-US" sz="2000" dirty="0">
                    <a:solidFill>
                      <a:srgbClr val="FFFF00"/>
                    </a:solidFill>
                    <a:latin typeface="Pyidaungsu" panose="020B0502040204020203" pitchFamily="34" charset="0"/>
                    <a:cs typeface="Pyidaungsu" panose="020B0502040204020203" pitchFamily="34" charset="0"/>
                  </a:rPr>
                  <a:t>်</a:t>
                </a:r>
              </a:p>
            </p:txBody>
          </p:sp>
        </p:grpSp>
        <p:sp>
          <p:nvSpPr>
            <p:cNvPr id="921627" name="Line 27">
              <a:extLst>
                <a:ext uri="{FF2B5EF4-FFF2-40B4-BE49-F238E27FC236}">
                  <a16:creationId xmlns:a16="http://schemas.microsoft.com/office/drawing/2014/main" id="{FFB4EFAF-8A7A-2CC0-6538-55110E190788}"/>
                </a:ext>
              </a:extLst>
            </p:cNvPr>
            <p:cNvSpPr>
              <a:spLocks noChangeShapeType="1"/>
            </p:cNvSpPr>
            <p:nvPr/>
          </p:nvSpPr>
          <p:spPr bwMode="auto">
            <a:xfrm flipV="1">
              <a:off x="2149" y="1374"/>
              <a:ext cx="478" cy="4"/>
            </a:xfrm>
            <a:prstGeom prst="line">
              <a:avLst/>
            </a:prstGeom>
            <a:noFill/>
            <a:ln w="57150">
              <a:solidFill>
                <a:srgbClr val="FFFF00"/>
              </a:solidFill>
              <a:round/>
              <a:headEnd/>
              <a:tailEnd type="triangle" w="med" len="me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921629" name="Rectangle 29">
            <a:extLst>
              <a:ext uri="{FF2B5EF4-FFF2-40B4-BE49-F238E27FC236}">
                <a16:creationId xmlns:a16="http://schemas.microsoft.com/office/drawing/2014/main" id="{95679C16-0D72-C9A2-3CB7-7B842D7ADB8B}"/>
              </a:ext>
            </a:extLst>
          </p:cNvPr>
          <p:cNvSpPr>
            <a:spLocks noChangeArrowheads="1"/>
          </p:cNvSpPr>
          <p:nvPr/>
        </p:nvSpPr>
        <p:spPr bwMode="auto">
          <a:xfrm>
            <a:off x="901700" y="3424140"/>
            <a:ext cx="2886075" cy="29894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r">
              <a:lnSpc>
                <a:spcPct val="130000"/>
              </a:lnSpc>
              <a:spcBef>
                <a:spcPct val="50000"/>
              </a:spcBef>
            </a:pPr>
            <a:r>
              <a:rPr lang="my-MM" altLang="en-US" sz="2800" dirty="0">
                <a:solidFill>
                  <a:srgbClr val="FFFF00"/>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ဂလာတိ</a:t>
            </a:r>
          </a:p>
          <a:p>
            <a:pPr algn="r">
              <a:lnSpc>
                <a:spcPct val="130000"/>
              </a:lnSpc>
              <a:spcBef>
                <a:spcPct val="50000"/>
              </a:spcBef>
            </a:pPr>
            <a:r>
              <a:rPr lang="my-MM" altLang="en-US" sz="2800" dirty="0">
                <a:solidFill>
                  <a:srgbClr val="FFFF00"/>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ဧဖက်</a:t>
            </a:r>
          </a:p>
          <a:p>
            <a:pPr algn="r">
              <a:lnSpc>
                <a:spcPct val="130000"/>
              </a:lnSpc>
              <a:spcBef>
                <a:spcPct val="50000"/>
              </a:spcBef>
            </a:pPr>
            <a:r>
              <a:rPr lang="my-MM" altLang="en-US" sz="2800" dirty="0">
                <a:solidFill>
                  <a:srgbClr val="FFFF00"/>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ဖိလိပိ</a:t>
            </a:r>
          </a:p>
          <a:p>
            <a:pPr algn="r">
              <a:lnSpc>
                <a:spcPct val="130000"/>
              </a:lnSpc>
              <a:spcBef>
                <a:spcPct val="50000"/>
              </a:spcBef>
            </a:pPr>
            <a:r>
              <a:rPr lang="my-MM" altLang="en-US" sz="2800" dirty="0">
                <a:solidFill>
                  <a:srgbClr val="FFFF00"/>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ကောလောသဲ</a:t>
            </a:r>
            <a:endParaRPr lang="en-US" altLang="en-US" sz="3300" dirty="0">
              <a:solidFill>
                <a:srgbClr val="FFFF00"/>
              </a:solidFill>
              <a:effectLst>
                <a:outerShdw blurRad="50800" dist="38100" dir="2700000" algn="tl" rotWithShape="0">
                  <a:prstClr val="black">
                    <a:alpha val="40000"/>
                  </a:prstClr>
                </a:outerShdw>
              </a:effectLst>
            </a:endParaRPr>
          </a:p>
        </p:txBody>
      </p:sp>
      <p:sp>
        <p:nvSpPr>
          <p:cNvPr id="122903" name="Text Box 31">
            <a:extLst>
              <a:ext uri="{FF2B5EF4-FFF2-40B4-BE49-F238E27FC236}">
                <a16:creationId xmlns:a16="http://schemas.microsoft.com/office/drawing/2014/main" id="{CDE6791B-A0AF-AB5F-F911-26234FE00BED}"/>
              </a:ext>
            </a:extLst>
          </p:cNvPr>
          <p:cNvSpPr txBox="1">
            <a:spLocks noChangeArrowheads="1"/>
          </p:cNvSpPr>
          <p:nvPr/>
        </p:nvSpPr>
        <p:spPr bwMode="auto">
          <a:xfrm>
            <a:off x="9693275" y="-17463"/>
            <a:ext cx="185738"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122904" name="Text Box 35">
            <a:extLst>
              <a:ext uri="{FF2B5EF4-FFF2-40B4-BE49-F238E27FC236}">
                <a16:creationId xmlns:a16="http://schemas.microsoft.com/office/drawing/2014/main" id="{DA6A38C7-7FA5-7765-C468-DF5C73D1BE77}"/>
              </a:ext>
            </a:extLst>
          </p:cNvPr>
          <p:cNvSpPr txBox="1">
            <a:spLocks noChangeArrowheads="1"/>
          </p:cNvSpPr>
          <p:nvPr/>
        </p:nvSpPr>
        <p:spPr bwMode="auto">
          <a:xfrm>
            <a:off x="8821738" y="7399338"/>
            <a:ext cx="184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000">
              <a:solidFill>
                <a:srgbClr val="FFFFFF"/>
              </a:solidFill>
              <a:latin typeface="Win Innwa" pitchFamily="2" charset="0"/>
            </a:endParaRPr>
          </a:p>
        </p:txBody>
      </p:sp>
      <p:sp>
        <p:nvSpPr>
          <p:cNvPr id="122905" name="Text Box 36">
            <a:extLst>
              <a:ext uri="{FF2B5EF4-FFF2-40B4-BE49-F238E27FC236}">
                <a16:creationId xmlns:a16="http://schemas.microsoft.com/office/drawing/2014/main" id="{D23CCFFF-6F45-0A01-DE01-D28B9DFF9012}"/>
              </a:ext>
            </a:extLst>
          </p:cNvPr>
          <p:cNvSpPr txBox="1">
            <a:spLocks noChangeArrowheads="1"/>
          </p:cNvSpPr>
          <p:nvPr/>
        </p:nvSpPr>
        <p:spPr bwMode="auto">
          <a:xfrm>
            <a:off x="9169400" y="7402513"/>
            <a:ext cx="3286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latin typeface="Win Innwa" pitchFamily="2" charset="0"/>
              </a:rPr>
              <a:t>52</a:t>
            </a:r>
          </a:p>
        </p:txBody>
      </p:sp>
      <p:sp>
        <p:nvSpPr>
          <p:cNvPr id="122906" name="Text Box 37">
            <a:extLst>
              <a:ext uri="{FF2B5EF4-FFF2-40B4-BE49-F238E27FC236}">
                <a16:creationId xmlns:a16="http://schemas.microsoft.com/office/drawing/2014/main" id="{97CB2FFA-85C1-9EF7-B4F8-306A8B2C0FE4}"/>
              </a:ext>
            </a:extLst>
          </p:cNvPr>
          <p:cNvSpPr txBox="1">
            <a:spLocks noChangeArrowheads="1"/>
          </p:cNvSpPr>
          <p:nvPr/>
        </p:nvSpPr>
        <p:spPr bwMode="auto">
          <a:xfrm>
            <a:off x="9621838" y="7345363"/>
            <a:ext cx="284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latin typeface="Win Innwa" pitchFamily="2" charset="0"/>
              </a:rPr>
              <a:t>4</a:t>
            </a:r>
          </a:p>
        </p:txBody>
      </p:sp>
      <p:sp>
        <p:nvSpPr>
          <p:cNvPr id="36" name="AutoShape 26">
            <a:extLst>
              <a:ext uri="{FF2B5EF4-FFF2-40B4-BE49-F238E27FC236}">
                <a16:creationId xmlns:a16="http://schemas.microsoft.com/office/drawing/2014/main" id="{D4B7DC07-BD16-9167-79D0-D6639BD3F9C9}"/>
              </a:ext>
            </a:extLst>
          </p:cNvPr>
          <p:cNvSpPr>
            <a:spLocks noChangeArrowheads="1"/>
          </p:cNvSpPr>
          <p:nvPr/>
        </p:nvSpPr>
        <p:spPr bwMode="auto">
          <a:xfrm>
            <a:off x="820738" y="2794000"/>
            <a:ext cx="2979737" cy="481013"/>
          </a:xfrm>
          <a:prstGeom prst="roundRect">
            <a:avLst>
              <a:gd name="adj" fmla="val 12495"/>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25400">
            <a:solidFill>
              <a:schemeClr val="tx1"/>
            </a:solidFill>
            <a:round/>
            <a:headEnd/>
            <a:tailEnd/>
          </a:ln>
          <a:effectLst/>
        </p:spPr>
        <p:txBody>
          <a:bodyPr wrap="none" anchor="ctr"/>
          <a:lstStyle/>
          <a:p>
            <a:pPr>
              <a:defRPr/>
            </a:pPr>
            <a:endParaRPr lang="th-TH">
              <a:latin typeface="WinInnwa" charset="0"/>
              <a:ea typeface="ＭＳ Ｐゴシック" charset="0"/>
            </a:endParaRPr>
          </a:p>
        </p:txBody>
      </p:sp>
      <p:grpSp>
        <p:nvGrpSpPr>
          <p:cNvPr id="37" name="Group 67">
            <a:extLst>
              <a:ext uri="{FF2B5EF4-FFF2-40B4-BE49-F238E27FC236}">
                <a16:creationId xmlns:a16="http://schemas.microsoft.com/office/drawing/2014/main" id="{3ABADC8C-252E-5815-82E3-13F0E5E5A25E}"/>
              </a:ext>
            </a:extLst>
          </p:cNvPr>
          <p:cNvGrpSpPr>
            <a:grpSpLocks/>
          </p:cNvGrpSpPr>
          <p:nvPr/>
        </p:nvGrpSpPr>
        <p:grpSpPr bwMode="auto">
          <a:xfrm>
            <a:off x="820738" y="2794003"/>
            <a:ext cx="3541712" cy="481013"/>
            <a:chOff x="517" y="1760"/>
            <a:chExt cx="2231" cy="303"/>
          </a:xfrm>
        </p:grpSpPr>
        <p:grpSp>
          <p:nvGrpSpPr>
            <p:cNvPr id="38" name="Group 25">
              <a:extLst>
                <a:ext uri="{FF2B5EF4-FFF2-40B4-BE49-F238E27FC236}">
                  <a16:creationId xmlns:a16="http://schemas.microsoft.com/office/drawing/2014/main" id="{90DC011E-37F6-0B00-65F5-C1118FC5227D}"/>
                </a:ext>
              </a:extLst>
            </p:cNvPr>
            <p:cNvGrpSpPr>
              <a:grpSpLocks/>
            </p:cNvGrpSpPr>
            <p:nvPr/>
          </p:nvGrpSpPr>
          <p:grpSpPr bwMode="auto">
            <a:xfrm>
              <a:off x="517" y="1760"/>
              <a:ext cx="1877" cy="303"/>
              <a:chOff x="517" y="1030"/>
              <a:chExt cx="1877" cy="303"/>
            </a:xfrm>
          </p:grpSpPr>
          <p:sp>
            <p:nvSpPr>
              <p:cNvPr id="40" name="AutoShape 26">
                <a:extLst>
                  <a:ext uri="{FF2B5EF4-FFF2-40B4-BE49-F238E27FC236}">
                    <a16:creationId xmlns:a16="http://schemas.microsoft.com/office/drawing/2014/main" id="{D4B7DC07-BD16-9167-79D0-D6639BD3F9C9}"/>
                  </a:ext>
                </a:extLst>
              </p:cNvPr>
              <p:cNvSpPr>
                <a:spLocks noChangeArrowheads="1"/>
              </p:cNvSpPr>
              <p:nvPr/>
            </p:nvSpPr>
            <p:spPr bwMode="auto">
              <a:xfrm>
                <a:off x="517" y="1030"/>
                <a:ext cx="1877" cy="303"/>
              </a:xfrm>
              <a:prstGeom prst="roundRect">
                <a:avLst>
                  <a:gd name="adj" fmla="val 12495"/>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25400">
                <a:solidFill>
                  <a:schemeClr val="tx1"/>
                </a:solidFill>
                <a:round/>
                <a:headEnd/>
                <a:tailEnd/>
              </a:ln>
              <a:effectLst/>
            </p:spPr>
            <p:txBody>
              <a:bodyPr wrap="none" anchor="ctr"/>
              <a:lstStyle/>
              <a:p>
                <a:pPr>
                  <a:defRPr/>
                </a:pPr>
                <a:endParaRPr lang="th-TH">
                  <a:latin typeface="WinInnwa" charset="0"/>
                  <a:ea typeface="ＭＳ Ｐゴシック" charset="0"/>
                </a:endParaRPr>
              </a:p>
            </p:txBody>
          </p:sp>
          <p:sp>
            <p:nvSpPr>
              <p:cNvPr id="41" name="Rectangle 27">
                <a:extLst>
                  <a:ext uri="{FF2B5EF4-FFF2-40B4-BE49-F238E27FC236}">
                    <a16:creationId xmlns:a16="http://schemas.microsoft.com/office/drawing/2014/main" id="{63684B65-90B3-43AF-4728-4786F115D23A}"/>
                  </a:ext>
                </a:extLst>
              </p:cNvPr>
              <p:cNvSpPr>
                <a:spLocks noChangeArrowheads="1"/>
              </p:cNvSpPr>
              <p:nvPr/>
            </p:nvSpPr>
            <p:spPr bwMode="auto">
              <a:xfrm>
                <a:off x="607" y="1078"/>
                <a:ext cx="1690" cy="22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600" tIns="50800" rIns="101600" bIns="50800">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err="1">
                    <a:solidFill>
                      <a:schemeClr val="bg1"/>
                    </a:solidFill>
                    <a:latin typeface="Pyidaungsu" panose="020B0502040204020203" pitchFamily="34" charset="0"/>
                    <a:cs typeface="Pyidaungsu" panose="020B0502040204020203" pitchFamily="34" charset="0"/>
                  </a:rPr>
                  <a:t>ဝက်သားစား</a:t>
                </a:r>
                <a:r>
                  <a:rPr lang="en-US" altLang="en-US" sz="1600" dirty="0">
                    <a:solidFill>
                      <a:schemeClr val="bg1"/>
                    </a:solidFill>
                    <a:latin typeface="Pyidaungsu" panose="020B0502040204020203" pitchFamily="34" charset="0"/>
                    <a:cs typeface="Pyidaungsu" panose="020B0502040204020203" pitchFamily="34" charset="0"/>
                  </a:rPr>
                  <a:t> </a:t>
                </a:r>
                <a:r>
                  <a:rPr lang="en-US" altLang="en-US" sz="1600" dirty="0" err="1">
                    <a:solidFill>
                      <a:schemeClr val="bg1"/>
                    </a:solidFill>
                    <a:latin typeface="Pyidaungsu" panose="020B0502040204020203" pitchFamily="34" charset="0"/>
                    <a:cs typeface="Pyidaungsu" panose="020B0502040204020203" pitchFamily="34" charset="0"/>
                  </a:rPr>
                  <a:t>ဟေလသများ</a:t>
                </a:r>
                <a:endParaRPr lang="en-US" altLang="en-US" sz="1600" dirty="0">
                  <a:solidFill>
                    <a:schemeClr val="bg1"/>
                  </a:solidFill>
                  <a:latin typeface="Pyidaungsu" panose="020B0502040204020203" pitchFamily="34" charset="0"/>
                  <a:cs typeface="Pyidaungsu" panose="020B0502040204020203" pitchFamily="34" charset="0"/>
                </a:endParaRPr>
              </a:p>
            </p:txBody>
          </p:sp>
        </p:grpSp>
        <p:sp>
          <p:nvSpPr>
            <p:cNvPr id="39" name="Line 47">
              <a:extLst>
                <a:ext uri="{FF2B5EF4-FFF2-40B4-BE49-F238E27FC236}">
                  <a16:creationId xmlns:a16="http://schemas.microsoft.com/office/drawing/2014/main" id="{7CE36E44-8011-9994-58A5-B2CF75848FBA}"/>
                </a:ext>
              </a:extLst>
            </p:cNvPr>
            <p:cNvSpPr>
              <a:spLocks noChangeShapeType="1"/>
            </p:cNvSpPr>
            <p:nvPr/>
          </p:nvSpPr>
          <p:spPr bwMode="auto">
            <a:xfrm>
              <a:off x="2270" y="1921"/>
              <a:ext cx="478" cy="1"/>
            </a:xfrm>
            <a:prstGeom prst="line">
              <a:avLst/>
            </a:prstGeom>
            <a:noFill/>
            <a:ln w="57150">
              <a:solidFill>
                <a:srgbClr val="FFFF00"/>
              </a:solidFill>
              <a:round/>
              <a:headEnd/>
              <a:tailEnd type="triangle" w="med" len="me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42" name="Rectangle 43">
            <a:extLst>
              <a:ext uri="{FF2B5EF4-FFF2-40B4-BE49-F238E27FC236}">
                <a16:creationId xmlns:a16="http://schemas.microsoft.com/office/drawing/2014/main" id="{EF70DCF3-7407-E38E-7B49-D396E941BDD6}"/>
              </a:ext>
            </a:extLst>
          </p:cNvPr>
          <p:cNvSpPr>
            <a:spLocks noChangeArrowheads="1"/>
          </p:cNvSpPr>
          <p:nvPr/>
        </p:nvSpPr>
        <p:spPr bwMode="auto">
          <a:xfrm>
            <a:off x="3983039" y="2489226"/>
            <a:ext cx="1751011" cy="1055114"/>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endParaRPr lang="en-US" altLang="en-US" sz="1400" dirty="0">
              <a:solidFill>
                <a:srgbClr val="FFFF00"/>
              </a:solidFill>
            </a:endParaRP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ဂလာတိ</a:t>
            </a: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ဧဖက်</a:t>
            </a: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ဖိလိပိ</a:t>
            </a: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ကောလောသဲ</a:t>
            </a:r>
            <a:endParaRPr lang="en-US" altLang="en-US" sz="1600" dirty="0">
              <a:solidFill>
                <a:srgbClr val="FFFF00"/>
              </a:solidFill>
              <a:latin typeface="Pyidaungsu" panose="020B0502040204020203" pitchFamily="34" charset="0"/>
              <a:cs typeface="Pyidaungsu" panose="020B0502040204020203" pitchFamily="34" charset="0"/>
            </a:endParaRPr>
          </a:p>
        </p:txBody>
      </p:sp>
      <p:sp>
        <p:nvSpPr>
          <p:cNvPr id="2" name="Rectangle 28">
            <a:extLst>
              <a:ext uri="{FF2B5EF4-FFF2-40B4-BE49-F238E27FC236}">
                <a16:creationId xmlns:a16="http://schemas.microsoft.com/office/drawing/2014/main" id="{526CD9A6-338E-3E3A-51DE-F0693E7E2099}"/>
              </a:ext>
            </a:extLst>
          </p:cNvPr>
          <p:cNvSpPr>
            <a:spLocks noChangeArrowheads="1"/>
          </p:cNvSpPr>
          <p:nvPr/>
        </p:nvSpPr>
        <p:spPr bwMode="auto">
          <a:xfrm>
            <a:off x="5589588" y="2347913"/>
            <a:ext cx="571500" cy="122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nSpc>
                <a:spcPct val="100000"/>
              </a:lnSpc>
              <a:spcBef>
                <a:spcPts val="450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7200">
                <a:solidFill>
                  <a:srgbClr val="FC0128"/>
                </a:solidFill>
                <a:effectLst>
                  <a:outerShdw blurRad="50800" dist="63500" dir="2700000" algn="tl" rotWithShape="0">
                    <a:srgbClr val="000000"/>
                  </a:outerShdw>
                </a:effectLst>
                <a:latin typeface="Krone" charset="0"/>
              </a:rPr>
              <a:t>}</a:t>
            </a:r>
          </a:p>
        </p:txBody>
      </p:sp>
    </p:spTree>
    <p:extLst>
      <p:ext uri="{BB962C8B-B14F-4D97-AF65-F5344CB8AC3E}">
        <p14:creationId xmlns:p14="http://schemas.microsoft.com/office/powerpoint/2010/main" val="2223789427"/>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921622"/>
                                        </p:tgtEl>
                                        <p:attrNameLst>
                                          <p:attrName>style.visibility</p:attrName>
                                        </p:attrNameLst>
                                      </p:cBhvr>
                                      <p:to>
                                        <p:strVal val="visible"/>
                                      </p:to>
                                    </p:set>
                                    <p:anim calcmode="lin" valueType="num">
                                      <p:cBhvr>
                                        <p:cTn id="7" dur="500" fill="hold"/>
                                        <p:tgtEl>
                                          <p:spTgt spid="921622"/>
                                        </p:tgtEl>
                                        <p:attrNameLst>
                                          <p:attrName>ppt_w</p:attrName>
                                        </p:attrNameLst>
                                      </p:cBhvr>
                                      <p:tavLst>
                                        <p:tav tm="0">
                                          <p:val>
                                            <p:strVal val="(6*min(max(#ppt_w*#ppt_h,.3),1)-7.4)/-.7*#ppt_w"/>
                                          </p:val>
                                        </p:tav>
                                        <p:tav tm="100000">
                                          <p:val>
                                            <p:strVal val="#ppt_w"/>
                                          </p:val>
                                        </p:tav>
                                      </p:tavLst>
                                    </p:anim>
                                    <p:anim calcmode="lin" valueType="num">
                                      <p:cBhvr>
                                        <p:cTn id="8" dur="500" fill="hold"/>
                                        <p:tgtEl>
                                          <p:spTgt spid="921622"/>
                                        </p:tgtEl>
                                        <p:attrNameLst>
                                          <p:attrName>ppt_h</p:attrName>
                                        </p:attrNameLst>
                                      </p:cBhvr>
                                      <p:tavLst>
                                        <p:tav tm="0">
                                          <p:val>
                                            <p:strVal val="(6*min(max(#ppt_w*#ppt_h,.3),1)-7.4)/-.7*#ppt_h"/>
                                          </p:val>
                                        </p:tav>
                                        <p:tav tm="100000">
                                          <p:val>
                                            <p:strVal val="#ppt_h"/>
                                          </p:val>
                                        </p:tav>
                                      </p:tavLst>
                                    </p:anim>
                                    <p:anim calcmode="lin" valueType="num">
                                      <p:cBhvr>
                                        <p:cTn id="9" dur="500" fill="hold"/>
                                        <p:tgtEl>
                                          <p:spTgt spid="921622"/>
                                        </p:tgtEl>
                                        <p:attrNameLst>
                                          <p:attrName>ppt_x</p:attrName>
                                        </p:attrNameLst>
                                      </p:cBhvr>
                                      <p:tavLst>
                                        <p:tav tm="0">
                                          <p:val>
                                            <p:fltVal val="0.5"/>
                                          </p:val>
                                        </p:tav>
                                        <p:tav tm="100000">
                                          <p:val>
                                            <p:strVal val="#ppt_x"/>
                                          </p:val>
                                        </p:tav>
                                      </p:tavLst>
                                    </p:anim>
                                    <p:anim calcmode="lin" valueType="num">
                                      <p:cBhvr>
                                        <p:cTn id="10" dur="500" fill="hold"/>
                                        <p:tgtEl>
                                          <p:spTgt spid="921622"/>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strVal val="(6*min(max(#ppt_w*#ppt_h,.3),1)-7.4)/-.7*#ppt_w"/>
                                          </p:val>
                                        </p:tav>
                                        <p:tav tm="100000">
                                          <p:val>
                                            <p:strVal val="#ppt_w"/>
                                          </p:val>
                                        </p:tav>
                                      </p:tavLst>
                                    </p:anim>
                                    <p:anim calcmode="lin" valueType="num">
                                      <p:cBhvr>
                                        <p:cTn id="16" dur="500" fill="hold"/>
                                        <p:tgtEl>
                                          <p:spTgt spid="3"/>
                                        </p:tgtEl>
                                        <p:attrNameLst>
                                          <p:attrName>ppt_h</p:attrName>
                                        </p:attrNameLst>
                                      </p:cBhvr>
                                      <p:tavLst>
                                        <p:tav tm="0">
                                          <p:val>
                                            <p:strVal val="(6*min(max(#ppt_w*#ppt_h,.3),1)-7.4)/-.7*#ppt_h"/>
                                          </p:val>
                                        </p:tav>
                                        <p:tav tm="100000">
                                          <p:val>
                                            <p:strVal val="#ppt_h"/>
                                          </p:val>
                                        </p:tav>
                                      </p:tavLst>
                                    </p:anim>
                                    <p:anim calcmode="lin" valueType="num">
                                      <p:cBhvr>
                                        <p:cTn id="17" dur="500" fill="hold"/>
                                        <p:tgtEl>
                                          <p:spTgt spid="3"/>
                                        </p:tgtEl>
                                        <p:attrNameLst>
                                          <p:attrName>ppt_x</p:attrName>
                                        </p:attrNameLst>
                                      </p:cBhvr>
                                      <p:tavLst>
                                        <p:tav tm="0">
                                          <p:val>
                                            <p:fltVal val="0.5"/>
                                          </p:val>
                                        </p:tav>
                                        <p:tav tm="100000">
                                          <p:val>
                                            <p:strVal val="#ppt_x"/>
                                          </p:val>
                                        </p:tav>
                                      </p:tavLst>
                                    </p:anim>
                                    <p:anim calcmode="lin" valueType="num">
                                      <p:cBhvr>
                                        <p:cTn id="18" dur="500" fill="hold"/>
                                        <p:tgtEl>
                                          <p:spTgt spid="3"/>
                                        </p:tgtEl>
                                        <p:attrNameLst>
                                          <p:attrName>ppt_y</p:attrName>
                                        </p:attrNameLst>
                                      </p:cBhvr>
                                      <p:tavLst>
                                        <p:tav tm="0">
                                          <p:val>
                                            <p:strVal val="1+(6*min(max(#ppt_w*#ppt_h,.3),1)-7.4)/-.7*#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921629">
                                            <p:txEl>
                                              <p:pRg st="0" end="0"/>
                                            </p:txEl>
                                          </p:spTgt>
                                        </p:tgtEl>
                                        <p:attrNameLst>
                                          <p:attrName>style.visibility</p:attrName>
                                        </p:attrNameLst>
                                      </p:cBhvr>
                                      <p:to>
                                        <p:strVal val="visible"/>
                                      </p:to>
                                    </p:set>
                                    <p:animEffect transition="in" filter="box(out)">
                                      <p:cBhvr>
                                        <p:cTn id="23" dur="500"/>
                                        <p:tgtEl>
                                          <p:spTgt spid="92162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921629">
                                            <p:txEl>
                                              <p:pRg st="1" end="1"/>
                                            </p:txEl>
                                          </p:spTgt>
                                        </p:tgtEl>
                                        <p:attrNameLst>
                                          <p:attrName>style.visibility</p:attrName>
                                        </p:attrNameLst>
                                      </p:cBhvr>
                                      <p:to>
                                        <p:strVal val="visible"/>
                                      </p:to>
                                    </p:set>
                                    <p:animEffect transition="in" filter="box(out)">
                                      <p:cBhvr>
                                        <p:cTn id="28" dur="500"/>
                                        <p:tgtEl>
                                          <p:spTgt spid="92162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921629">
                                            <p:txEl>
                                              <p:pRg st="2" end="2"/>
                                            </p:txEl>
                                          </p:spTgt>
                                        </p:tgtEl>
                                        <p:attrNameLst>
                                          <p:attrName>style.visibility</p:attrName>
                                        </p:attrNameLst>
                                      </p:cBhvr>
                                      <p:to>
                                        <p:strVal val="visible"/>
                                      </p:to>
                                    </p:set>
                                    <p:animEffect transition="in" filter="box(out)">
                                      <p:cBhvr>
                                        <p:cTn id="33" dur="500"/>
                                        <p:tgtEl>
                                          <p:spTgt spid="921629">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921629">
                                            <p:txEl>
                                              <p:pRg st="3" end="3"/>
                                            </p:txEl>
                                          </p:spTgt>
                                        </p:tgtEl>
                                        <p:attrNameLst>
                                          <p:attrName>style.visibility</p:attrName>
                                        </p:attrNameLst>
                                      </p:cBhvr>
                                      <p:to>
                                        <p:strVal val="visible"/>
                                      </p:to>
                                    </p:set>
                                    <p:animEffect transition="in" filter="box(out)">
                                      <p:cBhvr>
                                        <p:cTn id="38" dur="500"/>
                                        <p:tgtEl>
                                          <p:spTgt spid="921629">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3" presetClass="entr" presetSubtype="36"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500" fill="hold"/>
                                        <p:tgtEl>
                                          <p:spTgt spid="37"/>
                                        </p:tgtEl>
                                        <p:attrNameLst>
                                          <p:attrName>ppt_w</p:attrName>
                                        </p:attrNameLst>
                                      </p:cBhvr>
                                      <p:tavLst>
                                        <p:tav tm="0">
                                          <p:val>
                                            <p:strVal val="(6*min(max(#ppt_w*#ppt_h,.3),1)-7.4)/-.7*#ppt_w"/>
                                          </p:val>
                                        </p:tav>
                                        <p:tav tm="100000">
                                          <p:val>
                                            <p:strVal val="#ppt_w"/>
                                          </p:val>
                                        </p:tav>
                                      </p:tavLst>
                                    </p:anim>
                                    <p:anim calcmode="lin" valueType="num">
                                      <p:cBhvr>
                                        <p:cTn id="44" dur="500" fill="hold"/>
                                        <p:tgtEl>
                                          <p:spTgt spid="37"/>
                                        </p:tgtEl>
                                        <p:attrNameLst>
                                          <p:attrName>ppt_h</p:attrName>
                                        </p:attrNameLst>
                                      </p:cBhvr>
                                      <p:tavLst>
                                        <p:tav tm="0">
                                          <p:val>
                                            <p:strVal val="(6*min(max(#ppt_w*#ppt_h,.3),1)-7.4)/-.7*#ppt_h"/>
                                          </p:val>
                                        </p:tav>
                                        <p:tav tm="100000">
                                          <p:val>
                                            <p:strVal val="#ppt_h"/>
                                          </p:val>
                                        </p:tav>
                                      </p:tavLst>
                                    </p:anim>
                                    <p:anim calcmode="lin" valueType="num">
                                      <p:cBhvr>
                                        <p:cTn id="45" dur="500" fill="hold"/>
                                        <p:tgtEl>
                                          <p:spTgt spid="37"/>
                                        </p:tgtEl>
                                        <p:attrNameLst>
                                          <p:attrName>ppt_x</p:attrName>
                                        </p:attrNameLst>
                                      </p:cBhvr>
                                      <p:tavLst>
                                        <p:tav tm="0">
                                          <p:val>
                                            <p:fltVal val="0.5"/>
                                          </p:val>
                                        </p:tav>
                                        <p:tav tm="100000">
                                          <p:val>
                                            <p:strVal val="#ppt_x"/>
                                          </p:val>
                                        </p:tav>
                                      </p:tavLst>
                                    </p:anim>
                                    <p:anim calcmode="lin" valueType="num">
                                      <p:cBhvr>
                                        <p:cTn id="46" dur="500" fill="hold"/>
                                        <p:tgtEl>
                                          <p:spTgt spid="37"/>
                                        </p:tgtEl>
                                        <p:attrNameLst>
                                          <p:attrName>ppt_y</p:attrName>
                                        </p:attrNameLst>
                                      </p:cBhvr>
                                      <p:tavLst>
                                        <p:tav tm="0">
                                          <p:val>
                                            <p:strVal val="1+(6*min(max(#ppt_w*#ppt_h,.3),1)-7.4)/-.7*#ppt_h/2"/>
                                          </p:val>
                                        </p:tav>
                                        <p:tav tm="100000">
                                          <p:val>
                                            <p:strVal val="#ppt_y"/>
                                          </p:val>
                                        </p:tav>
                                      </p:tavLst>
                                    </p:anim>
                                  </p:childTnLst>
                                </p:cTn>
                              </p:par>
                            </p:childTnLst>
                          </p:cTn>
                        </p:par>
                        <p:par>
                          <p:cTn id="47" fill="hold">
                            <p:stCondLst>
                              <p:cond delay="500"/>
                            </p:stCondLst>
                            <p:childTnLst>
                              <p:par>
                                <p:cTn id="48" presetID="23" presetClass="entr" presetSubtype="36" fill="hold" grpId="0" nodeType="afterEffect">
                                  <p:stCondLst>
                                    <p:cond delay="0"/>
                                  </p:stCondLst>
                                  <p:childTnLst>
                                    <p:set>
                                      <p:cBhvr>
                                        <p:cTn id="49" dur="1" fill="hold">
                                          <p:stCondLst>
                                            <p:cond delay="0"/>
                                          </p:stCondLst>
                                        </p:cTn>
                                        <p:tgtEl>
                                          <p:spTgt spid="42"/>
                                        </p:tgtEl>
                                        <p:attrNameLst>
                                          <p:attrName>style.visibility</p:attrName>
                                        </p:attrNameLst>
                                      </p:cBhvr>
                                      <p:to>
                                        <p:strVal val="visible"/>
                                      </p:to>
                                    </p:set>
                                    <p:anim calcmode="lin" valueType="num">
                                      <p:cBhvr>
                                        <p:cTn id="50" dur="500" fill="hold"/>
                                        <p:tgtEl>
                                          <p:spTgt spid="42"/>
                                        </p:tgtEl>
                                        <p:attrNameLst>
                                          <p:attrName>ppt_w</p:attrName>
                                        </p:attrNameLst>
                                      </p:cBhvr>
                                      <p:tavLst>
                                        <p:tav tm="0">
                                          <p:val>
                                            <p:strVal val="(6*min(max(#ppt_w*#ppt_h,.3),1)-7.4)/-.7*#ppt_w"/>
                                          </p:val>
                                        </p:tav>
                                        <p:tav tm="100000">
                                          <p:val>
                                            <p:strVal val="#ppt_w"/>
                                          </p:val>
                                        </p:tav>
                                      </p:tavLst>
                                    </p:anim>
                                    <p:anim calcmode="lin" valueType="num">
                                      <p:cBhvr>
                                        <p:cTn id="51" dur="500" fill="hold"/>
                                        <p:tgtEl>
                                          <p:spTgt spid="42"/>
                                        </p:tgtEl>
                                        <p:attrNameLst>
                                          <p:attrName>ppt_h</p:attrName>
                                        </p:attrNameLst>
                                      </p:cBhvr>
                                      <p:tavLst>
                                        <p:tav tm="0">
                                          <p:val>
                                            <p:strVal val="(6*min(max(#ppt_w*#ppt_h,.3),1)-7.4)/-.7*#ppt_h"/>
                                          </p:val>
                                        </p:tav>
                                        <p:tav tm="100000">
                                          <p:val>
                                            <p:strVal val="#ppt_h"/>
                                          </p:val>
                                        </p:tav>
                                      </p:tavLst>
                                    </p:anim>
                                    <p:anim calcmode="lin" valueType="num">
                                      <p:cBhvr>
                                        <p:cTn id="52" dur="500" fill="hold"/>
                                        <p:tgtEl>
                                          <p:spTgt spid="42"/>
                                        </p:tgtEl>
                                        <p:attrNameLst>
                                          <p:attrName>ppt_x</p:attrName>
                                        </p:attrNameLst>
                                      </p:cBhvr>
                                      <p:tavLst>
                                        <p:tav tm="0">
                                          <p:val>
                                            <p:fltVal val="0.5"/>
                                          </p:val>
                                        </p:tav>
                                        <p:tav tm="100000">
                                          <p:val>
                                            <p:strVal val="#ppt_x"/>
                                          </p:val>
                                        </p:tav>
                                      </p:tavLst>
                                    </p:anim>
                                    <p:anim calcmode="lin" valueType="num">
                                      <p:cBhvr>
                                        <p:cTn id="53" dur="500" fill="hold"/>
                                        <p:tgtEl>
                                          <p:spTgt spid="4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22" grpId="0" autoUpdateAnimBg="0"/>
      <p:bldP spid="921629" grpId="0" build="p" autoUpdateAnimBg="0"/>
      <p:bldP spid="42"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Line 2">
            <a:extLst>
              <a:ext uri="{FF2B5EF4-FFF2-40B4-BE49-F238E27FC236}">
                <a16:creationId xmlns:a16="http://schemas.microsoft.com/office/drawing/2014/main" id="{774C3DA4-59E8-D5D4-5ECF-18893126BFAF}"/>
              </a:ext>
            </a:extLst>
          </p:cNvPr>
          <p:cNvSpPr>
            <a:spLocks noChangeShapeType="1"/>
          </p:cNvSpPr>
          <p:nvPr/>
        </p:nvSpPr>
        <p:spPr bwMode="auto">
          <a:xfrm flipH="1" flipV="1">
            <a:off x="4678363" y="2038350"/>
            <a:ext cx="542925" cy="33972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122882" name="Rectangle 3">
            <a:extLst>
              <a:ext uri="{FF2B5EF4-FFF2-40B4-BE49-F238E27FC236}">
                <a16:creationId xmlns:a16="http://schemas.microsoft.com/office/drawing/2014/main" id="{C560801A-3FF7-33C0-71B9-E39357778186}"/>
              </a:ext>
            </a:extLst>
          </p:cNvPr>
          <p:cNvSpPr>
            <a:spLocks noChangeArrowheads="1"/>
          </p:cNvSpPr>
          <p:nvPr/>
        </p:nvSpPr>
        <p:spPr bwMode="auto">
          <a:xfrm>
            <a:off x="169863" y="7427913"/>
            <a:ext cx="1454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000" b="0"/>
          </a:p>
        </p:txBody>
      </p:sp>
      <p:sp>
        <p:nvSpPr>
          <p:cNvPr id="122883" name="Text Box 4">
            <a:extLst>
              <a:ext uri="{FF2B5EF4-FFF2-40B4-BE49-F238E27FC236}">
                <a16:creationId xmlns:a16="http://schemas.microsoft.com/office/drawing/2014/main" id="{2A25FA0B-B0D8-312B-7CC1-975FA92FC992}"/>
              </a:ext>
            </a:extLst>
          </p:cNvPr>
          <p:cNvSpPr txBox="1">
            <a:spLocks noChangeArrowheads="1"/>
          </p:cNvSpPr>
          <p:nvPr/>
        </p:nvSpPr>
        <p:spPr bwMode="auto">
          <a:xfrm>
            <a:off x="5734050" y="3373438"/>
            <a:ext cx="3565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400" b="0"/>
          </a:p>
        </p:txBody>
      </p:sp>
      <p:sp>
        <p:nvSpPr>
          <p:cNvPr id="122884" name="Rectangle 5">
            <a:extLst>
              <a:ext uri="{FF2B5EF4-FFF2-40B4-BE49-F238E27FC236}">
                <a16:creationId xmlns:a16="http://schemas.microsoft.com/office/drawing/2014/main" id="{01F4C64C-4837-61F5-66D8-6196EE3B5D06}"/>
              </a:ext>
            </a:extLst>
          </p:cNvPr>
          <p:cNvSpPr>
            <a:spLocks noChangeArrowheads="1"/>
          </p:cNvSpPr>
          <p:nvPr/>
        </p:nvSpPr>
        <p:spPr bwMode="auto">
          <a:xfrm>
            <a:off x="6060860" y="3231478"/>
            <a:ext cx="4524375" cy="171837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125000"/>
              </a:lnSpc>
              <a:spcBef>
                <a:spcPct val="50000"/>
              </a:spcBef>
            </a:pPr>
            <a:r>
              <a:rPr lang="en-US" altLang="en-US" sz="2800" dirty="0" err="1">
                <a:solidFill>
                  <a:srgbClr val="99FF99"/>
                </a:solidFill>
                <a:latin typeface="Pyidaungsu" panose="020B0502040204020203" pitchFamily="34" charset="0"/>
                <a:cs typeface="Pyidaungsu" panose="020B0502040204020203" pitchFamily="34" charset="0"/>
              </a:rPr>
              <a:t>ကနဦးအသင်းတော်အတွက</a:t>
            </a:r>
            <a:r>
              <a:rPr lang="en-US" altLang="en-US" sz="2800" dirty="0">
                <a:solidFill>
                  <a:srgbClr val="99FF99"/>
                </a:solidFill>
                <a:latin typeface="Pyidaungsu" panose="020B0502040204020203" pitchFamily="34" charset="0"/>
                <a:cs typeface="Pyidaungsu" panose="020B0502040204020203" pitchFamily="34" charset="0"/>
              </a:rPr>
              <a:t>် </a:t>
            </a:r>
            <a:r>
              <a:rPr lang="en-US" altLang="en-US" sz="2800" dirty="0" err="1">
                <a:solidFill>
                  <a:srgbClr val="99FF99"/>
                </a:solidFill>
                <a:latin typeface="Pyidaungsu" panose="020B0502040204020203" pitchFamily="34" charset="0"/>
                <a:cs typeface="Pyidaungsu" panose="020B0502040204020203" pitchFamily="34" charset="0"/>
              </a:rPr>
              <a:t>သူ</a:t>
            </a:r>
            <a:r>
              <a:rPr lang="en-US" altLang="en-US" sz="2800" dirty="0">
                <a:solidFill>
                  <a:srgbClr val="99FF99"/>
                </a:solidFill>
                <a:latin typeface="Pyidaungsu" panose="020B0502040204020203" pitchFamily="34" charset="0"/>
                <a:cs typeface="Pyidaungsu" panose="020B0502040204020203" pitchFamily="34" charset="0"/>
              </a:rPr>
              <a:t>၏ </a:t>
            </a:r>
            <a:r>
              <a:rPr lang="en-US" altLang="en-US" sz="2800" dirty="0" err="1">
                <a:solidFill>
                  <a:srgbClr val="99FF99"/>
                </a:solidFill>
                <a:latin typeface="Pyidaungsu" panose="020B0502040204020203" pitchFamily="34" charset="0"/>
                <a:cs typeface="Pyidaungsu" panose="020B0502040204020203" pitchFamily="34" charset="0"/>
              </a:rPr>
              <a:t>အရေးကြီးသော</a:t>
            </a:r>
            <a:r>
              <a:rPr lang="en-US" altLang="en-US" sz="2800" dirty="0">
                <a:solidFill>
                  <a:srgbClr val="99FF99"/>
                </a:solidFill>
                <a:latin typeface="Pyidaungsu" panose="020B0502040204020203" pitchFamily="34" charset="0"/>
                <a:cs typeface="Pyidaungsu" panose="020B0502040204020203" pitchFamily="34" charset="0"/>
              </a:rPr>
              <a:t> </a:t>
            </a:r>
            <a:r>
              <a:rPr lang="en-US" altLang="en-US" sz="2800" dirty="0" err="1">
                <a:solidFill>
                  <a:srgbClr val="99FF99"/>
                </a:solidFill>
                <a:latin typeface="Pyidaungsu" panose="020B0502040204020203" pitchFamily="34" charset="0"/>
                <a:cs typeface="Pyidaungsu" panose="020B0502040204020203" pitchFamily="34" charset="0"/>
              </a:rPr>
              <a:t>သွန်သင်မှု</a:t>
            </a:r>
            <a:endParaRPr lang="en-US" altLang="en-US" sz="3600" dirty="0">
              <a:solidFill>
                <a:srgbClr val="99FF99"/>
              </a:solidFill>
            </a:endParaRPr>
          </a:p>
        </p:txBody>
      </p:sp>
      <p:sp>
        <p:nvSpPr>
          <p:cNvPr id="921606" name="Rectangle 6">
            <a:extLst>
              <a:ext uri="{FF2B5EF4-FFF2-40B4-BE49-F238E27FC236}">
                <a16:creationId xmlns:a16="http://schemas.microsoft.com/office/drawing/2014/main" id="{578CA374-FC74-9B41-C5B0-46E8E488BC82}"/>
              </a:ext>
            </a:extLst>
          </p:cNvPr>
          <p:cNvSpPr>
            <a:spLocks noChangeArrowheads="1"/>
          </p:cNvSpPr>
          <p:nvPr/>
        </p:nvSpPr>
        <p:spPr bwMode="auto">
          <a:xfrm>
            <a:off x="4067426" y="1058570"/>
            <a:ext cx="1593850" cy="6451600"/>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76200">
            <a:solidFill>
              <a:srgbClr val="000099"/>
            </a:solidFill>
            <a:miter lim="800000"/>
            <a:headEnd/>
            <a:tailEnd/>
          </a:ln>
          <a:effectLst/>
        </p:spPr>
        <p:txBody>
          <a:bodyPr wrap="none" lIns="91398" tIns="45699" rIns="91398" bIns="45699" anchor="ctr"/>
          <a:lstStyle/>
          <a:p>
            <a:pPr>
              <a:defRPr/>
            </a:pPr>
            <a:endParaRPr lang="th-TH">
              <a:latin typeface="WinInnwa" charset="0"/>
              <a:ea typeface="ＭＳ Ｐゴシック" charset="0"/>
            </a:endParaRPr>
          </a:p>
        </p:txBody>
      </p:sp>
      <p:sp>
        <p:nvSpPr>
          <p:cNvPr id="921607" name="Line 7">
            <a:extLst>
              <a:ext uri="{FF2B5EF4-FFF2-40B4-BE49-F238E27FC236}">
                <a16:creationId xmlns:a16="http://schemas.microsoft.com/office/drawing/2014/main" id="{5F8C13AB-6256-F7D7-AB5F-D5B6D08CCF0E}"/>
              </a:ext>
            </a:extLst>
          </p:cNvPr>
          <p:cNvSpPr>
            <a:spLocks noChangeShapeType="1"/>
          </p:cNvSpPr>
          <p:nvPr/>
        </p:nvSpPr>
        <p:spPr bwMode="auto">
          <a:xfrm>
            <a:off x="4152900" y="1887538"/>
            <a:ext cx="148272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921608" name="Line 8">
            <a:extLst>
              <a:ext uri="{FF2B5EF4-FFF2-40B4-BE49-F238E27FC236}">
                <a16:creationId xmlns:a16="http://schemas.microsoft.com/office/drawing/2014/main" id="{C4E3B240-DF36-CCD1-7D76-0E1DD50F5589}"/>
              </a:ext>
            </a:extLst>
          </p:cNvPr>
          <p:cNvSpPr>
            <a:spLocks noChangeShapeType="1"/>
          </p:cNvSpPr>
          <p:nvPr/>
        </p:nvSpPr>
        <p:spPr bwMode="auto">
          <a:xfrm>
            <a:off x="4152900" y="3546475"/>
            <a:ext cx="148272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921609" name="Line 9">
            <a:extLst>
              <a:ext uri="{FF2B5EF4-FFF2-40B4-BE49-F238E27FC236}">
                <a16:creationId xmlns:a16="http://schemas.microsoft.com/office/drawing/2014/main" id="{C6C30031-9A7D-F144-45B7-D10C28170307}"/>
              </a:ext>
            </a:extLst>
          </p:cNvPr>
          <p:cNvSpPr>
            <a:spLocks noChangeShapeType="1"/>
          </p:cNvSpPr>
          <p:nvPr/>
        </p:nvSpPr>
        <p:spPr bwMode="auto">
          <a:xfrm>
            <a:off x="4170363" y="5715000"/>
            <a:ext cx="148272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921610" name="Line 10">
            <a:extLst>
              <a:ext uri="{FF2B5EF4-FFF2-40B4-BE49-F238E27FC236}">
                <a16:creationId xmlns:a16="http://schemas.microsoft.com/office/drawing/2014/main" id="{D43D43FA-C96F-B904-D932-9A2624C1E93B}"/>
              </a:ext>
            </a:extLst>
          </p:cNvPr>
          <p:cNvSpPr>
            <a:spLocks noChangeShapeType="1"/>
          </p:cNvSpPr>
          <p:nvPr/>
        </p:nvSpPr>
        <p:spPr bwMode="auto">
          <a:xfrm>
            <a:off x="4148138" y="5122863"/>
            <a:ext cx="1457325" cy="0"/>
          </a:xfrm>
          <a:prstGeom prst="line">
            <a:avLst/>
          </a:prstGeom>
          <a:noFill/>
          <a:ln w="50800">
            <a:solidFill>
              <a:schemeClr val="bg1"/>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grpSp>
        <p:nvGrpSpPr>
          <p:cNvPr id="122890" name="Group 11">
            <a:extLst>
              <a:ext uri="{FF2B5EF4-FFF2-40B4-BE49-F238E27FC236}">
                <a16:creationId xmlns:a16="http://schemas.microsoft.com/office/drawing/2014/main" id="{C7D7A08A-C936-7AD4-5539-5040D2791C89}"/>
              </a:ext>
            </a:extLst>
          </p:cNvPr>
          <p:cNvGrpSpPr>
            <a:grpSpLocks/>
          </p:cNvGrpSpPr>
          <p:nvPr/>
        </p:nvGrpSpPr>
        <p:grpSpPr bwMode="auto">
          <a:xfrm>
            <a:off x="4067175" y="0"/>
            <a:ext cx="1593850" cy="1071563"/>
            <a:chOff x="2058" y="0"/>
            <a:chExt cx="1004" cy="675"/>
          </a:xfrm>
        </p:grpSpPr>
        <p:sp>
          <p:nvSpPr>
            <p:cNvPr id="122912" name="Rectangle 12">
              <a:extLst>
                <a:ext uri="{FF2B5EF4-FFF2-40B4-BE49-F238E27FC236}">
                  <a16:creationId xmlns:a16="http://schemas.microsoft.com/office/drawing/2014/main" id="{200E14FA-8707-5E8D-02BB-6015A7A9C2A6}"/>
                </a:ext>
              </a:extLst>
            </p:cNvPr>
            <p:cNvSpPr>
              <a:spLocks noChangeArrowheads="1"/>
            </p:cNvSpPr>
            <p:nvPr/>
          </p:nvSpPr>
          <p:spPr bwMode="auto">
            <a:xfrm>
              <a:off x="2145" y="0"/>
              <a:ext cx="862" cy="250"/>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a:solidFill>
                    <a:schemeClr val="bg1"/>
                  </a:solidFill>
                  <a:latin typeface="Pyidaungsu" panose="020B0502040204020203" pitchFamily="34" charset="0"/>
                  <a:cs typeface="Pyidaungsu" panose="020B0502040204020203" pitchFamily="34" charset="0"/>
                </a:rPr>
                <a:t>(၂၁ </a:t>
              </a:r>
              <a:r>
                <a:rPr lang="en-US" altLang="en-US" sz="2000" dirty="0" err="1">
                  <a:solidFill>
                    <a:schemeClr val="bg1"/>
                  </a:solidFill>
                  <a:latin typeface="Pyidaungsu" panose="020B0502040204020203" pitchFamily="34" charset="0"/>
                  <a:cs typeface="Pyidaungsu" panose="020B0502040204020203" pitchFamily="34" charset="0"/>
                </a:rPr>
                <a:t>အုပ</a:t>
              </a:r>
              <a:r>
                <a:rPr lang="en-US" altLang="en-US" sz="2000" dirty="0">
                  <a:solidFill>
                    <a:schemeClr val="bg1"/>
                  </a:solidFill>
                  <a:latin typeface="Pyidaungsu" panose="020B0502040204020203" pitchFamily="34" charset="0"/>
                  <a:cs typeface="Pyidaungsu" panose="020B0502040204020203" pitchFamily="34" charset="0"/>
                </a:rPr>
                <a:t>်)</a:t>
              </a:r>
            </a:p>
          </p:txBody>
        </p:sp>
        <p:sp>
          <p:nvSpPr>
            <p:cNvPr id="921613" name="Rectangle 13">
              <a:extLst>
                <a:ext uri="{FF2B5EF4-FFF2-40B4-BE49-F238E27FC236}">
                  <a16:creationId xmlns:a16="http://schemas.microsoft.com/office/drawing/2014/main" id="{69657A78-9C4D-519A-4051-03A5652F8020}"/>
                </a:ext>
              </a:extLst>
            </p:cNvPr>
            <p:cNvSpPr>
              <a:spLocks noChangeArrowheads="1"/>
            </p:cNvSpPr>
            <p:nvPr/>
          </p:nvSpPr>
          <p:spPr bwMode="auto">
            <a:xfrm>
              <a:off x="2058" y="225"/>
              <a:ext cx="1004" cy="434"/>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76200">
              <a:solidFill>
                <a:srgbClr val="000099"/>
              </a:solidFill>
              <a:miter lim="800000"/>
              <a:headEnd/>
              <a:tailEnd/>
            </a:ln>
            <a:effectLst/>
          </p:spPr>
          <p:txBody>
            <a:bodyPr wrap="none" anchor="ctr"/>
            <a:lstStyle/>
            <a:p>
              <a:pPr>
                <a:defRPr/>
              </a:pPr>
              <a:endParaRPr lang="th-TH">
                <a:latin typeface="WinInnwa" charset="0"/>
                <a:ea typeface="ＭＳ Ｐゴシック" charset="0"/>
              </a:endParaRPr>
            </a:p>
          </p:txBody>
        </p:sp>
        <p:sp>
          <p:nvSpPr>
            <p:cNvPr id="122914" name="Rectangle 14">
              <a:extLst>
                <a:ext uri="{FF2B5EF4-FFF2-40B4-BE49-F238E27FC236}">
                  <a16:creationId xmlns:a16="http://schemas.microsoft.com/office/drawing/2014/main" id="{99BF54B8-FB39-A93A-6FE6-DDF31CE22A51}"/>
                </a:ext>
              </a:extLst>
            </p:cNvPr>
            <p:cNvSpPr>
              <a:spLocks noChangeArrowheads="1"/>
            </p:cNvSpPr>
            <p:nvPr/>
          </p:nvSpPr>
          <p:spPr bwMode="auto">
            <a:xfrm>
              <a:off x="2111" y="281"/>
              <a:ext cx="892" cy="394"/>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600" tIns="50800" rIns="101600" bIns="50800">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1800" dirty="0" err="1">
                  <a:solidFill>
                    <a:srgbClr val="99FF66"/>
                  </a:solidFill>
                  <a:latin typeface="Pyidaungsu" panose="020B0502040204020203" pitchFamily="34" charset="0"/>
                  <a:cs typeface="Pyidaungsu" panose="020B0502040204020203" pitchFamily="34" charset="0"/>
                </a:rPr>
                <a:t>အသင်းတော</a:t>
              </a:r>
              <a:r>
                <a:rPr lang="en-US" altLang="en-US" sz="1800" dirty="0">
                  <a:solidFill>
                    <a:srgbClr val="99FF66"/>
                  </a:solidFill>
                  <a:latin typeface="Pyidaungsu" panose="020B0502040204020203" pitchFamily="34" charset="0"/>
                  <a:cs typeface="Pyidaungsu" panose="020B0502040204020203" pitchFamily="34" charset="0"/>
                </a:rPr>
                <a:t>် </a:t>
              </a:r>
            </a:p>
            <a:p>
              <a:pPr>
                <a:lnSpc>
                  <a:spcPct val="65000"/>
                </a:lnSpc>
                <a:spcBef>
                  <a:spcPct val="50000"/>
                </a:spcBef>
              </a:pPr>
              <a:r>
                <a:rPr lang="en-US" altLang="en-US" sz="1800" dirty="0">
                  <a:solidFill>
                    <a:srgbClr val="99FF66"/>
                  </a:solidFill>
                  <a:latin typeface="Pyidaungsu" panose="020B0502040204020203" pitchFamily="34" charset="0"/>
                  <a:cs typeface="Pyidaungsu" panose="020B0502040204020203" pitchFamily="34" charset="0"/>
                </a:rPr>
                <a:t>ပြဿ</a:t>
              </a:r>
              <a:r>
                <a:rPr lang="en-US" altLang="en-US" sz="1800" dirty="0" err="1">
                  <a:solidFill>
                    <a:srgbClr val="99FF66"/>
                  </a:solidFill>
                  <a:latin typeface="Pyidaungsu" panose="020B0502040204020203" pitchFamily="34" charset="0"/>
                  <a:cs typeface="Pyidaungsu" panose="020B0502040204020203" pitchFamily="34" charset="0"/>
                </a:rPr>
                <a:t>နာ</a:t>
              </a:r>
              <a:endParaRPr lang="en-US" altLang="en-US" sz="1800" dirty="0">
                <a:solidFill>
                  <a:srgbClr val="99FF66"/>
                </a:solidFill>
                <a:latin typeface="Pyidaungsu" panose="020B0502040204020203" pitchFamily="34" charset="0"/>
                <a:cs typeface="Pyidaungsu" panose="020B0502040204020203" pitchFamily="34" charset="0"/>
              </a:endParaRPr>
            </a:p>
          </p:txBody>
        </p:sp>
      </p:grpSp>
      <p:sp>
        <p:nvSpPr>
          <p:cNvPr id="921615" name="Line 15">
            <a:extLst>
              <a:ext uri="{FF2B5EF4-FFF2-40B4-BE49-F238E27FC236}">
                <a16:creationId xmlns:a16="http://schemas.microsoft.com/office/drawing/2014/main" id="{2D075705-BC2E-856D-D1D5-0FE2DE4EB12F}"/>
              </a:ext>
            </a:extLst>
          </p:cNvPr>
          <p:cNvSpPr>
            <a:spLocks noChangeShapeType="1"/>
          </p:cNvSpPr>
          <p:nvPr/>
        </p:nvSpPr>
        <p:spPr bwMode="auto">
          <a:xfrm>
            <a:off x="4152900" y="2584450"/>
            <a:ext cx="148272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921616" name="Line 16">
            <a:extLst>
              <a:ext uri="{FF2B5EF4-FFF2-40B4-BE49-F238E27FC236}">
                <a16:creationId xmlns:a16="http://schemas.microsoft.com/office/drawing/2014/main" id="{0DC62997-EC9B-6490-5409-59A277F5B2EB}"/>
              </a:ext>
            </a:extLst>
          </p:cNvPr>
          <p:cNvSpPr>
            <a:spLocks noChangeShapeType="1"/>
          </p:cNvSpPr>
          <p:nvPr/>
        </p:nvSpPr>
        <p:spPr bwMode="auto">
          <a:xfrm>
            <a:off x="4121150" y="4719638"/>
            <a:ext cx="148272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921617" name="Line 17">
            <a:extLst>
              <a:ext uri="{FF2B5EF4-FFF2-40B4-BE49-F238E27FC236}">
                <a16:creationId xmlns:a16="http://schemas.microsoft.com/office/drawing/2014/main" id="{C1804E34-6EE9-3435-8DD0-2E5CEA69E199}"/>
              </a:ext>
            </a:extLst>
          </p:cNvPr>
          <p:cNvSpPr>
            <a:spLocks noChangeShapeType="1"/>
          </p:cNvSpPr>
          <p:nvPr/>
        </p:nvSpPr>
        <p:spPr bwMode="auto">
          <a:xfrm>
            <a:off x="4464050" y="6062663"/>
            <a:ext cx="865188"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122894" name="Rectangle 18">
            <a:extLst>
              <a:ext uri="{FF2B5EF4-FFF2-40B4-BE49-F238E27FC236}">
                <a16:creationId xmlns:a16="http://schemas.microsoft.com/office/drawing/2014/main" id="{1C097340-0BC1-4F83-B0ED-560248F19CD3}"/>
              </a:ext>
            </a:extLst>
          </p:cNvPr>
          <p:cNvSpPr>
            <a:spLocks noChangeArrowheads="1"/>
          </p:cNvSpPr>
          <p:nvPr/>
        </p:nvSpPr>
        <p:spPr bwMode="auto">
          <a:xfrm>
            <a:off x="6265863" y="266700"/>
            <a:ext cx="3479800" cy="1210541"/>
          </a:xfrm>
          <a:prstGeom prst="rect">
            <a:avLst/>
          </a:prstGeom>
          <a:noFill/>
          <a:ln>
            <a:noFill/>
          </a:ln>
          <a:effectLst>
            <a:outerShdw dist="56796"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60000"/>
              </a:lnSpc>
              <a:spcBef>
                <a:spcPct val="50000"/>
              </a:spcBef>
            </a:pPr>
            <a:r>
              <a:rPr lang="en-US" altLang="en-US" sz="4000" i="1" dirty="0" err="1">
                <a:solidFill>
                  <a:schemeClr val="bg1"/>
                </a:solidFill>
                <a:latin typeface="Pyidaungsu" panose="020B0502040204020203" pitchFamily="34" charset="0"/>
                <a:cs typeface="Pyidaungsu" panose="020B0502040204020203" pitchFamily="34" charset="0"/>
              </a:rPr>
              <a:t>ပေါလု</a:t>
            </a:r>
            <a:r>
              <a:rPr lang="en-US" altLang="en-US" sz="4000" i="1" dirty="0">
                <a:solidFill>
                  <a:schemeClr val="bg1"/>
                </a:solidFill>
                <a:latin typeface="Pyidaungsu" panose="020B0502040204020203" pitchFamily="34" charset="0"/>
                <a:cs typeface="Pyidaungsu" panose="020B0502040204020203" pitchFamily="34" charset="0"/>
              </a:rPr>
              <a:t>၏ </a:t>
            </a:r>
          </a:p>
          <a:p>
            <a:pPr algn="l">
              <a:lnSpc>
                <a:spcPct val="60000"/>
              </a:lnSpc>
              <a:spcBef>
                <a:spcPct val="50000"/>
              </a:spcBef>
            </a:pPr>
            <a:r>
              <a:rPr lang="en-US" altLang="en-US" sz="4000" i="1" dirty="0" err="1">
                <a:solidFill>
                  <a:schemeClr val="bg1"/>
                </a:solidFill>
                <a:latin typeface="Pyidaungsu" panose="020B0502040204020203" pitchFamily="34" charset="0"/>
                <a:cs typeface="Pyidaungsu" panose="020B0502040204020203" pitchFamily="34" charset="0"/>
              </a:rPr>
              <a:t>စာစောင်များ</a:t>
            </a:r>
            <a:endParaRPr lang="en-US" altLang="en-US" sz="4000" i="1" dirty="0">
              <a:solidFill>
                <a:schemeClr val="bg1"/>
              </a:solidFill>
              <a:latin typeface="Pyidaungsu" panose="020B0502040204020203" pitchFamily="34" charset="0"/>
              <a:cs typeface="Pyidaungsu" panose="020B0502040204020203" pitchFamily="34" charset="0"/>
            </a:endParaRPr>
          </a:p>
        </p:txBody>
      </p:sp>
      <p:sp>
        <p:nvSpPr>
          <p:cNvPr id="122895" name="Text Box 19">
            <a:extLst>
              <a:ext uri="{FF2B5EF4-FFF2-40B4-BE49-F238E27FC236}">
                <a16:creationId xmlns:a16="http://schemas.microsoft.com/office/drawing/2014/main" id="{C5E79E8F-1AD2-EDFE-B25E-61740C923475}"/>
              </a:ext>
            </a:extLst>
          </p:cNvPr>
          <p:cNvSpPr txBox="1">
            <a:spLocks noChangeArrowheads="1"/>
          </p:cNvSpPr>
          <p:nvPr/>
        </p:nvSpPr>
        <p:spPr bwMode="auto">
          <a:xfrm>
            <a:off x="852488" y="2881313"/>
            <a:ext cx="286385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p>
        </p:txBody>
      </p:sp>
      <p:sp>
        <p:nvSpPr>
          <p:cNvPr id="122896" name="Rectangle 20">
            <a:extLst>
              <a:ext uri="{FF2B5EF4-FFF2-40B4-BE49-F238E27FC236}">
                <a16:creationId xmlns:a16="http://schemas.microsoft.com/office/drawing/2014/main" id="{1076F0DC-9028-B57A-747E-438A7223D468}"/>
              </a:ext>
            </a:extLst>
          </p:cNvPr>
          <p:cNvSpPr>
            <a:spLocks noChangeArrowheads="1"/>
          </p:cNvSpPr>
          <p:nvPr/>
        </p:nvSpPr>
        <p:spPr bwMode="auto">
          <a:xfrm>
            <a:off x="169863" y="7427913"/>
            <a:ext cx="1454150" cy="2476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000" b="0">
              <a:solidFill>
                <a:srgbClr val="FFFF00"/>
              </a:solidFill>
            </a:endParaRPr>
          </a:p>
        </p:txBody>
      </p:sp>
      <p:sp>
        <p:nvSpPr>
          <p:cNvPr id="122897" name="Text Box 21">
            <a:extLst>
              <a:ext uri="{FF2B5EF4-FFF2-40B4-BE49-F238E27FC236}">
                <a16:creationId xmlns:a16="http://schemas.microsoft.com/office/drawing/2014/main" id="{8B0F2F1E-8CC6-7804-9454-B17D5F56F6E3}"/>
              </a:ext>
            </a:extLst>
          </p:cNvPr>
          <p:cNvSpPr txBox="1">
            <a:spLocks noChangeArrowheads="1"/>
          </p:cNvSpPr>
          <p:nvPr/>
        </p:nvSpPr>
        <p:spPr bwMode="auto">
          <a:xfrm>
            <a:off x="5734050" y="3373438"/>
            <a:ext cx="3565525" cy="3079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400" b="0">
              <a:solidFill>
                <a:srgbClr val="FFFF00"/>
              </a:solidFill>
            </a:endParaRPr>
          </a:p>
        </p:txBody>
      </p:sp>
      <p:sp>
        <p:nvSpPr>
          <p:cNvPr id="921622" name="Rectangle 22">
            <a:extLst>
              <a:ext uri="{FF2B5EF4-FFF2-40B4-BE49-F238E27FC236}">
                <a16:creationId xmlns:a16="http://schemas.microsoft.com/office/drawing/2014/main" id="{E49BB179-8244-E117-113F-2D1453657DD5}"/>
              </a:ext>
            </a:extLst>
          </p:cNvPr>
          <p:cNvSpPr>
            <a:spLocks noChangeArrowheads="1"/>
          </p:cNvSpPr>
          <p:nvPr/>
        </p:nvSpPr>
        <p:spPr bwMode="auto">
          <a:xfrm>
            <a:off x="4156075" y="1979613"/>
            <a:ext cx="1452563" cy="607299"/>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r>
              <a:rPr lang="en-US" altLang="en-US" sz="1600" b="0" dirty="0" err="1">
                <a:solidFill>
                  <a:srgbClr val="FFFF00"/>
                </a:solidFill>
                <a:latin typeface="Pyidaungsu" panose="020B0502040204020203" pitchFamily="34" charset="0"/>
                <a:cs typeface="Pyidaungsu" panose="020B0502040204020203" pitchFamily="34" charset="0"/>
              </a:rPr>
              <a:t>ရောမ</a:t>
            </a:r>
            <a:endParaRPr lang="en-US" altLang="en-US" sz="1600" b="0" dirty="0">
              <a:solidFill>
                <a:srgbClr val="FFFF00"/>
              </a:solidFill>
              <a:latin typeface="Pyidaungsu" panose="020B0502040204020203" pitchFamily="34" charset="0"/>
              <a:cs typeface="Pyidaungsu" panose="020B0502040204020203" pitchFamily="34" charset="0"/>
            </a:endParaRPr>
          </a:p>
          <a:p>
            <a:pPr>
              <a:lnSpc>
                <a:spcPct val="35000"/>
              </a:lnSpc>
              <a:spcBef>
                <a:spcPct val="50000"/>
              </a:spcBef>
            </a:pPr>
            <a:r>
              <a:rPr lang="en-US" altLang="en-US" sz="1600" b="0" dirty="0">
                <a:solidFill>
                  <a:srgbClr val="FFFF00"/>
                </a:solidFill>
                <a:latin typeface="Pyidaungsu" panose="020B0502040204020203" pitchFamily="34" charset="0"/>
                <a:cs typeface="Pyidaungsu" panose="020B0502040204020203" pitchFamily="34" charset="0"/>
              </a:rPr>
              <a:t>၁ </a:t>
            </a:r>
            <a:r>
              <a:rPr lang="en-US" altLang="en-US" sz="1600" b="0" dirty="0" err="1">
                <a:solidFill>
                  <a:srgbClr val="FFFF00"/>
                </a:solidFill>
                <a:latin typeface="Pyidaungsu" panose="020B0502040204020203" pitchFamily="34" charset="0"/>
                <a:cs typeface="Pyidaungsu" panose="020B0502040204020203" pitchFamily="34" charset="0"/>
              </a:rPr>
              <a:t>ကောရိန္တု</a:t>
            </a:r>
            <a:endParaRPr lang="en-US" altLang="en-US" sz="1600" b="0" dirty="0">
              <a:solidFill>
                <a:srgbClr val="FFFF00"/>
              </a:solidFill>
              <a:latin typeface="Pyidaungsu" panose="020B0502040204020203" pitchFamily="34" charset="0"/>
              <a:cs typeface="Pyidaungsu" panose="020B0502040204020203" pitchFamily="34" charset="0"/>
            </a:endParaRPr>
          </a:p>
          <a:p>
            <a:pPr>
              <a:lnSpc>
                <a:spcPct val="35000"/>
              </a:lnSpc>
              <a:spcBef>
                <a:spcPct val="50000"/>
              </a:spcBef>
            </a:pPr>
            <a:r>
              <a:rPr lang="en-US" altLang="en-US" sz="1600" b="0" dirty="0">
                <a:solidFill>
                  <a:srgbClr val="FFFF00"/>
                </a:solidFill>
                <a:latin typeface="Pyidaungsu" panose="020B0502040204020203" pitchFamily="34" charset="0"/>
                <a:cs typeface="Pyidaungsu" panose="020B0502040204020203" pitchFamily="34" charset="0"/>
              </a:rPr>
              <a:t>၂ကောရိန္တု</a:t>
            </a:r>
            <a:endParaRPr lang="en-US" altLang="en-US" sz="1400" b="0" dirty="0">
              <a:solidFill>
                <a:srgbClr val="FFFF00"/>
              </a:solidFill>
              <a:latin typeface="Pyidaungsu" panose="020B0502040204020203" pitchFamily="34" charset="0"/>
              <a:cs typeface="Pyidaungsu" panose="020B0502040204020203" pitchFamily="34" charset="0"/>
            </a:endParaRPr>
          </a:p>
        </p:txBody>
      </p:sp>
      <p:sp>
        <p:nvSpPr>
          <p:cNvPr id="122899" name="Rectangle 23">
            <a:extLst>
              <a:ext uri="{FF2B5EF4-FFF2-40B4-BE49-F238E27FC236}">
                <a16:creationId xmlns:a16="http://schemas.microsoft.com/office/drawing/2014/main" id="{25DAD998-FE23-ACFB-C252-67FEB9DA3504}"/>
              </a:ext>
            </a:extLst>
          </p:cNvPr>
          <p:cNvSpPr>
            <a:spLocks noChangeArrowheads="1"/>
          </p:cNvSpPr>
          <p:nvPr/>
        </p:nvSpPr>
        <p:spPr bwMode="auto">
          <a:xfrm>
            <a:off x="3967163" y="1219200"/>
            <a:ext cx="1768475" cy="90199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endParaRPr lang="en-US" altLang="en-US" sz="1400" u="sng" dirty="0">
              <a:solidFill>
                <a:schemeClr val="bg1"/>
              </a:solidFill>
            </a:endParaRPr>
          </a:p>
          <a:p>
            <a:pPr>
              <a:lnSpc>
                <a:spcPct val="35000"/>
              </a:lnSpc>
              <a:spcBef>
                <a:spcPct val="50000"/>
              </a:spcBef>
            </a:pPr>
            <a:r>
              <a:rPr lang="en-US" altLang="en-US" sz="1400" dirty="0" err="1">
                <a:solidFill>
                  <a:srgbClr val="FFFF00"/>
                </a:solidFill>
                <a:latin typeface="Pyidaungsu" panose="020B0502040204020203" pitchFamily="34" charset="0"/>
                <a:cs typeface="Pyidaungsu" panose="020B0502040204020203" pitchFamily="34" charset="0"/>
              </a:rPr>
              <a:t>ပေါလုထံမ</a:t>
            </a:r>
            <a:r>
              <a:rPr lang="en-US" altLang="en-US" sz="1400" dirty="0">
                <a:solidFill>
                  <a:srgbClr val="FFFF00"/>
                </a:solidFill>
                <a:latin typeface="Pyidaungsu" panose="020B0502040204020203" pitchFamily="34" charset="0"/>
                <a:cs typeface="Pyidaungsu" panose="020B0502040204020203" pitchFamily="34" charset="0"/>
              </a:rPr>
              <a:t>ှ </a:t>
            </a:r>
          </a:p>
          <a:p>
            <a:pPr>
              <a:lnSpc>
                <a:spcPct val="35000"/>
              </a:lnSpc>
              <a:spcBef>
                <a:spcPct val="50000"/>
              </a:spcBef>
            </a:pPr>
            <a:r>
              <a:rPr lang="en-US" altLang="en-US" sz="1400" dirty="0" err="1">
                <a:solidFill>
                  <a:srgbClr val="FFFF00"/>
                </a:solidFill>
                <a:latin typeface="Pyidaungsu" panose="020B0502040204020203" pitchFamily="34" charset="0"/>
                <a:cs typeface="Pyidaungsu" panose="020B0502040204020203" pitchFamily="34" charset="0"/>
              </a:rPr>
              <a:t>စာစောင်များ</a:t>
            </a:r>
            <a:endParaRPr lang="en-US" altLang="en-US" sz="1400" dirty="0">
              <a:solidFill>
                <a:srgbClr val="FFFF00"/>
              </a:solidFill>
              <a:latin typeface="Pyidaungsu" panose="020B0502040204020203" pitchFamily="34" charset="0"/>
              <a:cs typeface="Pyidaungsu" panose="020B0502040204020203" pitchFamily="34" charset="0"/>
            </a:endParaRPr>
          </a:p>
          <a:p>
            <a:pPr>
              <a:lnSpc>
                <a:spcPct val="55000"/>
              </a:lnSpc>
              <a:spcBef>
                <a:spcPct val="50000"/>
              </a:spcBef>
            </a:pPr>
            <a:endParaRPr lang="en-US" altLang="en-US" sz="2000" dirty="0">
              <a:solidFill>
                <a:schemeClr val="bg1"/>
              </a:solidFill>
            </a:endParaRPr>
          </a:p>
        </p:txBody>
      </p:sp>
      <p:grpSp>
        <p:nvGrpSpPr>
          <p:cNvPr id="3" name="Group 38">
            <a:extLst>
              <a:ext uri="{FF2B5EF4-FFF2-40B4-BE49-F238E27FC236}">
                <a16:creationId xmlns:a16="http://schemas.microsoft.com/office/drawing/2014/main" id="{2E3E5948-8F7D-0E23-A865-445725F4433D}"/>
              </a:ext>
            </a:extLst>
          </p:cNvPr>
          <p:cNvGrpSpPr>
            <a:grpSpLocks/>
          </p:cNvGrpSpPr>
          <p:nvPr/>
        </p:nvGrpSpPr>
        <p:grpSpPr bwMode="auto">
          <a:xfrm>
            <a:off x="898525" y="1512888"/>
            <a:ext cx="3192463" cy="1024841"/>
            <a:chOff x="616" y="1043"/>
            <a:chExt cx="2011" cy="655"/>
          </a:xfrm>
        </p:grpSpPr>
        <p:grpSp>
          <p:nvGrpSpPr>
            <p:cNvPr id="122908" name="Group 24">
              <a:extLst>
                <a:ext uri="{FF2B5EF4-FFF2-40B4-BE49-F238E27FC236}">
                  <a16:creationId xmlns:a16="http://schemas.microsoft.com/office/drawing/2014/main" id="{721B03D6-2D9C-92FA-F238-425CB11A7AEC}"/>
                </a:ext>
              </a:extLst>
            </p:cNvPr>
            <p:cNvGrpSpPr>
              <a:grpSpLocks/>
            </p:cNvGrpSpPr>
            <p:nvPr/>
          </p:nvGrpSpPr>
          <p:grpSpPr bwMode="auto">
            <a:xfrm>
              <a:off x="616" y="1043"/>
              <a:ext cx="1822" cy="655"/>
              <a:chOff x="582" y="705"/>
              <a:chExt cx="1822" cy="655"/>
            </a:xfrm>
          </p:grpSpPr>
          <p:sp>
            <p:nvSpPr>
              <p:cNvPr id="921625" name="AutoShape 25">
                <a:extLst>
                  <a:ext uri="{FF2B5EF4-FFF2-40B4-BE49-F238E27FC236}">
                    <a16:creationId xmlns:a16="http://schemas.microsoft.com/office/drawing/2014/main" id="{9F12C838-3402-26AD-3023-3CDAD8262A3B}"/>
                  </a:ext>
                </a:extLst>
              </p:cNvPr>
              <p:cNvSpPr>
                <a:spLocks noChangeArrowheads="1"/>
              </p:cNvSpPr>
              <p:nvPr/>
            </p:nvSpPr>
            <p:spPr bwMode="auto">
              <a:xfrm>
                <a:off x="681" y="747"/>
                <a:ext cx="1658" cy="586"/>
              </a:xfrm>
              <a:prstGeom prst="roundRect">
                <a:avLst>
                  <a:gd name="adj" fmla="val 12495"/>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25400">
                <a:solidFill>
                  <a:schemeClr val="tx1"/>
                </a:solidFill>
                <a:round/>
                <a:headEnd/>
                <a:tailEnd/>
              </a:ln>
              <a:effectLst/>
            </p:spPr>
            <p:txBody>
              <a:bodyPr wrap="none" anchor="ctr"/>
              <a:lstStyle/>
              <a:p>
                <a:pPr>
                  <a:defRPr/>
                </a:pPr>
                <a:endParaRPr lang="th-TH">
                  <a:latin typeface="WinInnwa" charset="0"/>
                  <a:ea typeface="ＭＳ Ｐゴシック" charset="0"/>
                </a:endParaRPr>
              </a:p>
            </p:txBody>
          </p:sp>
          <p:sp>
            <p:nvSpPr>
              <p:cNvPr id="122911" name="Rectangle 26">
                <a:extLst>
                  <a:ext uri="{FF2B5EF4-FFF2-40B4-BE49-F238E27FC236}">
                    <a16:creationId xmlns:a16="http://schemas.microsoft.com/office/drawing/2014/main" id="{F13F0D00-6979-33A0-9D29-B3790A02855A}"/>
                  </a:ext>
                </a:extLst>
              </p:cNvPr>
              <p:cNvSpPr>
                <a:spLocks noChangeArrowheads="1"/>
              </p:cNvSpPr>
              <p:nvPr/>
            </p:nvSpPr>
            <p:spPr bwMode="auto">
              <a:xfrm>
                <a:off x="582" y="705"/>
                <a:ext cx="1822" cy="65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2000" dirty="0" err="1">
                    <a:solidFill>
                      <a:srgbClr val="FFFF00"/>
                    </a:solidFill>
                    <a:latin typeface="Pyidaungsu" panose="020B0502040204020203" pitchFamily="34" charset="0"/>
                    <a:cs typeface="Pyidaungsu" panose="020B0502040204020203" pitchFamily="34" charset="0"/>
                  </a:rPr>
                  <a:t>ရောမစာစောင်အချို့တွင</a:t>
                </a:r>
                <a:r>
                  <a:rPr lang="en-US" altLang="en-US" sz="2000" dirty="0">
                    <a:solidFill>
                      <a:srgbClr val="FFFF00"/>
                    </a:solidFill>
                    <a:latin typeface="Pyidaungsu" panose="020B0502040204020203" pitchFamily="34" charset="0"/>
                    <a:cs typeface="Pyidaungsu" panose="020B0502040204020203" pitchFamily="34" charset="0"/>
                  </a:rPr>
                  <a:t>် </a:t>
                </a:r>
              </a:p>
              <a:p>
                <a:pPr>
                  <a:lnSpc>
                    <a:spcPct val="65000"/>
                  </a:lnSpc>
                  <a:spcBef>
                    <a:spcPct val="50000"/>
                  </a:spcBef>
                </a:pPr>
                <a:r>
                  <a:rPr lang="en-US" altLang="en-US" sz="2000" dirty="0">
                    <a:solidFill>
                      <a:srgbClr val="FFFF00"/>
                    </a:solidFill>
                    <a:latin typeface="Pyidaungsu" panose="020B0502040204020203" pitchFamily="34" charset="0"/>
                    <a:cs typeface="Pyidaungsu" panose="020B0502040204020203" pitchFamily="34" charset="0"/>
                  </a:rPr>
                  <a:t>၂ကော (</a:t>
                </a:r>
                <a:r>
                  <a:rPr lang="en-US" altLang="en-US" sz="2000" dirty="0" err="1">
                    <a:solidFill>
                      <a:srgbClr val="FFFF00"/>
                    </a:solidFill>
                    <a:latin typeface="Pyidaungsu" panose="020B0502040204020203" pitchFamily="34" charset="0"/>
                    <a:cs typeface="Pyidaungsu" panose="020B0502040204020203" pitchFamily="34" charset="0"/>
                  </a:rPr>
                  <a:t>ကောရိန္တုဩဝါဒ</a:t>
                </a:r>
                <a:r>
                  <a:rPr lang="en-US" altLang="en-US" sz="2000" dirty="0">
                    <a:solidFill>
                      <a:srgbClr val="FFFF00"/>
                    </a:solidFill>
                    <a:latin typeface="Pyidaungsu" panose="020B0502040204020203" pitchFamily="34" charset="0"/>
                    <a:cs typeface="Pyidaungsu" panose="020B0502040204020203" pitchFamily="34" charset="0"/>
                  </a:rPr>
                  <a:t> </a:t>
                </a:r>
              </a:p>
              <a:p>
                <a:pPr>
                  <a:lnSpc>
                    <a:spcPct val="65000"/>
                  </a:lnSpc>
                  <a:spcBef>
                    <a:spcPct val="50000"/>
                  </a:spcBef>
                </a:pPr>
                <a:r>
                  <a:rPr lang="en-US" altLang="en-US" sz="2000" dirty="0" err="1">
                    <a:solidFill>
                      <a:srgbClr val="FFFF00"/>
                    </a:solidFill>
                    <a:latin typeface="Pyidaungsu" panose="020B0502040204020203" pitchFamily="34" charset="0"/>
                    <a:cs typeface="Pyidaungsu" panose="020B0502040204020203" pitchFamily="34" charset="0"/>
                  </a:rPr>
                  <a:t>ဒုတိယစောင</a:t>
                </a:r>
                <a:r>
                  <a:rPr lang="en-US" altLang="en-US" sz="2000" dirty="0">
                    <a:solidFill>
                      <a:srgbClr val="FFFF00"/>
                    </a:solidFill>
                    <a:latin typeface="Pyidaungsu" panose="020B0502040204020203" pitchFamily="34" charset="0"/>
                    <a:cs typeface="Pyidaungsu" panose="020B0502040204020203" pitchFamily="34" charset="0"/>
                  </a:rPr>
                  <a:t>်) </a:t>
                </a:r>
                <a:r>
                  <a:rPr lang="en-US" altLang="en-US" sz="2000" dirty="0" err="1">
                    <a:solidFill>
                      <a:srgbClr val="FFFF00"/>
                    </a:solidFill>
                    <a:latin typeface="Pyidaungsu" panose="020B0502040204020203" pitchFamily="34" charset="0"/>
                    <a:cs typeface="Pyidaungsu" panose="020B0502040204020203" pitchFamily="34" charset="0"/>
                  </a:rPr>
                  <a:t>ပါဝင်သည</a:t>
                </a:r>
                <a:r>
                  <a:rPr lang="en-US" altLang="en-US" sz="2000" dirty="0">
                    <a:solidFill>
                      <a:srgbClr val="FFFF00"/>
                    </a:solidFill>
                    <a:latin typeface="Pyidaungsu" panose="020B0502040204020203" pitchFamily="34" charset="0"/>
                    <a:cs typeface="Pyidaungsu" panose="020B0502040204020203" pitchFamily="34" charset="0"/>
                  </a:rPr>
                  <a:t>်</a:t>
                </a:r>
              </a:p>
            </p:txBody>
          </p:sp>
        </p:grpSp>
        <p:sp>
          <p:nvSpPr>
            <p:cNvPr id="921627" name="Line 27">
              <a:extLst>
                <a:ext uri="{FF2B5EF4-FFF2-40B4-BE49-F238E27FC236}">
                  <a16:creationId xmlns:a16="http://schemas.microsoft.com/office/drawing/2014/main" id="{FFB4EFAF-8A7A-2CC0-6538-55110E190788}"/>
                </a:ext>
              </a:extLst>
            </p:cNvPr>
            <p:cNvSpPr>
              <a:spLocks noChangeShapeType="1"/>
            </p:cNvSpPr>
            <p:nvPr/>
          </p:nvSpPr>
          <p:spPr bwMode="auto">
            <a:xfrm flipV="1">
              <a:off x="2149" y="1374"/>
              <a:ext cx="478" cy="4"/>
            </a:xfrm>
            <a:prstGeom prst="line">
              <a:avLst/>
            </a:prstGeom>
            <a:noFill/>
            <a:ln w="57150">
              <a:solidFill>
                <a:srgbClr val="FFFF00"/>
              </a:solidFill>
              <a:round/>
              <a:headEnd/>
              <a:tailEnd type="triangle" w="med" len="me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921629" name="Rectangle 29">
            <a:extLst>
              <a:ext uri="{FF2B5EF4-FFF2-40B4-BE49-F238E27FC236}">
                <a16:creationId xmlns:a16="http://schemas.microsoft.com/office/drawing/2014/main" id="{95679C16-0D72-C9A2-3CB7-7B842D7ADB8B}"/>
              </a:ext>
            </a:extLst>
          </p:cNvPr>
          <p:cNvSpPr>
            <a:spLocks noChangeArrowheads="1"/>
          </p:cNvSpPr>
          <p:nvPr/>
        </p:nvSpPr>
        <p:spPr bwMode="auto">
          <a:xfrm>
            <a:off x="1055688" y="4645024"/>
            <a:ext cx="2877886" cy="26878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r">
              <a:spcBef>
                <a:spcPct val="50000"/>
              </a:spcBef>
            </a:pPr>
            <a:r>
              <a:rPr lang="my-MM" altLang="en-US" sz="2400" dirty="0">
                <a:solidFill>
                  <a:srgbClr val="FFFF00"/>
                </a:solidFill>
                <a:latin typeface="Pyidaungsu" panose="020B0502040204020203" pitchFamily="34" charset="0"/>
                <a:cs typeface="Pyidaungsu" panose="020B0502040204020203" pitchFamily="34" charset="0"/>
              </a:rPr>
              <a:t>၁ သက်သလောနိတ်</a:t>
            </a:r>
          </a:p>
          <a:p>
            <a:pPr algn="r">
              <a:spcBef>
                <a:spcPct val="50000"/>
              </a:spcBef>
            </a:pPr>
            <a:r>
              <a:rPr lang="my-MM" altLang="en-US" sz="2400" dirty="0">
                <a:solidFill>
                  <a:srgbClr val="FFFF00"/>
                </a:solidFill>
                <a:latin typeface="Pyidaungsu" panose="020B0502040204020203" pitchFamily="34" charset="0"/>
                <a:cs typeface="Pyidaungsu" panose="020B0502040204020203" pitchFamily="34" charset="0"/>
              </a:rPr>
              <a:t>၂ သက်သလောနိတ်</a:t>
            </a:r>
          </a:p>
          <a:p>
            <a:pPr algn="r">
              <a:spcBef>
                <a:spcPct val="50000"/>
              </a:spcBef>
            </a:pPr>
            <a:r>
              <a:rPr lang="my-MM" altLang="en-US" sz="2400" dirty="0">
                <a:solidFill>
                  <a:srgbClr val="FFFF00"/>
                </a:solidFill>
                <a:latin typeface="Pyidaungsu" panose="020B0502040204020203" pitchFamily="34" charset="0"/>
                <a:cs typeface="Pyidaungsu" panose="020B0502040204020203" pitchFamily="34" charset="0"/>
              </a:rPr>
              <a:t>၁ တိမောသေ</a:t>
            </a:r>
          </a:p>
          <a:p>
            <a:pPr algn="r">
              <a:spcBef>
                <a:spcPct val="50000"/>
              </a:spcBef>
            </a:pPr>
            <a:r>
              <a:rPr lang="my-MM" altLang="en-US" sz="2400" dirty="0">
                <a:solidFill>
                  <a:srgbClr val="FFFF00"/>
                </a:solidFill>
                <a:latin typeface="Pyidaungsu" panose="020B0502040204020203" pitchFamily="34" charset="0"/>
                <a:cs typeface="Pyidaungsu" panose="020B0502040204020203" pitchFamily="34" charset="0"/>
              </a:rPr>
              <a:t>၂ တိမောသေ</a:t>
            </a:r>
          </a:p>
          <a:p>
            <a:pPr algn="r">
              <a:spcBef>
                <a:spcPct val="50000"/>
              </a:spcBef>
            </a:pPr>
            <a:r>
              <a:rPr lang="my-MM" altLang="en-US" sz="2400" dirty="0">
                <a:solidFill>
                  <a:srgbClr val="FFFF00"/>
                </a:solidFill>
                <a:latin typeface="Pyidaungsu" panose="020B0502040204020203" pitchFamily="34" charset="0"/>
                <a:cs typeface="Pyidaungsu" panose="020B0502040204020203" pitchFamily="34" charset="0"/>
              </a:rPr>
              <a:t>တိတု</a:t>
            </a:r>
            <a:endParaRPr lang="en-US" altLang="en-US" dirty="0">
              <a:solidFill>
                <a:srgbClr val="FFFF00"/>
              </a:solidFill>
            </a:endParaRPr>
          </a:p>
        </p:txBody>
      </p:sp>
      <p:sp>
        <p:nvSpPr>
          <p:cNvPr id="122903" name="Text Box 31">
            <a:extLst>
              <a:ext uri="{FF2B5EF4-FFF2-40B4-BE49-F238E27FC236}">
                <a16:creationId xmlns:a16="http://schemas.microsoft.com/office/drawing/2014/main" id="{CDE6791B-A0AF-AB5F-F911-26234FE00BED}"/>
              </a:ext>
            </a:extLst>
          </p:cNvPr>
          <p:cNvSpPr txBox="1">
            <a:spLocks noChangeArrowheads="1"/>
          </p:cNvSpPr>
          <p:nvPr/>
        </p:nvSpPr>
        <p:spPr bwMode="auto">
          <a:xfrm>
            <a:off x="9693275" y="-17463"/>
            <a:ext cx="185738"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122904" name="Text Box 35">
            <a:extLst>
              <a:ext uri="{FF2B5EF4-FFF2-40B4-BE49-F238E27FC236}">
                <a16:creationId xmlns:a16="http://schemas.microsoft.com/office/drawing/2014/main" id="{DA6A38C7-7FA5-7765-C468-DF5C73D1BE77}"/>
              </a:ext>
            </a:extLst>
          </p:cNvPr>
          <p:cNvSpPr txBox="1">
            <a:spLocks noChangeArrowheads="1"/>
          </p:cNvSpPr>
          <p:nvPr/>
        </p:nvSpPr>
        <p:spPr bwMode="auto">
          <a:xfrm>
            <a:off x="8821738" y="7399338"/>
            <a:ext cx="184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000">
              <a:solidFill>
                <a:srgbClr val="FFFFFF"/>
              </a:solidFill>
              <a:latin typeface="Win Innwa" pitchFamily="2" charset="0"/>
            </a:endParaRPr>
          </a:p>
        </p:txBody>
      </p:sp>
      <p:sp>
        <p:nvSpPr>
          <p:cNvPr id="122905" name="Text Box 36">
            <a:extLst>
              <a:ext uri="{FF2B5EF4-FFF2-40B4-BE49-F238E27FC236}">
                <a16:creationId xmlns:a16="http://schemas.microsoft.com/office/drawing/2014/main" id="{D23CCFFF-6F45-0A01-DE01-D28B9DFF9012}"/>
              </a:ext>
            </a:extLst>
          </p:cNvPr>
          <p:cNvSpPr txBox="1">
            <a:spLocks noChangeArrowheads="1"/>
          </p:cNvSpPr>
          <p:nvPr/>
        </p:nvSpPr>
        <p:spPr bwMode="auto">
          <a:xfrm>
            <a:off x="9169400" y="7402513"/>
            <a:ext cx="3286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latin typeface="Win Innwa" pitchFamily="2" charset="0"/>
              </a:rPr>
              <a:t>52</a:t>
            </a:r>
          </a:p>
        </p:txBody>
      </p:sp>
      <p:sp>
        <p:nvSpPr>
          <p:cNvPr id="122906" name="Text Box 37">
            <a:extLst>
              <a:ext uri="{FF2B5EF4-FFF2-40B4-BE49-F238E27FC236}">
                <a16:creationId xmlns:a16="http://schemas.microsoft.com/office/drawing/2014/main" id="{97CB2FFA-85C1-9EF7-B4F8-306A8B2C0FE4}"/>
              </a:ext>
            </a:extLst>
          </p:cNvPr>
          <p:cNvSpPr txBox="1">
            <a:spLocks noChangeArrowheads="1"/>
          </p:cNvSpPr>
          <p:nvPr/>
        </p:nvSpPr>
        <p:spPr bwMode="auto">
          <a:xfrm>
            <a:off x="9621838" y="7345363"/>
            <a:ext cx="284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latin typeface="Win Innwa" pitchFamily="2" charset="0"/>
              </a:rPr>
              <a:t>4</a:t>
            </a:r>
          </a:p>
        </p:txBody>
      </p:sp>
      <p:sp>
        <p:nvSpPr>
          <p:cNvPr id="36" name="AutoShape 26">
            <a:extLst>
              <a:ext uri="{FF2B5EF4-FFF2-40B4-BE49-F238E27FC236}">
                <a16:creationId xmlns:a16="http://schemas.microsoft.com/office/drawing/2014/main" id="{D4B7DC07-BD16-9167-79D0-D6639BD3F9C9}"/>
              </a:ext>
            </a:extLst>
          </p:cNvPr>
          <p:cNvSpPr>
            <a:spLocks noChangeArrowheads="1"/>
          </p:cNvSpPr>
          <p:nvPr/>
        </p:nvSpPr>
        <p:spPr bwMode="auto">
          <a:xfrm>
            <a:off x="820738" y="2794000"/>
            <a:ext cx="2979737" cy="481013"/>
          </a:xfrm>
          <a:prstGeom prst="roundRect">
            <a:avLst>
              <a:gd name="adj" fmla="val 12495"/>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25400">
            <a:solidFill>
              <a:schemeClr val="tx1"/>
            </a:solidFill>
            <a:round/>
            <a:headEnd/>
            <a:tailEnd/>
          </a:ln>
          <a:effectLst/>
        </p:spPr>
        <p:txBody>
          <a:bodyPr wrap="none" anchor="ctr"/>
          <a:lstStyle/>
          <a:p>
            <a:pPr>
              <a:defRPr/>
            </a:pPr>
            <a:endParaRPr lang="th-TH">
              <a:latin typeface="WinInnwa" charset="0"/>
              <a:ea typeface="ＭＳ Ｐゴシック" charset="0"/>
            </a:endParaRPr>
          </a:p>
        </p:txBody>
      </p:sp>
      <p:grpSp>
        <p:nvGrpSpPr>
          <p:cNvPr id="37" name="Group 67">
            <a:extLst>
              <a:ext uri="{FF2B5EF4-FFF2-40B4-BE49-F238E27FC236}">
                <a16:creationId xmlns:a16="http://schemas.microsoft.com/office/drawing/2014/main" id="{3ABADC8C-252E-5815-82E3-13F0E5E5A25E}"/>
              </a:ext>
            </a:extLst>
          </p:cNvPr>
          <p:cNvGrpSpPr>
            <a:grpSpLocks/>
          </p:cNvGrpSpPr>
          <p:nvPr/>
        </p:nvGrpSpPr>
        <p:grpSpPr bwMode="auto">
          <a:xfrm>
            <a:off x="820738" y="2794003"/>
            <a:ext cx="3541712" cy="481013"/>
            <a:chOff x="517" y="1760"/>
            <a:chExt cx="2231" cy="303"/>
          </a:xfrm>
        </p:grpSpPr>
        <p:grpSp>
          <p:nvGrpSpPr>
            <p:cNvPr id="38" name="Group 25">
              <a:extLst>
                <a:ext uri="{FF2B5EF4-FFF2-40B4-BE49-F238E27FC236}">
                  <a16:creationId xmlns:a16="http://schemas.microsoft.com/office/drawing/2014/main" id="{90DC011E-37F6-0B00-65F5-C1118FC5227D}"/>
                </a:ext>
              </a:extLst>
            </p:cNvPr>
            <p:cNvGrpSpPr>
              <a:grpSpLocks/>
            </p:cNvGrpSpPr>
            <p:nvPr/>
          </p:nvGrpSpPr>
          <p:grpSpPr bwMode="auto">
            <a:xfrm>
              <a:off x="517" y="1760"/>
              <a:ext cx="1877" cy="303"/>
              <a:chOff x="517" y="1030"/>
              <a:chExt cx="1877" cy="303"/>
            </a:xfrm>
          </p:grpSpPr>
          <p:sp>
            <p:nvSpPr>
              <p:cNvPr id="40" name="AutoShape 26">
                <a:extLst>
                  <a:ext uri="{FF2B5EF4-FFF2-40B4-BE49-F238E27FC236}">
                    <a16:creationId xmlns:a16="http://schemas.microsoft.com/office/drawing/2014/main" id="{D4B7DC07-BD16-9167-79D0-D6639BD3F9C9}"/>
                  </a:ext>
                </a:extLst>
              </p:cNvPr>
              <p:cNvSpPr>
                <a:spLocks noChangeArrowheads="1"/>
              </p:cNvSpPr>
              <p:nvPr/>
            </p:nvSpPr>
            <p:spPr bwMode="auto">
              <a:xfrm>
                <a:off x="517" y="1030"/>
                <a:ext cx="1877" cy="303"/>
              </a:xfrm>
              <a:prstGeom prst="roundRect">
                <a:avLst>
                  <a:gd name="adj" fmla="val 12495"/>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25400">
                <a:solidFill>
                  <a:schemeClr val="tx1"/>
                </a:solidFill>
                <a:round/>
                <a:headEnd/>
                <a:tailEnd/>
              </a:ln>
              <a:effectLst/>
            </p:spPr>
            <p:txBody>
              <a:bodyPr wrap="none" anchor="ctr"/>
              <a:lstStyle/>
              <a:p>
                <a:pPr>
                  <a:defRPr/>
                </a:pPr>
                <a:endParaRPr lang="th-TH">
                  <a:latin typeface="WinInnwa" charset="0"/>
                  <a:ea typeface="ＭＳ Ｐゴシック" charset="0"/>
                </a:endParaRPr>
              </a:p>
            </p:txBody>
          </p:sp>
          <p:sp>
            <p:nvSpPr>
              <p:cNvPr id="41" name="Rectangle 27">
                <a:extLst>
                  <a:ext uri="{FF2B5EF4-FFF2-40B4-BE49-F238E27FC236}">
                    <a16:creationId xmlns:a16="http://schemas.microsoft.com/office/drawing/2014/main" id="{63684B65-90B3-43AF-4728-4786F115D23A}"/>
                  </a:ext>
                </a:extLst>
              </p:cNvPr>
              <p:cNvSpPr>
                <a:spLocks noChangeArrowheads="1"/>
              </p:cNvSpPr>
              <p:nvPr/>
            </p:nvSpPr>
            <p:spPr bwMode="auto">
              <a:xfrm>
                <a:off x="607" y="1078"/>
                <a:ext cx="1690" cy="22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600" tIns="50800" rIns="101600" bIns="50800">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err="1">
                    <a:solidFill>
                      <a:schemeClr val="bg1"/>
                    </a:solidFill>
                    <a:latin typeface="Pyidaungsu" panose="020B0502040204020203" pitchFamily="34" charset="0"/>
                    <a:cs typeface="Pyidaungsu" panose="020B0502040204020203" pitchFamily="34" charset="0"/>
                  </a:rPr>
                  <a:t>ဝက်သားစား</a:t>
                </a:r>
                <a:r>
                  <a:rPr lang="en-US" altLang="en-US" sz="1600" dirty="0">
                    <a:solidFill>
                      <a:schemeClr val="bg1"/>
                    </a:solidFill>
                    <a:latin typeface="Pyidaungsu" panose="020B0502040204020203" pitchFamily="34" charset="0"/>
                    <a:cs typeface="Pyidaungsu" panose="020B0502040204020203" pitchFamily="34" charset="0"/>
                  </a:rPr>
                  <a:t> </a:t>
                </a:r>
                <a:r>
                  <a:rPr lang="en-US" altLang="en-US" sz="1600" dirty="0" err="1">
                    <a:solidFill>
                      <a:schemeClr val="bg1"/>
                    </a:solidFill>
                    <a:latin typeface="Pyidaungsu" panose="020B0502040204020203" pitchFamily="34" charset="0"/>
                    <a:cs typeface="Pyidaungsu" panose="020B0502040204020203" pitchFamily="34" charset="0"/>
                  </a:rPr>
                  <a:t>ဟေလသများ</a:t>
                </a:r>
                <a:endParaRPr lang="en-US" altLang="en-US" sz="1600" dirty="0">
                  <a:solidFill>
                    <a:schemeClr val="bg1"/>
                  </a:solidFill>
                  <a:latin typeface="Pyidaungsu" panose="020B0502040204020203" pitchFamily="34" charset="0"/>
                  <a:cs typeface="Pyidaungsu" panose="020B0502040204020203" pitchFamily="34" charset="0"/>
                </a:endParaRPr>
              </a:p>
            </p:txBody>
          </p:sp>
        </p:grpSp>
        <p:sp>
          <p:nvSpPr>
            <p:cNvPr id="39" name="Line 47">
              <a:extLst>
                <a:ext uri="{FF2B5EF4-FFF2-40B4-BE49-F238E27FC236}">
                  <a16:creationId xmlns:a16="http://schemas.microsoft.com/office/drawing/2014/main" id="{7CE36E44-8011-9994-58A5-B2CF75848FBA}"/>
                </a:ext>
              </a:extLst>
            </p:cNvPr>
            <p:cNvSpPr>
              <a:spLocks noChangeShapeType="1"/>
            </p:cNvSpPr>
            <p:nvPr/>
          </p:nvSpPr>
          <p:spPr bwMode="auto">
            <a:xfrm>
              <a:off x="2270" y="1921"/>
              <a:ext cx="478" cy="1"/>
            </a:xfrm>
            <a:prstGeom prst="line">
              <a:avLst/>
            </a:prstGeom>
            <a:noFill/>
            <a:ln w="57150">
              <a:solidFill>
                <a:srgbClr val="FFFF00"/>
              </a:solidFill>
              <a:round/>
              <a:headEnd/>
              <a:tailEnd type="triangle" w="med" len="me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42" name="Rectangle 43">
            <a:extLst>
              <a:ext uri="{FF2B5EF4-FFF2-40B4-BE49-F238E27FC236}">
                <a16:creationId xmlns:a16="http://schemas.microsoft.com/office/drawing/2014/main" id="{EF70DCF3-7407-E38E-7B49-D396E941BDD6}"/>
              </a:ext>
            </a:extLst>
          </p:cNvPr>
          <p:cNvSpPr>
            <a:spLocks noChangeArrowheads="1"/>
          </p:cNvSpPr>
          <p:nvPr/>
        </p:nvSpPr>
        <p:spPr bwMode="auto">
          <a:xfrm>
            <a:off x="3983039" y="2489226"/>
            <a:ext cx="1751011" cy="1055114"/>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endParaRPr lang="en-US" altLang="en-US" sz="1400" dirty="0">
              <a:solidFill>
                <a:srgbClr val="FFFF00"/>
              </a:solidFill>
            </a:endParaRP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ဂလာတိ</a:t>
            </a: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ဧဖက်</a:t>
            </a: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ဖိလိပိ</a:t>
            </a: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ကောလောသဲ</a:t>
            </a:r>
            <a:endParaRPr lang="en-US" altLang="en-US" sz="1600" dirty="0">
              <a:solidFill>
                <a:srgbClr val="FFFF00"/>
              </a:solidFill>
              <a:latin typeface="Pyidaungsu" panose="020B0502040204020203" pitchFamily="34" charset="0"/>
              <a:cs typeface="Pyidaungsu" panose="020B0502040204020203" pitchFamily="34" charset="0"/>
            </a:endParaRPr>
          </a:p>
        </p:txBody>
      </p:sp>
      <p:grpSp>
        <p:nvGrpSpPr>
          <p:cNvPr id="43" name="Group 61">
            <a:extLst>
              <a:ext uri="{FF2B5EF4-FFF2-40B4-BE49-F238E27FC236}">
                <a16:creationId xmlns:a16="http://schemas.microsoft.com/office/drawing/2014/main" id="{A1EE7958-FAED-01B5-FFB2-607C245F8E29}"/>
              </a:ext>
            </a:extLst>
          </p:cNvPr>
          <p:cNvGrpSpPr>
            <a:grpSpLocks/>
          </p:cNvGrpSpPr>
          <p:nvPr/>
        </p:nvGrpSpPr>
        <p:grpSpPr bwMode="auto">
          <a:xfrm>
            <a:off x="603250" y="3516313"/>
            <a:ext cx="3624263" cy="1128712"/>
            <a:chOff x="380" y="2215"/>
            <a:chExt cx="2283" cy="711"/>
          </a:xfrm>
        </p:grpSpPr>
        <p:grpSp>
          <p:nvGrpSpPr>
            <p:cNvPr id="44" name="Group 29">
              <a:extLst>
                <a:ext uri="{FF2B5EF4-FFF2-40B4-BE49-F238E27FC236}">
                  <a16:creationId xmlns:a16="http://schemas.microsoft.com/office/drawing/2014/main" id="{761090CA-A21F-A1F1-3E9C-DE589971ECA3}"/>
                </a:ext>
              </a:extLst>
            </p:cNvPr>
            <p:cNvGrpSpPr>
              <a:grpSpLocks/>
            </p:cNvGrpSpPr>
            <p:nvPr/>
          </p:nvGrpSpPr>
          <p:grpSpPr bwMode="auto">
            <a:xfrm>
              <a:off x="380" y="2215"/>
              <a:ext cx="2064" cy="711"/>
              <a:chOff x="-58" y="2343"/>
              <a:chExt cx="2064" cy="711"/>
            </a:xfrm>
          </p:grpSpPr>
          <p:sp>
            <p:nvSpPr>
              <p:cNvPr id="46" name="AutoShape 30">
                <a:extLst>
                  <a:ext uri="{FF2B5EF4-FFF2-40B4-BE49-F238E27FC236}">
                    <a16:creationId xmlns:a16="http://schemas.microsoft.com/office/drawing/2014/main" id="{46DA7DC9-5AB9-0EAE-82F3-DF2F447E9C6C}"/>
                  </a:ext>
                </a:extLst>
              </p:cNvPr>
              <p:cNvSpPr>
                <a:spLocks noChangeArrowheads="1"/>
              </p:cNvSpPr>
              <p:nvPr/>
            </p:nvSpPr>
            <p:spPr bwMode="auto">
              <a:xfrm>
                <a:off x="80" y="2343"/>
                <a:ext cx="1859" cy="711"/>
              </a:xfrm>
              <a:prstGeom prst="roundRect">
                <a:avLst>
                  <a:gd name="adj" fmla="val 12495"/>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25400">
                <a:solidFill>
                  <a:schemeClr val="tx1"/>
                </a:solidFill>
                <a:round/>
                <a:headEnd/>
                <a:tailEnd/>
              </a:ln>
              <a:effectLst/>
            </p:spPr>
            <p:txBody>
              <a:bodyPr wrap="none" anchor="ctr"/>
              <a:lstStyle/>
              <a:p>
                <a:pPr>
                  <a:defRPr/>
                </a:pPr>
                <a:endParaRPr lang="th-TH">
                  <a:latin typeface="WinInnwa" charset="0"/>
                  <a:ea typeface="ＭＳ Ｐゴシック" charset="0"/>
                </a:endParaRPr>
              </a:p>
            </p:txBody>
          </p:sp>
          <p:sp>
            <p:nvSpPr>
              <p:cNvPr id="47" name="Rectangle 31">
                <a:extLst>
                  <a:ext uri="{FF2B5EF4-FFF2-40B4-BE49-F238E27FC236}">
                    <a16:creationId xmlns:a16="http://schemas.microsoft.com/office/drawing/2014/main" id="{E3292D1A-8257-4E62-1566-83CF6ACC1D11}"/>
                  </a:ext>
                </a:extLst>
              </p:cNvPr>
              <p:cNvSpPr>
                <a:spLocks noChangeArrowheads="1"/>
              </p:cNvSpPr>
              <p:nvPr/>
            </p:nvSpPr>
            <p:spPr bwMode="auto">
              <a:xfrm>
                <a:off x="-58" y="2577"/>
                <a:ext cx="2064" cy="359"/>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2400" dirty="0" err="1">
                    <a:solidFill>
                      <a:schemeClr val="bg1"/>
                    </a:solidFill>
                    <a:latin typeface="Pyidaungsu" panose="020B0502040204020203" pitchFamily="34" charset="0"/>
                    <a:cs typeface="Pyidaungsu" panose="020B0502040204020203" pitchFamily="34" charset="0"/>
                  </a:rPr>
                  <a:t>အသင်းတော</a:t>
                </a:r>
                <a:r>
                  <a:rPr lang="en-US" altLang="en-US" sz="2400" dirty="0">
                    <a:solidFill>
                      <a:schemeClr val="bg1"/>
                    </a:solidFill>
                    <a:latin typeface="Pyidaungsu" panose="020B0502040204020203" pitchFamily="34" charset="0"/>
                    <a:cs typeface="Pyidaungsu" panose="020B0502040204020203" pitchFamily="34" charset="0"/>
                  </a:rPr>
                  <a:t>် </a:t>
                </a:r>
                <a:r>
                  <a:rPr lang="en-US" altLang="en-US" sz="2400" dirty="0" err="1">
                    <a:solidFill>
                      <a:schemeClr val="bg1"/>
                    </a:solidFill>
                    <a:latin typeface="Pyidaungsu" panose="020B0502040204020203" pitchFamily="34" charset="0"/>
                    <a:cs typeface="Pyidaungsu" panose="020B0502040204020203" pitchFamily="34" charset="0"/>
                  </a:rPr>
                  <a:t>ဘဏ္ဍာထိန်း</a:t>
                </a:r>
                <a:r>
                  <a:rPr lang="en-US" altLang="en-US" sz="2400" dirty="0">
                    <a:solidFill>
                      <a:schemeClr val="bg1"/>
                    </a:solidFill>
                    <a:latin typeface="Pyidaungsu" panose="020B0502040204020203" pitchFamily="34" charset="0"/>
                    <a:cs typeface="Pyidaungsu" panose="020B0502040204020203" pitchFamily="34" charset="0"/>
                  </a:rPr>
                  <a:t> </a:t>
                </a:r>
                <a:r>
                  <a:rPr lang="en-US" altLang="en-US" sz="2400" dirty="0" err="1">
                    <a:solidFill>
                      <a:schemeClr val="bg1"/>
                    </a:solidFill>
                    <a:latin typeface="Pyidaungsu" panose="020B0502040204020203" pitchFamily="34" charset="0"/>
                    <a:cs typeface="Pyidaungsu" panose="020B0502040204020203" pitchFamily="34" charset="0"/>
                  </a:rPr>
                  <a:t>မြည်တမ်း</a:t>
                </a:r>
                <a:endParaRPr lang="en-US" altLang="en-US" sz="2400" dirty="0">
                  <a:solidFill>
                    <a:schemeClr val="bg1"/>
                  </a:solidFill>
                  <a:latin typeface="Pyidaungsu" panose="020B0502040204020203" pitchFamily="34" charset="0"/>
                  <a:cs typeface="Pyidaungsu" panose="020B0502040204020203" pitchFamily="34" charset="0"/>
                </a:endParaRPr>
              </a:p>
            </p:txBody>
          </p:sp>
        </p:grpSp>
        <p:sp>
          <p:nvSpPr>
            <p:cNvPr id="45" name="Line 48">
              <a:extLst>
                <a:ext uri="{FF2B5EF4-FFF2-40B4-BE49-F238E27FC236}">
                  <a16:creationId xmlns:a16="http://schemas.microsoft.com/office/drawing/2014/main" id="{B2EAB93B-6B06-AEAA-E8E6-C3A83CA07072}"/>
                </a:ext>
              </a:extLst>
            </p:cNvPr>
            <p:cNvSpPr>
              <a:spLocks noChangeShapeType="1"/>
            </p:cNvSpPr>
            <p:nvPr/>
          </p:nvSpPr>
          <p:spPr bwMode="auto">
            <a:xfrm>
              <a:off x="2185" y="2629"/>
              <a:ext cx="478" cy="2"/>
            </a:xfrm>
            <a:prstGeom prst="line">
              <a:avLst/>
            </a:prstGeom>
            <a:noFill/>
            <a:ln w="57150">
              <a:solidFill>
                <a:srgbClr val="FFFF00"/>
              </a:solidFill>
              <a:round/>
              <a:headEnd/>
              <a:tailEnd type="triangle" w="med" len="me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48" name="Rectangle 42">
            <a:extLst>
              <a:ext uri="{FF2B5EF4-FFF2-40B4-BE49-F238E27FC236}">
                <a16:creationId xmlns:a16="http://schemas.microsoft.com/office/drawing/2014/main" id="{DA765A55-FC30-E0F8-06BE-E08D51A6D9E4}"/>
              </a:ext>
            </a:extLst>
          </p:cNvPr>
          <p:cNvSpPr>
            <a:spLocks noChangeArrowheads="1"/>
          </p:cNvSpPr>
          <p:nvPr/>
        </p:nvSpPr>
        <p:spPr bwMode="auto">
          <a:xfrm>
            <a:off x="3983038" y="3344863"/>
            <a:ext cx="1768475" cy="149369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endParaRPr lang="en-US" altLang="en-US" sz="1400" dirty="0">
              <a:solidFill>
                <a:srgbClr val="FFFF00"/>
              </a:solidFill>
            </a:endParaRPr>
          </a:p>
          <a:p>
            <a:pPr>
              <a:lnSpc>
                <a:spcPct val="35000"/>
              </a:lnSpc>
              <a:spcBef>
                <a:spcPct val="50000"/>
              </a:spcBef>
            </a:pPr>
            <a:endParaRPr lang="en-US" altLang="en-US" sz="1400" dirty="0">
              <a:solidFill>
                <a:srgbClr val="FFFF00"/>
              </a:solidFill>
            </a:endParaRP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၁ သက်သလောနိတ်</a:t>
            </a: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၂ သက်သလောနိတ်</a:t>
            </a: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၁ တိမောသေ</a:t>
            </a: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၂ တိမောသေ</a:t>
            </a: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တိတု</a:t>
            </a:r>
            <a:endParaRPr lang="en-US" altLang="en-US" sz="1600" dirty="0">
              <a:solidFill>
                <a:srgbClr val="FFFF00"/>
              </a:solidFill>
              <a:latin typeface="Pyidaungsu" panose="020B0502040204020203" pitchFamily="34" charset="0"/>
              <a:cs typeface="Pyidaungsu" panose="020B0502040204020203" pitchFamily="34" charset="0"/>
            </a:endParaRPr>
          </a:p>
        </p:txBody>
      </p:sp>
      <p:sp>
        <p:nvSpPr>
          <p:cNvPr id="2" name="Rectangle 38">
            <a:extLst>
              <a:ext uri="{FF2B5EF4-FFF2-40B4-BE49-F238E27FC236}">
                <a16:creationId xmlns:a16="http://schemas.microsoft.com/office/drawing/2014/main" id="{B35FB3C3-725F-1EA2-5436-D77B33C4DFF1}"/>
              </a:ext>
            </a:extLst>
          </p:cNvPr>
          <p:cNvSpPr>
            <a:spLocks noChangeArrowheads="1"/>
          </p:cNvSpPr>
          <p:nvPr/>
        </p:nvSpPr>
        <p:spPr bwMode="auto">
          <a:xfrm>
            <a:off x="5592763" y="3489325"/>
            <a:ext cx="571500" cy="1223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nSpc>
                <a:spcPct val="100000"/>
              </a:lnSpc>
              <a:spcBef>
                <a:spcPts val="450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7200">
                <a:solidFill>
                  <a:srgbClr val="FC0128"/>
                </a:solidFill>
                <a:effectLst>
                  <a:outerShdw blurRad="50800" dist="63500" dir="2700000" algn="tl" rotWithShape="0">
                    <a:srgbClr val="000000"/>
                  </a:outerShdw>
                </a:effectLst>
                <a:latin typeface="Krone" charset="0"/>
              </a:rPr>
              <a:t>}</a:t>
            </a:r>
          </a:p>
        </p:txBody>
      </p:sp>
    </p:spTree>
    <p:extLst>
      <p:ext uri="{BB962C8B-B14F-4D97-AF65-F5344CB8AC3E}">
        <p14:creationId xmlns:p14="http://schemas.microsoft.com/office/powerpoint/2010/main" val="3829574100"/>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strVal val="(6*min(max(#ppt_w*#ppt_h,.3),1)-7.4)/-.7*#ppt_w"/>
                                          </p:val>
                                        </p:tav>
                                        <p:tav tm="100000">
                                          <p:val>
                                            <p:strVal val="#ppt_w"/>
                                          </p:val>
                                        </p:tav>
                                      </p:tavLst>
                                    </p:anim>
                                    <p:anim calcmode="lin" valueType="num">
                                      <p:cBhvr>
                                        <p:cTn id="8" dur="500" fill="hold"/>
                                        <p:tgtEl>
                                          <p:spTgt spid="48"/>
                                        </p:tgtEl>
                                        <p:attrNameLst>
                                          <p:attrName>ppt_h</p:attrName>
                                        </p:attrNameLst>
                                      </p:cBhvr>
                                      <p:tavLst>
                                        <p:tav tm="0">
                                          <p:val>
                                            <p:strVal val="(6*min(max(#ppt_w*#ppt_h,.3),1)-7.4)/-.7*#ppt_h"/>
                                          </p:val>
                                        </p:tav>
                                        <p:tav tm="100000">
                                          <p:val>
                                            <p:strVal val="#ppt_h"/>
                                          </p:val>
                                        </p:tav>
                                      </p:tavLst>
                                    </p:anim>
                                    <p:anim calcmode="lin" valueType="num">
                                      <p:cBhvr>
                                        <p:cTn id="9" dur="500" fill="hold"/>
                                        <p:tgtEl>
                                          <p:spTgt spid="48"/>
                                        </p:tgtEl>
                                        <p:attrNameLst>
                                          <p:attrName>ppt_x</p:attrName>
                                        </p:attrNameLst>
                                      </p:cBhvr>
                                      <p:tavLst>
                                        <p:tav tm="0">
                                          <p:val>
                                            <p:fltVal val="0.5"/>
                                          </p:val>
                                        </p:tav>
                                        <p:tav tm="100000">
                                          <p:val>
                                            <p:strVal val="#ppt_x"/>
                                          </p:val>
                                        </p:tav>
                                      </p:tavLst>
                                    </p:anim>
                                    <p:anim calcmode="lin" valueType="num">
                                      <p:cBhvr>
                                        <p:cTn id="10" dur="500" fill="hold"/>
                                        <p:tgtEl>
                                          <p:spTgt spid="48"/>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36"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500" fill="hold"/>
                                        <p:tgtEl>
                                          <p:spTgt spid="43"/>
                                        </p:tgtEl>
                                        <p:attrNameLst>
                                          <p:attrName>ppt_w</p:attrName>
                                        </p:attrNameLst>
                                      </p:cBhvr>
                                      <p:tavLst>
                                        <p:tav tm="0">
                                          <p:val>
                                            <p:strVal val="(6*min(max(#ppt_w*#ppt_h,.3),1)-7.4)/-.7*#ppt_w"/>
                                          </p:val>
                                        </p:tav>
                                        <p:tav tm="100000">
                                          <p:val>
                                            <p:strVal val="#ppt_w"/>
                                          </p:val>
                                        </p:tav>
                                      </p:tavLst>
                                    </p:anim>
                                    <p:anim calcmode="lin" valueType="num">
                                      <p:cBhvr>
                                        <p:cTn id="16" dur="500" fill="hold"/>
                                        <p:tgtEl>
                                          <p:spTgt spid="43"/>
                                        </p:tgtEl>
                                        <p:attrNameLst>
                                          <p:attrName>ppt_h</p:attrName>
                                        </p:attrNameLst>
                                      </p:cBhvr>
                                      <p:tavLst>
                                        <p:tav tm="0">
                                          <p:val>
                                            <p:strVal val="(6*min(max(#ppt_w*#ppt_h,.3),1)-7.4)/-.7*#ppt_h"/>
                                          </p:val>
                                        </p:tav>
                                        <p:tav tm="100000">
                                          <p:val>
                                            <p:strVal val="#ppt_h"/>
                                          </p:val>
                                        </p:tav>
                                      </p:tavLst>
                                    </p:anim>
                                    <p:anim calcmode="lin" valueType="num">
                                      <p:cBhvr>
                                        <p:cTn id="17" dur="500" fill="hold"/>
                                        <p:tgtEl>
                                          <p:spTgt spid="43"/>
                                        </p:tgtEl>
                                        <p:attrNameLst>
                                          <p:attrName>ppt_x</p:attrName>
                                        </p:attrNameLst>
                                      </p:cBhvr>
                                      <p:tavLst>
                                        <p:tav tm="0">
                                          <p:val>
                                            <p:fltVal val="0.5"/>
                                          </p:val>
                                        </p:tav>
                                        <p:tav tm="100000">
                                          <p:val>
                                            <p:strVal val="#ppt_x"/>
                                          </p:val>
                                        </p:tav>
                                      </p:tavLst>
                                    </p:anim>
                                    <p:anim calcmode="lin" valueType="num">
                                      <p:cBhvr>
                                        <p:cTn id="18" dur="500" fill="hold"/>
                                        <p:tgtEl>
                                          <p:spTgt spid="43"/>
                                        </p:tgtEl>
                                        <p:attrNameLst>
                                          <p:attrName>ppt_y</p:attrName>
                                        </p:attrNameLst>
                                      </p:cBhvr>
                                      <p:tavLst>
                                        <p:tav tm="0">
                                          <p:val>
                                            <p:strVal val="1+(6*min(max(#ppt_w*#ppt_h,.3),1)-7.4)/-.7*#ppt_h/2"/>
                                          </p:val>
                                        </p:tav>
                                        <p:tav tm="100000">
                                          <p:val>
                                            <p:strVal val="#ppt_y"/>
                                          </p:val>
                                        </p:tav>
                                      </p:tavLst>
                                    </p:anim>
                                  </p:childTnLst>
                                </p:cTn>
                              </p:par>
                              <p:par>
                                <p:cTn id="19" presetID="4" presetClass="entr" presetSubtype="32" fill="hold" grpId="0" nodeType="withEffect">
                                  <p:stCondLst>
                                    <p:cond delay="0"/>
                                  </p:stCondLst>
                                  <p:childTnLst>
                                    <p:set>
                                      <p:cBhvr>
                                        <p:cTn id="20" dur="1" fill="hold">
                                          <p:stCondLst>
                                            <p:cond delay="0"/>
                                          </p:stCondLst>
                                        </p:cTn>
                                        <p:tgtEl>
                                          <p:spTgt spid="921629">
                                            <p:txEl>
                                              <p:pRg st="0" end="0"/>
                                            </p:txEl>
                                          </p:spTgt>
                                        </p:tgtEl>
                                        <p:attrNameLst>
                                          <p:attrName>style.visibility</p:attrName>
                                        </p:attrNameLst>
                                      </p:cBhvr>
                                      <p:to>
                                        <p:strVal val="visible"/>
                                      </p:to>
                                    </p:set>
                                    <p:animEffect transition="in" filter="box(out)">
                                      <p:cBhvr>
                                        <p:cTn id="21" dur="500"/>
                                        <p:tgtEl>
                                          <p:spTgt spid="921629">
                                            <p:txEl>
                                              <p:pRg st="0" end="0"/>
                                            </p:txEl>
                                          </p:spTgt>
                                        </p:tgtEl>
                                      </p:cBhvr>
                                    </p:animEffect>
                                  </p:childTnLst>
                                </p:cTn>
                              </p:par>
                              <p:par>
                                <p:cTn id="22" presetID="4" presetClass="entr" presetSubtype="32" fill="hold" grpId="0" nodeType="withEffect">
                                  <p:stCondLst>
                                    <p:cond delay="0"/>
                                  </p:stCondLst>
                                  <p:childTnLst>
                                    <p:set>
                                      <p:cBhvr>
                                        <p:cTn id="23" dur="1" fill="hold">
                                          <p:stCondLst>
                                            <p:cond delay="0"/>
                                          </p:stCondLst>
                                        </p:cTn>
                                        <p:tgtEl>
                                          <p:spTgt spid="921629">
                                            <p:txEl>
                                              <p:pRg st="1" end="1"/>
                                            </p:txEl>
                                          </p:spTgt>
                                        </p:tgtEl>
                                        <p:attrNameLst>
                                          <p:attrName>style.visibility</p:attrName>
                                        </p:attrNameLst>
                                      </p:cBhvr>
                                      <p:to>
                                        <p:strVal val="visible"/>
                                      </p:to>
                                    </p:set>
                                    <p:animEffect transition="in" filter="box(out)">
                                      <p:cBhvr>
                                        <p:cTn id="24" dur="500"/>
                                        <p:tgtEl>
                                          <p:spTgt spid="921629">
                                            <p:txEl>
                                              <p:pRg st="1" end="1"/>
                                            </p:txEl>
                                          </p:spTgt>
                                        </p:tgtEl>
                                      </p:cBhvr>
                                    </p:animEffect>
                                  </p:childTnLst>
                                </p:cTn>
                              </p:par>
                              <p:par>
                                <p:cTn id="25" presetID="4" presetClass="entr" presetSubtype="32" fill="hold" grpId="0" nodeType="withEffect">
                                  <p:stCondLst>
                                    <p:cond delay="0"/>
                                  </p:stCondLst>
                                  <p:childTnLst>
                                    <p:set>
                                      <p:cBhvr>
                                        <p:cTn id="26" dur="1" fill="hold">
                                          <p:stCondLst>
                                            <p:cond delay="0"/>
                                          </p:stCondLst>
                                        </p:cTn>
                                        <p:tgtEl>
                                          <p:spTgt spid="921629">
                                            <p:txEl>
                                              <p:pRg st="2" end="2"/>
                                            </p:txEl>
                                          </p:spTgt>
                                        </p:tgtEl>
                                        <p:attrNameLst>
                                          <p:attrName>style.visibility</p:attrName>
                                        </p:attrNameLst>
                                      </p:cBhvr>
                                      <p:to>
                                        <p:strVal val="visible"/>
                                      </p:to>
                                    </p:set>
                                    <p:animEffect transition="in" filter="box(out)">
                                      <p:cBhvr>
                                        <p:cTn id="27" dur="500"/>
                                        <p:tgtEl>
                                          <p:spTgt spid="921629">
                                            <p:txEl>
                                              <p:pRg st="2" end="2"/>
                                            </p:txEl>
                                          </p:spTgt>
                                        </p:tgtEl>
                                      </p:cBhvr>
                                    </p:animEffect>
                                  </p:childTnLst>
                                </p:cTn>
                              </p:par>
                              <p:par>
                                <p:cTn id="28" presetID="4" presetClass="entr" presetSubtype="32" fill="hold" grpId="0" nodeType="withEffect">
                                  <p:stCondLst>
                                    <p:cond delay="0"/>
                                  </p:stCondLst>
                                  <p:childTnLst>
                                    <p:set>
                                      <p:cBhvr>
                                        <p:cTn id="29" dur="1" fill="hold">
                                          <p:stCondLst>
                                            <p:cond delay="0"/>
                                          </p:stCondLst>
                                        </p:cTn>
                                        <p:tgtEl>
                                          <p:spTgt spid="921629">
                                            <p:txEl>
                                              <p:pRg st="3" end="3"/>
                                            </p:txEl>
                                          </p:spTgt>
                                        </p:tgtEl>
                                        <p:attrNameLst>
                                          <p:attrName>style.visibility</p:attrName>
                                        </p:attrNameLst>
                                      </p:cBhvr>
                                      <p:to>
                                        <p:strVal val="visible"/>
                                      </p:to>
                                    </p:set>
                                    <p:animEffect transition="in" filter="box(out)">
                                      <p:cBhvr>
                                        <p:cTn id="30" dur="500"/>
                                        <p:tgtEl>
                                          <p:spTgt spid="921629">
                                            <p:txEl>
                                              <p:pRg st="3" end="3"/>
                                            </p:txEl>
                                          </p:spTgt>
                                        </p:tgtEl>
                                      </p:cBhvr>
                                    </p:animEffect>
                                  </p:childTnLst>
                                </p:cTn>
                              </p:par>
                              <p:par>
                                <p:cTn id="31" presetID="4" presetClass="entr" presetSubtype="32" fill="hold" grpId="0" nodeType="withEffect">
                                  <p:stCondLst>
                                    <p:cond delay="0"/>
                                  </p:stCondLst>
                                  <p:childTnLst>
                                    <p:set>
                                      <p:cBhvr>
                                        <p:cTn id="32" dur="1" fill="hold">
                                          <p:stCondLst>
                                            <p:cond delay="0"/>
                                          </p:stCondLst>
                                        </p:cTn>
                                        <p:tgtEl>
                                          <p:spTgt spid="921629">
                                            <p:txEl>
                                              <p:pRg st="4" end="4"/>
                                            </p:txEl>
                                          </p:spTgt>
                                        </p:tgtEl>
                                        <p:attrNameLst>
                                          <p:attrName>style.visibility</p:attrName>
                                        </p:attrNameLst>
                                      </p:cBhvr>
                                      <p:to>
                                        <p:strVal val="visible"/>
                                      </p:to>
                                    </p:set>
                                    <p:animEffect transition="in" filter="box(out)">
                                      <p:cBhvr>
                                        <p:cTn id="33" dur="500"/>
                                        <p:tgtEl>
                                          <p:spTgt spid="92162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29" grpId="0" uiExpand="1" build="p" autoUpdateAnimBg="0"/>
      <p:bldP spid="48"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Line 2">
            <a:extLst>
              <a:ext uri="{FF2B5EF4-FFF2-40B4-BE49-F238E27FC236}">
                <a16:creationId xmlns:a16="http://schemas.microsoft.com/office/drawing/2014/main" id="{774C3DA4-59E8-D5D4-5ECF-18893126BFAF}"/>
              </a:ext>
            </a:extLst>
          </p:cNvPr>
          <p:cNvSpPr>
            <a:spLocks noChangeShapeType="1"/>
          </p:cNvSpPr>
          <p:nvPr/>
        </p:nvSpPr>
        <p:spPr bwMode="auto">
          <a:xfrm flipH="1" flipV="1">
            <a:off x="4678363" y="2038350"/>
            <a:ext cx="542925" cy="33972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122882" name="Rectangle 3">
            <a:extLst>
              <a:ext uri="{FF2B5EF4-FFF2-40B4-BE49-F238E27FC236}">
                <a16:creationId xmlns:a16="http://schemas.microsoft.com/office/drawing/2014/main" id="{C560801A-3FF7-33C0-71B9-E39357778186}"/>
              </a:ext>
            </a:extLst>
          </p:cNvPr>
          <p:cNvSpPr>
            <a:spLocks noChangeArrowheads="1"/>
          </p:cNvSpPr>
          <p:nvPr/>
        </p:nvSpPr>
        <p:spPr bwMode="auto">
          <a:xfrm>
            <a:off x="169863" y="7427913"/>
            <a:ext cx="1454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000" b="0"/>
          </a:p>
        </p:txBody>
      </p:sp>
      <p:sp>
        <p:nvSpPr>
          <p:cNvPr id="122883" name="Text Box 4">
            <a:extLst>
              <a:ext uri="{FF2B5EF4-FFF2-40B4-BE49-F238E27FC236}">
                <a16:creationId xmlns:a16="http://schemas.microsoft.com/office/drawing/2014/main" id="{2A25FA0B-B0D8-312B-7CC1-975FA92FC992}"/>
              </a:ext>
            </a:extLst>
          </p:cNvPr>
          <p:cNvSpPr txBox="1">
            <a:spLocks noChangeArrowheads="1"/>
          </p:cNvSpPr>
          <p:nvPr/>
        </p:nvSpPr>
        <p:spPr bwMode="auto">
          <a:xfrm>
            <a:off x="5734050" y="3373438"/>
            <a:ext cx="3565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400" b="0"/>
          </a:p>
        </p:txBody>
      </p:sp>
      <p:sp>
        <p:nvSpPr>
          <p:cNvPr id="122884" name="Rectangle 5">
            <a:extLst>
              <a:ext uri="{FF2B5EF4-FFF2-40B4-BE49-F238E27FC236}">
                <a16:creationId xmlns:a16="http://schemas.microsoft.com/office/drawing/2014/main" id="{01F4C64C-4837-61F5-66D8-6196EE3B5D06}"/>
              </a:ext>
            </a:extLst>
          </p:cNvPr>
          <p:cNvSpPr>
            <a:spLocks noChangeArrowheads="1"/>
          </p:cNvSpPr>
          <p:nvPr/>
        </p:nvSpPr>
        <p:spPr bwMode="auto">
          <a:xfrm>
            <a:off x="6120057" y="3418698"/>
            <a:ext cx="4524375" cy="18568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125000"/>
              </a:lnSpc>
              <a:spcBef>
                <a:spcPct val="50000"/>
              </a:spcBef>
            </a:pPr>
            <a:r>
              <a:rPr lang="en-US" altLang="en-US" sz="2400" dirty="0" err="1">
                <a:solidFill>
                  <a:srgbClr val="99FF99"/>
                </a:solidFill>
                <a:latin typeface="Pyidaungsu" panose="020B0502040204020203" pitchFamily="34" charset="0"/>
                <a:cs typeface="Pyidaungsu" panose="020B0502040204020203" pitchFamily="34" charset="0"/>
              </a:rPr>
              <a:t>ကနဦးအသင်းတော်အတွက</a:t>
            </a:r>
            <a:r>
              <a:rPr lang="en-US" altLang="en-US" sz="2400" dirty="0">
                <a:solidFill>
                  <a:srgbClr val="99FF99"/>
                </a:solidFill>
                <a:latin typeface="Pyidaungsu" panose="020B0502040204020203" pitchFamily="34" charset="0"/>
                <a:cs typeface="Pyidaungsu" panose="020B0502040204020203" pitchFamily="34" charset="0"/>
              </a:rPr>
              <a:t>်</a:t>
            </a:r>
          </a:p>
          <a:p>
            <a:pPr algn="l">
              <a:lnSpc>
                <a:spcPct val="125000"/>
              </a:lnSpc>
              <a:spcBef>
                <a:spcPct val="50000"/>
              </a:spcBef>
            </a:pPr>
            <a:r>
              <a:rPr lang="en-US" altLang="en-US" sz="2400" dirty="0" err="1">
                <a:solidFill>
                  <a:srgbClr val="99FF99"/>
                </a:solidFill>
                <a:latin typeface="Pyidaungsu" panose="020B0502040204020203" pitchFamily="34" charset="0"/>
                <a:cs typeface="Pyidaungsu" panose="020B0502040204020203" pitchFamily="34" charset="0"/>
              </a:rPr>
              <a:t>သူ</a:t>
            </a:r>
            <a:r>
              <a:rPr lang="en-US" altLang="en-US" sz="2400" dirty="0">
                <a:solidFill>
                  <a:srgbClr val="99FF99"/>
                </a:solidFill>
                <a:latin typeface="Pyidaungsu" panose="020B0502040204020203" pitchFamily="34" charset="0"/>
                <a:cs typeface="Pyidaungsu" panose="020B0502040204020203" pitchFamily="34" charset="0"/>
              </a:rPr>
              <a:t>၏ </a:t>
            </a:r>
            <a:r>
              <a:rPr lang="en-US" altLang="en-US" sz="2400" dirty="0" err="1">
                <a:solidFill>
                  <a:srgbClr val="99FF99"/>
                </a:solidFill>
                <a:latin typeface="Pyidaungsu" panose="020B0502040204020203" pitchFamily="34" charset="0"/>
                <a:cs typeface="Pyidaungsu" panose="020B0502040204020203" pitchFamily="34" charset="0"/>
              </a:rPr>
              <a:t>အရေးကြီးသော</a:t>
            </a:r>
            <a:r>
              <a:rPr lang="en-US" altLang="en-US" sz="2400" dirty="0">
                <a:solidFill>
                  <a:srgbClr val="99FF99"/>
                </a:solidFill>
                <a:latin typeface="Pyidaungsu" panose="020B0502040204020203" pitchFamily="34" charset="0"/>
                <a:cs typeface="Pyidaungsu" panose="020B0502040204020203" pitchFamily="34" charset="0"/>
              </a:rPr>
              <a:t> </a:t>
            </a:r>
          </a:p>
          <a:p>
            <a:pPr algn="l">
              <a:lnSpc>
                <a:spcPct val="125000"/>
              </a:lnSpc>
              <a:spcBef>
                <a:spcPct val="50000"/>
              </a:spcBef>
            </a:pPr>
            <a:r>
              <a:rPr lang="en-US" altLang="en-US" sz="2400" dirty="0" err="1">
                <a:solidFill>
                  <a:srgbClr val="99FF99"/>
                </a:solidFill>
                <a:latin typeface="Pyidaungsu" panose="020B0502040204020203" pitchFamily="34" charset="0"/>
                <a:cs typeface="Pyidaungsu" panose="020B0502040204020203" pitchFamily="34" charset="0"/>
              </a:rPr>
              <a:t>သွန်သင်မှု</a:t>
            </a:r>
            <a:endParaRPr lang="en-US" altLang="en-US" dirty="0">
              <a:solidFill>
                <a:srgbClr val="99FF99"/>
              </a:solidFill>
            </a:endParaRPr>
          </a:p>
        </p:txBody>
      </p:sp>
      <p:sp>
        <p:nvSpPr>
          <p:cNvPr id="921606" name="Rectangle 6">
            <a:extLst>
              <a:ext uri="{FF2B5EF4-FFF2-40B4-BE49-F238E27FC236}">
                <a16:creationId xmlns:a16="http://schemas.microsoft.com/office/drawing/2014/main" id="{578CA374-FC74-9B41-C5B0-46E8E488BC82}"/>
              </a:ext>
            </a:extLst>
          </p:cNvPr>
          <p:cNvSpPr>
            <a:spLocks noChangeArrowheads="1"/>
          </p:cNvSpPr>
          <p:nvPr/>
        </p:nvSpPr>
        <p:spPr bwMode="auto">
          <a:xfrm>
            <a:off x="4067426" y="1058570"/>
            <a:ext cx="1593850" cy="6451600"/>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76200">
            <a:solidFill>
              <a:srgbClr val="000099"/>
            </a:solidFill>
            <a:miter lim="800000"/>
            <a:headEnd/>
            <a:tailEnd/>
          </a:ln>
          <a:effectLst/>
        </p:spPr>
        <p:txBody>
          <a:bodyPr wrap="none" lIns="91398" tIns="45699" rIns="91398" bIns="45699" anchor="ctr"/>
          <a:lstStyle/>
          <a:p>
            <a:pPr>
              <a:defRPr/>
            </a:pPr>
            <a:endParaRPr lang="th-TH">
              <a:latin typeface="WinInnwa" charset="0"/>
              <a:ea typeface="ＭＳ Ｐゴシック" charset="0"/>
            </a:endParaRPr>
          </a:p>
        </p:txBody>
      </p:sp>
      <p:sp>
        <p:nvSpPr>
          <p:cNvPr id="921607" name="Line 7">
            <a:extLst>
              <a:ext uri="{FF2B5EF4-FFF2-40B4-BE49-F238E27FC236}">
                <a16:creationId xmlns:a16="http://schemas.microsoft.com/office/drawing/2014/main" id="{5F8C13AB-6256-F7D7-AB5F-D5B6D08CCF0E}"/>
              </a:ext>
            </a:extLst>
          </p:cNvPr>
          <p:cNvSpPr>
            <a:spLocks noChangeShapeType="1"/>
          </p:cNvSpPr>
          <p:nvPr/>
        </p:nvSpPr>
        <p:spPr bwMode="auto">
          <a:xfrm>
            <a:off x="4152900" y="1887538"/>
            <a:ext cx="148272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921608" name="Line 8">
            <a:extLst>
              <a:ext uri="{FF2B5EF4-FFF2-40B4-BE49-F238E27FC236}">
                <a16:creationId xmlns:a16="http://schemas.microsoft.com/office/drawing/2014/main" id="{C4E3B240-DF36-CCD1-7D76-0E1DD50F5589}"/>
              </a:ext>
            </a:extLst>
          </p:cNvPr>
          <p:cNvSpPr>
            <a:spLocks noChangeShapeType="1"/>
          </p:cNvSpPr>
          <p:nvPr/>
        </p:nvSpPr>
        <p:spPr bwMode="auto">
          <a:xfrm>
            <a:off x="4152900" y="3546475"/>
            <a:ext cx="148272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921609" name="Line 9">
            <a:extLst>
              <a:ext uri="{FF2B5EF4-FFF2-40B4-BE49-F238E27FC236}">
                <a16:creationId xmlns:a16="http://schemas.microsoft.com/office/drawing/2014/main" id="{C6C30031-9A7D-F144-45B7-D10C28170307}"/>
              </a:ext>
            </a:extLst>
          </p:cNvPr>
          <p:cNvSpPr>
            <a:spLocks noChangeShapeType="1"/>
          </p:cNvSpPr>
          <p:nvPr/>
        </p:nvSpPr>
        <p:spPr bwMode="auto">
          <a:xfrm>
            <a:off x="4170363" y="5715000"/>
            <a:ext cx="148272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921610" name="Line 10">
            <a:extLst>
              <a:ext uri="{FF2B5EF4-FFF2-40B4-BE49-F238E27FC236}">
                <a16:creationId xmlns:a16="http://schemas.microsoft.com/office/drawing/2014/main" id="{D43D43FA-C96F-B904-D932-9A2624C1E93B}"/>
              </a:ext>
            </a:extLst>
          </p:cNvPr>
          <p:cNvSpPr>
            <a:spLocks noChangeShapeType="1"/>
          </p:cNvSpPr>
          <p:nvPr/>
        </p:nvSpPr>
        <p:spPr bwMode="auto">
          <a:xfrm>
            <a:off x="4148138" y="5122863"/>
            <a:ext cx="1457325" cy="0"/>
          </a:xfrm>
          <a:prstGeom prst="line">
            <a:avLst/>
          </a:prstGeom>
          <a:noFill/>
          <a:ln w="50800">
            <a:solidFill>
              <a:schemeClr val="bg1"/>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grpSp>
        <p:nvGrpSpPr>
          <p:cNvPr id="122890" name="Group 11">
            <a:extLst>
              <a:ext uri="{FF2B5EF4-FFF2-40B4-BE49-F238E27FC236}">
                <a16:creationId xmlns:a16="http://schemas.microsoft.com/office/drawing/2014/main" id="{C7D7A08A-C936-7AD4-5539-5040D2791C89}"/>
              </a:ext>
            </a:extLst>
          </p:cNvPr>
          <p:cNvGrpSpPr>
            <a:grpSpLocks/>
          </p:cNvGrpSpPr>
          <p:nvPr/>
        </p:nvGrpSpPr>
        <p:grpSpPr bwMode="auto">
          <a:xfrm>
            <a:off x="4067175" y="0"/>
            <a:ext cx="1593850" cy="1071563"/>
            <a:chOff x="2058" y="0"/>
            <a:chExt cx="1004" cy="675"/>
          </a:xfrm>
        </p:grpSpPr>
        <p:sp>
          <p:nvSpPr>
            <p:cNvPr id="122912" name="Rectangle 12">
              <a:extLst>
                <a:ext uri="{FF2B5EF4-FFF2-40B4-BE49-F238E27FC236}">
                  <a16:creationId xmlns:a16="http://schemas.microsoft.com/office/drawing/2014/main" id="{200E14FA-8707-5E8D-02BB-6015A7A9C2A6}"/>
                </a:ext>
              </a:extLst>
            </p:cNvPr>
            <p:cNvSpPr>
              <a:spLocks noChangeArrowheads="1"/>
            </p:cNvSpPr>
            <p:nvPr/>
          </p:nvSpPr>
          <p:spPr bwMode="auto">
            <a:xfrm>
              <a:off x="2145" y="0"/>
              <a:ext cx="862" cy="250"/>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a:solidFill>
                    <a:schemeClr val="bg1"/>
                  </a:solidFill>
                  <a:latin typeface="Pyidaungsu" panose="020B0502040204020203" pitchFamily="34" charset="0"/>
                  <a:cs typeface="Pyidaungsu" panose="020B0502040204020203" pitchFamily="34" charset="0"/>
                </a:rPr>
                <a:t>(၂၁ </a:t>
              </a:r>
              <a:r>
                <a:rPr lang="en-US" altLang="en-US" sz="2000" dirty="0" err="1">
                  <a:solidFill>
                    <a:schemeClr val="bg1"/>
                  </a:solidFill>
                  <a:latin typeface="Pyidaungsu" panose="020B0502040204020203" pitchFamily="34" charset="0"/>
                  <a:cs typeface="Pyidaungsu" panose="020B0502040204020203" pitchFamily="34" charset="0"/>
                </a:rPr>
                <a:t>အုပ</a:t>
              </a:r>
              <a:r>
                <a:rPr lang="en-US" altLang="en-US" sz="2000" dirty="0">
                  <a:solidFill>
                    <a:schemeClr val="bg1"/>
                  </a:solidFill>
                  <a:latin typeface="Pyidaungsu" panose="020B0502040204020203" pitchFamily="34" charset="0"/>
                  <a:cs typeface="Pyidaungsu" panose="020B0502040204020203" pitchFamily="34" charset="0"/>
                </a:rPr>
                <a:t>်)</a:t>
              </a:r>
            </a:p>
          </p:txBody>
        </p:sp>
        <p:sp>
          <p:nvSpPr>
            <p:cNvPr id="921613" name="Rectangle 13">
              <a:extLst>
                <a:ext uri="{FF2B5EF4-FFF2-40B4-BE49-F238E27FC236}">
                  <a16:creationId xmlns:a16="http://schemas.microsoft.com/office/drawing/2014/main" id="{69657A78-9C4D-519A-4051-03A5652F8020}"/>
                </a:ext>
              </a:extLst>
            </p:cNvPr>
            <p:cNvSpPr>
              <a:spLocks noChangeArrowheads="1"/>
            </p:cNvSpPr>
            <p:nvPr/>
          </p:nvSpPr>
          <p:spPr bwMode="auto">
            <a:xfrm>
              <a:off x="2058" y="225"/>
              <a:ext cx="1004" cy="434"/>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76200">
              <a:solidFill>
                <a:srgbClr val="000099"/>
              </a:solidFill>
              <a:miter lim="800000"/>
              <a:headEnd/>
              <a:tailEnd/>
            </a:ln>
            <a:effectLst/>
          </p:spPr>
          <p:txBody>
            <a:bodyPr wrap="none" anchor="ctr"/>
            <a:lstStyle/>
            <a:p>
              <a:pPr>
                <a:defRPr/>
              </a:pPr>
              <a:endParaRPr lang="th-TH">
                <a:latin typeface="WinInnwa" charset="0"/>
                <a:ea typeface="ＭＳ Ｐゴシック" charset="0"/>
              </a:endParaRPr>
            </a:p>
          </p:txBody>
        </p:sp>
        <p:sp>
          <p:nvSpPr>
            <p:cNvPr id="122914" name="Rectangle 14">
              <a:extLst>
                <a:ext uri="{FF2B5EF4-FFF2-40B4-BE49-F238E27FC236}">
                  <a16:creationId xmlns:a16="http://schemas.microsoft.com/office/drawing/2014/main" id="{99BF54B8-FB39-A93A-6FE6-DDF31CE22A51}"/>
                </a:ext>
              </a:extLst>
            </p:cNvPr>
            <p:cNvSpPr>
              <a:spLocks noChangeArrowheads="1"/>
            </p:cNvSpPr>
            <p:nvPr/>
          </p:nvSpPr>
          <p:spPr bwMode="auto">
            <a:xfrm>
              <a:off x="2111" y="281"/>
              <a:ext cx="892" cy="394"/>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600" tIns="50800" rIns="101600" bIns="50800">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1800" dirty="0" err="1">
                  <a:solidFill>
                    <a:srgbClr val="99FF66"/>
                  </a:solidFill>
                  <a:latin typeface="Pyidaungsu" panose="020B0502040204020203" pitchFamily="34" charset="0"/>
                  <a:cs typeface="Pyidaungsu" panose="020B0502040204020203" pitchFamily="34" charset="0"/>
                </a:rPr>
                <a:t>အသင်းတော</a:t>
              </a:r>
              <a:r>
                <a:rPr lang="en-US" altLang="en-US" sz="1800" dirty="0">
                  <a:solidFill>
                    <a:srgbClr val="99FF66"/>
                  </a:solidFill>
                  <a:latin typeface="Pyidaungsu" panose="020B0502040204020203" pitchFamily="34" charset="0"/>
                  <a:cs typeface="Pyidaungsu" panose="020B0502040204020203" pitchFamily="34" charset="0"/>
                </a:rPr>
                <a:t>် </a:t>
              </a:r>
            </a:p>
            <a:p>
              <a:pPr>
                <a:lnSpc>
                  <a:spcPct val="65000"/>
                </a:lnSpc>
                <a:spcBef>
                  <a:spcPct val="50000"/>
                </a:spcBef>
              </a:pPr>
              <a:r>
                <a:rPr lang="en-US" altLang="en-US" sz="1800" dirty="0">
                  <a:solidFill>
                    <a:srgbClr val="99FF66"/>
                  </a:solidFill>
                  <a:latin typeface="Pyidaungsu" panose="020B0502040204020203" pitchFamily="34" charset="0"/>
                  <a:cs typeface="Pyidaungsu" panose="020B0502040204020203" pitchFamily="34" charset="0"/>
                </a:rPr>
                <a:t>ပြဿ</a:t>
              </a:r>
              <a:r>
                <a:rPr lang="en-US" altLang="en-US" sz="1800" dirty="0" err="1">
                  <a:solidFill>
                    <a:srgbClr val="99FF66"/>
                  </a:solidFill>
                  <a:latin typeface="Pyidaungsu" panose="020B0502040204020203" pitchFamily="34" charset="0"/>
                  <a:cs typeface="Pyidaungsu" panose="020B0502040204020203" pitchFamily="34" charset="0"/>
                </a:rPr>
                <a:t>နာ</a:t>
              </a:r>
              <a:endParaRPr lang="en-US" altLang="en-US" sz="1800" dirty="0">
                <a:solidFill>
                  <a:srgbClr val="99FF66"/>
                </a:solidFill>
                <a:latin typeface="Pyidaungsu" panose="020B0502040204020203" pitchFamily="34" charset="0"/>
                <a:cs typeface="Pyidaungsu" panose="020B0502040204020203" pitchFamily="34" charset="0"/>
              </a:endParaRPr>
            </a:p>
          </p:txBody>
        </p:sp>
      </p:grpSp>
      <p:sp>
        <p:nvSpPr>
          <p:cNvPr id="921615" name="Line 15">
            <a:extLst>
              <a:ext uri="{FF2B5EF4-FFF2-40B4-BE49-F238E27FC236}">
                <a16:creationId xmlns:a16="http://schemas.microsoft.com/office/drawing/2014/main" id="{2D075705-BC2E-856D-D1D5-0FE2DE4EB12F}"/>
              </a:ext>
            </a:extLst>
          </p:cNvPr>
          <p:cNvSpPr>
            <a:spLocks noChangeShapeType="1"/>
          </p:cNvSpPr>
          <p:nvPr/>
        </p:nvSpPr>
        <p:spPr bwMode="auto">
          <a:xfrm>
            <a:off x="4152900" y="2584450"/>
            <a:ext cx="148272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921616" name="Line 16">
            <a:extLst>
              <a:ext uri="{FF2B5EF4-FFF2-40B4-BE49-F238E27FC236}">
                <a16:creationId xmlns:a16="http://schemas.microsoft.com/office/drawing/2014/main" id="{0DC62997-EC9B-6490-5409-59A277F5B2EB}"/>
              </a:ext>
            </a:extLst>
          </p:cNvPr>
          <p:cNvSpPr>
            <a:spLocks noChangeShapeType="1"/>
          </p:cNvSpPr>
          <p:nvPr/>
        </p:nvSpPr>
        <p:spPr bwMode="auto">
          <a:xfrm>
            <a:off x="4121150" y="4719638"/>
            <a:ext cx="148272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921617" name="Line 17">
            <a:extLst>
              <a:ext uri="{FF2B5EF4-FFF2-40B4-BE49-F238E27FC236}">
                <a16:creationId xmlns:a16="http://schemas.microsoft.com/office/drawing/2014/main" id="{C1804E34-6EE9-3435-8DD0-2E5CEA69E199}"/>
              </a:ext>
            </a:extLst>
          </p:cNvPr>
          <p:cNvSpPr>
            <a:spLocks noChangeShapeType="1"/>
          </p:cNvSpPr>
          <p:nvPr/>
        </p:nvSpPr>
        <p:spPr bwMode="auto">
          <a:xfrm>
            <a:off x="4464050" y="6062663"/>
            <a:ext cx="865188"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122894" name="Rectangle 18">
            <a:extLst>
              <a:ext uri="{FF2B5EF4-FFF2-40B4-BE49-F238E27FC236}">
                <a16:creationId xmlns:a16="http://schemas.microsoft.com/office/drawing/2014/main" id="{1C097340-0BC1-4F83-B0ED-560248F19CD3}"/>
              </a:ext>
            </a:extLst>
          </p:cNvPr>
          <p:cNvSpPr>
            <a:spLocks noChangeArrowheads="1"/>
          </p:cNvSpPr>
          <p:nvPr/>
        </p:nvSpPr>
        <p:spPr bwMode="auto">
          <a:xfrm>
            <a:off x="6265863" y="266700"/>
            <a:ext cx="3479800" cy="1210541"/>
          </a:xfrm>
          <a:prstGeom prst="rect">
            <a:avLst/>
          </a:prstGeom>
          <a:noFill/>
          <a:ln>
            <a:noFill/>
          </a:ln>
          <a:effectLst>
            <a:outerShdw dist="56796"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60000"/>
              </a:lnSpc>
              <a:spcBef>
                <a:spcPct val="50000"/>
              </a:spcBef>
            </a:pPr>
            <a:r>
              <a:rPr lang="en-US" altLang="en-US" sz="4000" i="1" dirty="0" err="1">
                <a:solidFill>
                  <a:schemeClr val="bg1"/>
                </a:solidFill>
                <a:latin typeface="Pyidaungsu" panose="020B0502040204020203" pitchFamily="34" charset="0"/>
                <a:cs typeface="Pyidaungsu" panose="020B0502040204020203" pitchFamily="34" charset="0"/>
              </a:rPr>
              <a:t>ပေါလု</a:t>
            </a:r>
            <a:r>
              <a:rPr lang="en-US" altLang="en-US" sz="4000" i="1" dirty="0">
                <a:solidFill>
                  <a:schemeClr val="bg1"/>
                </a:solidFill>
                <a:latin typeface="Pyidaungsu" panose="020B0502040204020203" pitchFamily="34" charset="0"/>
                <a:cs typeface="Pyidaungsu" panose="020B0502040204020203" pitchFamily="34" charset="0"/>
              </a:rPr>
              <a:t>၏ </a:t>
            </a:r>
          </a:p>
          <a:p>
            <a:pPr algn="l">
              <a:lnSpc>
                <a:spcPct val="60000"/>
              </a:lnSpc>
              <a:spcBef>
                <a:spcPct val="50000"/>
              </a:spcBef>
            </a:pPr>
            <a:r>
              <a:rPr lang="en-US" altLang="en-US" sz="4000" i="1" dirty="0" err="1">
                <a:solidFill>
                  <a:schemeClr val="bg1"/>
                </a:solidFill>
                <a:latin typeface="Pyidaungsu" panose="020B0502040204020203" pitchFamily="34" charset="0"/>
                <a:cs typeface="Pyidaungsu" panose="020B0502040204020203" pitchFamily="34" charset="0"/>
              </a:rPr>
              <a:t>စာစောင်များ</a:t>
            </a:r>
            <a:endParaRPr lang="en-US" altLang="en-US" sz="4000" i="1" dirty="0">
              <a:solidFill>
                <a:schemeClr val="bg1"/>
              </a:solidFill>
              <a:latin typeface="Pyidaungsu" panose="020B0502040204020203" pitchFamily="34" charset="0"/>
              <a:cs typeface="Pyidaungsu" panose="020B0502040204020203" pitchFamily="34" charset="0"/>
            </a:endParaRPr>
          </a:p>
        </p:txBody>
      </p:sp>
      <p:sp>
        <p:nvSpPr>
          <p:cNvPr id="122895" name="Text Box 19">
            <a:extLst>
              <a:ext uri="{FF2B5EF4-FFF2-40B4-BE49-F238E27FC236}">
                <a16:creationId xmlns:a16="http://schemas.microsoft.com/office/drawing/2014/main" id="{C5E79E8F-1AD2-EDFE-B25E-61740C923475}"/>
              </a:ext>
            </a:extLst>
          </p:cNvPr>
          <p:cNvSpPr txBox="1">
            <a:spLocks noChangeArrowheads="1"/>
          </p:cNvSpPr>
          <p:nvPr/>
        </p:nvSpPr>
        <p:spPr bwMode="auto">
          <a:xfrm>
            <a:off x="852488" y="2881313"/>
            <a:ext cx="286385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p>
        </p:txBody>
      </p:sp>
      <p:sp>
        <p:nvSpPr>
          <p:cNvPr id="122896" name="Rectangle 20">
            <a:extLst>
              <a:ext uri="{FF2B5EF4-FFF2-40B4-BE49-F238E27FC236}">
                <a16:creationId xmlns:a16="http://schemas.microsoft.com/office/drawing/2014/main" id="{1076F0DC-9028-B57A-747E-438A7223D468}"/>
              </a:ext>
            </a:extLst>
          </p:cNvPr>
          <p:cNvSpPr>
            <a:spLocks noChangeArrowheads="1"/>
          </p:cNvSpPr>
          <p:nvPr/>
        </p:nvSpPr>
        <p:spPr bwMode="auto">
          <a:xfrm>
            <a:off x="169863" y="7427913"/>
            <a:ext cx="1454150" cy="2476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000" b="0">
              <a:solidFill>
                <a:srgbClr val="FFFF00"/>
              </a:solidFill>
            </a:endParaRPr>
          </a:p>
        </p:txBody>
      </p:sp>
      <p:sp>
        <p:nvSpPr>
          <p:cNvPr id="122897" name="Text Box 21">
            <a:extLst>
              <a:ext uri="{FF2B5EF4-FFF2-40B4-BE49-F238E27FC236}">
                <a16:creationId xmlns:a16="http://schemas.microsoft.com/office/drawing/2014/main" id="{8B0F2F1E-8CC6-7804-9454-B17D5F56F6E3}"/>
              </a:ext>
            </a:extLst>
          </p:cNvPr>
          <p:cNvSpPr txBox="1">
            <a:spLocks noChangeArrowheads="1"/>
          </p:cNvSpPr>
          <p:nvPr/>
        </p:nvSpPr>
        <p:spPr bwMode="auto">
          <a:xfrm>
            <a:off x="5734050" y="3373438"/>
            <a:ext cx="3565525" cy="3079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400" b="0">
              <a:solidFill>
                <a:srgbClr val="FFFF00"/>
              </a:solidFill>
            </a:endParaRPr>
          </a:p>
        </p:txBody>
      </p:sp>
      <p:sp>
        <p:nvSpPr>
          <p:cNvPr id="921622" name="Rectangle 22">
            <a:extLst>
              <a:ext uri="{FF2B5EF4-FFF2-40B4-BE49-F238E27FC236}">
                <a16:creationId xmlns:a16="http://schemas.microsoft.com/office/drawing/2014/main" id="{E49BB179-8244-E117-113F-2D1453657DD5}"/>
              </a:ext>
            </a:extLst>
          </p:cNvPr>
          <p:cNvSpPr>
            <a:spLocks noChangeArrowheads="1"/>
          </p:cNvSpPr>
          <p:nvPr/>
        </p:nvSpPr>
        <p:spPr bwMode="auto">
          <a:xfrm>
            <a:off x="4156075" y="1979613"/>
            <a:ext cx="1452563" cy="607299"/>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r>
              <a:rPr lang="en-US" altLang="en-US" sz="1600" b="0" dirty="0" err="1">
                <a:solidFill>
                  <a:srgbClr val="FFFF00"/>
                </a:solidFill>
                <a:latin typeface="Pyidaungsu" panose="020B0502040204020203" pitchFamily="34" charset="0"/>
                <a:cs typeface="Pyidaungsu" panose="020B0502040204020203" pitchFamily="34" charset="0"/>
              </a:rPr>
              <a:t>ရောမ</a:t>
            </a:r>
            <a:endParaRPr lang="en-US" altLang="en-US" sz="1600" b="0" dirty="0">
              <a:solidFill>
                <a:srgbClr val="FFFF00"/>
              </a:solidFill>
              <a:latin typeface="Pyidaungsu" panose="020B0502040204020203" pitchFamily="34" charset="0"/>
              <a:cs typeface="Pyidaungsu" panose="020B0502040204020203" pitchFamily="34" charset="0"/>
            </a:endParaRPr>
          </a:p>
          <a:p>
            <a:pPr>
              <a:lnSpc>
                <a:spcPct val="35000"/>
              </a:lnSpc>
              <a:spcBef>
                <a:spcPct val="50000"/>
              </a:spcBef>
            </a:pPr>
            <a:r>
              <a:rPr lang="en-US" altLang="en-US" sz="1600" b="0" dirty="0">
                <a:solidFill>
                  <a:srgbClr val="FFFF00"/>
                </a:solidFill>
                <a:latin typeface="Pyidaungsu" panose="020B0502040204020203" pitchFamily="34" charset="0"/>
                <a:cs typeface="Pyidaungsu" panose="020B0502040204020203" pitchFamily="34" charset="0"/>
              </a:rPr>
              <a:t>၁ </a:t>
            </a:r>
            <a:r>
              <a:rPr lang="en-US" altLang="en-US" sz="1600" b="0" dirty="0" err="1">
                <a:solidFill>
                  <a:srgbClr val="FFFF00"/>
                </a:solidFill>
                <a:latin typeface="Pyidaungsu" panose="020B0502040204020203" pitchFamily="34" charset="0"/>
                <a:cs typeface="Pyidaungsu" panose="020B0502040204020203" pitchFamily="34" charset="0"/>
              </a:rPr>
              <a:t>ကောရိန္တု</a:t>
            </a:r>
            <a:endParaRPr lang="en-US" altLang="en-US" sz="1600" b="0" dirty="0">
              <a:solidFill>
                <a:srgbClr val="FFFF00"/>
              </a:solidFill>
              <a:latin typeface="Pyidaungsu" panose="020B0502040204020203" pitchFamily="34" charset="0"/>
              <a:cs typeface="Pyidaungsu" panose="020B0502040204020203" pitchFamily="34" charset="0"/>
            </a:endParaRPr>
          </a:p>
          <a:p>
            <a:pPr>
              <a:lnSpc>
                <a:spcPct val="35000"/>
              </a:lnSpc>
              <a:spcBef>
                <a:spcPct val="50000"/>
              </a:spcBef>
            </a:pPr>
            <a:r>
              <a:rPr lang="en-US" altLang="en-US" sz="1600" b="0" dirty="0">
                <a:solidFill>
                  <a:srgbClr val="FFFF00"/>
                </a:solidFill>
                <a:latin typeface="Pyidaungsu" panose="020B0502040204020203" pitchFamily="34" charset="0"/>
                <a:cs typeface="Pyidaungsu" panose="020B0502040204020203" pitchFamily="34" charset="0"/>
              </a:rPr>
              <a:t>၂ကောရိန္တု</a:t>
            </a:r>
            <a:endParaRPr lang="en-US" altLang="en-US" sz="1400" b="0" dirty="0">
              <a:solidFill>
                <a:srgbClr val="FFFF00"/>
              </a:solidFill>
              <a:latin typeface="Pyidaungsu" panose="020B0502040204020203" pitchFamily="34" charset="0"/>
              <a:cs typeface="Pyidaungsu" panose="020B0502040204020203" pitchFamily="34" charset="0"/>
            </a:endParaRPr>
          </a:p>
        </p:txBody>
      </p:sp>
      <p:sp>
        <p:nvSpPr>
          <p:cNvPr id="122899" name="Rectangle 23">
            <a:extLst>
              <a:ext uri="{FF2B5EF4-FFF2-40B4-BE49-F238E27FC236}">
                <a16:creationId xmlns:a16="http://schemas.microsoft.com/office/drawing/2014/main" id="{25DAD998-FE23-ACFB-C252-67FEB9DA3504}"/>
              </a:ext>
            </a:extLst>
          </p:cNvPr>
          <p:cNvSpPr>
            <a:spLocks noChangeArrowheads="1"/>
          </p:cNvSpPr>
          <p:nvPr/>
        </p:nvSpPr>
        <p:spPr bwMode="auto">
          <a:xfrm>
            <a:off x="3967163" y="1219200"/>
            <a:ext cx="1768475" cy="90199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endParaRPr lang="en-US" altLang="en-US" sz="1400" u="sng" dirty="0">
              <a:solidFill>
                <a:schemeClr val="bg1"/>
              </a:solidFill>
            </a:endParaRPr>
          </a:p>
          <a:p>
            <a:pPr>
              <a:lnSpc>
                <a:spcPct val="35000"/>
              </a:lnSpc>
              <a:spcBef>
                <a:spcPct val="50000"/>
              </a:spcBef>
            </a:pPr>
            <a:r>
              <a:rPr lang="en-US" altLang="en-US" sz="1400" dirty="0" err="1">
                <a:solidFill>
                  <a:srgbClr val="FFFF00"/>
                </a:solidFill>
                <a:latin typeface="Pyidaungsu" panose="020B0502040204020203" pitchFamily="34" charset="0"/>
                <a:cs typeface="Pyidaungsu" panose="020B0502040204020203" pitchFamily="34" charset="0"/>
              </a:rPr>
              <a:t>ပေါလုထံမ</a:t>
            </a:r>
            <a:r>
              <a:rPr lang="en-US" altLang="en-US" sz="1400" dirty="0">
                <a:solidFill>
                  <a:srgbClr val="FFFF00"/>
                </a:solidFill>
                <a:latin typeface="Pyidaungsu" panose="020B0502040204020203" pitchFamily="34" charset="0"/>
                <a:cs typeface="Pyidaungsu" panose="020B0502040204020203" pitchFamily="34" charset="0"/>
              </a:rPr>
              <a:t>ှ </a:t>
            </a:r>
          </a:p>
          <a:p>
            <a:pPr>
              <a:lnSpc>
                <a:spcPct val="35000"/>
              </a:lnSpc>
              <a:spcBef>
                <a:spcPct val="50000"/>
              </a:spcBef>
            </a:pPr>
            <a:r>
              <a:rPr lang="en-US" altLang="en-US" sz="1400" dirty="0" err="1">
                <a:solidFill>
                  <a:srgbClr val="FFFF00"/>
                </a:solidFill>
                <a:latin typeface="Pyidaungsu" panose="020B0502040204020203" pitchFamily="34" charset="0"/>
                <a:cs typeface="Pyidaungsu" panose="020B0502040204020203" pitchFamily="34" charset="0"/>
              </a:rPr>
              <a:t>စာစောင်များ</a:t>
            </a:r>
            <a:endParaRPr lang="en-US" altLang="en-US" sz="1400" dirty="0">
              <a:solidFill>
                <a:srgbClr val="FFFF00"/>
              </a:solidFill>
              <a:latin typeface="Pyidaungsu" panose="020B0502040204020203" pitchFamily="34" charset="0"/>
              <a:cs typeface="Pyidaungsu" panose="020B0502040204020203" pitchFamily="34" charset="0"/>
            </a:endParaRPr>
          </a:p>
          <a:p>
            <a:pPr>
              <a:lnSpc>
                <a:spcPct val="55000"/>
              </a:lnSpc>
              <a:spcBef>
                <a:spcPct val="50000"/>
              </a:spcBef>
            </a:pPr>
            <a:endParaRPr lang="en-US" altLang="en-US" sz="2000" dirty="0">
              <a:solidFill>
                <a:schemeClr val="bg1"/>
              </a:solidFill>
            </a:endParaRPr>
          </a:p>
        </p:txBody>
      </p:sp>
      <p:grpSp>
        <p:nvGrpSpPr>
          <p:cNvPr id="3" name="Group 38">
            <a:extLst>
              <a:ext uri="{FF2B5EF4-FFF2-40B4-BE49-F238E27FC236}">
                <a16:creationId xmlns:a16="http://schemas.microsoft.com/office/drawing/2014/main" id="{2E3E5948-8F7D-0E23-A865-445725F4433D}"/>
              </a:ext>
            </a:extLst>
          </p:cNvPr>
          <p:cNvGrpSpPr>
            <a:grpSpLocks/>
          </p:cNvGrpSpPr>
          <p:nvPr/>
        </p:nvGrpSpPr>
        <p:grpSpPr bwMode="auto">
          <a:xfrm>
            <a:off x="898525" y="1512888"/>
            <a:ext cx="3192463" cy="1024841"/>
            <a:chOff x="616" y="1043"/>
            <a:chExt cx="2011" cy="655"/>
          </a:xfrm>
        </p:grpSpPr>
        <p:grpSp>
          <p:nvGrpSpPr>
            <p:cNvPr id="122908" name="Group 24">
              <a:extLst>
                <a:ext uri="{FF2B5EF4-FFF2-40B4-BE49-F238E27FC236}">
                  <a16:creationId xmlns:a16="http://schemas.microsoft.com/office/drawing/2014/main" id="{721B03D6-2D9C-92FA-F238-425CB11A7AEC}"/>
                </a:ext>
              </a:extLst>
            </p:cNvPr>
            <p:cNvGrpSpPr>
              <a:grpSpLocks/>
            </p:cNvGrpSpPr>
            <p:nvPr/>
          </p:nvGrpSpPr>
          <p:grpSpPr bwMode="auto">
            <a:xfrm>
              <a:off x="616" y="1043"/>
              <a:ext cx="1822" cy="655"/>
              <a:chOff x="582" y="705"/>
              <a:chExt cx="1822" cy="655"/>
            </a:xfrm>
          </p:grpSpPr>
          <p:sp>
            <p:nvSpPr>
              <p:cNvPr id="921625" name="AutoShape 25">
                <a:extLst>
                  <a:ext uri="{FF2B5EF4-FFF2-40B4-BE49-F238E27FC236}">
                    <a16:creationId xmlns:a16="http://schemas.microsoft.com/office/drawing/2014/main" id="{9F12C838-3402-26AD-3023-3CDAD8262A3B}"/>
                  </a:ext>
                </a:extLst>
              </p:cNvPr>
              <p:cNvSpPr>
                <a:spLocks noChangeArrowheads="1"/>
              </p:cNvSpPr>
              <p:nvPr/>
            </p:nvSpPr>
            <p:spPr bwMode="auto">
              <a:xfrm>
                <a:off x="681" y="747"/>
                <a:ext cx="1658" cy="586"/>
              </a:xfrm>
              <a:prstGeom prst="roundRect">
                <a:avLst>
                  <a:gd name="adj" fmla="val 12495"/>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25400">
                <a:solidFill>
                  <a:schemeClr val="tx1"/>
                </a:solidFill>
                <a:round/>
                <a:headEnd/>
                <a:tailEnd/>
              </a:ln>
              <a:effectLst/>
            </p:spPr>
            <p:txBody>
              <a:bodyPr wrap="none" anchor="ctr"/>
              <a:lstStyle/>
              <a:p>
                <a:pPr>
                  <a:defRPr/>
                </a:pPr>
                <a:endParaRPr lang="th-TH">
                  <a:latin typeface="WinInnwa" charset="0"/>
                  <a:ea typeface="ＭＳ Ｐゴシック" charset="0"/>
                </a:endParaRPr>
              </a:p>
            </p:txBody>
          </p:sp>
          <p:sp>
            <p:nvSpPr>
              <p:cNvPr id="122911" name="Rectangle 26">
                <a:extLst>
                  <a:ext uri="{FF2B5EF4-FFF2-40B4-BE49-F238E27FC236}">
                    <a16:creationId xmlns:a16="http://schemas.microsoft.com/office/drawing/2014/main" id="{F13F0D00-6979-33A0-9D29-B3790A02855A}"/>
                  </a:ext>
                </a:extLst>
              </p:cNvPr>
              <p:cNvSpPr>
                <a:spLocks noChangeArrowheads="1"/>
              </p:cNvSpPr>
              <p:nvPr/>
            </p:nvSpPr>
            <p:spPr bwMode="auto">
              <a:xfrm>
                <a:off x="582" y="705"/>
                <a:ext cx="1822" cy="65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2000" dirty="0" err="1">
                    <a:solidFill>
                      <a:srgbClr val="FFFF00"/>
                    </a:solidFill>
                    <a:latin typeface="Pyidaungsu" panose="020B0502040204020203" pitchFamily="34" charset="0"/>
                    <a:cs typeface="Pyidaungsu" panose="020B0502040204020203" pitchFamily="34" charset="0"/>
                  </a:rPr>
                  <a:t>ရောမစာစောင်အချို့တွင</a:t>
                </a:r>
                <a:r>
                  <a:rPr lang="en-US" altLang="en-US" sz="2000" dirty="0">
                    <a:solidFill>
                      <a:srgbClr val="FFFF00"/>
                    </a:solidFill>
                    <a:latin typeface="Pyidaungsu" panose="020B0502040204020203" pitchFamily="34" charset="0"/>
                    <a:cs typeface="Pyidaungsu" panose="020B0502040204020203" pitchFamily="34" charset="0"/>
                  </a:rPr>
                  <a:t>် </a:t>
                </a:r>
              </a:p>
              <a:p>
                <a:pPr>
                  <a:lnSpc>
                    <a:spcPct val="65000"/>
                  </a:lnSpc>
                  <a:spcBef>
                    <a:spcPct val="50000"/>
                  </a:spcBef>
                </a:pPr>
                <a:r>
                  <a:rPr lang="en-US" altLang="en-US" sz="2000" dirty="0">
                    <a:solidFill>
                      <a:srgbClr val="FFFF00"/>
                    </a:solidFill>
                    <a:latin typeface="Pyidaungsu" panose="020B0502040204020203" pitchFamily="34" charset="0"/>
                    <a:cs typeface="Pyidaungsu" panose="020B0502040204020203" pitchFamily="34" charset="0"/>
                  </a:rPr>
                  <a:t>၂ကော (</a:t>
                </a:r>
                <a:r>
                  <a:rPr lang="en-US" altLang="en-US" sz="2000" dirty="0" err="1">
                    <a:solidFill>
                      <a:srgbClr val="FFFF00"/>
                    </a:solidFill>
                    <a:latin typeface="Pyidaungsu" panose="020B0502040204020203" pitchFamily="34" charset="0"/>
                    <a:cs typeface="Pyidaungsu" panose="020B0502040204020203" pitchFamily="34" charset="0"/>
                  </a:rPr>
                  <a:t>ကောရိန္တုဩဝါဒ</a:t>
                </a:r>
                <a:r>
                  <a:rPr lang="en-US" altLang="en-US" sz="2000" dirty="0">
                    <a:solidFill>
                      <a:srgbClr val="FFFF00"/>
                    </a:solidFill>
                    <a:latin typeface="Pyidaungsu" panose="020B0502040204020203" pitchFamily="34" charset="0"/>
                    <a:cs typeface="Pyidaungsu" panose="020B0502040204020203" pitchFamily="34" charset="0"/>
                  </a:rPr>
                  <a:t> </a:t>
                </a:r>
              </a:p>
              <a:p>
                <a:pPr>
                  <a:lnSpc>
                    <a:spcPct val="65000"/>
                  </a:lnSpc>
                  <a:spcBef>
                    <a:spcPct val="50000"/>
                  </a:spcBef>
                </a:pPr>
                <a:r>
                  <a:rPr lang="en-US" altLang="en-US" sz="2000" dirty="0" err="1">
                    <a:solidFill>
                      <a:srgbClr val="FFFF00"/>
                    </a:solidFill>
                    <a:latin typeface="Pyidaungsu" panose="020B0502040204020203" pitchFamily="34" charset="0"/>
                    <a:cs typeface="Pyidaungsu" panose="020B0502040204020203" pitchFamily="34" charset="0"/>
                  </a:rPr>
                  <a:t>ဒုတိယစောင</a:t>
                </a:r>
                <a:r>
                  <a:rPr lang="en-US" altLang="en-US" sz="2000" dirty="0">
                    <a:solidFill>
                      <a:srgbClr val="FFFF00"/>
                    </a:solidFill>
                    <a:latin typeface="Pyidaungsu" panose="020B0502040204020203" pitchFamily="34" charset="0"/>
                    <a:cs typeface="Pyidaungsu" panose="020B0502040204020203" pitchFamily="34" charset="0"/>
                  </a:rPr>
                  <a:t>်) </a:t>
                </a:r>
                <a:r>
                  <a:rPr lang="en-US" altLang="en-US" sz="2000" dirty="0" err="1">
                    <a:solidFill>
                      <a:srgbClr val="FFFF00"/>
                    </a:solidFill>
                    <a:latin typeface="Pyidaungsu" panose="020B0502040204020203" pitchFamily="34" charset="0"/>
                    <a:cs typeface="Pyidaungsu" panose="020B0502040204020203" pitchFamily="34" charset="0"/>
                  </a:rPr>
                  <a:t>ပါဝင်သည</a:t>
                </a:r>
                <a:r>
                  <a:rPr lang="en-US" altLang="en-US" sz="2000" dirty="0">
                    <a:solidFill>
                      <a:srgbClr val="FFFF00"/>
                    </a:solidFill>
                    <a:latin typeface="Pyidaungsu" panose="020B0502040204020203" pitchFamily="34" charset="0"/>
                    <a:cs typeface="Pyidaungsu" panose="020B0502040204020203" pitchFamily="34" charset="0"/>
                  </a:rPr>
                  <a:t>်</a:t>
                </a:r>
              </a:p>
            </p:txBody>
          </p:sp>
        </p:grpSp>
        <p:sp>
          <p:nvSpPr>
            <p:cNvPr id="921627" name="Line 27">
              <a:extLst>
                <a:ext uri="{FF2B5EF4-FFF2-40B4-BE49-F238E27FC236}">
                  <a16:creationId xmlns:a16="http://schemas.microsoft.com/office/drawing/2014/main" id="{FFB4EFAF-8A7A-2CC0-6538-55110E190788}"/>
                </a:ext>
              </a:extLst>
            </p:cNvPr>
            <p:cNvSpPr>
              <a:spLocks noChangeShapeType="1"/>
            </p:cNvSpPr>
            <p:nvPr/>
          </p:nvSpPr>
          <p:spPr bwMode="auto">
            <a:xfrm flipV="1">
              <a:off x="2149" y="1374"/>
              <a:ext cx="478" cy="4"/>
            </a:xfrm>
            <a:prstGeom prst="line">
              <a:avLst/>
            </a:prstGeom>
            <a:noFill/>
            <a:ln w="57150">
              <a:solidFill>
                <a:srgbClr val="FFFF00"/>
              </a:solidFill>
              <a:round/>
              <a:headEnd/>
              <a:tailEnd type="triangle" w="med" len="me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122903" name="Text Box 31">
            <a:extLst>
              <a:ext uri="{FF2B5EF4-FFF2-40B4-BE49-F238E27FC236}">
                <a16:creationId xmlns:a16="http://schemas.microsoft.com/office/drawing/2014/main" id="{CDE6791B-A0AF-AB5F-F911-26234FE00BED}"/>
              </a:ext>
            </a:extLst>
          </p:cNvPr>
          <p:cNvSpPr txBox="1">
            <a:spLocks noChangeArrowheads="1"/>
          </p:cNvSpPr>
          <p:nvPr/>
        </p:nvSpPr>
        <p:spPr bwMode="auto">
          <a:xfrm>
            <a:off x="9693275" y="-17463"/>
            <a:ext cx="185738"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122904" name="Text Box 35">
            <a:extLst>
              <a:ext uri="{FF2B5EF4-FFF2-40B4-BE49-F238E27FC236}">
                <a16:creationId xmlns:a16="http://schemas.microsoft.com/office/drawing/2014/main" id="{DA6A38C7-7FA5-7765-C468-DF5C73D1BE77}"/>
              </a:ext>
            </a:extLst>
          </p:cNvPr>
          <p:cNvSpPr txBox="1">
            <a:spLocks noChangeArrowheads="1"/>
          </p:cNvSpPr>
          <p:nvPr/>
        </p:nvSpPr>
        <p:spPr bwMode="auto">
          <a:xfrm>
            <a:off x="8821738" y="7399338"/>
            <a:ext cx="184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000">
              <a:solidFill>
                <a:srgbClr val="FFFFFF"/>
              </a:solidFill>
              <a:latin typeface="Win Innwa" pitchFamily="2" charset="0"/>
            </a:endParaRPr>
          </a:p>
        </p:txBody>
      </p:sp>
      <p:sp>
        <p:nvSpPr>
          <p:cNvPr id="122905" name="Text Box 36">
            <a:extLst>
              <a:ext uri="{FF2B5EF4-FFF2-40B4-BE49-F238E27FC236}">
                <a16:creationId xmlns:a16="http://schemas.microsoft.com/office/drawing/2014/main" id="{D23CCFFF-6F45-0A01-DE01-D28B9DFF9012}"/>
              </a:ext>
            </a:extLst>
          </p:cNvPr>
          <p:cNvSpPr txBox="1">
            <a:spLocks noChangeArrowheads="1"/>
          </p:cNvSpPr>
          <p:nvPr/>
        </p:nvSpPr>
        <p:spPr bwMode="auto">
          <a:xfrm>
            <a:off x="9169400" y="7402513"/>
            <a:ext cx="3286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latin typeface="Win Innwa" pitchFamily="2" charset="0"/>
              </a:rPr>
              <a:t>52</a:t>
            </a:r>
          </a:p>
        </p:txBody>
      </p:sp>
      <p:sp>
        <p:nvSpPr>
          <p:cNvPr id="122906" name="Text Box 37">
            <a:extLst>
              <a:ext uri="{FF2B5EF4-FFF2-40B4-BE49-F238E27FC236}">
                <a16:creationId xmlns:a16="http://schemas.microsoft.com/office/drawing/2014/main" id="{97CB2FFA-85C1-9EF7-B4F8-306A8B2C0FE4}"/>
              </a:ext>
            </a:extLst>
          </p:cNvPr>
          <p:cNvSpPr txBox="1">
            <a:spLocks noChangeArrowheads="1"/>
          </p:cNvSpPr>
          <p:nvPr/>
        </p:nvSpPr>
        <p:spPr bwMode="auto">
          <a:xfrm>
            <a:off x="9621838" y="7345363"/>
            <a:ext cx="284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latin typeface="Win Innwa" pitchFamily="2" charset="0"/>
              </a:rPr>
              <a:t>4</a:t>
            </a:r>
          </a:p>
        </p:txBody>
      </p:sp>
      <p:sp>
        <p:nvSpPr>
          <p:cNvPr id="36" name="AutoShape 26">
            <a:extLst>
              <a:ext uri="{FF2B5EF4-FFF2-40B4-BE49-F238E27FC236}">
                <a16:creationId xmlns:a16="http://schemas.microsoft.com/office/drawing/2014/main" id="{D4B7DC07-BD16-9167-79D0-D6639BD3F9C9}"/>
              </a:ext>
            </a:extLst>
          </p:cNvPr>
          <p:cNvSpPr>
            <a:spLocks noChangeArrowheads="1"/>
          </p:cNvSpPr>
          <p:nvPr/>
        </p:nvSpPr>
        <p:spPr bwMode="auto">
          <a:xfrm>
            <a:off x="820738" y="2794000"/>
            <a:ext cx="2979737" cy="481013"/>
          </a:xfrm>
          <a:prstGeom prst="roundRect">
            <a:avLst>
              <a:gd name="adj" fmla="val 12495"/>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25400">
            <a:solidFill>
              <a:schemeClr val="tx1"/>
            </a:solidFill>
            <a:round/>
            <a:headEnd/>
            <a:tailEnd/>
          </a:ln>
          <a:effectLst/>
        </p:spPr>
        <p:txBody>
          <a:bodyPr wrap="none" anchor="ctr"/>
          <a:lstStyle/>
          <a:p>
            <a:pPr>
              <a:defRPr/>
            </a:pPr>
            <a:endParaRPr lang="th-TH">
              <a:latin typeface="WinInnwa" charset="0"/>
              <a:ea typeface="ＭＳ Ｐゴシック" charset="0"/>
            </a:endParaRPr>
          </a:p>
        </p:txBody>
      </p:sp>
      <p:grpSp>
        <p:nvGrpSpPr>
          <p:cNvPr id="37" name="Group 67">
            <a:extLst>
              <a:ext uri="{FF2B5EF4-FFF2-40B4-BE49-F238E27FC236}">
                <a16:creationId xmlns:a16="http://schemas.microsoft.com/office/drawing/2014/main" id="{3ABADC8C-252E-5815-82E3-13F0E5E5A25E}"/>
              </a:ext>
            </a:extLst>
          </p:cNvPr>
          <p:cNvGrpSpPr>
            <a:grpSpLocks/>
          </p:cNvGrpSpPr>
          <p:nvPr/>
        </p:nvGrpSpPr>
        <p:grpSpPr bwMode="auto">
          <a:xfrm>
            <a:off x="820738" y="2794003"/>
            <a:ext cx="3541712" cy="481013"/>
            <a:chOff x="517" y="1760"/>
            <a:chExt cx="2231" cy="303"/>
          </a:xfrm>
        </p:grpSpPr>
        <p:grpSp>
          <p:nvGrpSpPr>
            <p:cNvPr id="38" name="Group 25">
              <a:extLst>
                <a:ext uri="{FF2B5EF4-FFF2-40B4-BE49-F238E27FC236}">
                  <a16:creationId xmlns:a16="http://schemas.microsoft.com/office/drawing/2014/main" id="{90DC011E-37F6-0B00-65F5-C1118FC5227D}"/>
                </a:ext>
              </a:extLst>
            </p:cNvPr>
            <p:cNvGrpSpPr>
              <a:grpSpLocks/>
            </p:cNvGrpSpPr>
            <p:nvPr/>
          </p:nvGrpSpPr>
          <p:grpSpPr bwMode="auto">
            <a:xfrm>
              <a:off x="517" y="1760"/>
              <a:ext cx="1877" cy="303"/>
              <a:chOff x="517" y="1030"/>
              <a:chExt cx="1877" cy="303"/>
            </a:xfrm>
          </p:grpSpPr>
          <p:sp>
            <p:nvSpPr>
              <p:cNvPr id="40" name="AutoShape 26">
                <a:extLst>
                  <a:ext uri="{FF2B5EF4-FFF2-40B4-BE49-F238E27FC236}">
                    <a16:creationId xmlns:a16="http://schemas.microsoft.com/office/drawing/2014/main" id="{D4B7DC07-BD16-9167-79D0-D6639BD3F9C9}"/>
                  </a:ext>
                </a:extLst>
              </p:cNvPr>
              <p:cNvSpPr>
                <a:spLocks noChangeArrowheads="1"/>
              </p:cNvSpPr>
              <p:nvPr/>
            </p:nvSpPr>
            <p:spPr bwMode="auto">
              <a:xfrm>
                <a:off x="517" y="1030"/>
                <a:ext cx="1877" cy="303"/>
              </a:xfrm>
              <a:prstGeom prst="roundRect">
                <a:avLst>
                  <a:gd name="adj" fmla="val 12495"/>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25400">
                <a:solidFill>
                  <a:schemeClr val="tx1"/>
                </a:solidFill>
                <a:round/>
                <a:headEnd/>
                <a:tailEnd/>
              </a:ln>
              <a:effectLst/>
            </p:spPr>
            <p:txBody>
              <a:bodyPr wrap="none" anchor="ctr"/>
              <a:lstStyle/>
              <a:p>
                <a:pPr>
                  <a:defRPr/>
                </a:pPr>
                <a:endParaRPr lang="th-TH">
                  <a:latin typeface="WinInnwa" charset="0"/>
                  <a:ea typeface="ＭＳ Ｐゴシック" charset="0"/>
                </a:endParaRPr>
              </a:p>
            </p:txBody>
          </p:sp>
          <p:sp>
            <p:nvSpPr>
              <p:cNvPr id="41" name="Rectangle 27">
                <a:extLst>
                  <a:ext uri="{FF2B5EF4-FFF2-40B4-BE49-F238E27FC236}">
                    <a16:creationId xmlns:a16="http://schemas.microsoft.com/office/drawing/2014/main" id="{63684B65-90B3-43AF-4728-4786F115D23A}"/>
                  </a:ext>
                </a:extLst>
              </p:cNvPr>
              <p:cNvSpPr>
                <a:spLocks noChangeArrowheads="1"/>
              </p:cNvSpPr>
              <p:nvPr/>
            </p:nvSpPr>
            <p:spPr bwMode="auto">
              <a:xfrm>
                <a:off x="607" y="1078"/>
                <a:ext cx="1690" cy="22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600" tIns="50800" rIns="101600" bIns="50800">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err="1">
                    <a:solidFill>
                      <a:schemeClr val="bg1"/>
                    </a:solidFill>
                    <a:latin typeface="Pyidaungsu" panose="020B0502040204020203" pitchFamily="34" charset="0"/>
                    <a:cs typeface="Pyidaungsu" panose="020B0502040204020203" pitchFamily="34" charset="0"/>
                  </a:rPr>
                  <a:t>ဝက်သားစား</a:t>
                </a:r>
                <a:r>
                  <a:rPr lang="en-US" altLang="en-US" sz="1600" dirty="0">
                    <a:solidFill>
                      <a:schemeClr val="bg1"/>
                    </a:solidFill>
                    <a:latin typeface="Pyidaungsu" panose="020B0502040204020203" pitchFamily="34" charset="0"/>
                    <a:cs typeface="Pyidaungsu" panose="020B0502040204020203" pitchFamily="34" charset="0"/>
                  </a:rPr>
                  <a:t> </a:t>
                </a:r>
                <a:r>
                  <a:rPr lang="en-US" altLang="en-US" sz="1600" dirty="0" err="1">
                    <a:solidFill>
                      <a:schemeClr val="bg1"/>
                    </a:solidFill>
                    <a:latin typeface="Pyidaungsu" panose="020B0502040204020203" pitchFamily="34" charset="0"/>
                    <a:cs typeface="Pyidaungsu" panose="020B0502040204020203" pitchFamily="34" charset="0"/>
                  </a:rPr>
                  <a:t>ဟေလသများ</a:t>
                </a:r>
                <a:endParaRPr lang="en-US" altLang="en-US" sz="1600" dirty="0">
                  <a:solidFill>
                    <a:schemeClr val="bg1"/>
                  </a:solidFill>
                  <a:latin typeface="Pyidaungsu" panose="020B0502040204020203" pitchFamily="34" charset="0"/>
                  <a:cs typeface="Pyidaungsu" panose="020B0502040204020203" pitchFamily="34" charset="0"/>
                </a:endParaRPr>
              </a:p>
            </p:txBody>
          </p:sp>
        </p:grpSp>
        <p:sp>
          <p:nvSpPr>
            <p:cNvPr id="39" name="Line 47">
              <a:extLst>
                <a:ext uri="{FF2B5EF4-FFF2-40B4-BE49-F238E27FC236}">
                  <a16:creationId xmlns:a16="http://schemas.microsoft.com/office/drawing/2014/main" id="{7CE36E44-8011-9994-58A5-B2CF75848FBA}"/>
                </a:ext>
              </a:extLst>
            </p:cNvPr>
            <p:cNvSpPr>
              <a:spLocks noChangeShapeType="1"/>
            </p:cNvSpPr>
            <p:nvPr/>
          </p:nvSpPr>
          <p:spPr bwMode="auto">
            <a:xfrm>
              <a:off x="2270" y="1921"/>
              <a:ext cx="478" cy="1"/>
            </a:xfrm>
            <a:prstGeom prst="line">
              <a:avLst/>
            </a:prstGeom>
            <a:noFill/>
            <a:ln w="57150">
              <a:solidFill>
                <a:srgbClr val="FFFF00"/>
              </a:solidFill>
              <a:round/>
              <a:headEnd/>
              <a:tailEnd type="triangle" w="med" len="me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42" name="Rectangle 43">
            <a:extLst>
              <a:ext uri="{FF2B5EF4-FFF2-40B4-BE49-F238E27FC236}">
                <a16:creationId xmlns:a16="http://schemas.microsoft.com/office/drawing/2014/main" id="{EF70DCF3-7407-E38E-7B49-D396E941BDD6}"/>
              </a:ext>
            </a:extLst>
          </p:cNvPr>
          <p:cNvSpPr>
            <a:spLocks noChangeArrowheads="1"/>
          </p:cNvSpPr>
          <p:nvPr/>
        </p:nvSpPr>
        <p:spPr bwMode="auto">
          <a:xfrm>
            <a:off x="3983039" y="2489226"/>
            <a:ext cx="1751011" cy="1055114"/>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endParaRPr lang="en-US" altLang="en-US" sz="1400" dirty="0">
              <a:solidFill>
                <a:srgbClr val="FFFF00"/>
              </a:solidFill>
            </a:endParaRP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ဂလာတိ</a:t>
            </a: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ဧဖက်</a:t>
            </a: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ဖိလိပိ</a:t>
            </a: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ကောလောသဲ</a:t>
            </a:r>
            <a:endParaRPr lang="en-US" altLang="en-US" sz="1600" dirty="0">
              <a:solidFill>
                <a:srgbClr val="FFFF00"/>
              </a:solidFill>
              <a:latin typeface="Pyidaungsu" panose="020B0502040204020203" pitchFamily="34" charset="0"/>
              <a:cs typeface="Pyidaungsu" panose="020B0502040204020203" pitchFamily="34" charset="0"/>
            </a:endParaRPr>
          </a:p>
        </p:txBody>
      </p:sp>
      <p:grpSp>
        <p:nvGrpSpPr>
          <p:cNvPr id="43" name="Group 61">
            <a:extLst>
              <a:ext uri="{FF2B5EF4-FFF2-40B4-BE49-F238E27FC236}">
                <a16:creationId xmlns:a16="http://schemas.microsoft.com/office/drawing/2014/main" id="{A1EE7958-FAED-01B5-FFB2-607C245F8E29}"/>
              </a:ext>
            </a:extLst>
          </p:cNvPr>
          <p:cNvGrpSpPr>
            <a:grpSpLocks/>
          </p:cNvGrpSpPr>
          <p:nvPr/>
        </p:nvGrpSpPr>
        <p:grpSpPr bwMode="auto">
          <a:xfrm>
            <a:off x="603250" y="3516313"/>
            <a:ext cx="3624263" cy="1128712"/>
            <a:chOff x="380" y="2215"/>
            <a:chExt cx="2283" cy="711"/>
          </a:xfrm>
        </p:grpSpPr>
        <p:grpSp>
          <p:nvGrpSpPr>
            <p:cNvPr id="44" name="Group 29">
              <a:extLst>
                <a:ext uri="{FF2B5EF4-FFF2-40B4-BE49-F238E27FC236}">
                  <a16:creationId xmlns:a16="http://schemas.microsoft.com/office/drawing/2014/main" id="{761090CA-A21F-A1F1-3E9C-DE589971ECA3}"/>
                </a:ext>
              </a:extLst>
            </p:cNvPr>
            <p:cNvGrpSpPr>
              <a:grpSpLocks/>
            </p:cNvGrpSpPr>
            <p:nvPr/>
          </p:nvGrpSpPr>
          <p:grpSpPr bwMode="auto">
            <a:xfrm>
              <a:off x="380" y="2215"/>
              <a:ext cx="2064" cy="711"/>
              <a:chOff x="-58" y="2343"/>
              <a:chExt cx="2064" cy="711"/>
            </a:xfrm>
          </p:grpSpPr>
          <p:sp>
            <p:nvSpPr>
              <p:cNvPr id="46" name="AutoShape 30">
                <a:extLst>
                  <a:ext uri="{FF2B5EF4-FFF2-40B4-BE49-F238E27FC236}">
                    <a16:creationId xmlns:a16="http://schemas.microsoft.com/office/drawing/2014/main" id="{46DA7DC9-5AB9-0EAE-82F3-DF2F447E9C6C}"/>
                  </a:ext>
                </a:extLst>
              </p:cNvPr>
              <p:cNvSpPr>
                <a:spLocks noChangeArrowheads="1"/>
              </p:cNvSpPr>
              <p:nvPr/>
            </p:nvSpPr>
            <p:spPr bwMode="auto">
              <a:xfrm>
                <a:off x="80" y="2343"/>
                <a:ext cx="1859" cy="711"/>
              </a:xfrm>
              <a:prstGeom prst="roundRect">
                <a:avLst>
                  <a:gd name="adj" fmla="val 12495"/>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25400">
                <a:solidFill>
                  <a:schemeClr val="tx1"/>
                </a:solidFill>
                <a:round/>
                <a:headEnd/>
                <a:tailEnd/>
              </a:ln>
              <a:effectLst/>
            </p:spPr>
            <p:txBody>
              <a:bodyPr wrap="none" anchor="ctr"/>
              <a:lstStyle/>
              <a:p>
                <a:pPr>
                  <a:defRPr/>
                </a:pPr>
                <a:endParaRPr lang="th-TH">
                  <a:latin typeface="WinInnwa" charset="0"/>
                  <a:ea typeface="ＭＳ Ｐゴシック" charset="0"/>
                </a:endParaRPr>
              </a:p>
            </p:txBody>
          </p:sp>
          <p:sp>
            <p:nvSpPr>
              <p:cNvPr id="47" name="Rectangle 31">
                <a:extLst>
                  <a:ext uri="{FF2B5EF4-FFF2-40B4-BE49-F238E27FC236}">
                    <a16:creationId xmlns:a16="http://schemas.microsoft.com/office/drawing/2014/main" id="{E3292D1A-8257-4E62-1566-83CF6ACC1D11}"/>
                  </a:ext>
                </a:extLst>
              </p:cNvPr>
              <p:cNvSpPr>
                <a:spLocks noChangeArrowheads="1"/>
              </p:cNvSpPr>
              <p:nvPr/>
            </p:nvSpPr>
            <p:spPr bwMode="auto">
              <a:xfrm>
                <a:off x="-58" y="2577"/>
                <a:ext cx="2064" cy="359"/>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2400" dirty="0" err="1">
                    <a:solidFill>
                      <a:schemeClr val="bg1"/>
                    </a:solidFill>
                    <a:latin typeface="Pyidaungsu" panose="020B0502040204020203" pitchFamily="34" charset="0"/>
                    <a:cs typeface="Pyidaungsu" panose="020B0502040204020203" pitchFamily="34" charset="0"/>
                  </a:rPr>
                  <a:t>အသင်းတော</a:t>
                </a:r>
                <a:r>
                  <a:rPr lang="en-US" altLang="en-US" sz="2400" dirty="0">
                    <a:solidFill>
                      <a:schemeClr val="bg1"/>
                    </a:solidFill>
                    <a:latin typeface="Pyidaungsu" panose="020B0502040204020203" pitchFamily="34" charset="0"/>
                    <a:cs typeface="Pyidaungsu" panose="020B0502040204020203" pitchFamily="34" charset="0"/>
                  </a:rPr>
                  <a:t>် </a:t>
                </a:r>
                <a:r>
                  <a:rPr lang="en-US" altLang="en-US" sz="2400" dirty="0" err="1">
                    <a:solidFill>
                      <a:schemeClr val="bg1"/>
                    </a:solidFill>
                    <a:latin typeface="Pyidaungsu" panose="020B0502040204020203" pitchFamily="34" charset="0"/>
                    <a:cs typeface="Pyidaungsu" panose="020B0502040204020203" pitchFamily="34" charset="0"/>
                  </a:rPr>
                  <a:t>ဘဏ္ဍာထိန်း</a:t>
                </a:r>
                <a:r>
                  <a:rPr lang="en-US" altLang="en-US" sz="2400" dirty="0">
                    <a:solidFill>
                      <a:schemeClr val="bg1"/>
                    </a:solidFill>
                    <a:latin typeface="Pyidaungsu" panose="020B0502040204020203" pitchFamily="34" charset="0"/>
                    <a:cs typeface="Pyidaungsu" panose="020B0502040204020203" pitchFamily="34" charset="0"/>
                  </a:rPr>
                  <a:t> </a:t>
                </a:r>
                <a:r>
                  <a:rPr lang="en-US" altLang="en-US" sz="2400" dirty="0" err="1">
                    <a:solidFill>
                      <a:schemeClr val="bg1"/>
                    </a:solidFill>
                    <a:latin typeface="Pyidaungsu" panose="020B0502040204020203" pitchFamily="34" charset="0"/>
                    <a:cs typeface="Pyidaungsu" panose="020B0502040204020203" pitchFamily="34" charset="0"/>
                  </a:rPr>
                  <a:t>မြည်တမ်း</a:t>
                </a:r>
                <a:endParaRPr lang="en-US" altLang="en-US" sz="2400" dirty="0">
                  <a:solidFill>
                    <a:schemeClr val="bg1"/>
                  </a:solidFill>
                  <a:latin typeface="Pyidaungsu" panose="020B0502040204020203" pitchFamily="34" charset="0"/>
                  <a:cs typeface="Pyidaungsu" panose="020B0502040204020203" pitchFamily="34" charset="0"/>
                </a:endParaRPr>
              </a:p>
            </p:txBody>
          </p:sp>
        </p:grpSp>
        <p:sp>
          <p:nvSpPr>
            <p:cNvPr id="45" name="Line 48">
              <a:extLst>
                <a:ext uri="{FF2B5EF4-FFF2-40B4-BE49-F238E27FC236}">
                  <a16:creationId xmlns:a16="http://schemas.microsoft.com/office/drawing/2014/main" id="{B2EAB93B-6B06-AEAA-E8E6-C3A83CA07072}"/>
                </a:ext>
              </a:extLst>
            </p:cNvPr>
            <p:cNvSpPr>
              <a:spLocks noChangeShapeType="1"/>
            </p:cNvSpPr>
            <p:nvPr/>
          </p:nvSpPr>
          <p:spPr bwMode="auto">
            <a:xfrm>
              <a:off x="2185" y="2629"/>
              <a:ext cx="478" cy="2"/>
            </a:xfrm>
            <a:prstGeom prst="line">
              <a:avLst/>
            </a:prstGeom>
            <a:noFill/>
            <a:ln w="57150">
              <a:solidFill>
                <a:srgbClr val="FFFF00"/>
              </a:solidFill>
              <a:round/>
              <a:headEnd/>
              <a:tailEnd type="triangle" w="med" len="me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48" name="Rectangle 42">
            <a:extLst>
              <a:ext uri="{FF2B5EF4-FFF2-40B4-BE49-F238E27FC236}">
                <a16:creationId xmlns:a16="http://schemas.microsoft.com/office/drawing/2014/main" id="{DA765A55-FC30-E0F8-06BE-E08D51A6D9E4}"/>
              </a:ext>
            </a:extLst>
          </p:cNvPr>
          <p:cNvSpPr>
            <a:spLocks noChangeArrowheads="1"/>
          </p:cNvSpPr>
          <p:nvPr/>
        </p:nvSpPr>
        <p:spPr bwMode="auto">
          <a:xfrm>
            <a:off x="3983038" y="3344863"/>
            <a:ext cx="1768475" cy="149369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endParaRPr lang="en-US" altLang="en-US" sz="1400" dirty="0">
              <a:solidFill>
                <a:srgbClr val="FFFF00"/>
              </a:solidFill>
            </a:endParaRPr>
          </a:p>
          <a:p>
            <a:pPr>
              <a:lnSpc>
                <a:spcPct val="35000"/>
              </a:lnSpc>
              <a:spcBef>
                <a:spcPct val="50000"/>
              </a:spcBef>
            </a:pPr>
            <a:endParaRPr lang="en-US" altLang="en-US" sz="1400" dirty="0">
              <a:solidFill>
                <a:srgbClr val="FFFF00"/>
              </a:solidFill>
            </a:endParaRP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၁ သက်သလောနိတ်</a:t>
            </a: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၂ သက်သလောနိတ်</a:t>
            </a: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၁ တိမောသေ</a:t>
            </a: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၂ တိမောသေ</a:t>
            </a: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တိတု</a:t>
            </a:r>
            <a:endParaRPr lang="en-US" altLang="en-US" sz="1600" dirty="0">
              <a:solidFill>
                <a:srgbClr val="FFFF00"/>
              </a:solidFill>
              <a:latin typeface="Pyidaungsu" panose="020B0502040204020203" pitchFamily="34" charset="0"/>
              <a:cs typeface="Pyidaungsu" panose="020B0502040204020203" pitchFamily="34" charset="0"/>
            </a:endParaRPr>
          </a:p>
        </p:txBody>
      </p:sp>
      <p:sp>
        <p:nvSpPr>
          <p:cNvPr id="49" name="Rectangle 75">
            <a:extLst>
              <a:ext uri="{FF2B5EF4-FFF2-40B4-BE49-F238E27FC236}">
                <a16:creationId xmlns:a16="http://schemas.microsoft.com/office/drawing/2014/main" id="{1F51143B-DA79-A05D-C38D-B3081671375D}"/>
              </a:ext>
            </a:extLst>
          </p:cNvPr>
          <p:cNvSpPr>
            <a:spLocks noChangeArrowheads="1"/>
          </p:cNvSpPr>
          <p:nvPr/>
        </p:nvSpPr>
        <p:spPr bwMode="auto">
          <a:xfrm>
            <a:off x="962525" y="4778790"/>
            <a:ext cx="3010987" cy="6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sz="1800" b="0" dirty="0" err="1">
                <a:solidFill>
                  <a:srgbClr val="FFEA18"/>
                </a:solidFill>
                <a:latin typeface="Pyidaungsu" panose="020B0502040204020203" pitchFamily="34" charset="0"/>
                <a:cs typeface="Pyidaungsu" panose="020B0502040204020203" pitchFamily="34" charset="0"/>
              </a:rPr>
              <a:t>စေတနာစိတ်မပါဘဲ</a:t>
            </a:r>
            <a:r>
              <a:rPr lang="en-US" altLang="en-US" sz="1800" b="0" dirty="0">
                <a:solidFill>
                  <a:srgbClr val="FFEA18"/>
                </a:solidFill>
                <a:latin typeface="Pyidaungsu" panose="020B0502040204020203" pitchFamily="34" charset="0"/>
                <a:cs typeface="Pyidaungsu" panose="020B0502040204020203" pitchFamily="34" charset="0"/>
              </a:rPr>
              <a:t> </a:t>
            </a:r>
            <a:r>
              <a:rPr lang="en-US" altLang="en-US" sz="1800" b="0" dirty="0" err="1">
                <a:solidFill>
                  <a:srgbClr val="FFEA18"/>
                </a:solidFill>
                <a:latin typeface="Pyidaungsu" panose="020B0502040204020203" pitchFamily="34" charset="0"/>
                <a:cs typeface="Pyidaungsu" panose="020B0502040204020203" pitchFamily="34" charset="0"/>
              </a:rPr>
              <a:t>ဆယ်ပို့တစ်ပို</a:t>
            </a:r>
            <a:r>
              <a:rPr lang="en-US" altLang="en-US" sz="1800" b="0" dirty="0">
                <a:solidFill>
                  <a:srgbClr val="FFEA18"/>
                </a:solidFill>
                <a:latin typeface="Pyidaungsu" panose="020B0502040204020203" pitchFamily="34" charset="0"/>
                <a:cs typeface="Pyidaungsu" panose="020B0502040204020203" pitchFamily="34" charset="0"/>
              </a:rPr>
              <a:t>့ </a:t>
            </a:r>
            <a:r>
              <a:rPr lang="en-US" altLang="en-US" sz="1800" b="0" dirty="0" err="1">
                <a:solidFill>
                  <a:srgbClr val="FFEA18"/>
                </a:solidFill>
                <a:latin typeface="Pyidaungsu" panose="020B0502040204020203" pitchFamily="34" charset="0"/>
                <a:cs typeface="Pyidaungsu" panose="020B0502040204020203" pitchFamily="34" charset="0"/>
              </a:rPr>
              <a:t>ပေးပို့သောသူများ</a:t>
            </a:r>
            <a:endParaRPr lang="en-US" altLang="en-US" sz="1800" b="0" dirty="0">
              <a:solidFill>
                <a:srgbClr val="FFEA18"/>
              </a:solidFill>
              <a:latin typeface="Pyidaungsu" panose="020B0502040204020203" pitchFamily="34" charset="0"/>
              <a:cs typeface="Pyidaungsu" panose="020B0502040204020203" pitchFamily="34" charset="0"/>
            </a:endParaRPr>
          </a:p>
        </p:txBody>
      </p:sp>
      <p:grpSp>
        <p:nvGrpSpPr>
          <p:cNvPr id="50" name="Group 66">
            <a:extLst>
              <a:ext uri="{FF2B5EF4-FFF2-40B4-BE49-F238E27FC236}">
                <a16:creationId xmlns:a16="http://schemas.microsoft.com/office/drawing/2014/main" id="{A03D0053-4E91-456B-BCFE-9DF237F92045}"/>
              </a:ext>
            </a:extLst>
          </p:cNvPr>
          <p:cNvGrpSpPr>
            <a:grpSpLocks/>
          </p:cNvGrpSpPr>
          <p:nvPr/>
        </p:nvGrpSpPr>
        <p:grpSpPr bwMode="auto">
          <a:xfrm>
            <a:off x="723900" y="5583238"/>
            <a:ext cx="3678238" cy="490537"/>
            <a:chOff x="426" y="2961"/>
            <a:chExt cx="2317" cy="309"/>
          </a:xfrm>
        </p:grpSpPr>
        <p:grpSp>
          <p:nvGrpSpPr>
            <p:cNvPr id="51" name="Group 32">
              <a:extLst>
                <a:ext uri="{FF2B5EF4-FFF2-40B4-BE49-F238E27FC236}">
                  <a16:creationId xmlns:a16="http://schemas.microsoft.com/office/drawing/2014/main" id="{F56C5F74-90A4-802D-7FF3-94C9D8E767C6}"/>
                </a:ext>
              </a:extLst>
            </p:cNvPr>
            <p:cNvGrpSpPr>
              <a:grpSpLocks/>
            </p:cNvGrpSpPr>
            <p:nvPr/>
          </p:nvGrpSpPr>
          <p:grpSpPr bwMode="auto">
            <a:xfrm>
              <a:off x="426" y="2961"/>
              <a:ext cx="2006" cy="309"/>
              <a:chOff x="10" y="2257"/>
              <a:chExt cx="2006" cy="309"/>
            </a:xfrm>
          </p:grpSpPr>
          <p:sp>
            <p:nvSpPr>
              <p:cNvPr id="53" name="AutoShape 33">
                <a:extLst>
                  <a:ext uri="{FF2B5EF4-FFF2-40B4-BE49-F238E27FC236}">
                    <a16:creationId xmlns:a16="http://schemas.microsoft.com/office/drawing/2014/main" id="{02604BA1-8BF4-3200-3DBB-2D59887F7C7C}"/>
                  </a:ext>
                </a:extLst>
              </p:cNvPr>
              <p:cNvSpPr>
                <a:spLocks noChangeArrowheads="1"/>
              </p:cNvSpPr>
              <p:nvPr/>
            </p:nvSpPr>
            <p:spPr bwMode="auto">
              <a:xfrm>
                <a:off x="90" y="2257"/>
                <a:ext cx="1859" cy="309"/>
              </a:xfrm>
              <a:prstGeom prst="roundRect">
                <a:avLst>
                  <a:gd name="adj" fmla="val 12495"/>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25400">
                <a:solidFill>
                  <a:schemeClr val="tx1"/>
                </a:solidFill>
                <a:round/>
                <a:headEnd/>
                <a:tailEnd/>
              </a:ln>
              <a:effectLst/>
            </p:spPr>
            <p:txBody>
              <a:bodyPr wrap="none" anchor="ctr"/>
              <a:lstStyle/>
              <a:p>
                <a:pPr>
                  <a:defRPr/>
                </a:pPr>
                <a:endParaRPr lang="th-TH">
                  <a:latin typeface="WinInnwa" charset="0"/>
                  <a:ea typeface="ＭＳ Ｐゴシック" charset="0"/>
                  <a:cs typeface="Zawgyi-One" charset="0"/>
                </a:endParaRPr>
              </a:p>
            </p:txBody>
          </p:sp>
          <p:sp>
            <p:nvSpPr>
              <p:cNvPr id="54" name="Rectangle 34">
                <a:extLst>
                  <a:ext uri="{FF2B5EF4-FFF2-40B4-BE49-F238E27FC236}">
                    <a16:creationId xmlns:a16="http://schemas.microsoft.com/office/drawing/2014/main" id="{C42C6768-E9AC-6FAD-8E40-CB8E23E0A0B3}"/>
                  </a:ext>
                </a:extLst>
              </p:cNvPr>
              <p:cNvSpPr>
                <a:spLocks noChangeArrowheads="1"/>
              </p:cNvSpPr>
              <p:nvPr/>
            </p:nvSpPr>
            <p:spPr bwMode="auto">
              <a:xfrm>
                <a:off x="10" y="2333"/>
                <a:ext cx="2006" cy="2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2000" dirty="0" err="1">
                    <a:solidFill>
                      <a:schemeClr val="bg1"/>
                    </a:solidFill>
                    <a:latin typeface="Pyidaungsu" panose="020B0502040204020203" pitchFamily="34" charset="0"/>
                    <a:cs typeface="Pyidaungsu" panose="020B0502040204020203" pitchFamily="34" charset="0"/>
                  </a:rPr>
                  <a:t>ပေါလု</a:t>
                </a:r>
                <a:r>
                  <a:rPr lang="en-US" altLang="en-US" sz="2000" dirty="0">
                    <a:solidFill>
                      <a:schemeClr val="bg1"/>
                    </a:solidFill>
                    <a:latin typeface="Pyidaungsu" panose="020B0502040204020203" pitchFamily="34" charset="0"/>
                    <a:cs typeface="Pyidaungsu" panose="020B0502040204020203" pitchFamily="34" charset="0"/>
                  </a:rPr>
                  <a:t>၏ </a:t>
                </a:r>
                <a:r>
                  <a:rPr lang="en-US" altLang="en-US" sz="2000" dirty="0" err="1">
                    <a:solidFill>
                      <a:schemeClr val="bg1"/>
                    </a:solidFill>
                    <a:latin typeface="Pyidaungsu" panose="020B0502040204020203" pitchFamily="34" charset="0"/>
                    <a:cs typeface="Pyidaungsu" panose="020B0502040204020203" pitchFamily="34" charset="0"/>
                  </a:rPr>
                  <a:t>နောက်ဆုံး</a:t>
                </a:r>
                <a:endParaRPr lang="en-US" altLang="en-US" sz="2000" dirty="0">
                  <a:solidFill>
                    <a:schemeClr val="bg1"/>
                  </a:solidFill>
                  <a:latin typeface="Pyidaungsu" panose="020B0502040204020203" pitchFamily="34" charset="0"/>
                  <a:cs typeface="Pyidaungsu" panose="020B0502040204020203" pitchFamily="34" charset="0"/>
                </a:endParaRPr>
              </a:p>
            </p:txBody>
          </p:sp>
        </p:grpSp>
        <p:sp>
          <p:nvSpPr>
            <p:cNvPr id="52" name="Line 49">
              <a:extLst>
                <a:ext uri="{FF2B5EF4-FFF2-40B4-BE49-F238E27FC236}">
                  <a16:creationId xmlns:a16="http://schemas.microsoft.com/office/drawing/2014/main" id="{8AF9B7CB-1CF7-EDD5-40DA-B932D44EDFC3}"/>
                </a:ext>
              </a:extLst>
            </p:cNvPr>
            <p:cNvSpPr>
              <a:spLocks noChangeShapeType="1"/>
            </p:cNvSpPr>
            <p:nvPr/>
          </p:nvSpPr>
          <p:spPr bwMode="auto">
            <a:xfrm>
              <a:off x="2265" y="3114"/>
              <a:ext cx="478" cy="1"/>
            </a:xfrm>
            <a:prstGeom prst="line">
              <a:avLst/>
            </a:prstGeom>
            <a:noFill/>
            <a:ln w="57150">
              <a:solidFill>
                <a:srgbClr val="FFFF00"/>
              </a:solidFill>
              <a:round/>
              <a:headEnd/>
              <a:tailEnd type="triangle" w="med" len="me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55" name="Rectangle 62">
            <a:extLst>
              <a:ext uri="{FF2B5EF4-FFF2-40B4-BE49-F238E27FC236}">
                <a16:creationId xmlns:a16="http://schemas.microsoft.com/office/drawing/2014/main" id="{C7285116-73E5-FCB5-5426-D7E5F101D07A}"/>
              </a:ext>
            </a:extLst>
          </p:cNvPr>
          <p:cNvSpPr>
            <a:spLocks noChangeArrowheads="1"/>
          </p:cNvSpPr>
          <p:nvPr/>
        </p:nvSpPr>
        <p:spPr bwMode="auto">
          <a:xfrm>
            <a:off x="946150" y="6091238"/>
            <a:ext cx="2886075" cy="75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r">
              <a:lnSpc>
                <a:spcPct val="130000"/>
              </a:lnSpc>
              <a:spcBef>
                <a:spcPct val="50000"/>
              </a:spcBef>
            </a:pPr>
            <a:r>
              <a:rPr lang="en-US" altLang="en-US" sz="3300" dirty="0" err="1">
                <a:solidFill>
                  <a:srgbClr val="FFFFFF"/>
                </a:solidFill>
                <a:latin typeface="Pyidaungsu" panose="020B0502040204020203" pitchFamily="34" charset="0"/>
                <a:cs typeface="Pyidaungsu" panose="020B0502040204020203" pitchFamily="34" charset="0"/>
              </a:rPr>
              <a:t>ဖိလေမုန</a:t>
            </a:r>
            <a:r>
              <a:rPr lang="en-US" altLang="en-US" sz="3300" dirty="0">
                <a:solidFill>
                  <a:srgbClr val="FFFFFF"/>
                </a:solidFill>
                <a:latin typeface="Pyidaungsu" panose="020B0502040204020203" pitchFamily="34" charset="0"/>
                <a:cs typeface="Pyidaungsu" panose="020B0502040204020203" pitchFamily="34" charset="0"/>
              </a:rPr>
              <a:t>်</a:t>
            </a:r>
          </a:p>
        </p:txBody>
      </p:sp>
      <p:sp>
        <p:nvSpPr>
          <p:cNvPr id="56" name="Rectangle 55">
            <a:extLst>
              <a:ext uri="{FF2B5EF4-FFF2-40B4-BE49-F238E27FC236}">
                <a16:creationId xmlns:a16="http://schemas.microsoft.com/office/drawing/2014/main" id="{E85A12B9-0B8F-FA46-C818-8F31FD1C37D5}"/>
              </a:ext>
            </a:extLst>
          </p:cNvPr>
          <p:cNvSpPr>
            <a:spLocks noChangeArrowheads="1"/>
          </p:cNvSpPr>
          <p:nvPr/>
        </p:nvSpPr>
        <p:spPr bwMode="auto">
          <a:xfrm>
            <a:off x="3967164" y="4940968"/>
            <a:ext cx="1770062" cy="64227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endParaRPr lang="en-US" altLang="en-US" sz="1400" dirty="0">
              <a:solidFill>
                <a:srgbClr val="FFFF00"/>
              </a:solidFill>
            </a:endParaRPr>
          </a:p>
          <a:p>
            <a:pPr>
              <a:lnSpc>
                <a:spcPct val="35000"/>
              </a:lnSpc>
              <a:spcBef>
                <a:spcPct val="50000"/>
              </a:spcBef>
            </a:pPr>
            <a:endParaRPr lang="en-US" altLang="en-US" sz="1400" dirty="0">
              <a:solidFill>
                <a:srgbClr val="FFFF00"/>
              </a:solidFill>
            </a:endParaRPr>
          </a:p>
          <a:p>
            <a:pPr>
              <a:lnSpc>
                <a:spcPct val="35000"/>
              </a:lnSpc>
              <a:spcBef>
                <a:spcPct val="50000"/>
              </a:spcBef>
            </a:pPr>
            <a:r>
              <a:rPr lang="en-US" altLang="en-US" sz="2000" dirty="0" err="1">
                <a:solidFill>
                  <a:srgbClr val="FFFF00"/>
                </a:solidFill>
                <a:latin typeface="Pyidaungsu" panose="020B0502040204020203" pitchFamily="34" charset="0"/>
                <a:cs typeface="Pyidaungsu" panose="020B0502040204020203" pitchFamily="34" charset="0"/>
              </a:rPr>
              <a:t>ဖိလေမုန</a:t>
            </a:r>
            <a:r>
              <a:rPr lang="en-US" altLang="en-US" sz="2000" dirty="0">
                <a:solidFill>
                  <a:srgbClr val="FFFF00"/>
                </a:solidFill>
                <a:latin typeface="Pyidaungsu" panose="020B0502040204020203" pitchFamily="34" charset="0"/>
                <a:cs typeface="Pyidaungsu" panose="020B0502040204020203" pitchFamily="34" charset="0"/>
              </a:rPr>
              <a:t>်</a:t>
            </a:r>
          </a:p>
        </p:txBody>
      </p:sp>
      <p:sp>
        <p:nvSpPr>
          <p:cNvPr id="2" name="Rectangle 38">
            <a:extLst>
              <a:ext uri="{FF2B5EF4-FFF2-40B4-BE49-F238E27FC236}">
                <a16:creationId xmlns:a16="http://schemas.microsoft.com/office/drawing/2014/main" id="{D98E5E92-A3CE-6BD3-1B55-CF2D86C2ABFD}"/>
              </a:ext>
            </a:extLst>
          </p:cNvPr>
          <p:cNvSpPr>
            <a:spLocks noChangeArrowheads="1"/>
          </p:cNvSpPr>
          <p:nvPr/>
        </p:nvSpPr>
        <p:spPr bwMode="auto">
          <a:xfrm>
            <a:off x="5592763" y="3489325"/>
            <a:ext cx="571500" cy="1223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nSpc>
                <a:spcPct val="100000"/>
              </a:lnSpc>
              <a:spcBef>
                <a:spcPts val="450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7200">
                <a:solidFill>
                  <a:srgbClr val="FC0128"/>
                </a:solidFill>
                <a:effectLst>
                  <a:outerShdw blurRad="50800" dist="63500" dir="2700000" algn="tl" rotWithShape="0">
                    <a:srgbClr val="000000"/>
                  </a:outerShdw>
                </a:effectLst>
                <a:latin typeface="Krone" charset="0"/>
              </a:rPr>
              <a:t>}</a:t>
            </a:r>
          </a:p>
        </p:txBody>
      </p:sp>
    </p:spTree>
    <p:extLst>
      <p:ext uri="{BB962C8B-B14F-4D97-AF65-F5344CB8AC3E}">
        <p14:creationId xmlns:p14="http://schemas.microsoft.com/office/powerpoint/2010/main" val="597356068"/>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500" fill="hold"/>
                                        <p:tgtEl>
                                          <p:spTgt spid="56"/>
                                        </p:tgtEl>
                                        <p:attrNameLst>
                                          <p:attrName>ppt_w</p:attrName>
                                        </p:attrNameLst>
                                      </p:cBhvr>
                                      <p:tavLst>
                                        <p:tav tm="0">
                                          <p:val>
                                            <p:strVal val="(6*min(max(#ppt_w*#ppt_h,.3),1)-7.4)/-.7*#ppt_w"/>
                                          </p:val>
                                        </p:tav>
                                        <p:tav tm="100000">
                                          <p:val>
                                            <p:strVal val="#ppt_w"/>
                                          </p:val>
                                        </p:tav>
                                      </p:tavLst>
                                    </p:anim>
                                    <p:anim calcmode="lin" valueType="num">
                                      <p:cBhvr>
                                        <p:cTn id="8" dur="500" fill="hold"/>
                                        <p:tgtEl>
                                          <p:spTgt spid="56"/>
                                        </p:tgtEl>
                                        <p:attrNameLst>
                                          <p:attrName>ppt_h</p:attrName>
                                        </p:attrNameLst>
                                      </p:cBhvr>
                                      <p:tavLst>
                                        <p:tav tm="0">
                                          <p:val>
                                            <p:strVal val="(6*min(max(#ppt_w*#ppt_h,.3),1)-7.4)/-.7*#ppt_h"/>
                                          </p:val>
                                        </p:tav>
                                        <p:tav tm="100000">
                                          <p:val>
                                            <p:strVal val="#ppt_h"/>
                                          </p:val>
                                        </p:tav>
                                      </p:tavLst>
                                    </p:anim>
                                    <p:anim calcmode="lin" valueType="num">
                                      <p:cBhvr>
                                        <p:cTn id="9" dur="500" fill="hold"/>
                                        <p:tgtEl>
                                          <p:spTgt spid="56"/>
                                        </p:tgtEl>
                                        <p:attrNameLst>
                                          <p:attrName>ppt_x</p:attrName>
                                        </p:attrNameLst>
                                      </p:cBhvr>
                                      <p:tavLst>
                                        <p:tav tm="0">
                                          <p:val>
                                            <p:fltVal val="0.5"/>
                                          </p:val>
                                        </p:tav>
                                        <p:tav tm="100000">
                                          <p:val>
                                            <p:strVal val="#ppt_x"/>
                                          </p:val>
                                        </p:tav>
                                      </p:tavLst>
                                    </p:anim>
                                    <p:anim calcmode="lin" valueType="num">
                                      <p:cBhvr>
                                        <p:cTn id="10" dur="500" fill="hold"/>
                                        <p:tgtEl>
                                          <p:spTgt spid="56"/>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36"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cBhvr>
                                        <p:cTn id="15" dur="500" fill="hold"/>
                                        <p:tgtEl>
                                          <p:spTgt spid="50"/>
                                        </p:tgtEl>
                                        <p:attrNameLst>
                                          <p:attrName>ppt_w</p:attrName>
                                        </p:attrNameLst>
                                      </p:cBhvr>
                                      <p:tavLst>
                                        <p:tav tm="0">
                                          <p:val>
                                            <p:strVal val="(6*min(max(#ppt_w*#ppt_h,.3),1)-7.4)/-.7*#ppt_w"/>
                                          </p:val>
                                        </p:tav>
                                        <p:tav tm="100000">
                                          <p:val>
                                            <p:strVal val="#ppt_w"/>
                                          </p:val>
                                        </p:tav>
                                      </p:tavLst>
                                    </p:anim>
                                    <p:anim calcmode="lin" valueType="num">
                                      <p:cBhvr>
                                        <p:cTn id="16" dur="500" fill="hold"/>
                                        <p:tgtEl>
                                          <p:spTgt spid="50"/>
                                        </p:tgtEl>
                                        <p:attrNameLst>
                                          <p:attrName>ppt_h</p:attrName>
                                        </p:attrNameLst>
                                      </p:cBhvr>
                                      <p:tavLst>
                                        <p:tav tm="0">
                                          <p:val>
                                            <p:strVal val="(6*min(max(#ppt_w*#ppt_h,.3),1)-7.4)/-.7*#ppt_h"/>
                                          </p:val>
                                        </p:tav>
                                        <p:tav tm="100000">
                                          <p:val>
                                            <p:strVal val="#ppt_h"/>
                                          </p:val>
                                        </p:tav>
                                      </p:tavLst>
                                    </p:anim>
                                    <p:anim calcmode="lin" valueType="num">
                                      <p:cBhvr>
                                        <p:cTn id="17" dur="500" fill="hold"/>
                                        <p:tgtEl>
                                          <p:spTgt spid="50"/>
                                        </p:tgtEl>
                                        <p:attrNameLst>
                                          <p:attrName>ppt_x</p:attrName>
                                        </p:attrNameLst>
                                      </p:cBhvr>
                                      <p:tavLst>
                                        <p:tav tm="0">
                                          <p:val>
                                            <p:fltVal val="0.5"/>
                                          </p:val>
                                        </p:tav>
                                        <p:tav tm="100000">
                                          <p:val>
                                            <p:strVal val="#ppt_x"/>
                                          </p:val>
                                        </p:tav>
                                      </p:tavLst>
                                    </p:anim>
                                    <p:anim calcmode="lin" valueType="num">
                                      <p:cBhvr>
                                        <p:cTn id="18" dur="500" fill="hold"/>
                                        <p:tgtEl>
                                          <p:spTgt spid="50"/>
                                        </p:tgtEl>
                                        <p:attrNameLst>
                                          <p:attrName>ppt_y</p:attrName>
                                        </p:attrNameLst>
                                      </p:cBhvr>
                                      <p:tavLst>
                                        <p:tav tm="0">
                                          <p:val>
                                            <p:strVal val="1+(6*min(max(#ppt_w*#ppt_h,.3),1)-7.4)/-.7*#ppt_h/2"/>
                                          </p:val>
                                        </p:tav>
                                        <p:tav tm="100000">
                                          <p:val>
                                            <p:strVal val="#ppt_y"/>
                                          </p:val>
                                        </p:tav>
                                      </p:tavLst>
                                    </p:anim>
                                  </p:childTnLst>
                                </p:cTn>
                              </p:par>
                              <p:par>
                                <p:cTn id="19" presetID="4" presetClass="entr" presetSubtype="32" fill="hold" grpId="0" nodeType="withEffect">
                                  <p:stCondLst>
                                    <p:cond delay="0"/>
                                  </p:stCondLst>
                                  <p:childTnLst>
                                    <p:set>
                                      <p:cBhvr>
                                        <p:cTn id="20" dur="1" fill="hold">
                                          <p:stCondLst>
                                            <p:cond delay="0"/>
                                          </p:stCondLst>
                                        </p:cTn>
                                        <p:tgtEl>
                                          <p:spTgt spid="55">
                                            <p:txEl>
                                              <p:pRg st="0" end="0"/>
                                            </p:txEl>
                                          </p:spTgt>
                                        </p:tgtEl>
                                        <p:attrNameLst>
                                          <p:attrName>style.visibility</p:attrName>
                                        </p:attrNameLst>
                                      </p:cBhvr>
                                      <p:to>
                                        <p:strVal val="visible"/>
                                      </p:to>
                                    </p:set>
                                    <p:animEffect transition="in" filter="box(out)">
                                      <p:cBhvr>
                                        <p:cTn id="21"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uild="p" autoUpdateAnimBg="0"/>
      <p:bldP spid="56"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Line 2">
            <a:extLst>
              <a:ext uri="{FF2B5EF4-FFF2-40B4-BE49-F238E27FC236}">
                <a16:creationId xmlns:a16="http://schemas.microsoft.com/office/drawing/2014/main" id="{774C3DA4-59E8-D5D4-5ECF-18893126BFAF}"/>
              </a:ext>
            </a:extLst>
          </p:cNvPr>
          <p:cNvSpPr>
            <a:spLocks noChangeShapeType="1"/>
          </p:cNvSpPr>
          <p:nvPr/>
        </p:nvSpPr>
        <p:spPr bwMode="auto">
          <a:xfrm flipH="1" flipV="1">
            <a:off x="4678363" y="2038350"/>
            <a:ext cx="542925" cy="33972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122882" name="Rectangle 3">
            <a:extLst>
              <a:ext uri="{FF2B5EF4-FFF2-40B4-BE49-F238E27FC236}">
                <a16:creationId xmlns:a16="http://schemas.microsoft.com/office/drawing/2014/main" id="{C560801A-3FF7-33C0-71B9-E39357778186}"/>
              </a:ext>
            </a:extLst>
          </p:cNvPr>
          <p:cNvSpPr>
            <a:spLocks noChangeArrowheads="1"/>
          </p:cNvSpPr>
          <p:nvPr/>
        </p:nvSpPr>
        <p:spPr bwMode="auto">
          <a:xfrm>
            <a:off x="169863" y="7427913"/>
            <a:ext cx="1454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000" b="0"/>
          </a:p>
        </p:txBody>
      </p:sp>
      <p:sp>
        <p:nvSpPr>
          <p:cNvPr id="122883" name="Text Box 4">
            <a:extLst>
              <a:ext uri="{FF2B5EF4-FFF2-40B4-BE49-F238E27FC236}">
                <a16:creationId xmlns:a16="http://schemas.microsoft.com/office/drawing/2014/main" id="{2A25FA0B-B0D8-312B-7CC1-975FA92FC992}"/>
              </a:ext>
            </a:extLst>
          </p:cNvPr>
          <p:cNvSpPr txBox="1">
            <a:spLocks noChangeArrowheads="1"/>
          </p:cNvSpPr>
          <p:nvPr/>
        </p:nvSpPr>
        <p:spPr bwMode="auto">
          <a:xfrm>
            <a:off x="5734050" y="3373438"/>
            <a:ext cx="3565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400" b="0"/>
          </a:p>
        </p:txBody>
      </p:sp>
      <p:sp>
        <p:nvSpPr>
          <p:cNvPr id="122884" name="Rectangle 5">
            <a:extLst>
              <a:ext uri="{FF2B5EF4-FFF2-40B4-BE49-F238E27FC236}">
                <a16:creationId xmlns:a16="http://schemas.microsoft.com/office/drawing/2014/main" id="{01F4C64C-4837-61F5-66D8-6196EE3B5D06}"/>
              </a:ext>
            </a:extLst>
          </p:cNvPr>
          <p:cNvSpPr>
            <a:spLocks noChangeArrowheads="1"/>
          </p:cNvSpPr>
          <p:nvPr/>
        </p:nvSpPr>
        <p:spPr bwMode="auto">
          <a:xfrm>
            <a:off x="5934077" y="2907254"/>
            <a:ext cx="4524375" cy="18568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125000"/>
              </a:lnSpc>
              <a:spcBef>
                <a:spcPct val="50000"/>
              </a:spcBef>
            </a:pPr>
            <a:r>
              <a:rPr lang="en-US" altLang="en-US" sz="2400" dirty="0" err="1">
                <a:solidFill>
                  <a:srgbClr val="99FF99"/>
                </a:solidFill>
                <a:latin typeface="Pyidaungsu" panose="020B0502040204020203" pitchFamily="34" charset="0"/>
                <a:cs typeface="Pyidaungsu" panose="020B0502040204020203" pitchFamily="34" charset="0"/>
              </a:rPr>
              <a:t>ကနဦးအသင်းတော်အတွက</a:t>
            </a:r>
            <a:r>
              <a:rPr lang="en-US" altLang="en-US" sz="2400" dirty="0">
                <a:solidFill>
                  <a:srgbClr val="99FF99"/>
                </a:solidFill>
                <a:latin typeface="Pyidaungsu" panose="020B0502040204020203" pitchFamily="34" charset="0"/>
                <a:cs typeface="Pyidaungsu" panose="020B0502040204020203" pitchFamily="34" charset="0"/>
              </a:rPr>
              <a:t>်</a:t>
            </a:r>
          </a:p>
          <a:p>
            <a:pPr algn="l">
              <a:lnSpc>
                <a:spcPct val="125000"/>
              </a:lnSpc>
              <a:spcBef>
                <a:spcPct val="50000"/>
              </a:spcBef>
            </a:pPr>
            <a:r>
              <a:rPr lang="en-US" altLang="en-US" sz="2400" dirty="0" err="1">
                <a:solidFill>
                  <a:srgbClr val="99FF99"/>
                </a:solidFill>
                <a:latin typeface="Pyidaungsu" panose="020B0502040204020203" pitchFamily="34" charset="0"/>
                <a:cs typeface="Pyidaungsu" panose="020B0502040204020203" pitchFamily="34" charset="0"/>
              </a:rPr>
              <a:t>သူ</a:t>
            </a:r>
            <a:r>
              <a:rPr lang="en-US" altLang="en-US" sz="2400" dirty="0">
                <a:solidFill>
                  <a:srgbClr val="99FF99"/>
                </a:solidFill>
                <a:latin typeface="Pyidaungsu" panose="020B0502040204020203" pitchFamily="34" charset="0"/>
                <a:cs typeface="Pyidaungsu" panose="020B0502040204020203" pitchFamily="34" charset="0"/>
              </a:rPr>
              <a:t>၏ </a:t>
            </a:r>
            <a:r>
              <a:rPr lang="en-US" altLang="en-US" sz="2400" dirty="0" err="1">
                <a:solidFill>
                  <a:srgbClr val="99FF99"/>
                </a:solidFill>
                <a:latin typeface="Pyidaungsu" panose="020B0502040204020203" pitchFamily="34" charset="0"/>
                <a:cs typeface="Pyidaungsu" panose="020B0502040204020203" pitchFamily="34" charset="0"/>
              </a:rPr>
              <a:t>အရေးကြီးသော</a:t>
            </a:r>
            <a:r>
              <a:rPr lang="en-US" altLang="en-US" sz="2400" dirty="0">
                <a:solidFill>
                  <a:srgbClr val="99FF99"/>
                </a:solidFill>
                <a:latin typeface="Pyidaungsu" panose="020B0502040204020203" pitchFamily="34" charset="0"/>
                <a:cs typeface="Pyidaungsu" panose="020B0502040204020203" pitchFamily="34" charset="0"/>
              </a:rPr>
              <a:t> </a:t>
            </a:r>
          </a:p>
          <a:p>
            <a:pPr algn="l">
              <a:lnSpc>
                <a:spcPct val="125000"/>
              </a:lnSpc>
              <a:spcBef>
                <a:spcPct val="50000"/>
              </a:spcBef>
            </a:pPr>
            <a:r>
              <a:rPr lang="en-US" altLang="en-US" sz="2400" dirty="0" err="1">
                <a:solidFill>
                  <a:srgbClr val="99FF99"/>
                </a:solidFill>
                <a:latin typeface="Pyidaungsu" panose="020B0502040204020203" pitchFamily="34" charset="0"/>
                <a:cs typeface="Pyidaungsu" panose="020B0502040204020203" pitchFamily="34" charset="0"/>
              </a:rPr>
              <a:t>သွန်သင်မှု</a:t>
            </a:r>
            <a:endParaRPr lang="en-US" altLang="en-US" dirty="0">
              <a:solidFill>
                <a:srgbClr val="99FF99"/>
              </a:solidFill>
            </a:endParaRPr>
          </a:p>
        </p:txBody>
      </p:sp>
      <p:sp>
        <p:nvSpPr>
          <p:cNvPr id="921606" name="Rectangle 6">
            <a:extLst>
              <a:ext uri="{FF2B5EF4-FFF2-40B4-BE49-F238E27FC236}">
                <a16:creationId xmlns:a16="http://schemas.microsoft.com/office/drawing/2014/main" id="{578CA374-FC74-9B41-C5B0-46E8E488BC82}"/>
              </a:ext>
            </a:extLst>
          </p:cNvPr>
          <p:cNvSpPr>
            <a:spLocks noChangeArrowheads="1"/>
          </p:cNvSpPr>
          <p:nvPr/>
        </p:nvSpPr>
        <p:spPr bwMode="auto">
          <a:xfrm>
            <a:off x="4067426" y="1058570"/>
            <a:ext cx="1593850" cy="6451600"/>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76200">
            <a:solidFill>
              <a:srgbClr val="000099"/>
            </a:solidFill>
            <a:miter lim="800000"/>
            <a:headEnd/>
            <a:tailEnd/>
          </a:ln>
          <a:effectLst/>
        </p:spPr>
        <p:txBody>
          <a:bodyPr wrap="none" lIns="91398" tIns="45699" rIns="91398" bIns="45699" anchor="ctr"/>
          <a:lstStyle/>
          <a:p>
            <a:pPr>
              <a:defRPr/>
            </a:pPr>
            <a:endParaRPr lang="th-TH">
              <a:latin typeface="WinInnwa" charset="0"/>
              <a:ea typeface="ＭＳ Ｐゴシック" charset="0"/>
            </a:endParaRPr>
          </a:p>
        </p:txBody>
      </p:sp>
      <p:sp>
        <p:nvSpPr>
          <p:cNvPr id="921607" name="Line 7">
            <a:extLst>
              <a:ext uri="{FF2B5EF4-FFF2-40B4-BE49-F238E27FC236}">
                <a16:creationId xmlns:a16="http://schemas.microsoft.com/office/drawing/2014/main" id="{5F8C13AB-6256-F7D7-AB5F-D5B6D08CCF0E}"/>
              </a:ext>
            </a:extLst>
          </p:cNvPr>
          <p:cNvSpPr>
            <a:spLocks noChangeShapeType="1"/>
          </p:cNvSpPr>
          <p:nvPr/>
        </p:nvSpPr>
        <p:spPr bwMode="auto">
          <a:xfrm>
            <a:off x="4152900" y="1887538"/>
            <a:ext cx="148272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921608" name="Line 8">
            <a:extLst>
              <a:ext uri="{FF2B5EF4-FFF2-40B4-BE49-F238E27FC236}">
                <a16:creationId xmlns:a16="http://schemas.microsoft.com/office/drawing/2014/main" id="{C4E3B240-DF36-CCD1-7D76-0E1DD50F5589}"/>
              </a:ext>
            </a:extLst>
          </p:cNvPr>
          <p:cNvSpPr>
            <a:spLocks noChangeShapeType="1"/>
          </p:cNvSpPr>
          <p:nvPr/>
        </p:nvSpPr>
        <p:spPr bwMode="auto">
          <a:xfrm>
            <a:off x="4152900" y="3546475"/>
            <a:ext cx="148272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921609" name="Line 9">
            <a:extLst>
              <a:ext uri="{FF2B5EF4-FFF2-40B4-BE49-F238E27FC236}">
                <a16:creationId xmlns:a16="http://schemas.microsoft.com/office/drawing/2014/main" id="{C6C30031-9A7D-F144-45B7-D10C28170307}"/>
              </a:ext>
            </a:extLst>
          </p:cNvPr>
          <p:cNvSpPr>
            <a:spLocks noChangeShapeType="1"/>
          </p:cNvSpPr>
          <p:nvPr/>
        </p:nvSpPr>
        <p:spPr bwMode="auto">
          <a:xfrm>
            <a:off x="4170363" y="5715000"/>
            <a:ext cx="148272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921610" name="Line 10">
            <a:extLst>
              <a:ext uri="{FF2B5EF4-FFF2-40B4-BE49-F238E27FC236}">
                <a16:creationId xmlns:a16="http://schemas.microsoft.com/office/drawing/2014/main" id="{D43D43FA-C96F-B904-D932-9A2624C1E93B}"/>
              </a:ext>
            </a:extLst>
          </p:cNvPr>
          <p:cNvSpPr>
            <a:spLocks noChangeShapeType="1"/>
          </p:cNvSpPr>
          <p:nvPr/>
        </p:nvSpPr>
        <p:spPr bwMode="auto">
          <a:xfrm>
            <a:off x="4148138" y="5122863"/>
            <a:ext cx="1457325" cy="0"/>
          </a:xfrm>
          <a:prstGeom prst="line">
            <a:avLst/>
          </a:prstGeom>
          <a:noFill/>
          <a:ln w="50800">
            <a:solidFill>
              <a:schemeClr val="bg1"/>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grpSp>
        <p:nvGrpSpPr>
          <p:cNvPr id="122890" name="Group 11">
            <a:extLst>
              <a:ext uri="{FF2B5EF4-FFF2-40B4-BE49-F238E27FC236}">
                <a16:creationId xmlns:a16="http://schemas.microsoft.com/office/drawing/2014/main" id="{C7D7A08A-C936-7AD4-5539-5040D2791C89}"/>
              </a:ext>
            </a:extLst>
          </p:cNvPr>
          <p:cNvGrpSpPr>
            <a:grpSpLocks/>
          </p:cNvGrpSpPr>
          <p:nvPr/>
        </p:nvGrpSpPr>
        <p:grpSpPr bwMode="auto">
          <a:xfrm>
            <a:off x="4067175" y="0"/>
            <a:ext cx="1593850" cy="1071563"/>
            <a:chOff x="2058" y="0"/>
            <a:chExt cx="1004" cy="675"/>
          </a:xfrm>
        </p:grpSpPr>
        <p:sp>
          <p:nvSpPr>
            <p:cNvPr id="122912" name="Rectangle 12">
              <a:extLst>
                <a:ext uri="{FF2B5EF4-FFF2-40B4-BE49-F238E27FC236}">
                  <a16:creationId xmlns:a16="http://schemas.microsoft.com/office/drawing/2014/main" id="{200E14FA-8707-5E8D-02BB-6015A7A9C2A6}"/>
                </a:ext>
              </a:extLst>
            </p:cNvPr>
            <p:cNvSpPr>
              <a:spLocks noChangeArrowheads="1"/>
            </p:cNvSpPr>
            <p:nvPr/>
          </p:nvSpPr>
          <p:spPr bwMode="auto">
            <a:xfrm>
              <a:off x="2145" y="0"/>
              <a:ext cx="862" cy="250"/>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a:solidFill>
                    <a:schemeClr val="bg1"/>
                  </a:solidFill>
                  <a:latin typeface="Pyidaungsu" panose="020B0502040204020203" pitchFamily="34" charset="0"/>
                  <a:cs typeface="Pyidaungsu" panose="020B0502040204020203" pitchFamily="34" charset="0"/>
                </a:rPr>
                <a:t>(၂၁ </a:t>
              </a:r>
              <a:r>
                <a:rPr lang="en-US" altLang="en-US" sz="2000" dirty="0" err="1">
                  <a:solidFill>
                    <a:schemeClr val="bg1"/>
                  </a:solidFill>
                  <a:latin typeface="Pyidaungsu" panose="020B0502040204020203" pitchFamily="34" charset="0"/>
                  <a:cs typeface="Pyidaungsu" panose="020B0502040204020203" pitchFamily="34" charset="0"/>
                </a:rPr>
                <a:t>အုပ</a:t>
              </a:r>
              <a:r>
                <a:rPr lang="en-US" altLang="en-US" sz="2000" dirty="0">
                  <a:solidFill>
                    <a:schemeClr val="bg1"/>
                  </a:solidFill>
                  <a:latin typeface="Pyidaungsu" panose="020B0502040204020203" pitchFamily="34" charset="0"/>
                  <a:cs typeface="Pyidaungsu" panose="020B0502040204020203" pitchFamily="34" charset="0"/>
                </a:rPr>
                <a:t>်)</a:t>
              </a:r>
            </a:p>
          </p:txBody>
        </p:sp>
        <p:sp>
          <p:nvSpPr>
            <p:cNvPr id="921613" name="Rectangle 13">
              <a:extLst>
                <a:ext uri="{FF2B5EF4-FFF2-40B4-BE49-F238E27FC236}">
                  <a16:creationId xmlns:a16="http://schemas.microsoft.com/office/drawing/2014/main" id="{69657A78-9C4D-519A-4051-03A5652F8020}"/>
                </a:ext>
              </a:extLst>
            </p:cNvPr>
            <p:cNvSpPr>
              <a:spLocks noChangeArrowheads="1"/>
            </p:cNvSpPr>
            <p:nvPr/>
          </p:nvSpPr>
          <p:spPr bwMode="auto">
            <a:xfrm>
              <a:off x="2058" y="225"/>
              <a:ext cx="1004" cy="434"/>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76200">
              <a:solidFill>
                <a:srgbClr val="000099"/>
              </a:solidFill>
              <a:miter lim="800000"/>
              <a:headEnd/>
              <a:tailEnd/>
            </a:ln>
            <a:effectLst/>
          </p:spPr>
          <p:txBody>
            <a:bodyPr wrap="none" anchor="ctr"/>
            <a:lstStyle/>
            <a:p>
              <a:pPr>
                <a:defRPr/>
              </a:pPr>
              <a:endParaRPr lang="th-TH">
                <a:latin typeface="WinInnwa" charset="0"/>
                <a:ea typeface="ＭＳ Ｐゴシック" charset="0"/>
              </a:endParaRPr>
            </a:p>
          </p:txBody>
        </p:sp>
        <p:sp>
          <p:nvSpPr>
            <p:cNvPr id="122914" name="Rectangle 14">
              <a:extLst>
                <a:ext uri="{FF2B5EF4-FFF2-40B4-BE49-F238E27FC236}">
                  <a16:creationId xmlns:a16="http://schemas.microsoft.com/office/drawing/2014/main" id="{99BF54B8-FB39-A93A-6FE6-DDF31CE22A51}"/>
                </a:ext>
              </a:extLst>
            </p:cNvPr>
            <p:cNvSpPr>
              <a:spLocks noChangeArrowheads="1"/>
            </p:cNvSpPr>
            <p:nvPr/>
          </p:nvSpPr>
          <p:spPr bwMode="auto">
            <a:xfrm>
              <a:off x="2111" y="281"/>
              <a:ext cx="892" cy="394"/>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600" tIns="50800" rIns="101600" bIns="50800">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1800" dirty="0" err="1">
                  <a:solidFill>
                    <a:srgbClr val="99FF66"/>
                  </a:solidFill>
                  <a:latin typeface="Pyidaungsu" panose="020B0502040204020203" pitchFamily="34" charset="0"/>
                  <a:cs typeface="Pyidaungsu" panose="020B0502040204020203" pitchFamily="34" charset="0"/>
                </a:rPr>
                <a:t>အသင်းတော</a:t>
              </a:r>
              <a:r>
                <a:rPr lang="en-US" altLang="en-US" sz="1800" dirty="0">
                  <a:solidFill>
                    <a:srgbClr val="99FF66"/>
                  </a:solidFill>
                  <a:latin typeface="Pyidaungsu" panose="020B0502040204020203" pitchFamily="34" charset="0"/>
                  <a:cs typeface="Pyidaungsu" panose="020B0502040204020203" pitchFamily="34" charset="0"/>
                </a:rPr>
                <a:t>် </a:t>
              </a:r>
            </a:p>
            <a:p>
              <a:pPr>
                <a:lnSpc>
                  <a:spcPct val="65000"/>
                </a:lnSpc>
                <a:spcBef>
                  <a:spcPct val="50000"/>
                </a:spcBef>
              </a:pPr>
              <a:r>
                <a:rPr lang="en-US" altLang="en-US" sz="1800" dirty="0">
                  <a:solidFill>
                    <a:srgbClr val="99FF66"/>
                  </a:solidFill>
                  <a:latin typeface="Pyidaungsu" panose="020B0502040204020203" pitchFamily="34" charset="0"/>
                  <a:cs typeface="Pyidaungsu" panose="020B0502040204020203" pitchFamily="34" charset="0"/>
                </a:rPr>
                <a:t>ပြဿ</a:t>
              </a:r>
              <a:r>
                <a:rPr lang="en-US" altLang="en-US" sz="1800" dirty="0" err="1">
                  <a:solidFill>
                    <a:srgbClr val="99FF66"/>
                  </a:solidFill>
                  <a:latin typeface="Pyidaungsu" panose="020B0502040204020203" pitchFamily="34" charset="0"/>
                  <a:cs typeface="Pyidaungsu" panose="020B0502040204020203" pitchFamily="34" charset="0"/>
                </a:rPr>
                <a:t>နာ</a:t>
              </a:r>
              <a:endParaRPr lang="en-US" altLang="en-US" sz="1800" dirty="0">
                <a:solidFill>
                  <a:srgbClr val="99FF66"/>
                </a:solidFill>
                <a:latin typeface="Pyidaungsu" panose="020B0502040204020203" pitchFamily="34" charset="0"/>
                <a:cs typeface="Pyidaungsu" panose="020B0502040204020203" pitchFamily="34" charset="0"/>
              </a:endParaRPr>
            </a:p>
          </p:txBody>
        </p:sp>
      </p:grpSp>
      <p:sp>
        <p:nvSpPr>
          <p:cNvPr id="921615" name="Line 15">
            <a:extLst>
              <a:ext uri="{FF2B5EF4-FFF2-40B4-BE49-F238E27FC236}">
                <a16:creationId xmlns:a16="http://schemas.microsoft.com/office/drawing/2014/main" id="{2D075705-BC2E-856D-D1D5-0FE2DE4EB12F}"/>
              </a:ext>
            </a:extLst>
          </p:cNvPr>
          <p:cNvSpPr>
            <a:spLocks noChangeShapeType="1"/>
          </p:cNvSpPr>
          <p:nvPr/>
        </p:nvSpPr>
        <p:spPr bwMode="auto">
          <a:xfrm>
            <a:off x="4152900" y="2584450"/>
            <a:ext cx="148272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921616" name="Line 16">
            <a:extLst>
              <a:ext uri="{FF2B5EF4-FFF2-40B4-BE49-F238E27FC236}">
                <a16:creationId xmlns:a16="http://schemas.microsoft.com/office/drawing/2014/main" id="{0DC62997-EC9B-6490-5409-59A277F5B2EB}"/>
              </a:ext>
            </a:extLst>
          </p:cNvPr>
          <p:cNvSpPr>
            <a:spLocks noChangeShapeType="1"/>
          </p:cNvSpPr>
          <p:nvPr/>
        </p:nvSpPr>
        <p:spPr bwMode="auto">
          <a:xfrm>
            <a:off x="4121150" y="4719638"/>
            <a:ext cx="148272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921617" name="Line 17">
            <a:extLst>
              <a:ext uri="{FF2B5EF4-FFF2-40B4-BE49-F238E27FC236}">
                <a16:creationId xmlns:a16="http://schemas.microsoft.com/office/drawing/2014/main" id="{C1804E34-6EE9-3435-8DD0-2E5CEA69E199}"/>
              </a:ext>
            </a:extLst>
          </p:cNvPr>
          <p:cNvSpPr>
            <a:spLocks noChangeShapeType="1"/>
          </p:cNvSpPr>
          <p:nvPr/>
        </p:nvSpPr>
        <p:spPr bwMode="auto">
          <a:xfrm>
            <a:off x="4464050" y="6062663"/>
            <a:ext cx="865188"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122894" name="Rectangle 18">
            <a:extLst>
              <a:ext uri="{FF2B5EF4-FFF2-40B4-BE49-F238E27FC236}">
                <a16:creationId xmlns:a16="http://schemas.microsoft.com/office/drawing/2014/main" id="{1C097340-0BC1-4F83-B0ED-560248F19CD3}"/>
              </a:ext>
            </a:extLst>
          </p:cNvPr>
          <p:cNvSpPr>
            <a:spLocks noChangeArrowheads="1"/>
          </p:cNvSpPr>
          <p:nvPr/>
        </p:nvSpPr>
        <p:spPr bwMode="auto">
          <a:xfrm>
            <a:off x="6265863" y="266700"/>
            <a:ext cx="3479800" cy="1210541"/>
          </a:xfrm>
          <a:prstGeom prst="rect">
            <a:avLst/>
          </a:prstGeom>
          <a:noFill/>
          <a:ln>
            <a:noFill/>
          </a:ln>
          <a:effectLst>
            <a:outerShdw dist="56796"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60000"/>
              </a:lnSpc>
              <a:spcBef>
                <a:spcPct val="50000"/>
              </a:spcBef>
            </a:pPr>
            <a:r>
              <a:rPr lang="en-US" altLang="en-US" sz="4000" i="1" dirty="0" err="1">
                <a:solidFill>
                  <a:schemeClr val="bg1"/>
                </a:solidFill>
                <a:latin typeface="Pyidaungsu" panose="020B0502040204020203" pitchFamily="34" charset="0"/>
                <a:cs typeface="Pyidaungsu" panose="020B0502040204020203" pitchFamily="34" charset="0"/>
              </a:rPr>
              <a:t>ပေါလု</a:t>
            </a:r>
            <a:r>
              <a:rPr lang="en-US" altLang="en-US" sz="4000" i="1" dirty="0">
                <a:solidFill>
                  <a:schemeClr val="bg1"/>
                </a:solidFill>
                <a:latin typeface="Pyidaungsu" panose="020B0502040204020203" pitchFamily="34" charset="0"/>
                <a:cs typeface="Pyidaungsu" panose="020B0502040204020203" pitchFamily="34" charset="0"/>
              </a:rPr>
              <a:t>၏ </a:t>
            </a:r>
          </a:p>
          <a:p>
            <a:pPr algn="l">
              <a:lnSpc>
                <a:spcPct val="60000"/>
              </a:lnSpc>
              <a:spcBef>
                <a:spcPct val="50000"/>
              </a:spcBef>
            </a:pPr>
            <a:r>
              <a:rPr lang="en-US" altLang="en-US" sz="4000" i="1" dirty="0" err="1">
                <a:solidFill>
                  <a:schemeClr val="bg1"/>
                </a:solidFill>
                <a:latin typeface="Pyidaungsu" panose="020B0502040204020203" pitchFamily="34" charset="0"/>
                <a:cs typeface="Pyidaungsu" panose="020B0502040204020203" pitchFamily="34" charset="0"/>
              </a:rPr>
              <a:t>စာစောင်များ</a:t>
            </a:r>
            <a:endParaRPr lang="en-US" altLang="en-US" sz="4000" i="1" dirty="0">
              <a:solidFill>
                <a:schemeClr val="bg1"/>
              </a:solidFill>
              <a:latin typeface="Pyidaungsu" panose="020B0502040204020203" pitchFamily="34" charset="0"/>
              <a:cs typeface="Pyidaungsu" panose="020B0502040204020203" pitchFamily="34" charset="0"/>
            </a:endParaRPr>
          </a:p>
        </p:txBody>
      </p:sp>
      <p:sp>
        <p:nvSpPr>
          <p:cNvPr id="122895" name="Text Box 19">
            <a:extLst>
              <a:ext uri="{FF2B5EF4-FFF2-40B4-BE49-F238E27FC236}">
                <a16:creationId xmlns:a16="http://schemas.microsoft.com/office/drawing/2014/main" id="{C5E79E8F-1AD2-EDFE-B25E-61740C923475}"/>
              </a:ext>
            </a:extLst>
          </p:cNvPr>
          <p:cNvSpPr txBox="1">
            <a:spLocks noChangeArrowheads="1"/>
          </p:cNvSpPr>
          <p:nvPr/>
        </p:nvSpPr>
        <p:spPr bwMode="auto">
          <a:xfrm>
            <a:off x="852488" y="2881313"/>
            <a:ext cx="286385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p>
        </p:txBody>
      </p:sp>
      <p:sp>
        <p:nvSpPr>
          <p:cNvPr id="122896" name="Rectangle 20">
            <a:extLst>
              <a:ext uri="{FF2B5EF4-FFF2-40B4-BE49-F238E27FC236}">
                <a16:creationId xmlns:a16="http://schemas.microsoft.com/office/drawing/2014/main" id="{1076F0DC-9028-B57A-747E-438A7223D468}"/>
              </a:ext>
            </a:extLst>
          </p:cNvPr>
          <p:cNvSpPr>
            <a:spLocks noChangeArrowheads="1"/>
          </p:cNvSpPr>
          <p:nvPr/>
        </p:nvSpPr>
        <p:spPr bwMode="auto">
          <a:xfrm>
            <a:off x="169863" y="7427913"/>
            <a:ext cx="1454150" cy="2476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000" b="0">
              <a:solidFill>
                <a:srgbClr val="FFFF00"/>
              </a:solidFill>
            </a:endParaRPr>
          </a:p>
        </p:txBody>
      </p:sp>
      <p:sp>
        <p:nvSpPr>
          <p:cNvPr id="122897" name="Text Box 21">
            <a:extLst>
              <a:ext uri="{FF2B5EF4-FFF2-40B4-BE49-F238E27FC236}">
                <a16:creationId xmlns:a16="http://schemas.microsoft.com/office/drawing/2014/main" id="{8B0F2F1E-8CC6-7804-9454-B17D5F56F6E3}"/>
              </a:ext>
            </a:extLst>
          </p:cNvPr>
          <p:cNvSpPr txBox="1">
            <a:spLocks noChangeArrowheads="1"/>
          </p:cNvSpPr>
          <p:nvPr/>
        </p:nvSpPr>
        <p:spPr bwMode="auto">
          <a:xfrm>
            <a:off x="5734050" y="3373438"/>
            <a:ext cx="3565525" cy="3079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400" b="0">
              <a:solidFill>
                <a:srgbClr val="FFFF00"/>
              </a:solidFill>
            </a:endParaRPr>
          </a:p>
        </p:txBody>
      </p:sp>
      <p:sp>
        <p:nvSpPr>
          <p:cNvPr id="921622" name="Rectangle 22">
            <a:extLst>
              <a:ext uri="{FF2B5EF4-FFF2-40B4-BE49-F238E27FC236}">
                <a16:creationId xmlns:a16="http://schemas.microsoft.com/office/drawing/2014/main" id="{E49BB179-8244-E117-113F-2D1453657DD5}"/>
              </a:ext>
            </a:extLst>
          </p:cNvPr>
          <p:cNvSpPr>
            <a:spLocks noChangeArrowheads="1"/>
          </p:cNvSpPr>
          <p:nvPr/>
        </p:nvSpPr>
        <p:spPr bwMode="auto">
          <a:xfrm>
            <a:off x="4156075" y="1979613"/>
            <a:ext cx="1452563" cy="607299"/>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r>
              <a:rPr lang="en-US" altLang="en-US" sz="1600" b="0" dirty="0" err="1">
                <a:solidFill>
                  <a:srgbClr val="FFFF00"/>
                </a:solidFill>
                <a:latin typeface="Pyidaungsu" panose="020B0502040204020203" pitchFamily="34" charset="0"/>
                <a:cs typeface="Pyidaungsu" panose="020B0502040204020203" pitchFamily="34" charset="0"/>
              </a:rPr>
              <a:t>ရောမ</a:t>
            </a:r>
            <a:endParaRPr lang="en-US" altLang="en-US" sz="1600" b="0" dirty="0">
              <a:solidFill>
                <a:srgbClr val="FFFF00"/>
              </a:solidFill>
              <a:latin typeface="Pyidaungsu" panose="020B0502040204020203" pitchFamily="34" charset="0"/>
              <a:cs typeface="Pyidaungsu" panose="020B0502040204020203" pitchFamily="34" charset="0"/>
            </a:endParaRPr>
          </a:p>
          <a:p>
            <a:pPr>
              <a:lnSpc>
                <a:spcPct val="35000"/>
              </a:lnSpc>
              <a:spcBef>
                <a:spcPct val="50000"/>
              </a:spcBef>
            </a:pPr>
            <a:r>
              <a:rPr lang="en-US" altLang="en-US" sz="1600" b="0" dirty="0">
                <a:solidFill>
                  <a:srgbClr val="FFFF00"/>
                </a:solidFill>
                <a:latin typeface="Pyidaungsu" panose="020B0502040204020203" pitchFamily="34" charset="0"/>
                <a:cs typeface="Pyidaungsu" panose="020B0502040204020203" pitchFamily="34" charset="0"/>
              </a:rPr>
              <a:t>၁ </a:t>
            </a:r>
            <a:r>
              <a:rPr lang="en-US" altLang="en-US" sz="1600" b="0" dirty="0" err="1">
                <a:solidFill>
                  <a:srgbClr val="FFFF00"/>
                </a:solidFill>
                <a:latin typeface="Pyidaungsu" panose="020B0502040204020203" pitchFamily="34" charset="0"/>
                <a:cs typeface="Pyidaungsu" panose="020B0502040204020203" pitchFamily="34" charset="0"/>
              </a:rPr>
              <a:t>ကောရိန္တု</a:t>
            </a:r>
            <a:endParaRPr lang="en-US" altLang="en-US" sz="1600" b="0" dirty="0">
              <a:solidFill>
                <a:srgbClr val="FFFF00"/>
              </a:solidFill>
              <a:latin typeface="Pyidaungsu" panose="020B0502040204020203" pitchFamily="34" charset="0"/>
              <a:cs typeface="Pyidaungsu" panose="020B0502040204020203" pitchFamily="34" charset="0"/>
            </a:endParaRPr>
          </a:p>
          <a:p>
            <a:pPr>
              <a:lnSpc>
                <a:spcPct val="35000"/>
              </a:lnSpc>
              <a:spcBef>
                <a:spcPct val="50000"/>
              </a:spcBef>
            </a:pPr>
            <a:r>
              <a:rPr lang="en-US" altLang="en-US" sz="1600" b="0" dirty="0">
                <a:solidFill>
                  <a:srgbClr val="FFFF00"/>
                </a:solidFill>
                <a:latin typeface="Pyidaungsu" panose="020B0502040204020203" pitchFamily="34" charset="0"/>
                <a:cs typeface="Pyidaungsu" panose="020B0502040204020203" pitchFamily="34" charset="0"/>
              </a:rPr>
              <a:t>၂ကောရိန္တု</a:t>
            </a:r>
            <a:endParaRPr lang="en-US" altLang="en-US" sz="1400" b="0" dirty="0">
              <a:solidFill>
                <a:srgbClr val="FFFF00"/>
              </a:solidFill>
              <a:latin typeface="Pyidaungsu" panose="020B0502040204020203" pitchFamily="34" charset="0"/>
              <a:cs typeface="Pyidaungsu" panose="020B0502040204020203" pitchFamily="34" charset="0"/>
            </a:endParaRPr>
          </a:p>
        </p:txBody>
      </p:sp>
      <p:sp>
        <p:nvSpPr>
          <p:cNvPr id="122899" name="Rectangle 23">
            <a:extLst>
              <a:ext uri="{FF2B5EF4-FFF2-40B4-BE49-F238E27FC236}">
                <a16:creationId xmlns:a16="http://schemas.microsoft.com/office/drawing/2014/main" id="{25DAD998-FE23-ACFB-C252-67FEB9DA3504}"/>
              </a:ext>
            </a:extLst>
          </p:cNvPr>
          <p:cNvSpPr>
            <a:spLocks noChangeArrowheads="1"/>
          </p:cNvSpPr>
          <p:nvPr/>
        </p:nvSpPr>
        <p:spPr bwMode="auto">
          <a:xfrm>
            <a:off x="3967163" y="1219200"/>
            <a:ext cx="1768475" cy="90199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endParaRPr lang="en-US" altLang="en-US" sz="1400" u="sng" dirty="0">
              <a:solidFill>
                <a:schemeClr val="bg1"/>
              </a:solidFill>
            </a:endParaRPr>
          </a:p>
          <a:p>
            <a:pPr>
              <a:lnSpc>
                <a:spcPct val="35000"/>
              </a:lnSpc>
              <a:spcBef>
                <a:spcPct val="50000"/>
              </a:spcBef>
            </a:pPr>
            <a:r>
              <a:rPr lang="en-US" altLang="en-US" sz="1400" dirty="0" err="1">
                <a:solidFill>
                  <a:schemeClr val="bg1"/>
                </a:solidFill>
                <a:latin typeface="Pyidaungsu" panose="020B0502040204020203" pitchFamily="34" charset="0"/>
                <a:cs typeface="Pyidaungsu" panose="020B0502040204020203" pitchFamily="34" charset="0"/>
              </a:rPr>
              <a:t>ပေါလုထံမ</a:t>
            </a:r>
            <a:r>
              <a:rPr lang="en-US" altLang="en-US" sz="1400" dirty="0">
                <a:solidFill>
                  <a:schemeClr val="bg1"/>
                </a:solidFill>
                <a:latin typeface="Pyidaungsu" panose="020B0502040204020203" pitchFamily="34" charset="0"/>
                <a:cs typeface="Pyidaungsu" panose="020B0502040204020203" pitchFamily="34" charset="0"/>
              </a:rPr>
              <a:t>ှ </a:t>
            </a:r>
          </a:p>
          <a:p>
            <a:pPr>
              <a:lnSpc>
                <a:spcPct val="35000"/>
              </a:lnSpc>
              <a:spcBef>
                <a:spcPct val="50000"/>
              </a:spcBef>
            </a:pPr>
            <a:r>
              <a:rPr lang="en-US" altLang="en-US" sz="1400" dirty="0" err="1">
                <a:solidFill>
                  <a:schemeClr val="bg1"/>
                </a:solidFill>
                <a:latin typeface="Pyidaungsu" panose="020B0502040204020203" pitchFamily="34" charset="0"/>
                <a:cs typeface="Pyidaungsu" panose="020B0502040204020203" pitchFamily="34" charset="0"/>
              </a:rPr>
              <a:t>စာစောင်များ</a:t>
            </a:r>
            <a:endParaRPr lang="en-US" altLang="en-US" sz="1400" dirty="0">
              <a:solidFill>
                <a:schemeClr val="bg1"/>
              </a:solidFill>
              <a:latin typeface="Pyidaungsu" panose="020B0502040204020203" pitchFamily="34" charset="0"/>
              <a:cs typeface="Pyidaungsu" panose="020B0502040204020203" pitchFamily="34" charset="0"/>
            </a:endParaRPr>
          </a:p>
          <a:p>
            <a:pPr>
              <a:lnSpc>
                <a:spcPct val="55000"/>
              </a:lnSpc>
              <a:spcBef>
                <a:spcPct val="50000"/>
              </a:spcBef>
            </a:pPr>
            <a:endParaRPr lang="en-US" altLang="en-US" sz="2000" dirty="0">
              <a:solidFill>
                <a:schemeClr val="bg1"/>
              </a:solidFill>
            </a:endParaRPr>
          </a:p>
        </p:txBody>
      </p:sp>
      <p:sp>
        <p:nvSpPr>
          <p:cNvPr id="122901" name="Rectangle 28">
            <a:extLst>
              <a:ext uri="{FF2B5EF4-FFF2-40B4-BE49-F238E27FC236}">
                <a16:creationId xmlns:a16="http://schemas.microsoft.com/office/drawing/2014/main" id="{F2318407-30ED-052C-FA26-B9FAF7B55D7D}"/>
              </a:ext>
            </a:extLst>
          </p:cNvPr>
          <p:cNvSpPr>
            <a:spLocks noChangeArrowheads="1"/>
          </p:cNvSpPr>
          <p:nvPr/>
        </p:nvSpPr>
        <p:spPr bwMode="auto">
          <a:xfrm>
            <a:off x="5661025" y="3912371"/>
            <a:ext cx="571499" cy="1197721"/>
          </a:xfrm>
          <a:prstGeom prst="rect">
            <a:avLst/>
          </a:prstGeom>
          <a:noFill/>
          <a:ln>
            <a:noFill/>
          </a:ln>
          <a:effectLst>
            <a:outerShdw dist="71842"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7200" b="0" dirty="0">
                <a:solidFill>
                  <a:schemeClr val="hlink"/>
                </a:solidFill>
              </a:rPr>
              <a:t>}</a:t>
            </a:r>
          </a:p>
        </p:txBody>
      </p:sp>
      <p:sp>
        <p:nvSpPr>
          <p:cNvPr id="122903" name="Text Box 31">
            <a:extLst>
              <a:ext uri="{FF2B5EF4-FFF2-40B4-BE49-F238E27FC236}">
                <a16:creationId xmlns:a16="http://schemas.microsoft.com/office/drawing/2014/main" id="{CDE6791B-A0AF-AB5F-F911-26234FE00BED}"/>
              </a:ext>
            </a:extLst>
          </p:cNvPr>
          <p:cNvSpPr txBox="1">
            <a:spLocks noChangeArrowheads="1"/>
          </p:cNvSpPr>
          <p:nvPr/>
        </p:nvSpPr>
        <p:spPr bwMode="auto">
          <a:xfrm>
            <a:off x="9693275" y="-17463"/>
            <a:ext cx="185738"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122904" name="Text Box 35">
            <a:extLst>
              <a:ext uri="{FF2B5EF4-FFF2-40B4-BE49-F238E27FC236}">
                <a16:creationId xmlns:a16="http://schemas.microsoft.com/office/drawing/2014/main" id="{DA6A38C7-7FA5-7765-C468-DF5C73D1BE77}"/>
              </a:ext>
            </a:extLst>
          </p:cNvPr>
          <p:cNvSpPr txBox="1">
            <a:spLocks noChangeArrowheads="1"/>
          </p:cNvSpPr>
          <p:nvPr/>
        </p:nvSpPr>
        <p:spPr bwMode="auto">
          <a:xfrm>
            <a:off x="8821738" y="7399338"/>
            <a:ext cx="184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000">
              <a:solidFill>
                <a:srgbClr val="FFFFFF"/>
              </a:solidFill>
              <a:latin typeface="Win Innwa" pitchFamily="2" charset="0"/>
            </a:endParaRPr>
          </a:p>
        </p:txBody>
      </p:sp>
      <p:sp>
        <p:nvSpPr>
          <p:cNvPr id="122905" name="Text Box 36">
            <a:extLst>
              <a:ext uri="{FF2B5EF4-FFF2-40B4-BE49-F238E27FC236}">
                <a16:creationId xmlns:a16="http://schemas.microsoft.com/office/drawing/2014/main" id="{D23CCFFF-6F45-0A01-DE01-D28B9DFF9012}"/>
              </a:ext>
            </a:extLst>
          </p:cNvPr>
          <p:cNvSpPr txBox="1">
            <a:spLocks noChangeArrowheads="1"/>
          </p:cNvSpPr>
          <p:nvPr/>
        </p:nvSpPr>
        <p:spPr bwMode="auto">
          <a:xfrm>
            <a:off x="9169400" y="7402513"/>
            <a:ext cx="3286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latin typeface="Win Innwa" pitchFamily="2" charset="0"/>
              </a:rPr>
              <a:t>52</a:t>
            </a:r>
          </a:p>
        </p:txBody>
      </p:sp>
      <p:sp>
        <p:nvSpPr>
          <p:cNvPr id="122906" name="Text Box 37">
            <a:extLst>
              <a:ext uri="{FF2B5EF4-FFF2-40B4-BE49-F238E27FC236}">
                <a16:creationId xmlns:a16="http://schemas.microsoft.com/office/drawing/2014/main" id="{97CB2FFA-85C1-9EF7-B4F8-306A8B2C0FE4}"/>
              </a:ext>
            </a:extLst>
          </p:cNvPr>
          <p:cNvSpPr txBox="1">
            <a:spLocks noChangeArrowheads="1"/>
          </p:cNvSpPr>
          <p:nvPr/>
        </p:nvSpPr>
        <p:spPr bwMode="auto">
          <a:xfrm>
            <a:off x="9621838" y="7345363"/>
            <a:ext cx="284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latin typeface="Win Innwa" pitchFamily="2" charset="0"/>
              </a:rPr>
              <a:t>4</a:t>
            </a:r>
          </a:p>
        </p:txBody>
      </p:sp>
      <p:sp>
        <p:nvSpPr>
          <p:cNvPr id="42" name="Rectangle 43">
            <a:extLst>
              <a:ext uri="{FF2B5EF4-FFF2-40B4-BE49-F238E27FC236}">
                <a16:creationId xmlns:a16="http://schemas.microsoft.com/office/drawing/2014/main" id="{EF70DCF3-7407-E38E-7B49-D396E941BDD6}"/>
              </a:ext>
            </a:extLst>
          </p:cNvPr>
          <p:cNvSpPr>
            <a:spLocks noChangeArrowheads="1"/>
          </p:cNvSpPr>
          <p:nvPr/>
        </p:nvSpPr>
        <p:spPr bwMode="auto">
          <a:xfrm>
            <a:off x="3983039" y="2489226"/>
            <a:ext cx="1751011" cy="1055114"/>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endParaRPr lang="en-US" altLang="en-US" sz="1400" dirty="0">
              <a:solidFill>
                <a:srgbClr val="FFFF00"/>
              </a:solidFill>
            </a:endParaRP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ဂလာတိ</a:t>
            </a: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ဧဖက်</a:t>
            </a: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ဖိလိပိ</a:t>
            </a: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ကောလောသဲ</a:t>
            </a:r>
            <a:endParaRPr lang="en-US" altLang="en-US" sz="1600" dirty="0">
              <a:solidFill>
                <a:srgbClr val="FFFF00"/>
              </a:solidFill>
              <a:latin typeface="Pyidaungsu" panose="020B0502040204020203" pitchFamily="34" charset="0"/>
              <a:cs typeface="Pyidaungsu" panose="020B0502040204020203" pitchFamily="34" charset="0"/>
            </a:endParaRPr>
          </a:p>
        </p:txBody>
      </p:sp>
      <p:sp>
        <p:nvSpPr>
          <p:cNvPr id="48" name="Rectangle 42">
            <a:extLst>
              <a:ext uri="{FF2B5EF4-FFF2-40B4-BE49-F238E27FC236}">
                <a16:creationId xmlns:a16="http://schemas.microsoft.com/office/drawing/2014/main" id="{DA765A55-FC30-E0F8-06BE-E08D51A6D9E4}"/>
              </a:ext>
            </a:extLst>
          </p:cNvPr>
          <p:cNvSpPr>
            <a:spLocks noChangeArrowheads="1"/>
          </p:cNvSpPr>
          <p:nvPr/>
        </p:nvSpPr>
        <p:spPr bwMode="auto">
          <a:xfrm>
            <a:off x="3983038" y="3344863"/>
            <a:ext cx="1768475" cy="149369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endParaRPr lang="en-US" altLang="en-US" sz="1400" dirty="0">
              <a:solidFill>
                <a:srgbClr val="FFFF00"/>
              </a:solidFill>
            </a:endParaRPr>
          </a:p>
          <a:p>
            <a:pPr>
              <a:lnSpc>
                <a:spcPct val="35000"/>
              </a:lnSpc>
              <a:spcBef>
                <a:spcPct val="50000"/>
              </a:spcBef>
            </a:pPr>
            <a:endParaRPr lang="en-US" altLang="en-US" sz="1400" dirty="0">
              <a:solidFill>
                <a:srgbClr val="FFFF00"/>
              </a:solidFill>
            </a:endParaRP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၁ သက်သလောနိတ်</a:t>
            </a: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၂ သက်သလောနိတ်</a:t>
            </a: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၁ တိမောသေ</a:t>
            </a: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၂ တိမောသေ</a:t>
            </a: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တိတု</a:t>
            </a:r>
            <a:endParaRPr lang="en-US" altLang="en-US" sz="1600" dirty="0">
              <a:solidFill>
                <a:srgbClr val="FFFF00"/>
              </a:solidFill>
              <a:latin typeface="Pyidaungsu" panose="020B0502040204020203" pitchFamily="34" charset="0"/>
              <a:cs typeface="Pyidaungsu" panose="020B0502040204020203" pitchFamily="34" charset="0"/>
            </a:endParaRPr>
          </a:p>
        </p:txBody>
      </p:sp>
      <p:sp>
        <p:nvSpPr>
          <p:cNvPr id="56" name="Rectangle 55">
            <a:extLst>
              <a:ext uri="{FF2B5EF4-FFF2-40B4-BE49-F238E27FC236}">
                <a16:creationId xmlns:a16="http://schemas.microsoft.com/office/drawing/2014/main" id="{E85A12B9-0B8F-FA46-C818-8F31FD1C37D5}"/>
              </a:ext>
            </a:extLst>
          </p:cNvPr>
          <p:cNvSpPr>
            <a:spLocks noChangeArrowheads="1"/>
          </p:cNvSpPr>
          <p:nvPr/>
        </p:nvSpPr>
        <p:spPr bwMode="auto">
          <a:xfrm>
            <a:off x="3967164" y="4940968"/>
            <a:ext cx="1770062" cy="64227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endParaRPr lang="en-US" altLang="en-US" sz="1400" dirty="0">
              <a:solidFill>
                <a:srgbClr val="FFFF00"/>
              </a:solidFill>
            </a:endParaRPr>
          </a:p>
          <a:p>
            <a:pPr>
              <a:lnSpc>
                <a:spcPct val="35000"/>
              </a:lnSpc>
              <a:spcBef>
                <a:spcPct val="50000"/>
              </a:spcBef>
            </a:pPr>
            <a:endParaRPr lang="en-US" altLang="en-US" sz="1400" dirty="0">
              <a:solidFill>
                <a:srgbClr val="FFFF00"/>
              </a:solidFill>
            </a:endParaRPr>
          </a:p>
          <a:p>
            <a:pPr>
              <a:lnSpc>
                <a:spcPct val="35000"/>
              </a:lnSpc>
              <a:spcBef>
                <a:spcPct val="50000"/>
              </a:spcBef>
            </a:pPr>
            <a:r>
              <a:rPr lang="en-US" altLang="en-US" sz="2000" dirty="0" err="1">
                <a:solidFill>
                  <a:srgbClr val="FFFF00"/>
                </a:solidFill>
                <a:latin typeface="Pyidaungsu" panose="020B0502040204020203" pitchFamily="34" charset="0"/>
                <a:cs typeface="Pyidaungsu" panose="020B0502040204020203" pitchFamily="34" charset="0"/>
              </a:rPr>
              <a:t>ဖိလေမုန</a:t>
            </a:r>
            <a:r>
              <a:rPr lang="en-US" altLang="en-US" sz="2000" dirty="0">
                <a:solidFill>
                  <a:srgbClr val="FFFF00"/>
                </a:solidFill>
                <a:latin typeface="Pyidaungsu" panose="020B0502040204020203" pitchFamily="34" charset="0"/>
                <a:cs typeface="Pyidaungsu" panose="020B0502040204020203" pitchFamily="34" charset="0"/>
              </a:rPr>
              <a:t>်</a:t>
            </a:r>
          </a:p>
        </p:txBody>
      </p:sp>
      <p:sp>
        <p:nvSpPr>
          <p:cNvPr id="57" name="Rectangle 52">
            <a:extLst>
              <a:ext uri="{FF2B5EF4-FFF2-40B4-BE49-F238E27FC236}">
                <a16:creationId xmlns:a16="http://schemas.microsoft.com/office/drawing/2014/main" id="{1D21F566-72D3-22AC-EB40-47D837039BC4}"/>
              </a:ext>
            </a:extLst>
          </p:cNvPr>
          <p:cNvSpPr>
            <a:spLocks noChangeArrowheads="1"/>
          </p:cNvSpPr>
          <p:nvPr/>
        </p:nvSpPr>
        <p:spPr bwMode="auto">
          <a:xfrm>
            <a:off x="525463" y="1757363"/>
            <a:ext cx="3333750" cy="81351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80000"/>
              </a:lnSpc>
            </a:pPr>
            <a:r>
              <a:rPr lang="en-US" altLang="en-US" sz="2800" dirty="0" err="1">
                <a:solidFill>
                  <a:srgbClr val="FFFF00"/>
                </a:solidFill>
                <a:latin typeface="Pyidaungsu" panose="020B0502040204020203" pitchFamily="34" charset="0"/>
                <a:cs typeface="Pyidaungsu" panose="020B0502040204020203" pitchFamily="34" charset="0"/>
              </a:rPr>
              <a:t>ပေါလု</a:t>
            </a:r>
            <a:r>
              <a:rPr lang="en-US" altLang="en-US" sz="2800" dirty="0">
                <a:solidFill>
                  <a:srgbClr val="FFFF00"/>
                </a:solidFill>
                <a:latin typeface="Pyidaungsu" panose="020B0502040204020203" pitchFamily="34" charset="0"/>
                <a:cs typeface="Pyidaungsu" panose="020B0502040204020203" pitchFamily="34" charset="0"/>
              </a:rPr>
              <a:t>၏ </a:t>
            </a:r>
            <a:r>
              <a:rPr lang="en-US" altLang="en-US" sz="2800" dirty="0" err="1">
                <a:solidFill>
                  <a:srgbClr val="FFFF00"/>
                </a:solidFill>
                <a:latin typeface="Pyidaungsu" panose="020B0502040204020203" pitchFamily="34" charset="0"/>
                <a:cs typeface="Pyidaungsu" panose="020B0502040204020203" pitchFamily="34" charset="0"/>
              </a:rPr>
              <a:t>စာစောင်များ</a:t>
            </a:r>
            <a:r>
              <a:rPr lang="en-US" altLang="en-US" sz="2800" dirty="0">
                <a:solidFill>
                  <a:srgbClr val="FFFF00"/>
                </a:solidFill>
                <a:latin typeface="Pyidaungsu" panose="020B0502040204020203" pitchFamily="34" charset="0"/>
                <a:cs typeface="Pyidaungsu" panose="020B0502040204020203" pitchFamily="34" charset="0"/>
              </a:rPr>
              <a:t> </a:t>
            </a:r>
            <a:r>
              <a:rPr lang="en-US" altLang="en-US" sz="2800" dirty="0" err="1">
                <a:solidFill>
                  <a:srgbClr val="FFFF00"/>
                </a:solidFill>
                <a:latin typeface="Pyidaungsu" panose="020B0502040204020203" pitchFamily="34" charset="0"/>
                <a:cs typeface="Pyidaungsu" panose="020B0502040204020203" pitchFamily="34" charset="0"/>
              </a:rPr>
              <a:t>ပြည</a:t>
            </a:r>
            <a:r>
              <a:rPr lang="en-US" altLang="en-US" sz="2800" dirty="0">
                <a:solidFill>
                  <a:srgbClr val="FFFF00"/>
                </a:solidFill>
                <a:latin typeface="Pyidaungsu" panose="020B0502040204020203" pitchFamily="34" charset="0"/>
                <a:cs typeface="Pyidaungsu" panose="020B0502040204020203" pitchFamily="34" charset="0"/>
              </a:rPr>
              <a:t>့်</a:t>
            </a:r>
            <a:r>
              <a:rPr lang="en-US" altLang="en-US" sz="2800" dirty="0" err="1">
                <a:solidFill>
                  <a:srgbClr val="FFFF00"/>
                </a:solidFill>
                <a:latin typeface="Pyidaungsu" panose="020B0502040204020203" pitchFamily="34" charset="0"/>
                <a:cs typeface="Pyidaungsu" panose="020B0502040204020203" pitchFamily="34" charset="0"/>
              </a:rPr>
              <a:t>စုံသည</a:t>
            </a:r>
            <a:r>
              <a:rPr lang="en-US" altLang="en-US" sz="2800" dirty="0">
                <a:solidFill>
                  <a:srgbClr val="FFFF00"/>
                </a:solidFill>
                <a:latin typeface="Pyidaungsu" panose="020B0502040204020203" pitchFamily="34" charset="0"/>
                <a:cs typeface="Pyidaungsu" panose="020B0502040204020203" pitchFamily="34" charset="0"/>
              </a:rPr>
              <a:t>်</a:t>
            </a:r>
            <a:endParaRPr lang="en-US" altLang="en-US" sz="3600" dirty="0">
              <a:solidFill>
                <a:srgbClr val="FFFF00"/>
              </a:solidFill>
            </a:endParaRPr>
          </a:p>
        </p:txBody>
      </p:sp>
      <p:sp>
        <p:nvSpPr>
          <p:cNvPr id="58" name="AutoShape 58">
            <a:extLst>
              <a:ext uri="{FF2B5EF4-FFF2-40B4-BE49-F238E27FC236}">
                <a16:creationId xmlns:a16="http://schemas.microsoft.com/office/drawing/2014/main" id="{3DBF7511-B530-D1AB-6F47-A0C703404D98}"/>
              </a:ext>
            </a:extLst>
          </p:cNvPr>
          <p:cNvSpPr>
            <a:spLocks noChangeArrowheads="1"/>
          </p:cNvSpPr>
          <p:nvPr/>
        </p:nvSpPr>
        <p:spPr bwMode="auto">
          <a:xfrm>
            <a:off x="3914775" y="1246188"/>
            <a:ext cx="1884363" cy="4629150"/>
          </a:xfrm>
          <a:prstGeom prst="roundRect">
            <a:avLst>
              <a:gd name="adj" fmla="val 16667"/>
            </a:avLst>
          </a:prstGeom>
          <a:noFill/>
          <a:ln w="76200">
            <a:solidFill>
              <a:schemeClr val="hlink"/>
            </a:solidFill>
            <a:round/>
            <a:headEnd/>
            <a:tailEnd/>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Tree>
    <p:extLst>
      <p:ext uri="{BB962C8B-B14F-4D97-AF65-F5344CB8AC3E}">
        <p14:creationId xmlns:p14="http://schemas.microsoft.com/office/powerpoint/2010/main" val="3073726426"/>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ppt_x"/>
                                          </p:val>
                                        </p:tav>
                                        <p:tav tm="100000">
                                          <p:val>
                                            <p:strVal val="#ppt_x"/>
                                          </p:val>
                                        </p:tav>
                                      </p:tavLst>
                                    </p:anim>
                                    <p:anim calcmode="lin" valueType="num">
                                      <p:cBhvr additive="base">
                                        <p:cTn id="8" dur="500" fill="hold"/>
                                        <p:tgtEl>
                                          <p:spTgt spid="5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dissolve">
                                      <p:cBhvr>
                                        <p:cTn id="1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utoUpdateAnimBg="0"/>
      <p:bldP spid="5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3015" name="Oval 1063">
            <a:extLst>
              <a:ext uri="{FF2B5EF4-FFF2-40B4-BE49-F238E27FC236}">
                <a16:creationId xmlns:a16="http://schemas.microsoft.com/office/drawing/2014/main" id="{1D684734-BED9-456C-83FD-4BAE2B2ECBCC}"/>
              </a:ext>
            </a:extLst>
          </p:cNvPr>
          <p:cNvSpPr>
            <a:spLocks noChangeArrowheads="1"/>
          </p:cNvSpPr>
          <p:nvPr/>
        </p:nvSpPr>
        <p:spPr bwMode="auto">
          <a:xfrm>
            <a:off x="3767138" y="3354388"/>
            <a:ext cx="2184400" cy="803275"/>
          </a:xfrm>
          <a:prstGeom prst="ellipse">
            <a:avLst/>
          </a:prstGeom>
          <a:noFill/>
          <a:ln w="57150">
            <a:solidFill>
              <a:srgbClr val="8DF3FB"/>
            </a:solidFill>
            <a:round/>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33123" name="Text Box 1027">
            <a:extLst>
              <a:ext uri="{FF2B5EF4-FFF2-40B4-BE49-F238E27FC236}">
                <a16:creationId xmlns:a16="http://schemas.microsoft.com/office/drawing/2014/main" id="{A138549B-36C6-BD21-A073-4337B5938AED}"/>
              </a:ext>
            </a:extLst>
          </p:cNvPr>
          <p:cNvSpPr txBox="1">
            <a:spLocks noChangeArrowheads="1"/>
          </p:cNvSpPr>
          <p:nvPr/>
        </p:nvSpPr>
        <p:spPr bwMode="auto">
          <a:xfrm>
            <a:off x="5130800" y="3373438"/>
            <a:ext cx="3986213" cy="37306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800" b="0">
              <a:solidFill>
                <a:srgbClr val="FFFFFF"/>
              </a:solidFill>
            </a:endParaRPr>
          </a:p>
        </p:txBody>
      </p:sp>
      <p:sp>
        <p:nvSpPr>
          <p:cNvPr id="133124" name="Text Box 1042">
            <a:extLst>
              <a:ext uri="{FF2B5EF4-FFF2-40B4-BE49-F238E27FC236}">
                <a16:creationId xmlns:a16="http://schemas.microsoft.com/office/drawing/2014/main" id="{647F6CB2-6E61-8078-8C3C-EC1DFD393B19}"/>
              </a:ext>
            </a:extLst>
          </p:cNvPr>
          <p:cNvSpPr txBox="1">
            <a:spLocks noChangeArrowheads="1"/>
          </p:cNvSpPr>
          <p:nvPr/>
        </p:nvSpPr>
        <p:spPr bwMode="auto">
          <a:xfrm>
            <a:off x="5130800" y="3373438"/>
            <a:ext cx="3986213" cy="37306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800" b="0">
              <a:solidFill>
                <a:srgbClr val="FFFFFF"/>
              </a:solidFill>
            </a:endParaRPr>
          </a:p>
        </p:txBody>
      </p:sp>
      <p:sp>
        <p:nvSpPr>
          <p:cNvPr id="133125" name="Text Box 1050">
            <a:extLst>
              <a:ext uri="{FF2B5EF4-FFF2-40B4-BE49-F238E27FC236}">
                <a16:creationId xmlns:a16="http://schemas.microsoft.com/office/drawing/2014/main" id="{BE79A111-9640-F8B3-276D-3192B408698B}"/>
              </a:ext>
            </a:extLst>
          </p:cNvPr>
          <p:cNvSpPr txBox="1">
            <a:spLocks noChangeArrowheads="1"/>
          </p:cNvSpPr>
          <p:nvPr/>
        </p:nvSpPr>
        <p:spPr bwMode="auto">
          <a:xfrm>
            <a:off x="9693275" y="-17463"/>
            <a:ext cx="185738" cy="400051"/>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1023004" name="Text Box 1052">
            <a:extLst>
              <a:ext uri="{FF2B5EF4-FFF2-40B4-BE49-F238E27FC236}">
                <a16:creationId xmlns:a16="http://schemas.microsoft.com/office/drawing/2014/main" id="{CD51281E-B987-1180-8B63-68CA37923596}"/>
              </a:ext>
            </a:extLst>
          </p:cNvPr>
          <p:cNvSpPr txBox="1">
            <a:spLocks noChangeArrowheads="1"/>
          </p:cNvSpPr>
          <p:nvPr/>
        </p:nvSpPr>
        <p:spPr bwMode="auto">
          <a:xfrm>
            <a:off x="466725" y="1398588"/>
            <a:ext cx="8950325" cy="861732"/>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my-MM" altLang="en-US" sz="2000" i="1" dirty="0">
                <a:solidFill>
                  <a:srgbClr val="FFFFFF"/>
                </a:solidFill>
                <a:latin typeface="Pyidaungsu" panose="020B0502040204020203" pitchFamily="34" charset="0"/>
                <a:cs typeface="Pyidaungsu" panose="020B0502040204020203" pitchFamily="34" charset="0"/>
              </a:rPr>
              <a:t>ပေါလု၏ မှန်ကန်သေသပ်သော သီအိုရီ၂ခု၏ သော့ချက်</a:t>
            </a:r>
          </a:p>
          <a:p>
            <a:pPr>
              <a:spcBef>
                <a:spcPct val="50000"/>
              </a:spcBef>
            </a:pPr>
            <a:r>
              <a:rPr lang="my-MM" altLang="en-US" sz="2000" i="1" dirty="0">
                <a:solidFill>
                  <a:srgbClr val="FFFFFF"/>
                </a:solidFill>
                <a:latin typeface="Pyidaungsu" panose="020B0502040204020203" pitchFamily="34" charset="0"/>
                <a:cs typeface="Pyidaungsu" panose="020B0502040204020203" pitchFamily="34" charset="0"/>
              </a:rPr>
              <a:t>ခရစ်ယာန်အကြံအစည်နှင့်လုပ်ကိုင်မှု၏ အခြေခံအုတ်မြစ်</a:t>
            </a:r>
            <a:endParaRPr lang="en-US" altLang="en-US" sz="2000" i="1" dirty="0">
              <a:solidFill>
                <a:srgbClr val="FFFFFF"/>
              </a:solidFill>
              <a:latin typeface="Pyidaungsu" panose="020B0502040204020203" pitchFamily="34" charset="0"/>
              <a:cs typeface="Pyidaungsu" panose="020B0502040204020203" pitchFamily="34" charset="0"/>
            </a:endParaRPr>
          </a:p>
        </p:txBody>
      </p:sp>
      <p:sp>
        <p:nvSpPr>
          <p:cNvPr id="1023005" name="Text Box 1053">
            <a:extLst>
              <a:ext uri="{FF2B5EF4-FFF2-40B4-BE49-F238E27FC236}">
                <a16:creationId xmlns:a16="http://schemas.microsoft.com/office/drawing/2014/main" id="{DE667884-C19B-5B2A-1168-C0531EBCA380}"/>
              </a:ext>
            </a:extLst>
          </p:cNvPr>
          <p:cNvSpPr txBox="1">
            <a:spLocks noChangeArrowheads="1"/>
          </p:cNvSpPr>
          <p:nvPr/>
        </p:nvSpPr>
        <p:spPr bwMode="auto">
          <a:xfrm>
            <a:off x="1060450" y="2439988"/>
            <a:ext cx="7467600" cy="70784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my-MM" altLang="en-US" sz="2000" dirty="0">
                <a:solidFill>
                  <a:schemeClr val="bg1"/>
                </a:solidFill>
                <a:latin typeface="Pyidaungsu" panose="020B0502040204020203" pitchFamily="34" charset="0"/>
                <a:cs typeface="Pyidaungsu" panose="020B0502040204020203" pitchFamily="34" charset="0"/>
              </a:rPr>
              <a:t>ဖြောင့်မတ်ခြင်း...မလုံမလဲအပြစ်မှလွတ်မြောက်ခြင်းနှင့် ဖြောင့်မတ်ရာသို့ရောက်ခြင်း</a:t>
            </a:r>
            <a:endParaRPr lang="en-US" altLang="en-US" sz="2000" dirty="0">
              <a:solidFill>
                <a:schemeClr val="bg1"/>
              </a:solidFill>
              <a:latin typeface="Pyidaungsu" panose="020B0502040204020203" pitchFamily="34" charset="0"/>
              <a:cs typeface="Pyidaungsu" panose="020B0502040204020203" pitchFamily="34" charset="0"/>
            </a:endParaRPr>
          </a:p>
        </p:txBody>
      </p:sp>
      <p:sp>
        <p:nvSpPr>
          <p:cNvPr id="1023006" name="Text Box 1054">
            <a:extLst>
              <a:ext uri="{FF2B5EF4-FFF2-40B4-BE49-F238E27FC236}">
                <a16:creationId xmlns:a16="http://schemas.microsoft.com/office/drawing/2014/main" id="{B08D4AFD-313D-BE83-DA68-00F5B0A5DFF1}"/>
              </a:ext>
            </a:extLst>
          </p:cNvPr>
          <p:cNvSpPr txBox="1">
            <a:spLocks noChangeArrowheads="1"/>
          </p:cNvSpPr>
          <p:nvPr/>
        </p:nvSpPr>
        <p:spPr bwMode="auto">
          <a:xfrm>
            <a:off x="2187575" y="3421063"/>
            <a:ext cx="4987925" cy="46162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i="1" dirty="0" err="1">
                <a:solidFill>
                  <a:srgbClr val="FFEA18"/>
                </a:solidFill>
                <a:latin typeface="Pyidaungsu" panose="020B0502040204020203" pitchFamily="34" charset="0"/>
                <a:cs typeface="Pyidaungsu" panose="020B0502040204020203" pitchFamily="34" charset="0"/>
              </a:rPr>
              <a:t>အဖြစ်အပျက်တစ်ခုတည်းဖြင</a:t>
            </a:r>
            <a:r>
              <a:rPr lang="en-US" altLang="en-US" sz="2400" i="1" dirty="0">
                <a:solidFill>
                  <a:srgbClr val="FFEA18"/>
                </a:solidFill>
                <a:latin typeface="Pyidaungsu" panose="020B0502040204020203" pitchFamily="34" charset="0"/>
                <a:cs typeface="Pyidaungsu" panose="020B0502040204020203" pitchFamily="34" charset="0"/>
              </a:rPr>
              <a:t>့် </a:t>
            </a:r>
            <a:r>
              <a:rPr lang="en-US" altLang="en-US" sz="2400" i="1" dirty="0" err="1">
                <a:solidFill>
                  <a:srgbClr val="FFEA18"/>
                </a:solidFill>
                <a:latin typeface="Pyidaungsu" panose="020B0502040204020203" pitchFamily="34" charset="0"/>
                <a:cs typeface="Pyidaungsu" panose="020B0502040204020203" pitchFamily="34" charset="0"/>
              </a:rPr>
              <a:t>ချက်ချင်း</a:t>
            </a:r>
            <a:endParaRPr lang="en-US" altLang="en-US" sz="2400" i="1" dirty="0">
              <a:solidFill>
                <a:srgbClr val="FFEA18"/>
              </a:solidFill>
              <a:latin typeface="Pyidaungsu" panose="020B0502040204020203" pitchFamily="34" charset="0"/>
              <a:cs typeface="Pyidaungsu" panose="020B0502040204020203" pitchFamily="34" charset="0"/>
            </a:endParaRPr>
          </a:p>
        </p:txBody>
      </p:sp>
      <p:sp>
        <p:nvSpPr>
          <p:cNvPr id="1023007" name="Text Box 1055">
            <a:extLst>
              <a:ext uri="{FF2B5EF4-FFF2-40B4-BE49-F238E27FC236}">
                <a16:creationId xmlns:a16="http://schemas.microsoft.com/office/drawing/2014/main" id="{E05E4289-DF01-1E4C-BA32-7A345BF5400B}"/>
              </a:ext>
            </a:extLst>
          </p:cNvPr>
          <p:cNvSpPr txBox="1">
            <a:spLocks noChangeArrowheads="1"/>
          </p:cNvSpPr>
          <p:nvPr/>
        </p:nvSpPr>
        <p:spPr bwMode="auto">
          <a:xfrm>
            <a:off x="794543" y="4851554"/>
            <a:ext cx="8283575" cy="40006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my-MM" altLang="en-US" sz="2000" i="1" dirty="0">
                <a:solidFill>
                  <a:srgbClr val="FFFFFF"/>
                </a:solidFill>
                <a:latin typeface="Pyidaungsu" panose="020B0502040204020203" pitchFamily="34" charset="0"/>
                <a:cs typeface="Pyidaungsu" panose="020B0502040204020203" pitchFamily="34" charset="0"/>
              </a:rPr>
              <a:t>သန့်ရှင်းခြင်း သန့်ရှင်းရာအမှုအတွက် အသုံးပြူရန်သတ်မှတ်ဖယ်ထားခြင်း</a:t>
            </a:r>
            <a:endParaRPr lang="en-US" altLang="en-US" sz="2000" i="1" dirty="0">
              <a:solidFill>
                <a:srgbClr val="FFFFFF"/>
              </a:solidFill>
              <a:latin typeface="Pyidaungsu" panose="020B0502040204020203" pitchFamily="34" charset="0"/>
              <a:cs typeface="Pyidaungsu" panose="020B0502040204020203" pitchFamily="34" charset="0"/>
            </a:endParaRPr>
          </a:p>
        </p:txBody>
      </p:sp>
      <p:sp>
        <p:nvSpPr>
          <p:cNvPr id="1023008" name="Text Box 1056">
            <a:extLst>
              <a:ext uri="{FF2B5EF4-FFF2-40B4-BE49-F238E27FC236}">
                <a16:creationId xmlns:a16="http://schemas.microsoft.com/office/drawing/2014/main" id="{96F95833-41C0-41A7-91CE-63C17F9A8352}"/>
              </a:ext>
            </a:extLst>
          </p:cNvPr>
          <p:cNvSpPr txBox="1">
            <a:spLocks noChangeArrowheads="1"/>
          </p:cNvSpPr>
          <p:nvPr/>
        </p:nvSpPr>
        <p:spPr bwMode="auto">
          <a:xfrm>
            <a:off x="1973263" y="5545138"/>
            <a:ext cx="5484812" cy="46162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i="1" dirty="0" err="1">
                <a:solidFill>
                  <a:srgbClr val="FFEA18"/>
                </a:solidFill>
                <a:latin typeface="Pyidaungsu" panose="020B0502040204020203" pitchFamily="34" charset="0"/>
                <a:cs typeface="Pyidaungsu" panose="020B0502040204020203" pitchFamily="34" charset="0"/>
              </a:rPr>
              <a:t>ရင</a:t>
            </a:r>
            <a:r>
              <a:rPr lang="en-US" altLang="en-US" sz="2400" i="1" dirty="0">
                <a:solidFill>
                  <a:srgbClr val="FFEA18"/>
                </a:solidFill>
                <a:latin typeface="Pyidaungsu" panose="020B0502040204020203" pitchFamily="34" charset="0"/>
                <a:cs typeface="Pyidaungsu" panose="020B0502040204020203" pitchFamily="34" charset="0"/>
              </a:rPr>
              <a:t>့်</a:t>
            </a:r>
            <a:r>
              <a:rPr lang="en-US" altLang="en-US" sz="2400" i="1" dirty="0" err="1">
                <a:solidFill>
                  <a:srgbClr val="FFEA18"/>
                </a:solidFill>
                <a:latin typeface="Pyidaungsu" panose="020B0502040204020203" pitchFamily="34" charset="0"/>
                <a:cs typeface="Pyidaungsu" panose="020B0502040204020203" pitchFamily="34" charset="0"/>
              </a:rPr>
              <a:t>ကျက်ခြင်းသို</a:t>
            </a:r>
            <a:r>
              <a:rPr lang="en-US" altLang="en-US" sz="2400" i="1" dirty="0">
                <a:solidFill>
                  <a:srgbClr val="FFEA18"/>
                </a:solidFill>
                <a:latin typeface="Pyidaungsu" panose="020B0502040204020203" pitchFamily="34" charset="0"/>
                <a:cs typeface="Pyidaungsu" panose="020B0502040204020203" pitchFamily="34" charset="0"/>
              </a:rPr>
              <a:t>့ လျှ</a:t>
            </a:r>
            <a:r>
              <a:rPr lang="en-US" altLang="en-US" sz="2400" i="1" dirty="0" err="1">
                <a:solidFill>
                  <a:srgbClr val="FFEA18"/>
                </a:solidFill>
                <a:latin typeface="Pyidaungsu" panose="020B0502040204020203" pitchFamily="34" charset="0"/>
                <a:cs typeface="Pyidaungsu" panose="020B0502040204020203" pitchFamily="34" charset="0"/>
              </a:rPr>
              <a:t>ောက်လှမ်းခြင်း</a:t>
            </a:r>
            <a:endParaRPr lang="en-US" altLang="en-US" sz="2400" i="1" dirty="0">
              <a:solidFill>
                <a:srgbClr val="FFEA18"/>
              </a:solidFill>
              <a:latin typeface="Pyidaungsu" panose="020B0502040204020203" pitchFamily="34" charset="0"/>
              <a:cs typeface="Pyidaungsu" panose="020B0502040204020203" pitchFamily="34" charset="0"/>
            </a:endParaRPr>
          </a:p>
        </p:txBody>
      </p:sp>
      <p:sp>
        <p:nvSpPr>
          <p:cNvPr id="1023009" name="Text Box 1057">
            <a:extLst>
              <a:ext uri="{FF2B5EF4-FFF2-40B4-BE49-F238E27FC236}">
                <a16:creationId xmlns:a16="http://schemas.microsoft.com/office/drawing/2014/main" id="{EC73FFAA-8729-FC18-9FFB-5750E4C04A6C}"/>
              </a:ext>
            </a:extLst>
          </p:cNvPr>
          <p:cNvSpPr txBox="1">
            <a:spLocks noChangeArrowheads="1"/>
          </p:cNvSpPr>
          <p:nvPr/>
        </p:nvSpPr>
        <p:spPr bwMode="auto">
          <a:xfrm>
            <a:off x="1330325" y="4030663"/>
            <a:ext cx="7212013" cy="707844"/>
          </a:xfrm>
          <a:prstGeom prst="rect">
            <a:avLst/>
          </a:prstGeom>
          <a:noFill/>
          <a:ln w="57150">
            <a:solidFill>
              <a:schemeClr val="hlink"/>
            </a:solidFill>
            <a:miter lim="800000"/>
            <a:headEnd/>
            <a:tailEnd/>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my-MM" altLang="en-US" sz="2000" i="1" dirty="0">
                <a:solidFill>
                  <a:srgbClr val="FFEA18"/>
                </a:solidFill>
                <a:latin typeface="Pyidaungsu" panose="020B0502040204020203" pitchFamily="34" charset="0"/>
                <a:cs typeface="Pyidaungsu" panose="020B0502040204020203" pitchFamily="34" charset="0"/>
              </a:rPr>
              <a:t>ကမ္ဘာဦးကျမ်း ၁၅း၆  သူ၏ ယုံကြည်ခြင်းကို ဖြောင့်မတ်ခြင်းအဖြစ် မှတ်ယူ</a:t>
            </a:r>
            <a:endParaRPr lang="en-US" altLang="en-US" sz="2000" i="1" dirty="0">
              <a:solidFill>
                <a:srgbClr val="FFEA18"/>
              </a:solidFill>
              <a:latin typeface="Pyidaungsu" panose="020B0502040204020203" pitchFamily="34" charset="0"/>
              <a:cs typeface="Pyidaungsu" panose="020B0502040204020203" pitchFamily="34" charset="0"/>
            </a:endParaRPr>
          </a:p>
        </p:txBody>
      </p:sp>
      <p:sp>
        <p:nvSpPr>
          <p:cNvPr id="1023011" name="Text Box 1059">
            <a:extLst>
              <a:ext uri="{FF2B5EF4-FFF2-40B4-BE49-F238E27FC236}">
                <a16:creationId xmlns:a16="http://schemas.microsoft.com/office/drawing/2014/main" id="{000CA316-0D3B-A154-7B01-A5AEEF45016A}"/>
              </a:ext>
            </a:extLst>
          </p:cNvPr>
          <p:cNvSpPr txBox="1">
            <a:spLocks noChangeArrowheads="1"/>
          </p:cNvSpPr>
          <p:nvPr/>
        </p:nvSpPr>
        <p:spPr bwMode="auto">
          <a:xfrm>
            <a:off x="1033463" y="6419850"/>
            <a:ext cx="7697787" cy="369289"/>
          </a:xfrm>
          <a:prstGeom prst="rect">
            <a:avLst/>
          </a:prstGeom>
          <a:noFill/>
          <a:ln w="57150">
            <a:solidFill>
              <a:schemeClr val="hlink"/>
            </a:solidFill>
            <a:miter lim="800000"/>
            <a:headEnd/>
            <a:tailEnd/>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my-MM" altLang="en-US" sz="1800" i="1" dirty="0">
                <a:solidFill>
                  <a:srgbClr val="FFEA18"/>
                </a:solidFill>
                <a:latin typeface="Pyidaungsu" panose="020B0502040204020203" pitchFamily="34" charset="0"/>
                <a:cs typeface="Pyidaungsu" panose="020B0502040204020203" pitchFamily="34" charset="0"/>
              </a:rPr>
              <a:t>၁ကော ၁း၂ ခပ်သိမ်းသောအရပ်၌ပဋ္ဌာနာပြုသောသူအပေါင်းတို့ကိုကြားလိုက်ပါ၏</a:t>
            </a:r>
            <a:endParaRPr lang="en-US" altLang="en-US" sz="1800" i="1" dirty="0">
              <a:solidFill>
                <a:srgbClr val="FFEA18"/>
              </a:solidFill>
              <a:latin typeface="Pyidaungsu" panose="020B0502040204020203" pitchFamily="34" charset="0"/>
              <a:cs typeface="Pyidaungsu" panose="020B0502040204020203" pitchFamily="34" charset="0"/>
            </a:endParaRPr>
          </a:p>
        </p:txBody>
      </p:sp>
      <p:sp>
        <p:nvSpPr>
          <p:cNvPr id="1023013" name="Text Box 1061">
            <a:extLst>
              <a:ext uri="{FF2B5EF4-FFF2-40B4-BE49-F238E27FC236}">
                <a16:creationId xmlns:a16="http://schemas.microsoft.com/office/drawing/2014/main" id="{FCA95C82-CBC6-BDF7-0BE6-714175D54030}"/>
              </a:ext>
            </a:extLst>
          </p:cNvPr>
          <p:cNvSpPr txBox="1">
            <a:spLocks noChangeArrowheads="1"/>
          </p:cNvSpPr>
          <p:nvPr/>
        </p:nvSpPr>
        <p:spPr bwMode="auto">
          <a:xfrm>
            <a:off x="1066800" y="7345363"/>
            <a:ext cx="7212013" cy="40798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i="1">
                <a:solidFill>
                  <a:schemeClr val="bg1"/>
                </a:solidFill>
              </a:rPr>
              <a:t>  </a:t>
            </a:r>
          </a:p>
        </p:txBody>
      </p:sp>
      <p:sp>
        <p:nvSpPr>
          <p:cNvPr id="1023014" name="Text Box 1062">
            <a:extLst>
              <a:ext uri="{FF2B5EF4-FFF2-40B4-BE49-F238E27FC236}">
                <a16:creationId xmlns:a16="http://schemas.microsoft.com/office/drawing/2014/main" id="{3BD4197A-B4B4-2E60-14B1-8A9E6ACEF5B4}"/>
              </a:ext>
            </a:extLst>
          </p:cNvPr>
          <p:cNvSpPr txBox="1">
            <a:spLocks noChangeArrowheads="1"/>
          </p:cNvSpPr>
          <p:nvPr/>
        </p:nvSpPr>
        <p:spPr bwMode="auto">
          <a:xfrm>
            <a:off x="4383088" y="468313"/>
            <a:ext cx="3719512" cy="400067"/>
          </a:xfrm>
          <a:prstGeom prst="rect">
            <a:avLst/>
          </a:prstGeom>
          <a:solidFill>
            <a:srgbClr val="1822CD"/>
          </a:solidFill>
          <a:ln w="38100">
            <a:solidFill>
              <a:srgbClr val="FFFF00"/>
            </a:solidFill>
            <a:miter lim="800000"/>
            <a:headEnd/>
            <a:tailEnd/>
          </a:ln>
          <a:effectLst>
            <a:outerShdw dist="35921" dir="2700000" algn="ctr" rotWithShape="0">
              <a:schemeClr val="tx1"/>
            </a:outerShdw>
          </a:effec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err="1">
                <a:solidFill>
                  <a:srgbClr val="FFFF00"/>
                </a:solidFill>
                <a:latin typeface="Pyidaungsu" panose="020B0502040204020203" pitchFamily="34" charset="0"/>
                <a:cs typeface="Pyidaungsu" panose="020B0502040204020203" pitchFamily="34" charset="0"/>
              </a:rPr>
              <a:t>သင်ထောက်ကူ</a:t>
            </a:r>
            <a:r>
              <a:rPr lang="en-US" altLang="en-US" sz="2000" dirty="0">
                <a:solidFill>
                  <a:srgbClr val="FFFF00"/>
                </a:solidFill>
                <a:latin typeface="Pyidaungsu" panose="020B0502040204020203" pitchFamily="34" charset="0"/>
                <a:cs typeface="Pyidaungsu" panose="020B0502040204020203" pitchFamily="34" charset="0"/>
              </a:rPr>
              <a:t> ၂၅</a:t>
            </a:r>
          </a:p>
        </p:txBody>
      </p:sp>
      <p:sp>
        <p:nvSpPr>
          <p:cNvPr id="1023016" name="Oval 1064">
            <a:extLst>
              <a:ext uri="{FF2B5EF4-FFF2-40B4-BE49-F238E27FC236}">
                <a16:creationId xmlns:a16="http://schemas.microsoft.com/office/drawing/2014/main" id="{83EC762A-62A5-5A72-BC3A-598BD69722EB}"/>
              </a:ext>
            </a:extLst>
          </p:cNvPr>
          <p:cNvSpPr>
            <a:spLocks noChangeArrowheads="1"/>
          </p:cNvSpPr>
          <p:nvPr/>
        </p:nvSpPr>
        <p:spPr bwMode="auto">
          <a:xfrm>
            <a:off x="2197100" y="5405438"/>
            <a:ext cx="2187575" cy="809625"/>
          </a:xfrm>
          <a:prstGeom prst="ellipse">
            <a:avLst/>
          </a:prstGeom>
          <a:noFill/>
          <a:ln w="57150">
            <a:solidFill>
              <a:srgbClr val="8DF3FB"/>
            </a:solidFill>
            <a:round/>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33136" name="Text Box 1067">
            <a:extLst>
              <a:ext uri="{FF2B5EF4-FFF2-40B4-BE49-F238E27FC236}">
                <a16:creationId xmlns:a16="http://schemas.microsoft.com/office/drawing/2014/main" id="{2467EFC7-AE8C-8989-2BC9-00796ADA6A3C}"/>
              </a:ext>
            </a:extLst>
          </p:cNvPr>
          <p:cNvSpPr txBox="1">
            <a:spLocks noChangeArrowheads="1"/>
          </p:cNvSpPr>
          <p:nvPr/>
        </p:nvSpPr>
        <p:spPr bwMode="auto">
          <a:xfrm>
            <a:off x="8821738" y="7399338"/>
            <a:ext cx="184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000">
              <a:solidFill>
                <a:srgbClr val="FFFFFF"/>
              </a:solidFill>
            </a:endParaRPr>
          </a:p>
        </p:txBody>
      </p:sp>
      <p:sp>
        <p:nvSpPr>
          <p:cNvPr id="133137" name="Text Box 1068">
            <a:extLst>
              <a:ext uri="{FF2B5EF4-FFF2-40B4-BE49-F238E27FC236}">
                <a16:creationId xmlns:a16="http://schemas.microsoft.com/office/drawing/2014/main" id="{FEC3A99E-02F0-88C3-D576-C199B06172FD}"/>
              </a:ext>
            </a:extLst>
          </p:cNvPr>
          <p:cNvSpPr txBox="1">
            <a:spLocks noChangeArrowheads="1"/>
          </p:cNvSpPr>
          <p:nvPr/>
        </p:nvSpPr>
        <p:spPr bwMode="auto">
          <a:xfrm>
            <a:off x="9475788" y="69818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133138" name="Text Box 1069">
            <a:extLst>
              <a:ext uri="{FF2B5EF4-FFF2-40B4-BE49-F238E27FC236}">
                <a16:creationId xmlns:a16="http://schemas.microsoft.com/office/drawing/2014/main" id="{F6893A07-F5CA-26EF-318E-5FB37FDD267E}"/>
              </a:ext>
            </a:extLst>
          </p:cNvPr>
          <p:cNvSpPr txBox="1">
            <a:spLocks noChangeArrowheads="1"/>
          </p:cNvSpPr>
          <p:nvPr/>
        </p:nvSpPr>
        <p:spPr bwMode="auto">
          <a:xfrm>
            <a:off x="9191625" y="7399338"/>
            <a:ext cx="29368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57</a:t>
            </a:r>
          </a:p>
        </p:txBody>
      </p:sp>
      <p:sp>
        <p:nvSpPr>
          <p:cNvPr id="133139" name="Text Box 1070">
            <a:extLst>
              <a:ext uri="{FF2B5EF4-FFF2-40B4-BE49-F238E27FC236}">
                <a16:creationId xmlns:a16="http://schemas.microsoft.com/office/drawing/2014/main" id="{233345E8-5401-0D22-8227-80BFF3F26AAB}"/>
              </a:ext>
            </a:extLst>
          </p:cNvPr>
          <p:cNvSpPr txBox="1">
            <a:spLocks noChangeArrowheads="1"/>
          </p:cNvSpPr>
          <p:nvPr/>
        </p:nvSpPr>
        <p:spPr bwMode="auto">
          <a:xfrm>
            <a:off x="9632950" y="7345363"/>
            <a:ext cx="265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rPr>
              <a:t>8</a:t>
            </a:r>
          </a:p>
        </p:txBody>
      </p:sp>
      <p:sp>
        <p:nvSpPr>
          <p:cNvPr id="133140" name="Text Box 1071">
            <a:extLst>
              <a:ext uri="{FF2B5EF4-FFF2-40B4-BE49-F238E27FC236}">
                <a16:creationId xmlns:a16="http://schemas.microsoft.com/office/drawing/2014/main" id="{D064613B-0BF4-B00A-6803-18F068F00324}"/>
              </a:ext>
            </a:extLst>
          </p:cNvPr>
          <p:cNvSpPr txBox="1">
            <a:spLocks noChangeArrowheads="1"/>
          </p:cNvSpPr>
          <p:nvPr/>
        </p:nvSpPr>
        <p:spPr bwMode="auto">
          <a:xfrm>
            <a:off x="3462338" y="7151688"/>
            <a:ext cx="18415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500"/>
              <a:t>2</a:t>
            </a:r>
          </a:p>
        </p:txBody>
      </p:sp>
      <p:sp>
        <p:nvSpPr>
          <p:cNvPr id="133141" name="Text Box 1072">
            <a:extLst>
              <a:ext uri="{FF2B5EF4-FFF2-40B4-BE49-F238E27FC236}">
                <a16:creationId xmlns:a16="http://schemas.microsoft.com/office/drawing/2014/main" id="{B03DD01D-F26B-BB96-5E86-F6ADDD892A50}"/>
              </a:ext>
            </a:extLst>
          </p:cNvPr>
          <p:cNvSpPr txBox="1">
            <a:spLocks noChangeArrowheads="1"/>
          </p:cNvSpPr>
          <p:nvPr/>
        </p:nvSpPr>
        <p:spPr bwMode="auto">
          <a:xfrm>
            <a:off x="2284413" y="7315200"/>
            <a:ext cx="5287962" cy="40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my-MM" altLang="en-US" sz="2000" dirty="0">
                <a:solidFill>
                  <a:srgbClr val="68EEFC"/>
                </a:solidFill>
                <a:latin typeface="Pyidaungsu" panose="020B0502040204020203" pitchFamily="34" charset="0"/>
                <a:cs typeface="Pyidaungsu" panose="020B0502040204020203" pitchFamily="34" charset="0"/>
              </a:rPr>
              <a:t>၂ကော ၅း၁၇ နှင့် ရောမ ၅း၁-၄</a:t>
            </a:r>
            <a:endParaRPr lang="en-US" altLang="en-US" sz="2000" dirty="0">
              <a:solidFill>
                <a:srgbClr val="68EEFC"/>
              </a:solidFill>
              <a:latin typeface="Pyidaungsu" panose="020B0502040204020203" pitchFamily="34" charset="0"/>
              <a:cs typeface="Pyidaungsu" panose="020B0502040204020203" pitchFamily="34"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23014"/>
                                        </p:tgtEl>
                                        <p:attrNameLst>
                                          <p:attrName>style.visibility</p:attrName>
                                        </p:attrNameLst>
                                      </p:cBhvr>
                                      <p:to>
                                        <p:strVal val="visible"/>
                                      </p:to>
                                    </p:set>
                                    <p:animEffect transition="in" filter="dissolve">
                                      <p:cBhvr>
                                        <p:cTn id="7" dur="500"/>
                                        <p:tgtEl>
                                          <p:spTgt spid="10230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23004"/>
                                        </p:tgtEl>
                                        <p:attrNameLst>
                                          <p:attrName>style.visibility</p:attrName>
                                        </p:attrNameLst>
                                      </p:cBhvr>
                                      <p:to>
                                        <p:strVal val="visible"/>
                                      </p:to>
                                    </p:set>
                                    <p:animEffect transition="in" filter="dissolve">
                                      <p:cBhvr>
                                        <p:cTn id="12" dur="500"/>
                                        <p:tgtEl>
                                          <p:spTgt spid="10230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23005"/>
                                        </p:tgtEl>
                                        <p:attrNameLst>
                                          <p:attrName>style.visibility</p:attrName>
                                        </p:attrNameLst>
                                      </p:cBhvr>
                                      <p:to>
                                        <p:strVal val="visible"/>
                                      </p:to>
                                    </p:set>
                                    <p:animEffect transition="in" filter="dissolve">
                                      <p:cBhvr>
                                        <p:cTn id="17" dur="500"/>
                                        <p:tgtEl>
                                          <p:spTgt spid="102300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23006"/>
                                        </p:tgtEl>
                                        <p:attrNameLst>
                                          <p:attrName>style.visibility</p:attrName>
                                        </p:attrNameLst>
                                      </p:cBhvr>
                                      <p:to>
                                        <p:strVal val="visible"/>
                                      </p:to>
                                    </p:set>
                                    <p:animEffect transition="in" filter="dissolve">
                                      <p:cBhvr>
                                        <p:cTn id="22" dur="500"/>
                                        <p:tgtEl>
                                          <p:spTgt spid="102300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23009"/>
                                        </p:tgtEl>
                                        <p:attrNameLst>
                                          <p:attrName>style.visibility</p:attrName>
                                        </p:attrNameLst>
                                      </p:cBhvr>
                                      <p:to>
                                        <p:strVal val="visible"/>
                                      </p:to>
                                    </p:set>
                                    <p:animEffect transition="in" filter="dissolve">
                                      <p:cBhvr>
                                        <p:cTn id="27" dur="500"/>
                                        <p:tgtEl>
                                          <p:spTgt spid="102300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23007"/>
                                        </p:tgtEl>
                                        <p:attrNameLst>
                                          <p:attrName>style.visibility</p:attrName>
                                        </p:attrNameLst>
                                      </p:cBhvr>
                                      <p:to>
                                        <p:strVal val="visible"/>
                                      </p:to>
                                    </p:set>
                                    <p:animEffect transition="in" filter="dissolve">
                                      <p:cBhvr>
                                        <p:cTn id="32" dur="500"/>
                                        <p:tgtEl>
                                          <p:spTgt spid="102300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23008"/>
                                        </p:tgtEl>
                                        <p:attrNameLst>
                                          <p:attrName>style.visibility</p:attrName>
                                        </p:attrNameLst>
                                      </p:cBhvr>
                                      <p:to>
                                        <p:strVal val="visible"/>
                                      </p:to>
                                    </p:set>
                                    <p:animEffect transition="in" filter="dissolve">
                                      <p:cBhvr>
                                        <p:cTn id="37" dur="500"/>
                                        <p:tgtEl>
                                          <p:spTgt spid="102300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023011"/>
                                        </p:tgtEl>
                                        <p:attrNameLst>
                                          <p:attrName>style.visibility</p:attrName>
                                        </p:attrNameLst>
                                      </p:cBhvr>
                                      <p:to>
                                        <p:strVal val="visible"/>
                                      </p:to>
                                    </p:set>
                                    <p:animEffect transition="in" filter="dissolve">
                                      <p:cBhvr>
                                        <p:cTn id="42" dur="500"/>
                                        <p:tgtEl>
                                          <p:spTgt spid="1023011"/>
                                        </p:tgtEl>
                                      </p:cBhvr>
                                    </p:animEffect>
                                  </p:childTnLst>
                                </p:cTn>
                              </p:par>
                            </p:childTnLst>
                          </p:cTn>
                        </p:par>
                        <p:par>
                          <p:cTn id="43" fill="hold" nodeType="afterGroup">
                            <p:stCondLst>
                              <p:cond delay="500"/>
                            </p:stCondLst>
                            <p:childTnLst>
                              <p:par>
                                <p:cTn id="44" presetID="9" presetClass="entr" presetSubtype="0" fill="hold" grpId="0" nodeType="afterEffect">
                                  <p:stCondLst>
                                    <p:cond delay="0"/>
                                  </p:stCondLst>
                                  <p:childTnLst>
                                    <p:set>
                                      <p:cBhvr>
                                        <p:cTn id="45" dur="1" fill="hold">
                                          <p:stCondLst>
                                            <p:cond delay="0"/>
                                          </p:stCondLst>
                                        </p:cTn>
                                        <p:tgtEl>
                                          <p:spTgt spid="1023013"/>
                                        </p:tgtEl>
                                        <p:attrNameLst>
                                          <p:attrName>style.visibility</p:attrName>
                                        </p:attrNameLst>
                                      </p:cBhvr>
                                      <p:to>
                                        <p:strVal val="visible"/>
                                      </p:to>
                                    </p:set>
                                    <p:animEffect transition="in" filter="dissolve">
                                      <p:cBhvr>
                                        <p:cTn id="46" dur="500"/>
                                        <p:tgtEl>
                                          <p:spTgt spid="1023013"/>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528" fill="hold" grpId="0" nodeType="clickEffect">
                                  <p:stCondLst>
                                    <p:cond delay="0"/>
                                  </p:stCondLst>
                                  <p:childTnLst>
                                    <p:set>
                                      <p:cBhvr>
                                        <p:cTn id="50" dur="1" fill="hold">
                                          <p:stCondLst>
                                            <p:cond delay="0"/>
                                          </p:stCondLst>
                                        </p:cTn>
                                        <p:tgtEl>
                                          <p:spTgt spid="1023015"/>
                                        </p:tgtEl>
                                        <p:attrNameLst>
                                          <p:attrName>style.visibility</p:attrName>
                                        </p:attrNameLst>
                                      </p:cBhvr>
                                      <p:to>
                                        <p:strVal val="visible"/>
                                      </p:to>
                                    </p:set>
                                    <p:anim calcmode="lin" valueType="num">
                                      <p:cBhvr>
                                        <p:cTn id="51" dur="500" fill="hold"/>
                                        <p:tgtEl>
                                          <p:spTgt spid="1023015"/>
                                        </p:tgtEl>
                                        <p:attrNameLst>
                                          <p:attrName>ppt_w</p:attrName>
                                        </p:attrNameLst>
                                      </p:cBhvr>
                                      <p:tavLst>
                                        <p:tav tm="0">
                                          <p:val>
                                            <p:fltVal val="0"/>
                                          </p:val>
                                        </p:tav>
                                        <p:tav tm="100000">
                                          <p:val>
                                            <p:strVal val="#ppt_w"/>
                                          </p:val>
                                        </p:tav>
                                      </p:tavLst>
                                    </p:anim>
                                    <p:anim calcmode="lin" valueType="num">
                                      <p:cBhvr>
                                        <p:cTn id="52" dur="500" fill="hold"/>
                                        <p:tgtEl>
                                          <p:spTgt spid="1023015"/>
                                        </p:tgtEl>
                                        <p:attrNameLst>
                                          <p:attrName>ppt_h</p:attrName>
                                        </p:attrNameLst>
                                      </p:cBhvr>
                                      <p:tavLst>
                                        <p:tav tm="0">
                                          <p:val>
                                            <p:fltVal val="0"/>
                                          </p:val>
                                        </p:tav>
                                        <p:tav tm="100000">
                                          <p:val>
                                            <p:strVal val="#ppt_h"/>
                                          </p:val>
                                        </p:tav>
                                      </p:tavLst>
                                    </p:anim>
                                    <p:anim calcmode="lin" valueType="num">
                                      <p:cBhvr>
                                        <p:cTn id="53" dur="500" fill="hold"/>
                                        <p:tgtEl>
                                          <p:spTgt spid="1023015"/>
                                        </p:tgtEl>
                                        <p:attrNameLst>
                                          <p:attrName>ppt_x</p:attrName>
                                        </p:attrNameLst>
                                      </p:cBhvr>
                                      <p:tavLst>
                                        <p:tav tm="0">
                                          <p:val>
                                            <p:fltVal val="0.5"/>
                                          </p:val>
                                        </p:tav>
                                        <p:tav tm="100000">
                                          <p:val>
                                            <p:strVal val="#ppt_x"/>
                                          </p:val>
                                        </p:tav>
                                      </p:tavLst>
                                    </p:anim>
                                    <p:anim calcmode="lin" valueType="num">
                                      <p:cBhvr>
                                        <p:cTn id="54" dur="500" fill="hold"/>
                                        <p:tgtEl>
                                          <p:spTgt spid="1023015"/>
                                        </p:tgtEl>
                                        <p:attrNameLst>
                                          <p:attrName>ppt_y</p:attrName>
                                        </p:attrNameLst>
                                      </p:cBhvr>
                                      <p:tavLst>
                                        <p:tav tm="0">
                                          <p:val>
                                            <p:fltVal val="0.5"/>
                                          </p:val>
                                        </p:tav>
                                        <p:tav tm="100000">
                                          <p:val>
                                            <p:strVal val="#ppt_y"/>
                                          </p:val>
                                        </p:tav>
                                      </p:tavLst>
                                    </p:anim>
                                  </p:childTnLst>
                                </p:cTn>
                              </p:par>
                            </p:childTnLst>
                          </p:cTn>
                        </p:par>
                        <p:par>
                          <p:cTn id="55" fill="hold" nodeType="afterGroup">
                            <p:stCondLst>
                              <p:cond delay="500"/>
                            </p:stCondLst>
                            <p:childTnLst>
                              <p:par>
                                <p:cTn id="56" presetID="23" presetClass="entr" presetSubtype="528" fill="hold" grpId="0" nodeType="afterEffect">
                                  <p:stCondLst>
                                    <p:cond delay="0"/>
                                  </p:stCondLst>
                                  <p:childTnLst>
                                    <p:set>
                                      <p:cBhvr>
                                        <p:cTn id="57" dur="1" fill="hold">
                                          <p:stCondLst>
                                            <p:cond delay="0"/>
                                          </p:stCondLst>
                                        </p:cTn>
                                        <p:tgtEl>
                                          <p:spTgt spid="1023016"/>
                                        </p:tgtEl>
                                        <p:attrNameLst>
                                          <p:attrName>style.visibility</p:attrName>
                                        </p:attrNameLst>
                                      </p:cBhvr>
                                      <p:to>
                                        <p:strVal val="visible"/>
                                      </p:to>
                                    </p:set>
                                    <p:anim calcmode="lin" valueType="num">
                                      <p:cBhvr>
                                        <p:cTn id="58" dur="500" fill="hold"/>
                                        <p:tgtEl>
                                          <p:spTgt spid="1023016"/>
                                        </p:tgtEl>
                                        <p:attrNameLst>
                                          <p:attrName>ppt_w</p:attrName>
                                        </p:attrNameLst>
                                      </p:cBhvr>
                                      <p:tavLst>
                                        <p:tav tm="0">
                                          <p:val>
                                            <p:fltVal val="0"/>
                                          </p:val>
                                        </p:tav>
                                        <p:tav tm="100000">
                                          <p:val>
                                            <p:strVal val="#ppt_w"/>
                                          </p:val>
                                        </p:tav>
                                      </p:tavLst>
                                    </p:anim>
                                    <p:anim calcmode="lin" valueType="num">
                                      <p:cBhvr>
                                        <p:cTn id="59" dur="500" fill="hold"/>
                                        <p:tgtEl>
                                          <p:spTgt spid="1023016"/>
                                        </p:tgtEl>
                                        <p:attrNameLst>
                                          <p:attrName>ppt_h</p:attrName>
                                        </p:attrNameLst>
                                      </p:cBhvr>
                                      <p:tavLst>
                                        <p:tav tm="0">
                                          <p:val>
                                            <p:fltVal val="0"/>
                                          </p:val>
                                        </p:tav>
                                        <p:tav tm="100000">
                                          <p:val>
                                            <p:strVal val="#ppt_h"/>
                                          </p:val>
                                        </p:tav>
                                      </p:tavLst>
                                    </p:anim>
                                    <p:anim calcmode="lin" valueType="num">
                                      <p:cBhvr>
                                        <p:cTn id="60" dur="500" fill="hold"/>
                                        <p:tgtEl>
                                          <p:spTgt spid="1023016"/>
                                        </p:tgtEl>
                                        <p:attrNameLst>
                                          <p:attrName>ppt_x</p:attrName>
                                        </p:attrNameLst>
                                      </p:cBhvr>
                                      <p:tavLst>
                                        <p:tav tm="0">
                                          <p:val>
                                            <p:fltVal val="0.5"/>
                                          </p:val>
                                        </p:tav>
                                        <p:tav tm="100000">
                                          <p:val>
                                            <p:strVal val="#ppt_x"/>
                                          </p:val>
                                        </p:tav>
                                      </p:tavLst>
                                    </p:anim>
                                    <p:anim calcmode="lin" valueType="num">
                                      <p:cBhvr>
                                        <p:cTn id="61" dur="500" fill="hold"/>
                                        <p:tgtEl>
                                          <p:spTgt spid="102301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3015" grpId="0" animBg="1"/>
      <p:bldP spid="1023004" grpId="0" autoUpdateAnimBg="0"/>
      <p:bldP spid="1023005" grpId="0" autoUpdateAnimBg="0"/>
      <p:bldP spid="1023006" grpId="0" autoUpdateAnimBg="0"/>
      <p:bldP spid="1023007" grpId="0" autoUpdateAnimBg="0"/>
      <p:bldP spid="1023008" grpId="0" autoUpdateAnimBg="0"/>
      <p:bldP spid="1023009" grpId="0" animBg="1" autoUpdateAnimBg="0"/>
      <p:bldP spid="1023011" grpId="0" animBg="1" autoUpdateAnimBg="0"/>
      <p:bldP spid="1023013" grpId="0" autoUpdateAnimBg="0"/>
      <p:bldP spid="1023014" grpId="0" animBg="1" autoUpdateAnimBg="0"/>
      <p:bldP spid="102301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Line 2">
            <a:extLst>
              <a:ext uri="{FF2B5EF4-FFF2-40B4-BE49-F238E27FC236}">
                <a16:creationId xmlns:a16="http://schemas.microsoft.com/office/drawing/2014/main" id="{774C3DA4-59E8-D5D4-5ECF-18893126BFAF}"/>
              </a:ext>
            </a:extLst>
          </p:cNvPr>
          <p:cNvSpPr>
            <a:spLocks noChangeShapeType="1"/>
          </p:cNvSpPr>
          <p:nvPr/>
        </p:nvSpPr>
        <p:spPr bwMode="auto">
          <a:xfrm flipH="1" flipV="1">
            <a:off x="4678363" y="2038350"/>
            <a:ext cx="542925" cy="33972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122882" name="Rectangle 3">
            <a:extLst>
              <a:ext uri="{FF2B5EF4-FFF2-40B4-BE49-F238E27FC236}">
                <a16:creationId xmlns:a16="http://schemas.microsoft.com/office/drawing/2014/main" id="{C560801A-3FF7-33C0-71B9-E39357778186}"/>
              </a:ext>
            </a:extLst>
          </p:cNvPr>
          <p:cNvSpPr>
            <a:spLocks noChangeArrowheads="1"/>
          </p:cNvSpPr>
          <p:nvPr/>
        </p:nvSpPr>
        <p:spPr bwMode="auto">
          <a:xfrm>
            <a:off x="169863" y="7427913"/>
            <a:ext cx="1454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000" b="0"/>
          </a:p>
        </p:txBody>
      </p:sp>
      <p:sp>
        <p:nvSpPr>
          <p:cNvPr id="122883" name="Text Box 4">
            <a:extLst>
              <a:ext uri="{FF2B5EF4-FFF2-40B4-BE49-F238E27FC236}">
                <a16:creationId xmlns:a16="http://schemas.microsoft.com/office/drawing/2014/main" id="{2A25FA0B-B0D8-312B-7CC1-975FA92FC992}"/>
              </a:ext>
            </a:extLst>
          </p:cNvPr>
          <p:cNvSpPr txBox="1">
            <a:spLocks noChangeArrowheads="1"/>
          </p:cNvSpPr>
          <p:nvPr/>
        </p:nvSpPr>
        <p:spPr bwMode="auto">
          <a:xfrm>
            <a:off x="5734050" y="3373438"/>
            <a:ext cx="3565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400" b="0"/>
          </a:p>
        </p:txBody>
      </p:sp>
      <p:sp>
        <p:nvSpPr>
          <p:cNvPr id="122884" name="Rectangle 5">
            <a:extLst>
              <a:ext uri="{FF2B5EF4-FFF2-40B4-BE49-F238E27FC236}">
                <a16:creationId xmlns:a16="http://schemas.microsoft.com/office/drawing/2014/main" id="{01F4C64C-4837-61F5-66D8-6196EE3B5D06}"/>
              </a:ext>
            </a:extLst>
          </p:cNvPr>
          <p:cNvSpPr>
            <a:spLocks noChangeArrowheads="1"/>
          </p:cNvSpPr>
          <p:nvPr/>
        </p:nvSpPr>
        <p:spPr bwMode="auto">
          <a:xfrm>
            <a:off x="5934077" y="2907254"/>
            <a:ext cx="4524375" cy="1210541"/>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125000"/>
              </a:lnSpc>
              <a:spcBef>
                <a:spcPct val="50000"/>
              </a:spcBef>
            </a:pPr>
            <a:r>
              <a:rPr lang="en-US" altLang="en-US" sz="2400" dirty="0">
                <a:solidFill>
                  <a:srgbClr val="99FF99"/>
                </a:solidFill>
                <a:latin typeface="Pyidaungsu" panose="020B0502040204020203" pitchFamily="34" charset="0"/>
                <a:cs typeface="Pyidaungsu" panose="020B0502040204020203" pitchFamily="34" charset="0"/>
              </a:rPr>
              <a:t>(</a:t>
            </a:r>
            <a:r>
              <a:rPr lang="en-US" altLang="en-US" sz="2400" dirty="0" err="1">
                <a:solidFill>
                  <a:srgbClr val="99FF99"/>
                </a:solidFill>
                <a:latin typeface="Pyidaungsu" panose="020B0502040204020203" pitchFamily="34" charset="0"/>
                <a:cs typeface="Pyidaungsu" panose="020B0502040204020203" pitchFamily="34" charset="0"/>
              </a:rPr>
              <a:t>ပေါလုမရေးသားခဲ့သော</a:t>
            </a:r>
            <a:r>
              <a:rPr lang="en-US" altLang="en-US" sz="2400" dirty="0">
                <a:solidFill>
                  <a:srgbClr val="99FF99"/>
                </a:solidFill>
                <a:latin typeface="Pyidaungsu" panose="020B0502040204020203" pitchFamily="34" charset="0"/>
                <a:cs typeface="Pyidaungsu" panose="020B0502040204020203" pitchFamily="34" charset="0"/>
              </a:rPr>
              <a:t>) </a:t>
            </a:r>
          </a:p>
          <a:p>
            <a:pPr algn="l">
              <a:lnSpc>
                <a:spcPct val="125000"/>
              </a:lnSpc>
              <a:spcBef>
                <a:spcPct val="50000"/>
              </a:spcBef>
            </a:pPr>
            <a:r>
              <a:rPr lang="en-US" altLang="en-US" sz="2400" dirty="0" err="1">
                <a:solidFill>
                  <a:srgbClr val="99FF99"/>
                </a:solidFill>
                <a:latin typeface="Pyidaungsu" panose="020B0502040204020203" pitchFamily="34" charset="0"/>
                <a:cs typeface="Pyidaungsu" panose="020B0502040204020203" pitchFamily="34" charset="0"/>
              </a:rPr>
              <a:t>အထွေထွေ</a:t>
            </a:r>
            <a:r>
              <a:rPr lang="en-US" altLang="en-US" sz="2400" dirty="0">
                <a:solidFill>
                  <a:srgbClr val="99FF99"/>
                </a:solidFill>
                <a:latin typeface="Pyidaungsu" panose="020B0502040204020203" pitchFamily="34" charset="0"/>
                <a:cs typeface="Pyidaungsu" panose="020B0502040204020203" pitchFamily="34" charset="0"/>
              </a:rPr>
              <a:t> </a:t>
            </a:r>
            <a:r>
              <a:rPr lang="en-US" altLang="en-US" sz="2400" dirty="0" err="1">
                <a:solidFill>
                  <a:srgbClr val="99FF99"/>
                </a:solidFill>
                <a:latin typeface="Pyidaungsu" panose="020B0502040204020203" pitchFamily="34" charset="0"/>
                <a:cs typeface="Pyidaungsu" panose="020B0502040204020203" pitchFamily="34" charset="0"/>
              </a:rPr>
              <a:t>စာစောင်များ</a:t>
            </a:r>
            <a:endParaRPr lang="en-US" altLang="en-US" dirty="0">
              <a:solidFill>
                <a:srgbClr val="99FF99"/>
              </a:solidFill>
            </a:endParaRPr>
          </a:p>
        </p:txBody>
      </p:sp>
      <p:sp>
        <p:nvSpPr>
          <p:cNvPr id="921606" name="Rectangle 6">
            <a:extLst>
              <a:ext uri="{FF2B5EF4-FFF2-40B4-BE49-F238E27FC236}">
                <a16:creationId xmlns:a16="http://schemas.microsoft.com/office/drawing/2014/main" id="{578CA374-FC74-9B41-C5B0-46E8E488BC82}"/>
              </a:ext>
            </a:extLst>
          </p:cNvPr>
          <p:cNvSpPr>
            <a:spLocks noChangeArrowheads="1"/>
          </p:cNvSpPr>
          <p:nvPr/>
        </p:nvSpPr>
        <p:spPr bwMode="auto">
          <a:xfrm>
            <a:off x="4067426" y="1058570"/>
            <a:ext cx="1593850" cy="6451600"/>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76200">
            <a:solidFill>
              <a:srgbClr val="000099"/>
            </a:solidFill>
            <a:miter lim="800000"/>
            <a:headEnd/>
            <a:tailEnd/>
          </a:ln>
          <a:effectLst/>
        </p:spPr>
        <p:txBody>
          <a:bodyPr wrap="none" lIns="91398" tIns="45699" rIns="91398" bIns="45699" anchor="ctr"/>
          <a:lstStyle/>
          <a:p>
            <a:pPr>
              <a:defRPr/>
            </a:pPr>
            <a:endParaRPr lang="th-TH">
              <a:latin typeface="WinInnwa" charset="0"/>
              <a:ea typeface="ＭＳ Ｐゴシック" charset="0"/>
            </a:endParaRPr>
          </a:p>
        </p:txBody>
      </p:sp>
      <p:sp>
        <p:nvSpPr>
          <p:cNvPr id="921607" name="Line 7">
            <a:extLst>
              <a:ext uri="{FF2B5EF4-FFF2-40B4-BE49-F238E27FC236}">
                <a16:creationId xmlns:a16="http://schemas.microsoft.com/office/drawing/2014/main" id="{5F8C13AB-6256-F7D7-AB5F-D5B6D08CCF0E}"/>
              </a:ext>
            </a:extLst>
          </p:cNvPr>
          <p:cNvSpPr>
            <a:spLocks noChangeShapeType="1"/>
          </p:cNvSpPr>
          <p:nvPr/>
        </p:nvSpPr>
        <p:spPr bwMode="auto">
          <a:xfrm>
            <a:off x="4152900" y="1887538"/>
            <a:ext cx="148272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921608" name="Line 8">
            <a:extLst>
              <a:ext uri="{FF2B5EF4-FFF2-40B4-BE49-F238E27FC236}">
                <a16:creationId xmlns:a16="http://schemas.microsoft.com/office/drawing/2014/main" id="{C4E3B240-DF36-CCD1-7D76-0E1DD50F5589}"/>
              </a:ext>
            </a:extLst>
          </p:cNvPr>
          <p:cNvSpPr>
            <a:spLocks noChangeShapeType="1"/>
          </p:cNvSpPr>
          <p:nvPr/>
        </p:nvSpPr>
        <p:spPr bwMode="auto">
          <a:xfrm>
            <a:off x="4152900" y="3546475"/>
            <a:ext cx="148272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921609" name="Line 9">
            <a:extLst>
              <a:ext uri="{FF2B5EF4-FFF2-40B4-BE49-F238E27FC236}">
                <a16:creationId xmlns:a16="http://schemas.microsoft.com/office/drawing/2014/main" id="{C6C30031-9A7D-F144-45B7-D10C28170307}"/>
              </a:ext>
            </a:extLst>
          </p:cNvPr>
          <p:cNvSpPr>
            <a:spLocks noChangeShapeType="1"/>
          </p:cNvSpPr>
          <p:nvPr/>
        </p:nvSpPr>
        <p:spPr bwMode="auto">
          <a:xfrm>
            <a:off x="4170363" y="5715000"/>
            <a:ext cx="148272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921610" name="Line 10">
            <a:extLst>
              <a:ext uri="{FF2B5EF4-FFF2-40B4-BE49-F238E27FC236}">
                <a16:creationId xmlns:a16="http://schemas.microsoft.com/office/drawing/2014/main" id="{D43D43FA-C96F-B904-D932-9A2624C1E93B}"/>
              </a:ext>
            </a:extLst>
          </p:cNvPr>
          <p:cNvSpPr>
            <a:spLocks noChangeShapeType="1"/>
          </p:cNvSpPr>
          <p:nvPr/>
        </p:nvSpPr>
        <p:spPr bwMode="auto">
          <a:xfrm>
            <a:off x="4148138" y="5122863"/>
            <a:ext cx="1457325" cy="0"/>
          </a:xfrm>
          <a:prstGeom prst="line">
            <a:avLst/>
          </a:prstGeom>
          <a:noFill/>
          <a:ln w="50800">
            <a:solidFill>
              <a:schemeClr val="bg1"/>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grpSp>
        <p:nvGrpSpPr>
          <p:cNvPr id="122890" name="Group 11">
            <a:extLst>
              <a:ext uri="{FF2B5EF4-FFF2-40B4-BE49-F238E27FC236}">
                <a16:creationId xmlns:a16="http://schemas.microsoft.com/office/drawing/2014/main" id="{C7D7A08A-C936-7AD4-5539-5040D2791C89}"/>
              </a:ext>
            </a:extLst>
          </p:cNvPr>
          <p:cNvGrpSpPr>
            <a:grpSpLocks/>
          </p:cNvGrpSpPr>
          <p:nvPr/>
        </p:nvGrpSpPr>
        <p:grpSpPr bwMode="auto">
          <a:xfrm>
            <a:off x="4067175" y="0"/>
            <a:ext cx="1593850" cy="1071563"/>
            <a:chOff x="2058" y="0"/>
            <a:chExt cx="1004" cy="675"/>
          </a:xfrm>
        </p:grpSpPr>
        <p:sp>
          <p:nvSpPr>
            <p:cNvPr id="122912" name="Rectangle 12">
              <a:extLst>
                <a:ext uri="{FF2B5EF4-FFF2-40B4-BE49-F238E27FC236}">
                  <a16:creationId xmlns:a16="http://schemas.microsoft.com/office/drawing/2014/main" id="{200E14FA-8707-5E8D-02BB-6015A7A9C2A6}"/>
                </a:ext>
              </a:extLst>
            </p:cNvPr>
            <p:cNvSpPr>
              <a:spLocks noChangeArrowheads="1"/>
            </p:cNvSpPr>
            <p:nvPr/>
          </p:nvSpPr>
          <p:spPr bwMode="auto">
            <a:xfrm>
              <a:off x="2145" y="0"/>
              <a:ext cx="862" cy="250"/>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a:solidFill>
                    <a:srgbClr val="FFFF00"/>
                  </a:solidFill>
                  <a:latin typeface="Pyidaungsu" panose="020B0502040204020203" pitchFamily="34" charset="0"/>
                  <a:cs typeface="Pyidaungsu" panose="020B0502040204020203" pitchFamily="34" charset="0"/>
                </a:rPr>
                <a:t>(၂၁ </a:t>
              </a:r>
              <a:r>
                <a:rPr lang="en-US" altLang="en-US" sz="2000" dirty="0" err="1">
                  <a:solidFill>
                    <a:srgbClr val="FFFF00"/>
                  </a:solidFill>
                  <a:latin typeface="Pyidaungsu" panose="020B0502040204020203" pitchFamily="34" charset="0"/>
                  <a:cs typeface="Pyidaungsu" panose="020B0502040204020203" pitchFamily="34" charset="0"/>
                </a:rPr>
                <a:t>အုပ</a:t>
              </a:r>
              <a:r>
                <a:rPr lang="en-US" altLang="en-US" sz="2000" dirty="0">
                  <a:solidFill>
                    <a:srgbClr val="FFFF00"/>
                  </a:solidFill>
                  <a:latin typeface="Pyidaungsu" panose="020B0502040204020203" pitchFamily="34" charset="0"/>
                  <a:cs typeface="Pyidaungsu" panose="020B0502040204020203" pitchFamily="34" charset="0"/>
                </a:rPr>
                <a:t>်)</a:t>
              </a:r>
            </a:p>
          </p:txBody>
        </p:sp>
        <p:sp>
          <p:nvSpPr>
            <p:cNvPr id="921613" name="Rectangle 13">
              <a:extLst>
                <a:ext uri="{FF2B5EF4-FFF2-40B4-BE49-F238E27FC236}">
                  <a16:creationId xmlns:a16="http://schemas.microsoft.com/office/drawing/2014/main" id="{69657A78-9C4D-519A-4051-03A5652F8020}"/>
                </a:ext>
              </a:extLst>
            </p:cNvPr>
            <p:cNvSpPr>
              <a:spLocks noChangeArrowheads="1"/>
            </p:cNvSpPr>
            <p:nvPr/>
          </p:nvSpPr>
          <p:spPr bwMode="auto">
            <a:xfrm>
              <a:off x="2058" y="225"/>
              <a:ext cx="1004" cy="434"/>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76200">
              <a:solidFill>
                <a:srgbClr val="000099"/>
              </a:solidFill>
              <a:miter lim="800000"/>
              <a:headEnd/>
              <a:tailEnd/>
            </a:ln>
            <a:effectLst/>
          </p:spPr>
          <p:txBody>
            <a:bodyPr wrap="none" anchor="ctr"/>
            <a:lstStyle/>
            <a:p>
              <a:pPr>
                <a:defRPr/>
              </a:pPr>
              <a:endParaRPr lang="th-TH">
                <a:latin typeface="WinInnwa" charset="0"/>
                <a:ea typeface="ＭＳ Ｐゴシック" charset="0"/>
              </a:endParaRPr>
            </a:p>
          </p:txBody>
        </p:sp>
        <p:sp>
          <p:nvSpPr>
            <p:cNvPr id="122914" name="Rectangle 14">
              <a:extLst>
                <a:ext uri="{FF2B5EF4-FFF2-40B4-BE49-F238E27FC236}">
                  <a16:creationId xmlns:a16="http://schemas.microsoft.com/office/drawing/2014/main" id="{99BF54B8-FB39-A93A-6FE6-DDF31CE22A51}"/>
                </a:ext>
              </a:extLst>
            </p:cNvPr>
            <p:cNvSpPr>
              <a:spLocks noChangeArrowheads="1"/>
            </p:cNvSpPr>
            <p:nvPr/>
          </p:nvSpPr>
          <p:spPr bwMode="auto">
            <a:xfrm>
              <a:off x="2111" y="281"/>
              <a:ext cx="892" cy="394"/>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600" tIns="50800" rIns="101600" bIns="50800">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1800" dirty="0" err="1">
                  <a:solidFill>
                    <a:srgbClr val="99FF66"/>
                  </a:solidFill>
                  <a:latin typeface="Pyidaungsu" panose="020B0502040204020203" pitchFamily="34" charset="0"/>
                  <a:cs typeface="Pyidaungsu" panose="020B0502040204020203" pitchFamily="34" charset="0"/>
                </a:rPr>
                <a:t>အသင်းတော</a:t>
              </a:r>
              <a:r>
                <a:rPr lang="en-US" altLang="en-US" sz="1800" dirty="0">
                  <a:solidFill>
                    <a:srgbClr val="99FF66"/>
                  </a:solidFill>
                  <a:latin typeface="Pyidaungsu" panose="020B0502040204020203" pitchFamily="34" charset="0"/>
                  <a:cs typeface="Pyidaungsu" panose="020B0502040204020203" pitchFamily="34" charset="0"/>
                </a:rPr>
                <a:t>် </a:t>
              </a:r>
            </a:p>
            <a:p>
              <a:pPr>
                <a:lnSpc>
                  <a:spcPct val="65000"/>
                </a:lnSpc>
                <a:spcBef>
                  <a:spcPct val="50000"/>
                </a:spcBef>
              </a:pPr>
              <a:r>
                <a:rPr lang="en-US" altLang="en-US" sz="1800" dirty="0">
                  <a:solidFill>
                    <a:srgbClr val="99FF66"/>
                  </a:solidFill>
                  <a:latin typeface="Pyidaungsu" panose="020B0502040204020203" pitchFamily="34" charset="0"/>
                  <a:cs typeface="Pyidaungsu" panose="020B0502040204020203" pitchFamily="34" charset="0"/>
                </a:rPr>
                <a:t>ပြဿ</a:t>
              </a:r>
              <a:r>
                <a:rPr lang="en-US" altLang="en-US" sz="1800" dirty="0" err="1">
                  <a:solidFill>
                    <a:srgbClr val="99FF66"/>
                  </a:solidFill>
                  <a:latin typeface="Pyidaungsu" panose="020B0502040204020203" pitchFamily="34" charset="0"/>
                  <a:cs typeface="Pyidaungsu" panose="020B0502040204020203" pitchFamily="34" charset="0"/>
                </a:rPr>
                <a:t>နာ</a:t>
              </a:r>
              <a:endParaRPr lang="en-US" altLang="en-US" sz="1800" dirty="0">
                <a:solidFill>
                  <a:srgbClr val="99FF66"/>
                </a:solidFill>
                <a:latin typeface="Pyidaungsu" panose="020B0502040204020203" pitchFamily="34" charset="0"/>
                <a:cs typeface="Pyidaungsu" panose="020B0502040204020203" pitchFamily="34" charset="0"/>
              </a:endParaRPr>
            </a:p>
          </p:txBody>
        </p:sp>
      </p:grpSp>
      <p:sp>
        <p:nvSpPr>
          <p:cNvPr id="921615" name="Line 15">
            <a:extLst>
              <a:ext uri="{FF2B5EF4-FFF2-40B4-BE49-F238E27FC236}">
                <a16:creationId xmlns:a16="http://schemas.microsoft.com/office/drawing/2014/main" id="{2D075705-BC2E-856D-D1D5-0FE2DE4EB12F}"/>
              </a:ext>
            </a:extLst>
          </p:cNvPr>
          <p:cNvSpPr>
            <a:spLocks noChangeShapeType="1"/>
          </p:cNvSpPr>
          <p:nvPr/>
        </p:nvSpPr>
        <p:spPr bwMode="auto">
          <a:xfrm>
            <a:off x="4152900" y="2584450"/>
            <a:ext cx="148272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921616" name="Line 16">
            <a:extLst>
              <a:ext uri="{FF2B5EF4-FFF2-40B4-BE49-F238E27FC236}">
                <a16:creationId xmlns:a16="http://schemas.microsoft.com/office/drawing/2014/main" id="{0DC62997-EC9B-6490-5409-59A277F5B2EB}"/>
              </a:ext>
            </a:extLst>
          </p:cNvPr>
          <p:cNvSpPr>
            <a:spLocks noChangeShapeType="1"/>
          </p:cNvSpPr>
          <p:nvPr/>
        </p:nvSpPr>
        <p:spPr bwMode="auto">
          <a:xfrm>
            <a:off x="4121150" y="4719638"/>
            <a:ext cx="148272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921617" name="Line 17">
            <a:extLst>
              <a:ext uri="{FF2B5EF4-FFF2-40B4-BE49-F238E27FC236}">
                <a16:creationId xmlns:a16="http://schemas.microsoft.com/office/drawing/2014/main" id="{C1804E34-6EE9-3435-8DD0-2E5CEA69E199}"/>
              </a:ext>
            </a:extLst>
          </p:cNvPr>
          <p:cNvSpPr>
            <a:spLocks noChangeShapeType="1"/>
          </p:cNvSpPr>
          <p:nvPr/>
        </p:nvSpPr>
        <p:spPr bwMode="auto">
          <a:xfrm>
            <a:off x="4464050" y="6062663"/>
            <a:ext cx="865188"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122894" name="Rectangle 18">
            <a:extLst>
              <a:ext uri="{FF2B5EF4-FFF2-40B4-BE49-F238E27FC236}">
                <a16:creationId xmlns:a16="http://schemas.microsoft.com/office/drawing/2014/main" id="{1C097340-0BC1-4F83-B0ED-560248F19CD3}"/>
              </a:ext>
            </a:extLst>
          </p:cNvPr>
          <p:cNvSpPr>
            <a:spLocks noChangeArrowheads="1"/>
          </p:cNvSpPr>
          <p:nvPr/>
        </p:nvSpPr>
        <p:spPr bwMode="auto">
          <a:xfrm>
            <a:off x="6265863" y="266700"/>
            <a:ext cx="3479800" cy="988942"/>
          </a:xfrm>
          <a:prstGeom prst="rect">
            <a:avLst/>
          </a:prstGeom>
          <a:noFill/>
          <a:ln>
            <a:noFill/>
          </a:ln>
          <a:effectLst>
            <a:outerShdw dist="56796"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60000"/>
              </a:lnSpc>
              <a:spcBef>
                <a:spcPct val="50000"/>
              </a:spcBef>
            </a:pPr>
            <a:r>
              <a:rPr lang="en-US" altLang="en-US" i="1" dirty="0" err="1">
                <a:solidFill>
                  <a:schemeClr val="bg1"/>
                </a:solidFill>
                <a:latin typeface="Pyidaungsu" panose="020B0502040204020203" pitchFamily="34" charset="0"/>
                <a:cs typeface="Pyidaungsu" panose="020B0502040204020203" pitchFamily="34" charset="0"/>
              </a:rPr>
              <a:t>အခြားသူများမ</a:t>
            </a:r>
            <a:r>
              <a:rPr lang="en-US" altLang="en-US" i="1" dirty="0">
                <a:solidFill>
                  <a:schemeClr val="bg1"/>
                </a:solidFill>
                <a:latin typeface="Pyidaungsu" panose="020B0502040204020203" pitchFamily="34" charset="0"/>
                <a:cs typeface="Pyidaungsu" panose="020B0502040204020203" pitchFamily="34" charset="0"/>
              </a:rPr>
              <a:t>ှ </a:t>
            </a:r>
          </a:p>
          <a:p>
            <a:pPr algn="l">
              <a:lnSpc>
                <a:spcPct val="60000"/>
              </a:lnSpc>
              <a:spcBef>
                <a:spcPct val="50000"/>
              </a:spcBef>
            </a:pPr>
            <a:r>
              <a:rPr lang="en-US" altLang="en-US" i="1" dirty="0" err="1">
                <a:solidFill>
                  <a:schemeClr val="bg1"/>
                </a:solidFill>
                <a:latin typeface="Pyidaungsu" panose="020B0502040204020203" pitchFamily="34" charset="0"/>
                <a:cs typeface="Pyidaungsu" panose="020B0502040204020203" pitchFamily="34" charset="0"/>
              </a:rPr>
              <a:t>စာစောင်များ</a:t>
            </a:r>
            <a:endParaRPr lang="en-US" altLang="en-US" i="1" dirty="0">
              <a:solidFill>
                <a:schemeClr val="bg1"/>
              </a:solidFill>
              <a:latin typeface="Pyidaungsu" panose="020B0502040204020203" pitchFamily="34" charset="0"/>
              <a:cs typeface="Pyidaungsu" panose="020B0502040204020203" pitchFamily="34" charset="0"/>
            </a:endParaRPr>
          </a:p>
        </p:txBody>
      </p:sp>
      <p:sp>
        <p:nvSpPr>
          <p:cNvPr id="122895" name="Text Box 19">
            <a:extLst>
              <a:ext uri="{FF2B5EF4-FFF2-40B4-BE49-F238E27FC236}">
                <a16:creationId xmlns:a16="http://schemas.microsoft.com/office/drawing/2014/main" id="{C5E79E8F-1AD2-EDFE-B25E-61740C923475}"/>
              </a:ext>
            </a:extLst>
          </p:cNvPr>
          <p:cNvSpPr txBox="1">
            <a:spLocks noChangeArrowheads="1"/>
          </p:cNvSpPr>
          <p:nvPr/>
        </p:nvSpPr>
        <p:spPr bwMode="auto">
          <a:xfrm>
            <a:off x="852488" y="2881313"/>
            <a:ext cx="286385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p>
        </p:txBody>
      </p:sp>
      <p:sp>
        <p:nvSpPr>
          <p:cNvPr id="122896" name="Rectangle 20">
            <a:extLst>
              <a:ext uri="{FF2B5EF4-FFF2-40B4-BE49-F238E27FC236}">
                <a16:creationId xmlns:a16="http://schemas.microsoft.com/office/drawing/2014/main" id="{1076F0DC-9028-B57A-747E-438A7223D468}"/>
              </a:ext>
            </a:extLst>
          </p:cNvPr>
          <p:cNvSpPr>
            <a:spLocks noChangeArrowheads="1"/>
          </p:cNvSpPr>
          <p:nvPr/>
        </p:nvSpPr>
        <p:spPr bwMode="auto">
          <a:xfrm>
            <a:off x="169863" y="7427913"/>
            <a:ext cx="1454150" cy="2476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000" b="0">
              <a:solidFill>
                <a:srgbClr val="FFFF00"/>
              </a:solidFill>
            </a:endParaRPr>
          </a:p>
        </p:txBody>
      </p:sp>
      <p:sp>
        <p:nvSpPr>
          <p:cNvPr id="122897" name="Text Box 21">
            <a:extLst>
              <a:ext uri="{FF2B5EF4-FFF2-40B4-BE49-F238E27FC236}">
                <a16:creationId xmlns:a16="http://schemas.microsoft.com/office/drawing/2014/main" id="{8B0F2F1E-8CC6-7804-9454-B17D5F56F6E3}"/>
              </a:ext>
            </a:extLst>
          </p:cNvPr>
          <p:cNvSpPr txBox="1">
            <a:spLocks noChangeArrowheads="1"/>
          </p:cNvSpPr>
          <p:nvPr/>
        </p:nvSpPr>
        <p:spPr bwMode="auto">
          <a:xfrm>
            <a:off x="5734050" y="3373438"/>
            <a:ext cx="3565525" cy="3079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400" b="0">
              <a:solidFill>
                <a:srgbClr val="FFFF00"/>
              </a:solidFill>
            </a:endParaRPr>
          </a:p>
        </p:txBody>
      </p:sp>
      <p:sp>
        <p:nvSpPr>
          <p:cNvPr id="921622" name="Rectangle 22">
            <a:extLst>
              <a:ext uri="{FF2B5EF4-FFF2-40B4-BE49-F238E27FC236}">
                <a16:creationId xmlns:a16="http://schemas.microsoft.com/office/drawing/2014/main" id="{E49BB179-8244-E117-113F-2D1453657DD5}"/>
              </a:ext>
            </a:extLst>
          </p:cNvPr>
          <p:cNvSpPr>
            <a:spLocks noChangeArrowheads="1"/>
          </p:cNvSpPr>
          <p:nvPr/>
        </p:nvSpPr>
        <p:spPr bwMode="auto">
          <a:xfrm>
            <a:off x="4156075" y="1979613"/>
            <a:ext cx="1452563" cy="607299"/>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r>
              <a:rPr lang="en-US" altLang="en-US" sz="1600" b="0" dirty="0" err="1">
                <a:solidFill>
                  <a:srgbClr val="FFFF00"/>
                </a:solidFill>
                <a:latin typeface="Pyidaungsu" panose="020B0502040204020203" pitchFamily="34" charset="0"/>
                <a:cs typeface="Pyidaungsu" panose="020B0502040204020203" pitchFamily="34" charset="0"/>
              </a:rPr>
              <a:t>ရောမ</a:t>
            </a:r>
            <a:endParaRPr lang="en-US" altLang="en-US" sz="1600" b="0" dirty="0">
              <a:solidFill>
                <a:srgbClr val="FFFF00"/>
              </a:solidFill>
              <a:latin typeface="Pyidaungsu" panose="020B0502040204020203" pitchFamily="34" charset="0"/>
              <a:cs typeface="Pyidaungsu" panose="020B0502040204020203" pitchFamily="34" charset="0"/>
            </a:endParaRPr>
          </a:p>
          <a:p>
            <a:pPr>
              <a:lnSpc>
                <a:spcPct val="35000"/>
              </a:lnSpc>
              <a:spcBef>
                <a:spcPct val="50000"/>
              </a:spcBef>
            </a:pPr>
            <a:r>
              <a:rPr lang="en-US" altLang="en-US" sz="1600" b="0" dirty="0">
                <a:solidFill>
                  <a:srgbClr val="FFFF00"/>
                </a:solidFill>
                <a:latin typeface="Pyidaungsu" panose="020B0502040204020203" pitchFamily="34" charset="0"/>
                <a:cs typeface="Pyidaungsu" panose="020B0502040204020203" pitchFamily="34" charset="0"/>
              </a:rPr>
              <a:t>၁ </a:t>
            </a:r>
            <a:r>
              <a:rPr lang="en-US" altLang="en-US" sz="1600" b="0" dirty="0" err="1">
                <a:solidFill>
                  <a:srgbClr val="FFFF00"/>
                </a:solidFill>
                <a:latin typeface="Pyidaungsu" panose="020B0502040204020203" pitchFamily="34" charset="0"/>
                <a:cs typeface="Pyidaungsu" panose="020B0502040204020203" pitchFamily="34" charset="0"/>
              </a:rPr>
              <a:t>ကောရိန္တု</a:t>
            </a:r>
            <a:endParaRPr lang="en-US" altLang="en-US" sz="1600" b="0" dirty="0">
              <a:solidFill>
                <a:srgbClr val="FFFF00"/>
              </a:solidFill>
              <a:latin typeface="Pyidaungsu" panose="020B0502040204020203" pitchFamily="34" charset="0"/>
              <a:cs typeface="Pyidaungsu" panose="020B0502040204020203" pitchFamily="34" charset="0"/>
            </a:endParaRPr>
          </a:p>
          <a:p>
            <a:pPr>
              <a:lnSpc>
                <a:spcPct val="35000"/>
              </a:lnSpc>
              <a:spcBef>
                <a:spcPct val="50000"/>
              </a:spcBef>
            </a:pPr>
            <a:r>
              <a:rPr lang="en-US" altLang="en-US" sz="1600" b="0" dirty="0">
                <a:solidFill>
                  <a:srgbClr val="FFFF00"/>
                </a:solidFill>
                <a:latin typeface="Pyidaungsu" panose="020B0502040204020203" pitchFamily="34" charset="0"/>
                <a:cs typeface="Pyidaungsu" panose="020B0502040204020203" pitchFamily="34" charset="0"/>
              </a:rPr>
              <a:t>၂ကောရိန္တု</a:t>
            </a:r>
            <a:endParaRPr lang="en-US" altLang="en-US" sz="1400" b="0" dirty="0">
              <a:solidFill>
                <a:srgbClr val="FFFF00"/>
              </a:solidFill>
              <a:latin typeface="Pyidaungsu" panose="020B0502040204020203" pitchFamily="34" charset="0"/>
              <a:cs typeface="Pyidaungsu" panose="020B0502040204020203" pitchFamily="34" charset="0"/>
            </a:endParaRPr>
          </a:p>
        </p:txBody>
      </p:sp>
      <p:sp>
        <p:nvSpPr>
          <p:cNvPr id="122899" name="Rectangle 23">
            <a:extLst>
              <a:ext uri="{FF2B5EF4-FFF2-40B4-BE49-F238E27FC236}">
                <a16:creationId xmlns:a16="http://schemas.microsoft.com/office/drawing/2014/main" id="{25DAD998-FE23-ACFB-C252-67FEB9DA3504}"/>
              </a:ext>
            </a:extLst>
          </p:cNvPr>
          <p:cNvSpPr>
            <a:spLocks noChangeArrowheads="1"/>
          </p:cNvSpPr>
          <p:nvPr/>
        </p:nvSpPr>
        <p:spPr bwMode="auto">
          <a:xfrm>
            <a:off x="3967163" y="1219200"/>
            <a:ext cx="1768475" cy="90199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endParaRPr lang="en-US" altLang="en-US" sz="1400" u="sng" dirty="0">
              <a:solidFill>
                <a:schemeClr val="bg1"/>
              </a:solidFill>
            </a:endParaRPr>
          </a:p>
          <a:p>
            <a:pPr>
              <a:lnSpc>
                <a:spcPct val="35000"/>
              </a:lnSpc>
              <a:spcBef>
                <a:spcPct val="50000"/>
              </a:spcBef>
            </a:pPr>
            <a:r>
              <a:rPr lang="en-US" altLang="en-US" sz="1400" dirty="0" err="1">
                <a:solidFill>
                  <a:srgbClr val="FFFF00"/>
                </a:solidFill>
                <a:latin typeface="Pyidaungsu" panose="020B0502040204020203" pitchFamily="34" charset="0"/>
                <a:cs typeface="Pyidaungsu" panose="020B0502040204020203" pitchFamily="34" charset="0"/>
              </a:rPr>
              <a:t>ပေါလုထံမ</a:t>
            </a:r>
            <a:r>
              <a:rPr lang="en-US" altLang="en-US" sz="1400" dirty="0">
                <a:solidFill>
                  <a:srgbClr val="FFFF00"/>
                </a:solidFill>
                <a:latin typeface="Pyidaungsu" panose="020B0502040204020203" pitchFamily="34" charset="0"/>
                <a:cs typeface="Pyidaungsu" panose="020B0502040204020203" pitchFamily="34" charset="0"/>
              </a:rPr>
              <a:t>ှ </a:t>
            </a:r>
          </a:p>
          <a:p>
            <a:pPr>
              <a:lnSpc>
                <a:spcPct val="35000"/>
              </a:lnSpc>
              <a:spcBef>
                <a:spcPct val="50000"/>
              </a:spcBef>
            </a:pPr>
            <a:r>
              <a:rPr lang="en-US" altLang="en-US" sz="1400" dirty="0" err="1">
                <a:solidFill>
                  <a:srgbClr val="FFFF00"/>
                </a:solidFill>
                <a:latin typeface="Pyidaungsu" panose="020B0502040204020203" pitchFamily="34" charset="0"/>
                <a:cs typeface="Pyidaungsu" panose="020B0502040204020203" pitchFamily="34" charset="0"/>
              </a:rPr>
              <a:t>စာစောင်များ</a:t>
            </a:r>
            <a:endParaRPr lang="en-US" altLang="en-US" sz="1400" dirty="0">
              <a:solidFill>
                <a:srgbClr val="FFFF00"/>
              </a:solidFill>
              <a:latin typeface="Pyidaungsu" panose="020B0502040204020203" pitchFamily="34" charset="0"/>
              <a:cs typeface="Pyidaungsu" panose="020B0502040204020203" pitchFamily="34" charset="0"/>
            </a:endParaRPr>
          </a:p>
          <a:p>
            <a:pPr>
              <a:lnSpc>
                <a:spcPct val="55000"/>
              </a:lnSpc>
              <a:spcBef>
                <a:spcPct val="50000"/>
              </a:spcBef>
            </a:pPr>
            <a:endParaRPr lang="en-US" altLang="en-US" sz="2000" dirty="0">
              <a:solidFill>
                <a:schemeClr val="bg1"/>
              </a:solidFill>
            </a:endParaRPr>
          </a:p>
        </p:txBody>
      </p:sp>
      <p:sp>
        <p:nvSpPr>
          <p:cNvPr id="122903" name="Text Box 31">
            <a:extLst>
              <a:ext uri="{FF2B5EF4-FFF2-40B4-BE49-F238E27FC236}">
                <a16:creationId xmlns:a16="http://schemas.microsoft.com/office/drawing/2014/main" id="{CDE6791B-A0AF-AB5F-F911-26234FE00BED}"/>
              </a:ext>
            </a:extLst>
          </p:cNvPr>
          <p:cNvSpPr txBox="1">
            <a:spLocks noChangeArrowheads="1"/>
          </p:cNvSpPr>
          <p:nvPr/>
        </p:nvSpPr>
        <p:spPr bwMode="auto">
          <a:xfrm>
            <a:off x="9693275" y="-17463"/>
            <a:ext cx="185738"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122904" name="Text Box 35">
            <a:extLst>
              <a:ext uri="{FF2B5EF4-FFF2-40B4-BE49-F238E27FC236}">
                <a16:creationId xmlns:a16="http://schemas.microsoft.com/office/drawing/2014/main" id="{DA6A38C7-7FA5-7765-C468-DF5C73D1BE77}"/>
              </a:ext>
            </a:extLst>
          </p:cNvPr>
          <p:cNvSpPr txBox="1">
            <a:spLocks noChangeArrowheads="1"/>
          </p:cNvSpPr>
          <p:nvPr/>
        </p:nvSpPr>
        <p:spPr bwMode="auto">
          <a:xfrm>
            <a:off x="8821738" y="7399338"/>
            <a:ext cx="184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000">
              <a:solidFill>
                <a:srgbClr val="FFFFFF"/>
              </a:solidFill>
              <a:latin typeface="Win Innwa" pitchFamily="2" charset="0"/>
            </a:endParaRPr>
          </a:p>
        </p:txBody>
      </p:sp>
      <p:sp>
        <p:nvSpPr>
          <p:cNvPr id="122905" name="Text Box 36">
            <a:extLst>
              <a:ext uri="{FF2B5EF4-FFF2-40B4-BE49-F238E27FC236}">
                <a16:creationId xmlns:a16="http://schemas.microsoft.com/office/drawing/2014/main" id="{D23CCFFF-6F45-0A01-DE01-D28B9DFF9012}"/>
              </a:ext>
            </a:extLst>
          </p:cNvPr>
          <p:cNvSpPr txBox="1">
            <a:spLocks noChangeArrowheads="1"/>
          </p:cNvSpPr>
          <p:nvPr/>
        </p:nvSpPr>
        <p:spPr bwMode="auto">
          <a:xfrm>
            <a:off x="9169400" y="7402513"/>
            <a:ext cx="3286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latin typeface="Win Innwa" pitchFamily="2" charset="0"/>
              </a:rPr>
              <a:t>52</a:t>
            </a:r>
          </a:p>
        </p:txBody>
      </p:sp>
      <p:sp>
        <p:nvSpPr>
          <p:cNvPr id="122906" name="Text Box 37">
            <a:extLst>
              <a:ext uri="{FF2B5EF4-FFF2-40B4-BE49-F238E27FC236}">
                <a16:creationId xmlns:a16="http://schemas.microsoft.com/office/drawing/2014/main" id="{97CB2FFA-85C1-9EF7-B4F8-306A8B2C0FE4}"/>
              </a:ext>
            </a:extLst>
          </p:cNvPr>
          <p:cNvSpPr txBox="1">
            <a:spLocks noChangeArrowheads="1"/>
          </p:cNvSpPr>
          <p:nvPr/>
        </p:nvSpPr>
        <p:spPr bwMode="auto">
          <a:xfrm>
            <a:off x="9621838" y="7345363"/>
            <a:ext cx="284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latin typeface="Win Innwa" pitchFamily="2" charset="0"/>
              </a:rPr>
              <a:t>4</a:t>
            </a:r>
          </a:p>
        </p:txBody>
      </p:sp>
      <p:sp>
        <p:nvSpPr>
          <p:cNvPr id="42" name="Rectangle 43">
            <a:extLst>
              <a:ext uri="{FF2B5EF4-FFF2-40B4-BE49-F238E27FC236}">
                <a16:creationId xmlns:a16="http://schemas.microsoft.com/office/drawing/2014/main" id="{EF70DCF3-7407-E38E-7B49-D396E941BDD6}"/>
              </a:ext>
            </a:extLst>
          </p:cNvPr>
          <p:cNvSpPr>
            <a:spLocks noChangeArrowheads="1"/>
          </p:cNvSpPr>
          <p:nvPr/>
        </p:nvSpPr>
        <p:spPr bwMode="auto">
          <a:xfrm>
            <a:off x="3983039" y="2489226"/>
            <a:ext cx="1751011" cy="1055114"/>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endParaRPr lang="en-US" altLang="en-US" sz="1400" dirty="0">
              <a:solidFill>
                <a:srgbClr val="FFFF00"/>
              </a:solidFill>
            </a:endParaRP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ဂလာတိ</a:t>
            </a: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ဧဖက်</a:t>
            </a: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ဖိလိပိ</a:t>
            </a: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ကောလောသဲ</a:t>
            </a:r>
            <a:endParaRPr lang="en-US" altLang="en-US" sz="1600" dirty="0">
              <a:solidFill>
                <a:srgbClr val="FFFF00"/>
              </a:solidFill>
              <a:latin typeface="Pyidaungsu" panose="020B0502040204020203" pitchFamily="34" charset="0"/>
              <a:cs typeface="Pyidaungsu" panose="020B0502040204020203" pitchFamily="34" charset="0"/>
            </a:endParaRPr>
          </a:p>
        </p:txBody>
      </p:sp>
      <p:sp>
        <p:nvSpPr>
          <p:cNvPr id="48" name="Rectangle 42">
            <a:extLst>
              <a:ext uri="{FF2B5EF4-FFF2-40B4-BE49-F238E27FC236}">
                <a16:creationId xmlns:a16="http://schemas.microsoft.com/office/drawing/2014/main" id="{DA765A55-FC30-E0F8-06BE-E08D51A6D9E4}"/>
              </a:ext>
            </a:extLst>
          </p:cNvPr>
          <p:cNvSpPr>
            <a:spLocks noChangeArrowheads="1"/>
          </p:cNvSpPr>
          <p:nvPr/>
        </p:nvSpPr>
        <p:spPr bwMode="auto">
          <a:xfrm>
            <a:off x="3983038" y="3344863"/>
            <a:ext cx="1768475" cy="149369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endParaRPr lang="en-US" altLang="en-US" sz="1400" dirty="0">
              <a:solidFill>
                <a:srgbClr val="FFFF00"/>
              </a:solidFill>
            </a:endParaRPr>
          </a:p>
          <a:p>
            <a:pPr>
              <a:lnSpc>
                <a:spcPct val="35000"/>
              </a:lnSpc>
              <a:spcBef>
                <a:spcPct val="50000"/>
              </a:spcBef>
            </a:pPr>
            <a:endParaRPr lang="en-US" altLang="en-US" sz="1400" dirty="0">
              <a:solidFill>
                <a:srgbClr val="FFFF00"/>
              </a:solidFill>
            </a:endParaRP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၁ သက်သလောနိတ်</a:t>
            </a: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၂ သက်သလောနိတ်</a:t>
            </a: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၁ တိမောသေ</a:t>
            </a: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၂ တိမောသေ</a:t>
            </a: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တိတု</a:t>
            </a:r>
            <a:endParaRPr lang="en-US" altLang="en-US" sz="1600" dirty="0">
              <a:solidFill>
                <a:srgbClr val="FFFF00"/>
              </a:solidFill>
              <a:latin typeface="Pyidaungsu" panose="020B0502040204020203" pitchFamily="34" charset="0"/>
              <a:cs typeface="Pyidaungsu" panose="020B0502040204020203" pitchFamily="34" charset="0"/>
            </a:endParaRPr>
          </a:p>
        </p:txBody>
      </p:sp>
      <p:sp>
        <p:nvSpPr>
          <p:cNvPr id="56" name="Rectangle 55">
            <a:extLst>
              <a:ext uri="{FF2B5EF4-FFF2-40B4-BE49-F238E27FC236}">
                <a16:creationId xmlns:a16="http://schemas.microsoft.com/office/drawing/2014/main" id="{E85A12B9-0B8F-FA46-C818-8F31FD1C37D5}"/>
              </a:ext>
            </a:extLst>
          </p:cNvPr>
          <p:cNvSpPr>
            <a:spLocks noChangeArrowheads="1"/>
          </p:cNvSpPr>
          <p:nvPr/>
        </p:nvSpPr>
        <p:spPr bwMode="auto">
          <a:xfrm>
            <a:off x="4067174" y="4495660"/>
            <a:ext cx="1670051" cy="622688"/>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endParaRPr lang="en-US" altLang="en-US" sz="1400" dirty="0">
              <a:solidFill>
                <a:srgbClr val="FFFF00"/>
              </a:solidFill>
            </a:endParaRPr>
          </a:p>
          <a:p>
            <a:pPr>
              <a:lnSpc>
                <a:spcPct val="35000"/>
              </a:lnSpc>
              <a:spcBef>
                <a:spcPct val="50000"/>
              </a:spcBef>
            </a:pPr>
            <a:endParaRPr lang="en-US" altLang="en-US" sz="1400" dirty="0">
              <a:solidFill>
                <a:srgbClr val="FFFF00"/>
              </a:solidFill>
            </a:endParaRPr>
          </a:p>
          <a:p>
            <a:pPr>
              <a:lnSpc>
                <a:spcPct val="35000"/>
              </a:lnSpc>
              <a:spcBef>
                <a:spcPct val="50000"/>
              </a:spcBef>
            </a:pPr>
            <a:r>
              <a:rPr lang="en-US" altLang="en-US" sz="2000" dirty="0" err="1">
                <a:solidFill>
                  <a:srgbClr val="FFFF00"/>
                </a:solidFill>
                <a:latin typeface="Pyidaungsu" panose="020B0502040204020203" pitchFamily="34" charset="0"/>
                <a:cs typeface="Pyidaungsu" panose="020B0502040204020203" pitchFamily="34" charset="0"/>
              </a:rPr>
              <a:t>ဖိလေမုန</a:t>
            </a:r>
            <a:r>
              <a:rPr lang="en-US" altLang="en-US" sz="2000" dirty="0">
                <a:solidFill>
                  <a:srgbClr val="FFFF00"/>
                </a:solidFill>
                <a:latin typeface="Pyidaungsu" panose="020B0502040204020203" pitchFamily="34" charset="0"/>
                <a:cs typeface="Pyidaungsu" panose="020B0502040204020203" pitchFamily="34" charset="0"/>
              </a:rPr>
              <a:t>်</a:t>
            </a:r>
          </a:p>
        </p:txBody>
      </p:sp>
      <p:grpSp>
        <p:nvGrpSpPr>
          <p:cNvPr id="35" name="Group 62">
            <a:extLst>
              <a:ext uri="{FF2B5EF4-FFF2-40B4-BE49-F238E27FC236}">
                <a16:creationId xmlns:a16="http://schemas.microsoft.com/office/drawing/2014/main" id="{2A2EB40E-D52F-E65B-596D-E0C871441AE0}"/>
              </a:ext>
            </a:extLst>
          </p:cNvPr>
          <p:cNvGrpSpPr>
            <a:grpSpLocks/>
          </p:cNvGrpSpPr>
          <p:nvPr/>
        </p:nvGrpSpPr>
        <p:grpSpPr bwMode="auto">
          <a:xfrm>
            <a:off x="4014787" y="5122862"/>
            <a:ext cx="2097255" cy="2326773"/>
            <a:chOff x="2509" y="3438"/>
            <a:chExt cx="1114" cy="1445"/>
          </a:xfrm>
        </p:grpSpPr>
        <p:sp>
          <p:nvSpPr>
            <p:cNvPr id="36" name="Rectangle 63">
              <a:extLst>
                <a:ext uri="{FF2B5EF4-FFF2-40B4-BE49-F238E27FC236}">
                  <a16:creationId xmlns:a16="http://schemas.microsoft.com/office/drawing/2014/main" id="{2CBE5A55-421B-E301-04FA-1B21891538FD}"/>
                </a:ext>
              </a:extLst>
            </p:cNvPr>
            <p:cNvSpPr>
              <a:spLocks noChangeArrowheads="1"/>
            </p:cNvSpPr>
            <p:nvPr/>
          </p:nvSpPr>
          <p:spPr bwMode="auto">
            <a:xfrm>
              <a:off x="2509" y="3955"/>
              <a:ext cx="913" cy="928"/>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101600" tIns="50800" rIns="101600" bIns="50800">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r>
                <a:rPr lang="my-MM" altLang="en-US" sz="1400" dirty="0">
                  <a:solidFill>
                    <a:srgbClr val="FFFF00"/>
                  </a:solidFill>
                  <a:latin typeface="Pyidaungsu" panose="020B0502040204020203" pitchFamily="34" charset="0"/>
                  <a:cs typeface="Pyidaungsu" panose="020B0502040204020203" pitchFamily="34" charset="0"/>
                </a:rPr>
                <a:t>ဟေဗြဲ</a:t>
              </a:r>
            </a:p>
            <a:p>
              <a:pPr>
                <a:lnSpc>
                  <a:spcPct val="35000"/>
                </a:lnSpc>
                <a:spcBef>
                  <a:spcPct val="50000"/>
                </a:spcBef>
              </a:pPr>
              <a:r>
                <a:rPr lang="my-MM" altLang="en-US" sz="1400" dirty="0">
                  <a:solidFill>
                    <a:srgbClr val="FFFF00"/>
                  </a:solidFill>
                  <a:latin typeface="Pyidaungsu" panose="020B0502040204020203" pitchFamily="34" charset="0"/>
                  <a:cs typeface="Pyidaungsu" panose="020B0502040204020203" pitchFamily="34" charset="0"/>
                </a:rPr>
                <a:t>ရှင်ယာကုပ်</a:t>
              </a:r>
            </a:p>
            <a:p>
              <a:pPr>
                <a:lnSpc>
                  <a:spcPct val="35000"/>
                </a:lnSpc>
                <a:spcBef>
                  <a:spcPct val="50000"/>
                </a:spcBef>
              </a:pPr>
              <a:r>
                <a:rPr lang="my-MM" altLang="en-US" sz="1400" dirty="0">
                  <a:solidFill>
                    <a:srgbClr val="FFFF00"/>
                  </a:solidFill>
                  <a:latin typeface="Pyidaungsu" panose="020B0502040204020203" pitchFamily="34" charset="0"/>
                  <a:cs typeface="Pyidaungsu" panose="020B0502040204020203" pitchFamily="34" charset="0"/>
                </a:rPr>
                <a:t>၁ ရှင်ပေတရု</a:t>
              </a:r>
            </a:p>
            <a:p>
              <a:pPr>
                <a:lnSpc>
                  <a:spcPct val="35000"/>
                </a:lnSpc>
                <a:spcBef>
                  <a:spcPct val="50000"/>
                </a:spcBef>
              </a:pPr>
              <a:r>
                <a:rPr lang="my-MM" altLang="en-US" sz="1400" dirty="0">
                  <a:solidFill>
                    <a:srgbClr val="FFFF00"/>
                  </a:solidFill>
                  <a:latin typeface="Pyidaungsu" panose="020B0502040204020203" pitchFamily="34" charset="0"/>
                  <a:cs typeface="Pyidaungsu" panose="020B0502040204020203" pitchFamily="34" charset="0"/>
                </a:rPr>
                <a:t>၂ ရှင်ပေတရု</a:t>
              </a:r>
            </a:p>
            <a:p>
              <a:pPr>
                <a:lnSpc>
                  <a:spcPct val="35000"/>
                </a:lnSpc>
                <a:spcBef>
                  <a:spcPct val="50000"/>
                </a:spcBef>
              </a:pPr>
              <a:r>
                <a:rPr lang="my-MM" altLang="en-US" sz="1400" dirty="0">
                  <a:solidFill>
                    <a:srgbClr val="FFFF00"/>
                  </a:solidFill>
                  <a:latin typeface="Pyidaungsu" panose="020B0502040204020203" pitchFamily="34" charset="0"/>
                  <a:cs typeface="Pyidaungsu" panose="020B0502040204020203" pitchFamily="34" charset="0"/>
                </a:rPr>
                <a:t>၁ ရျင်ယောဟန်</a:t>
              </a:r>
            </a:p>
            <a:p>
              <a:pPr>
                <a:lnSpc>
                  <a:spcPct val="35000"/>
                </a:lnSpc>
                <a:spcBef>
                  <a:spcPct val="50000"/>
                </a:spcBef>
              </a:pPr>
              <a:r>
                <a:rPr lang="my-MM" altLang="en-US" sz="1400" dirty="0">
                  <a:solidFill>
                    <a:srgbClr val="FFFF00"/>
                  </a:solidFill>
                  <a:latin typeface="Pyidaungsu" panose="020B0502040204020203" pitchFamily="34" charset="0"/>
                  <a:cs typeface="Pyidaungsu" panose="020B0502040204020203" pitchFamily="34" charset="0"/>
                </a:rPr>
                <a:t>၂ ရှင်ယောဟန်</a:t>
              </a:r>
            </a:p>
            <a:p>
              <a:pPr>
                <a:lnSpc>
                  <a:spcPct val="35000"/>
                </a:lnSpc>
                <a:spcBef>
                  <a:spcPct val="50000"/>
                </a:spcBef>
              </a:pPr>
              <a:r>
                <a:rPr lang="my-MM" altLang="en-US" sz="1400" dirty="0">
                  <a:solidFill>
                    <a:srgbClr val="FFFF00"/>
                  </a:solidFill>
                  <a:latin typeface="Pyidaungsu" panose="020B0502040204020203" pitchFamily="34" charset="0"/>
                  <a:cs typeface="Pyidaungsu" panose="020B0502040204020203" pitchFamily="34" charset="0"/>
                </a:rPr>
                <a:t>၃ ရှင်ယောဟန်</a:t>
              </a:r>
            </a:p>
            <a:p>
              <a:pPr>
                <a:lnSpc>
                  <a:spcPct val="35000"/>
                </a:lnSpc>
                <a:spcBef>
                  <a:spcPct val="50000"/>
                </a:spcBef>
              </a:pPr>
              <a:r>
                <a:rPr lang="my-MM" altLang="en-US" sz="1400" dirty="0">
                  <a:solidFill>
                    <a:srgbClr val="FFFF00"/>
                  </a:solidFill>
                  <a:latin typeface="Pyidaungsu" panose="020B0502040204020203" pitchFamily="34" charset="0"/>
                  <a:cs typeface="Pyidaungsu" panose="020B0502040204020203" pitchFamily="34" charset="0"/>
                </a:rPr>
                <a:t>ရှင်ယုဒ</a:t>
              </a:r>
              <a:endParaRPr lang="en-US" altLang="en-US" sz="2000" dirty="0">
                <a:solidFill>
                  <a:srgbClr val="FFFF00"/>
                </a:solidFill>
                <a:latin typeface="Pyidaungsu" panose="020B0502040204020203" pitchFamily="34" charset="0"/>
                <a:cs typeface="Pyidaungsu" panose="020B0502040204020203" pitchFamily="34" charset="0"/>
              </a:endParaRPr>
            </a:p>
          </p:txBody>
        </p:sp>
        <p:sp>
          <p:nvSpPr>
            <p:cNvPr id="37" name="Rectangle 64">
              <a:extLst>
                <a:ext uri="{FF2B5EF4-FFF2-40B4-BE49-F238E27FC236}">
                  <a16:creationId xmlns:a16="http://schemas.microsoft.com/office/drawing/2014/main" id="{828C29C7-B82E-80D0-F208-A94D9C1A4A3E}"/>
                </a:ext>
              </a:extLst>
            </p:cNvPr>
            <p:cNvSpPr>
              <a:spLocks noChangeArrowheads="1"/>
            </p:cNvSpPr>
            <p:nvPr/>
          </p:nvSpPr>
          <p:spPr bwMode="auto">
            <a:xfrm>
              <a:off x="2509" y="3438"/>
              <a:ext cx="1114" cy="304"/>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600" tIns="50800" rIns="101600" bIns="50800">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endParaRPr lang="en-US" altLang="en-US" sz="1400" dirty="0">
                <a:solidFill>
                  <a:srgbClr val="FFFF00"/>
                </a:solidFill>
              </a:endParaRPr>
            </a:p>
            <a:p>
              <a:pPr>
                <a:lnSpc>
                  <a:spcPct val="35000"/>
                </a:lnSpc>
                <a:spcBef>
                  <a:spcPct val="50000"/>
                </a:spcBef>
              </a:pPr>
              <a:r>
                <a:rPr lang="en-US" altLang="en-US" sz="2000" dirty="0">
                  <a:solidFill>
                    <a:srgbClr val="FFFF00"/>
                  </a:solidFill>
                </a:rPr>
                <a:t>J</a:t>
              </a:r>
            </a:p>
          </p:txBody>
        </p:sp>
      </p:grpSp>
      <p:sp>
        <p:nvSpPr>
          <p:cNvPr id="38" name="Rectangle 40">
            <a:extLst>
              <a:ext uri="{FF2B5EF4-FFF2-40B4-BE49-F238E27FC236}">
                <a16:creationId xmlns:a16="http://schemas.microsoft.com/office/drawing/2014/main" id="{D1D0387E-BF50-8D50-042B-25F7200848AE}"/>
              </a:ext>
            </a:extLst>
          </p:cNvPr>
          <p:cNvSpPr>
            <a:spLocks noChangeArrowheads="1"/>
          </p:cNvSpPr>
          <p:nvPr/>
        </p:nvSpPr>
        <p:spPr bwMode="auto">
          <a:xfrm>
            <a:off x="3082925" y="4930440"/>
            <a:ext cx="3657599" cy="779654"/>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endParaRPr lang="en-US" altLang="en-US" sz="1400" dirty="0">
              <a:solidFill>
                <a:srgbClr val="FFFF00"/>
              </a:solidFill>
            </a:endParaRPr>
          </a:p>
          <a:p>
            <a:pPr>
              <a:lnSpc>
                <a:spcPct val="35000"/>
              </a:lnSpc>
              <a:spcBef>
                <a:spcPct val="50000"/>
              </a:spcBef>
            </a:pPr>
            <a:endParaRPr lang="en-US" altLang="en-US" sz="1400" dirty="0">
              <a:solidFill>
                <a:srgbClr val="FFFF00"/>
              </a:solidFill>
            </a:endParaRPr>
          </a:p>
          <a:p>
            <a:pPr>
              <a:lnSpc>
                <a:spcPct val="35000"/>
              </a:lnSpc>
              <a:spcBef>
                <a:spcPct val="50000"/>
              </a:spcBef>
            </a:pPr>
            <a:r>
              <a:rPr lang="en-US" altLang="en-US" sz="1600" dirty="0" err="1">
                <a:solidFill>
                  <a:srgbClr val="FFFF00"/>
                </a:solidFill>
                <a:latin typeface="Pyidaungsu" panose="020B0502040204020203" pitchFamily="34" charset="0"/>
                <a:cs typeface="Pyidaungsu" panose="020B0502040204020203" pitchFamily="34" charset="0"/>
              </a:rPr>
              <a:t>အခြားသူများမ</a:t>
            </a:r>
            <a:r>
              <a:rPr lang="en-US" altLang="en-US" sz="1600" dirty="0">
                <a:solidFill>
                  <a:srgbClr val="FFFF00"/>
                </a:solidFill>
                <a:latin typeface="Pyidaungsu" panose="020B0502040204020203" pitchFamily="34" charset="0"/>
                <a:cs typeface="Pyidaungsu" panose="020B0502040204020203" pitchFamily="34" charset="0"/>
              </a:rPr>
              <a:t>ှ </a:t>
            </a:r>
          </a:p>
          <a:p>
            <a:pPr>
              <a:lnSpc>
                <a:spcPct val="35000"/>
              </a:lnSpc>
              <a:spcBef>
                <a:spcPct val="50000"/>
              </a:spcBef>
            </a:pPr>
            <a:r>
              <a:rPr lang="en-US" altLang="en-US" sz="1600" dirty="0" err="1">
                <a:solidFill>
                  <a:srgbClr val="FFFF00"/>
                </a:solidFill>
                <a:latin typeface="Pyidaungsu" panose="020B0502040204020203" pitchFamily="34" charset="0"/>
                <a:cs typeface="Pyidaungsu" panose="020B0502040204020203" pitchFamily="34" charset="0"/>
              </a:rPr>
              <a:t>စာစောင်များ</a:t>
            </a:r>
            <a:endParaRPr lang="en-US" altLang="en-US" sz="1600" dirty="0">
              <a:solidFill>
                <a:srgbClr val="FFFF00"/>
              </a:solidFill>
              <a:latin typeface="Pyidaungsu" panose="020B0502040204020203" pitchFamily="34" charset="0"/>
              <a:cs typeface="Pyidaungsu" panose="020B0502040204020203" pitchFamily="34" charset="0"/>
            </a:endParaRPr>
          </a:p>
        </p:txBody>
      </p:sp>
      <p:sp>
        <p:nvSpPr>
          <p:cNvPr id="2" name="Rectangle 1"/>
          <p:cNvSpPr/>
          <p:nvPr/>
        </p:nvSpPr>
        <p:spPr>
          <a:xfrm>
            <a:off x="819693" y="1672650"/>
            <a:ext cx="3040313" cy="3046988"/>
          </a:xfrm>
          <a:prstGeom prst="rect">
            <a:avLst/>
          </a:prstGeom>
        </p:spPr>
        <p:txBody>
          <a:bodyPr wrap="square">
            <a:spAutoFit/>
          </a:bodyPr>
          <a:lstStyle/>
          <a:p>
            <a:r>
              <a:rPr lang="my-MM" sz="2400" dirty="0">
                <a:solidFill>
                  <a:srgbClr val="FFFF00"/>
                </a:solidFill>
                <a:latin typeface="Pyidaungsu" panose="020B0502040204020203" pitchFamily="34" charset="0"/>
                <a:cs typeface="Pyidaungsu" panose="020B0502040204020203" pitchFamily="34" charset="0"/>
              </a:rPr>
              <a:t>ဟေဗြဲ</a:t>
            </a:r>
          </a:p>
          <a:p>
            <a:r>
              <a:rPr lang="my-MM" sz="2400" dirty="0">
                <a:solidFill>
                  <a:srgbClr val="FFFF00"/>
                </a:solidFill>
                <a:latin typeface="Pyidaungsu" panose="020B0502040204020203" pitchFamily="34" charset="0"/>
                <a:cs typeface="Pyidaungsu" panose="020B0502040204020203" pitchFamily="34" charset="0"/>
              </a:rPr>
              <a:t>ရှင်ယာကုပ်</a:t>
            </a:r>
          </a:p>
          <a:p>
            <a:r>
              <a:rPr lang="my-MM" sz="2400" dirty="0">
                <a:solidFill>
                  <a:srgbClr val="FFFF00"/>
                </a:solidFill>
                <a:latin typeface="Pyidaungsu" panose="020B0502040204020203" pitchFamily="34" charset="0"/>
                <a:cs typeface="Pyidaungsu" panose="020B0502040204020203" pitchFamily="34" charset="0"/>
              </a:rPr>
              <a:t>၁ ရှင်ပေတရု</a:t>
            </a:r>
          </a:p>
          <a:p>
            <a:r>
              <a:rPr lang="my-MM" sz="2400" dirty="0">
                <a:solidFill>
                  <a:srgbClr val="FFFF00"/>
                </a:solidFill>
                <a:latin typeface="Pyidaungsu" panose="020B0502040204020203" pitchFamily="34" charset="0"/>
                <a:cs typeface="Pyidaungsu" panose="020B0502040204020203" pitchFamily="34" charset="0"/>
              </a:rPr>
              <a:t>၂ ရှင်ပေတရု</a:t>
            </a:r>
          </a:p>
          <a:p>
            <a:r>
              <a:rPr lang="my-MM" sz="2400" dirty="0">
                <a:solidFill>
                  <a:srgbClr val="FFFF00"/>
                </a:solidFill>
                <a:latin typeface="Pyidaungsu" panose="020B0502040204020203" pitchFamily="34" charset="0"/>
                <a:cs typeface="Pyidaungsu" panose="020B0502040204020203" pitchFamily="34" charset="0"/>
              </a:rPr>
              <a:t>၁ ရျင်ယောဟန်</a:t>
            </a:r>
          </a:p>
          <a:p>
            <a:r>
              <a:rPr lang="my-MM" sz="2400" dirty="0">
                <a:solidFill>
                  <a:srgbClr val="FFFF00"/>
                </a:solidFill>
                <a:latin typeface="Pyidaungsu" panose="020B0502040204020203" pitchFamily="34" charset="0"/>
                <a:cs typeface="Pyidaungsu" panose="020B0502040204020203" pitchFamily="34" charset="0"/>
              </a:rPr>
              <a:t>၂ ရှင်ယောဟန်</a:t>
            </a:r>
          </a:p>
          <a:p>
            <a:r>
              <a:rPr lang="my-MM" sz="2400" dirty="0">
                <a:solidFill>
                  <a:srgbClr val="FFFF00"/>
                </a:solidFill>
                <a:latin typeface="Pyidaungsu" panose="020B0502040204020203" pitchFamily="34" charset="0"/>
                <a:cs typeface="Pyidaungsu" panose="020B0502040204020203" pitchFamily="34" charset="0"/>
              </a:rPr>
              <a:t>၃ ရှင်ယောဟန်</a:t>
            </a:r>
          </a:p>
          <a:p>
            <a:r>
              <a:rPr lang="my-MM" sz="2400" dirty="0">
                <a:solidFill>
                  <a:srgbClr val="FFFF00"/>
                </a:solidFill>
                <a:latin typeface="Pyidaungsu" panose="020B0502040204020203" pitchFamily="34" charset="0"/>
                <a:cs typeface="Pyidaungsu" panose="020B0502040204020203" pitchFamily="34" charset="0"/>
              </a:rPr>
              <a:t>ရှင်ယုဒ</a:t>
            </a:r>
            <a:endParaRPr lang="en-US" sz="2400" dirty="0">
              <a:solidFill>
                <a:srgbClr val="FFFF00"/>
              </a:solidFill>
              <a:latin typeface="Pyidaungsu" panose="020B0502040204020203" pitchFamily="34" charset="0"/>
              <a:cs typeface="Pyidaungsu" panose="020B0502040204020203" pitchFamily="34" charset="0"/>
            </a:endParaRPr>
          </a:p>
        </p:txBody>
      </p:sp>
      <p:grpSp>
        <p:nvGrpSpPr>
          <p:cNvPr id="3" name="Group 2">
            <a:extLst>
              <a:ext uri="{FF2B5EF4-FFF2-40B4-BE49-F238E27FC236}">
                <a16:creationId xmlns:a16="http://schemas.microsoft.com/office/drawing/2014/main" id="{4263DC51-BA54-4848-4DD9-A8E15AFB02A7}"/>
              </a:ext>
            </a:extLst>
          </p:cNvPr>
          <p:cNvGrpSpPr/>
          <p:nvPr/>
        </p:nvGrpSpPr>
        <p:grpSpPr>
          <a:xfrm>
            <a:off x="608013" y="5581650"/>
            <a:ext cx="3619500" cy="2051050"/>
            <a:chOff x="608013" y="5581650"/>
            <a:chExt cx="3619500" cy="2051050"/>
          </a:xfrm>
        </p:grpSpPr>
        <p:grpSp>
          <p:nvGrpSpPr>
            <p:cNvPr id="40" name="Group 68">
              <a:extLst>
                <a:ext uri="{FF2B5EF4-FFF2-40B4-BE49-F238E27FC236}">
                  <a16:creationId xmlns:a16="http://schemas.microsoft.com/office/drawing/2014/main" id="{71555892-C406-6414-81C8-49F57D735732}"/>
                </a:ext>
              </a:extLst>
            </p:cNvPr>
            <p:cNvGrpSpPr>
              <a:grpSpLocks/>
            </p:cNvGrpSpPr>
            <p:nvPr/>
          </p:nvGrpSpPr>
          <p:grpSpPr bwMode="auto">
            <a:xfrm>
              <a:off x="608013" y="5581650"/>
              <a:ext cx="3619500" cy="2051050"/>
              <a:chOff x="512" y="3516"/>
              <a:chExt cx="2151" cy="1292"/>
            </a:xfrm>
          </p:grpSpPr>
          <p:sp>
            <p:nvSpPr>
              <p:cNvPr id="41" name="AutoShape 69">
                <a:extLst>
                  <a:ext uri="{FF2B5EF4-FFF2-40B4-BE49-F238E27FC236}">
                    <a16:creationId xmlns:a16="http://schemas.microsoft.com/office/drawing/2014/main" id="{5C841D9E-9C8B-648B-9AAA-66E9D47F444C}"/>
                  </a:ext>
                </a:extLst>
              </p:cNvPr>
              <p:cNvSpPr>
                <a:spLocks noChangeArrowheads="1"/>
              </p:cNvSpPr>
              <p:nvPr/>
            </p:nvSpPr>
            <p:spPr bwMode="auto">
              <a:xfrm>
                <a:off x="512" y="3516"/>
                <a:ext cx="1859" cy="1292"/>
              </a:xfrm>
              <a:prstGeom prst="roundRect">
                <a:avLst>
                  <a:gd name="adj" fmla="val 12495"/>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25400">
                <a:solidFill>
                  <a:schemeClr val="tx1"/>
                </a:solidFill>
                <a:round/>
                <a:headEnd/>
                <a:tailEnd/>
              </a:ln>
              <a:effectLst/>
            </p:spPr>
            <p:txBody>
              <a:bodyPr wrap="none" anchor="ctr"/>
              <a:lstStyle/>
              <a:p>
                <a:pPr>
                  <a:defRPr/>
                </a:pPr>
                <a:endParaRPr lang="th-TH">
                  <a:latin typeface="WinInnwa" charset="0"/>
                  <a:ea typeface="ＭＳ Ｐゴシック" charset="0"/>
                </a:endParaRPr>
              </a:p>
            </p:txBody>
          </p:sp>
          <p:sp>
            <p:nvSpPr>
              <p:cNvPr id="43" name="Rectangle 70">
                <a:extLst>
                  <a:ext uri="{FF2B5EF4-FFF2-40B4-BE49-F238E27FC236}">
                    <a16:creationId xmlns:a16="http://schemas.microsoft.com/office/drawing/2014/main" id="{C5A3E5B5-0C6C-553E-80F1-C7B810E1AB70}"/>
                  </a:ext>
                </a:extLst>
              </p:cNvPr>
              <p:cNvSpPr>
                <a:spLocks noChangeArrowheads="1"/>
              </p:cNvSpPr>
              <p:nvPr/>
            </p:nvSpPr>
            <p:spPr bwMode="auto">
              <a:xfrm>
                <a:off x="563" y="3568"/>
                <a:ext cx="1815" cy="28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600" tIns="50800" rIns="101600" bIns="50800">
                <a:spAutoFit/>
              </a:bodyPr>
              <a:lstStyle/>
              <a:p>
                <a:pPr algn="l" defTabSz="1006007">
                  <a:lnSpc>
                    <a:spcPct val="65000"/>
                  </a:lnSpc>
                  <a:spcBef>
                    <a:spcPct val="50000"/>
                  </a:spcBef>
                  <a:defRPr/>
                </a:pPr>
                <a:r>
                  <a:rPr lang="en-US" sz="1600" i="1" dirty="0" err="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Pyidaungsu" panose="020B0502040204020203" pitchFamily="34" charset="0"/>
                    <a:ea typeface="ＭＳ Ｐゴシック" charset="0"/>
                    <a:cs typeface="Pyidaungsu" panose="020B0502040204020203" pitchFamily="34" charset="0"/>
                  </a:rPr>
                  <a:t>ယေရုရှလင</a:t>
                </a:r>
                <a:r>
                  <a:rPr lang="en-US" sz="1600" i="1"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Pyidaungsu" panose="020B0502040204020203" pitchFamily="34" charset="0"/>
                    <a:ea typeface="ＭＳ Ｐゴシック" charset="0"/>
                    <a:cs typeface="Pyidaungsu" panose="020B0502040204020203" pitchFamily="34" charset="0"/>
                  </a:rPr>
                  <a:t>် </a:t>
                </a:r>
                <a:r>
                  <a:rPr lang="en-US" sz="1600" i="1" dirty="0" err="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Pyidaungsu" panose="020B0502040204020203" pitchFamily="34" charset="0"/>
                    <a:ea typeface="ＭＳ Ｐゴシック" charset="0"/>
                    <a:cs typeface="Pyidaungsu" panose="020B0502040204020203" pitchFamily="34" charset="0"/>
                  </a:rPr>
                  <a:t>ရုပ်မြင်သံကြားပေ</a:t>
                </a:r>
                <a:r>
                  <a:rPr lang="en-US" sz="1600" i="1"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Pyidaungsu" panose="020B0502040204020203" pitchFamily="34" charset="0"/>
                    <a:ea typeface="ＭＳ Ｐゴシック" charset="0"/>
                    <a:cs typeface="Pyidaungsu" panose="020B0502040204020203" pitchFamily="34" charset="0"/>
                  </a:rPr>
                  <a:t>ါ်</a:t>
                </a:r>
                <a:r>
                  <a:rPr lang="en-US" sz="1600" i="1" dirty="0" err="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Pyidaungsu" panose="020B0502040204020203" pitchFamily="34" charset="0"/>
                    <a:ea typeface="ＭＳ Ｐゴシック" charset="0"/>
                    <a:cs typeface="Pyidaungsu" panose="020B0502040204020203" pitchFamily="34" charset="0"/>
                  </a:rPr>
                  <a:t>တွင</a:t>
                </a:r>
                <a:r>
                  <a:rPr lang="en-US" sz="1600" i="1"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Pyidaungsu" panose="020B0502040204020203" pitchFamily="34" charset="0"/>
                    <a:ea typeface="ＭＳ Ｐゴシック" charset="0"/>
                    <a:cs typeface="Pyidaungsu" panose="020B0502040204020203" pitchFamily="34" charset="0"/>
                  </a:rPr>
                  <a:t>် </a:t>
                </a:r>
                <a:r>
                  <a:rPr lang="en-US" sz="1600" i="1" dirty="0" err="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Pyidaungsu" panose="020B0502040204020203" pitchFamily="34" charset="0"/>
                    <a:ea typeface="ＭＳ Ｐゴシック" charset="0"/>
                    <a:cs typeface="Pyidaungsu" panose="020B0502040204020203" pitchFamily="34" charset="0"/>
                  </a:rPr>
                  <a:t>ဟေဗြဲသတင်းနှင</a:t>
                </a:r>
                <a:r>
                  <a:rPr lang="en-US" sz="1600" i="1"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Pyidaungsu" panose="020B0502040204020203" pitchFamily="34" charset="0"/>
                    <a:ea typeface="ＭＳ Ｐゴシック" charset="0"/>
                    <a:cs typeface="Pyidaungsu" panose="020B0502040204020203" pitchFamily="34" charset="0"/>
                  </a:rPr>
                  <a:t>့်</a:t>
                </a:r>
                <a:r>
                  <a:rPr lang="en-US" sz="1600" i="1" dirty="0" err="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Pyidaungsu" panose="020B0502040204020203" pitchFamily="34" charset="0"/>
                    <a:ea typeface="ＭＳ Ｐゴシック" charset="0"/>
                    <a:cs typeface="Pyidaungsu" panose="020B0502040204020203" pitchFamily="34" charset="0"/>
                  </a:rPr>
                  <a:t>အတူ</a:t>
                </a:r>
                <a:endParaRPr lang="en-US" sz="1600" i="1" dirty="0">
                  <a:solidFill>
                    <a:schemeClr val="bg1"/>
                  </a:solidFill>
                  <a:latin typeface="Pyidaungsu" panose="020B0502040204020203" pitchFamily="34" charset="0"/>
                  <a:ea typeface="ＭＳ Ｐゴシック" charset="0"/>
                  <a:cs typeface="Pyidaungsu" panose="020B0502040204020203" pitchFamily="34" charset="0"/>
                </a:endParaRPr>
              </a:p>
            </p:txBody>
          </p:sp>
          <p:sp>
            <p:nvSpPr>
              <p:cNvPr id="44" name="Line 71">
                <a:extLst>
                  <a:ext uri="{FF2B5EF4-FFF2-40B4-BE49-F238E27FC236}">
                    <a16:creationId xmlns:a16="http://schemas.microsoft.com/office/drawing/2014/main" id="{0BEE6ACF-C468-86C1-4247-A34A53877FF8}"/>
                  </a:ext>
                </a:extLst>
              </p:cNvPr>
              <p:cNvSpPr>
                <a:spLocks noChangeShapeType="1"/>
              </p:cNvSpPr>
              <p:nvPr/>
            </p:nvSpPr>
            <p:spPr bwMode="auto">
              <a:xfrm>
                <a:off x="2185" y="4137"/>
                <a:ext cx="478" cy="1"/>
              </a:xfrm>
              <a:prstGeom prst="line">
                <a:avLst/>
              </a:prstGeom>
              <a:noFill/>
              <a:ln w="57150">
                <a:solidFill>
                  <a:srgbClr val="FFFF00"/>
                </a:solidFill>
                <a:round/>
                <a:headEnd/>
                <a:tailEnd type="triangle" w="med" len="me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45" name="Text Box 66">
              <a:extLst>
                <a:ext uri="{FF2B5EF4-FFF2-40B4-BE49-F238E27FC236}">
                  <a16:creationId xmlns:a16="http://schemas.microsoft.com/office/drawing/2014/main" id="{DB0B83F6-27F3-0AB5-0A42-D9A9D870356B}"/>
                </a:ext>
              </a:extLst>
            </p:cNvPr>
            <p:cNvSpPr txBox="1">
              <a:spLocks noChangeArrowheads="1"/>
            </p:cNvSpPr>
            <p:nvPr/>
          </p:nvSpPr>
          <p:spPr bwMode="auto">
            <a:xfrm>
              <a:off x="871538" y="6037263"/>
              <a:ext cx="2643187" cy="132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000" dirty="0" err="1">
                  <a:solidFill>
                    <a:srgbClr val="FFFF00"/>
                  </a:solidFill>
                  <a:latin typeface="Pyidaungsu" panose="020B0502040204020203" pitchFamily="34" charset="0"/>
                  <a:cs typeface="Pyidaungsu" panose="020B0502040204020203" pitchFamily="34" charset="0"/>
                </a:rPr>
                <a:t>ရှင်ယာကုပ</a:t>
              </a:r>
              <a:r>
                <a:rPr lang="en-US" altLang="en-US" sz="2000" dirty="0">
                  <a:solidFill>
                    <a:srgbClr val="FFFF00"/>
                  </a:solidFill>
                  <a:latin typeface="Pyidaungsu" panose="020B0502040204020203" pitchFamily="34" charset="0"/>
                  <a:cs typeface="Pyidaungsu" panose="020B0502040204020203" pitchFamily="34" charset="0"/>
                </a:rPr>
                <a:t>် </a:t>
              </a:r>
            </a:p>
            <a:p>
              <a:r>
                <a:rPr lang="en-US" altLang="en-US" sz="2000" dirty="0" err="1">
                  <a:solidFill>
                    <a:srgbClr val="FFFF00"/>
                  </a:solidFill>
                  <a:latin typeface="Pyidaungsu" panose="020B0502040204020203" pitchFamily="34" charset="0"/>
                  <a:cs typeface="Pyidaungsu" panose="020B0502040204020203" pitchFamily="34" charset="0"/>
                </a:rPr>
                <a:t>ရှင်ပေတရု</a:t>
              </a:r>
              <a:endParaRPr lang="en-US" altLang="en-US" sz="2000" dirty="0">
                <a:solidFill>
                  <a:srgbClr val="FFFF00"/>
                </a:solidFill>
                <a:latin typeface="Pyidaungsu" panose="020B0502040204020203" pitchFamily="34" charset="0"/>
                <a:cs typeface="Pyidaungsu" panose="020B0502040204020203" pitchFamily="34" charset="0"/>
              </a:endParaRPr>
            </a:p>
            <a:p>
              <a:r>
                <a:rPr lang="en-US" altLang="en-US" sz="2000" dirty="0" err="1">
                  <a:solidFill>
                    <a:srgbClr val="FFFF00"/>
                  </a:solidFill>
                  <a:latin typeface="Pyidaungsu" panose="020B0502040204020203" pitchFamily="34" charset="0"/>
                  <a:cs typeface="Pyidaungsu" panose="020B0502040204020203" pitchFamily="34" charset="0"/>
                </a:rPr>
                <a:t>ရှင်ယောဟန</a:t>
              </a:r>
              <a:r>
                <a:rPr lang="en-US" altLang="en-US" sz="2000" dirty="0">
                  <a:solidFill>
                    <a:srgbClr val="FFFF00"/>
                  </a:solidFill>
                  <a:latin typeface="Pyidaungsu" panose="020B0502040204020203" pitchFamily="34" charset="0"/>
                  <a:cs typeface="Pyidaungsu" panose="020B0502040204020203" pitchFamily="34" charset="0"/>
                </a:rPr>
                <a:t>်</a:t>
              </a:r>
            </a:p>
            <a:p>
              <a:r>
                <a:rPr lang="en-US" altLang="en-US" sz="2000" dirty="0" err="1">
                  <a:solidFill>
                    <a:srgbClr val="FFFF00"/>
                  </a:solidFill>
                  <a:latin typeface="Pyidaungsu" panose="020B0502040204020203" pitchFamily="34" charset="0"/>
                  <a:cs typeface="Pyidaungsu" panose="020B0502040204020203" pitchFamily="34" charset="0"/>
                </a:rPr>
                <a:t>ရှင်ယုဒ</a:t>
              </a:r>
              <a:endParaRPr lang="en-US" altLang="en-US" sz="2000" dirty="0">
                <a:solidFill>
                  <a:srgbClr val="FFFF00"/>
                </a:solidFill>
                <a:latin typeface="Pyidaungsu" panose="020B0502040204020203" pitchFamily="34" charset="0"/>
                <a:cs typeface="Pyidaungsu" panose="020B0502040204020203" pitchFamily="34" charset="0"/>
              </a:endParaRPr>
            </a:p>
          </p:txBody>
        </p:sp>
      </p:grpSp>
      <p:sp>
        <p:nvSpPr>
          <p:cNvPr id="46" name="AutoShape 84">
            <a:extLst>
              <a:ext uri="{FF2B5EF4-FFF2-40B4-BE49-F238E27FC236}">
                <a16:creationId xmlns:a16="http://schemas.microsoft.com/office/drawing/2014/main" id="{03F338E1-B32B-3268-FDB0-4258A37C6B98}"/>
              </a:ext>
            </a:extLst>
          </p:cNvPr>
          <p:cNvSpPr>
            <a:spLocks noChangeArrowheads="1"/>
          </p:cNvSpPr>
          <p:nvPr/>
        </p:nvSpPr>
        <p:spPr bwMode="auto">
          <a:xfrm>
            <a:off x="725488" y="5595938"/>
            <a:ext cx="3154362" cy="536575"/>
          </a:xfrm>
          <a:prstGeom prst="roundRect">
            <a:avLst>
              <a:gd name="adj" fmla="val 16667"/>
            </a:avLst>
          </a:prstGeom>
          <a:noFill/>
          <a:ln w="38100">
            <a:solidFill>
              <a:schemeClr val="hlink"/>
            </a:solidFill>
            <a:round/>
            <a:headEnd/>
            <a:tailEnd/>
          </a:ln>
          <a:effectLst>
            <a:outerShdw dist="45791" dir="3378596"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Tree>
    <p:extLst>
      <p:ext uri="{BB962C8B-B14F-4D97-AF65-F5344CB8AC3E}">
        <p14:creationId xmlns:p14="http://schemas.microsoft.com/office/powerpoint/2010/main" val="165455227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strVal val="(6*min(max(#ppt_w*#ppt_h,.3),1)-7.4)/-.7*#ppt_w"/>
                                          </p:val>
                                        </p:tav>
                                        <p:tav tm="100000">
                                          <p:val>
                                            <p:strVal val="#ppt_w"/>
                                          </p:val>
                                        </p:tav>
                                      </p:tavLst>
                                    </p:anim>
                                    <p:anim calcmode="lin" valueType="num">
                                      <p:cBhvr>
                                        <p:cTn id="8" dur="500" fill="hold"/>
                                        <p:tgtEl>
                                          <p:spTgt spid="38"/>
                                        </p:tgtEl>
                                        <p:attrNameLst>
                                          <p:attrName>ppt_h</p:attrName>
                                        </p:attrNameLst>
                                      </p:cBhvr>
                                      <p:tavLst>
                                        <p:tav tm="0">
                                          <p:val>
                                            <p:strVal val="(6*min(max(#ppt_w*#ppt_h,.3),1)-7.4)/-.7*#ppt_h"/>
                                          </p:val>
                                        </p:tav>
                                        <p:tav tm="100000">
                                          <p:val>
                                            <p:strVal val="#ppt_h"/>
                                          </p:val>
                                        </p:tav>
                                      </p:tavLst>
                                    </p:anim>
                                    <p:anim calcmode="lin" valueType="num">
                                      <p:cBhvr>
                                        <p:cTn id="9" dur="500" fill="hold"/>
                                        <p:tgtEl>
                                          <p:spTgt spid="38"/>
                                        </p:tgtEl>
                                        <p:attrNameLst>
                                          <p:attrName>ppt_x</p:attrName>
                                        </p:attrNameLst>
                                      </p:cBhvr>
                                      <p:tavLst>
                                        <p:tav tm="0">
                                          <p:val>
                                            <p:fltVal val="0.5"/>
                                          </p:val>
                                        </p:tav>
                                        <p:tav tm="100000">
                                          <p:val>
                                            <p:strVal val="#ppt_x"/>
                                          </p:val>
                                        </p:tav>
                                      </p:tavLst>
                                    </p:anim>
                                    <p:anim calcmode="lin" valueType="num">
                                      <p:cBhvr>
                                        <p:cTn id="10" dur="500" fill="hold"/>
                                        <p:tgtEl>
                                          <p:spTgt spid="38"/>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36"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strVal val="(6*min(max(#ppt_w*#ppt_h,.3),1)-7.4)/-.7*#ppt_w"/>
                                          </p:val>
                                        </p:tav>
                                        <p:tav tm="100000">
                                          <p:val>
                                            <p:strVal val="#ppt_w"/>
                                          </p:val>
                                        </p:tav>
                                      </p:tavLst>
                                    </p:anim>
                                    <p:anim calcmode="lin" valueType="num">
                                      <p:cBhvr>
                                        <p:cTn id="16" dur="500" fill="hold"/>
                                        <p:tgtEl>
                                          <p:spTgt spid="35"/>
                                        </p:tgtEl>
                                        <p:attrNameLst>
                                          <p:attrName>ppt_h</p:attrName>
                                        </p:attrNameLst>
                                      </p:cBhvr>
                                      <p:tavLst>
                                        <p:tav tm="0">
                                          <p:val>
                                            <p:strVal val="(6*min(max(#ppt_w*#ppt_h,.3),1)-7.4)/-.7*#ppt_h"/>
                                          </p:val>
                                        </p:tav>
                                        <p:tav tm="100000">
                                          <p:val>
                                            <p:strVal val="#ppt_h"/>
                                          </p:val>
                                        </p:tav>
                                      </p:tavLst>
                                    </p:anim>
                                    <p:anim calcmode="lin" valueType="num">
                                      <p:cBhvr>
                                        <p:cTn id="17" dur="500" fill="hold"/>
                                        <p:tgtEl>
                                          <p:spTgt spid="35"/>
                                        </p:tgtEl>
                                        <p:attrNameLst>
                                          <p:attrName>ppt_x</p:attrName>
                                        </p:attrNameLst>
                                      </p:cBhvr>
                                      <p:tavLst>
                                        <p:tav tm="0">
                                          <p:val>
                                            <p:fltVal val="0.5"/>
                                          </p:val>
                                        </p:tav>
                                        <p:tav tm="100000">
                                          <p:val>
                                            <p:strVal val="#ppt_x"/>
                                          </p:val>
                                        </p:tav>
                                      </p:tavLst>
                                    </p:anim>
                                    <p:anim calcmode="lin" valueType="num">
                                      <p:cBhvr>
                                        <p:cTn id="18" dur="500" fill="hold"/>
                                        <p:tgtEl>
                                          <p:spTgt spid="35"/>
                                        </p:tgtEl>
                                        <p:attrNameLst>
                                          <p:attrName>ppt_y</p:attrName>
                                        </p:attrNameLst>
                                      </p:cBhvr>
                                      <p:tavLst>
                                        <p:tav tm="0">
                                          <p:val>
                                            <p:strVal val="1+(6*min(max(#ppt_w*#ppt_h,.3),1)-7.4)/-.7*#ppt_h/2"/>
                                          </p:val>
                                        </p:tav>
                                        <p:tav tm="100000">
                                          <p:val>
                                            <p:strVal val="#ppt_y"/>
                                          </p:val>
                                        </p:tav>
                                      </p:tavLst>
                                    </p:anim>
                                  </p:childTnLst>
                                </p:cTn>
                              </p:par>
                            </p:childTnLst>
                          </p:cTn>
                        </p:par>
                        <p:par>
                          <p:cTn id="19" fill="hold">
                            <p:stCondLst>
                              <p:cond delay="500"/>
                            </p:stCondLst>
                            <p:childTnLst>
                              <p:par>
                                <p:cTn id="20" presetID="2" presetClass="entr" presetSubtype="1" fill="hold" grpId="0" nodeType="after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additive="base">
                                        <p:cTn id="22" dur="500" fill="hold"/>
                                        <p:tgtEl>
                                          <p:spTgt spid="46"/>
                                        </p:tgtEl>
                                        <p:attrNameLst>
                                          <p:attrName>ppt_x</p:attrName>
                                        </p:attrNameLst>
                                      </p:cBhvr>
                                      <p:tavLst>
                                        <p:tav tm="0">
                                          <p:val>
                                            <p:strVal val="#ppt_x"/>
                                          </p:val>
                                        </p:tav>
                                        <p:tav tm="100000">
                                          <p:val>
                                            <p:strVal val="#ppt_x"/>
                                          </p:val>
                                        </p:tav>
                                      </p:tavLst>
                                    </p:anim>
                                    <p:anim calcmode="lin" valueType="num">
                                      <p:cBhvr additive="base">
                                        <p:cTn id="23" dur="500" fill="hold"/>
                                        <p:tgtEl>
                                          <p:spTgt spid="46"/>
                                        </p:tgtEl>
                                        <p:attrNameLst>
                                          <p:attrName>ppt_y</p:attrName>
                                        </p:attrNameLst>
                                      </p:cBhvr>
                                      <p:tavLst>
                                        <p:tav tm="0">
                                          <p:val>
                                            <p:strVal val="0-#ppt_h/2"/>
                                          </p:val>
                                        </p:tav>
                                        <p:tav tm="100000">
                                          <p:val>
                                            <p:strVal val="#ppt_y"/>
                                          </p:val>
                                        </p:tav>
                                      </p:tavLst>
                                    </p:anim>
                                  </p:childTnLst>
                                </p:cTn>
                              </p:par>
                            </p:childTnLst>
                          </p:cTn>
                        </p:par>
                        <p:par>
                          <p:cTn id="24" fill="hold">
                            <p:stCondLst>
                              <p:cond delay="1000"/>
                            </p:stCondLst>
                            <p:childTnLst>
                              <p:par>
                                <p:cTn id="25" presetID="2" presetClass="entr" presetSubtype="8"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utoUpdateAnimBg="0"/>
      <p:bldP spid="2" grpId="0"/>
      <p:bldP spid="4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AutoShape 35">
            <a:extLst>
              <a:ext uri="{FF2B5EF4-FFF2-40B4-BE49-F238E27FC236}">
                <a16:creationId xmlns:a16="http://schemas.microsoft.com/office/drawing/2014/main" id="{65ED78FC-A65F-329E-8A8B-AED90468C82E}"/>
              </a:ext>
            </a:extLst>
          </p:cNvPr>
          <p:cNvSpPr>
            <a:spLocks noChangeArrowheads="1"/>
          </p:cNvSpPr>
          <p:nvPr/>
        </p:nvSpPr>
        <p:spPr bwMode="auto">
          <a:xfrm>
            <a:off x="812800" y="5533524"/>
            <a:ext cx="2951163" cy="2051050"/>
          </a:xfrm>
          <a:prstGeom prst="roundRect">
            <a:avLst>
              <a:gd name="adj" fmla="val 12495"/>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25400">
            <a:solidFill>
              <a:schemeClr val="tx1"/>
            </a:solidFill>
            <a:round/>
            <a:headEnd/>
            <a:tailEnd/>
          </a:ln>
          <a:effectLst/>
        </p:spPr>
        <p:txBody>
          <a:bodyPr wrap="none" lIns="91398" tIns="45699" rIns="91398" bIns="45699" anchor="ctr"/>
          <a:lstStyle/>
          <a:p>
            <a:pPr>
              <a:defRPr/>
            </a:pPr>
            <a:endParaRPr lang="th-TH">
              <a:latin typeface="WinInnwa" charset="0"/>
              <a:ea typeface="ＭＳ Ｐゴシック" charset="0"/>
            </a:endParaRPr>
          </a:p>
        </p:txBody>
      </p:sp>
      <p:sp>
        <p:nvSpPr>
          <p:cNvPr id="122881" name="Line 2">
            <a:extLst>
              <a:ext uri="{FF2B5EF4-FFF2-40B4-BE49-F238E27FC236}">
                <a16:creationId xmlns:a16="http://schemas.microsoft.com/office/drawing/2014/main" id="{774C3DA4-59E8-D5D4-5ECF-18893126BFAF}"/>
              </a:ext>
            </a:extLst>
          </p:cNvPr>
          <p:cNvSpPr>
            <a:spLocks noChangeShapeType="1"/>
          </p:cNvSpPr>
          <p:nvPr/>
        </p:nvSpPr>
        <p:spPr bwMode="auto">
          <a:xfrm flipH="1" flipV="1">
            <a:off x="4678363" y="2038350"/>
            <a:ext cx="542925" cy="33972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122882" name="Rectangle 3">
            <a:extLst>
              <a:ext uri="{FF2B5EF4-FFF2-40B4-BE49-F238E27FC236}">
                <a16:creationId xmlns:a16="http://schemas.microsoft.com/office/drawing/2014/main" id="{C560801A-3FF7-33C0-71B9-E39357778186}"/>
              </a:ext>
            </a:extLst>
          </p:cNvPr>
          <p:cNvSpPr>
            <a:spLocks noChangeArrowheads="1"/>
          </p:cNvSpPr>
          <p:nvPr/>
        </p:nvSpPr>
        <p:spPr bwMode="auto">
          <a:xfrm>
            <a:off x="169863" y="7427913"/>
            <a:ext cx="1454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000" b="0"/>
          </a:p>
        </p:txBody>
      </p:sp>
      <p:sp>
        <p:nvSpPr>
          <p:cNvPr id="122883" name="Text Box 4">
            <a:extLst>
              <a:ext uri="{FF2B5EF4-FFF2-40B4-BE49-F238E27FC236}">
                <a16:creationId xmlns:a16="http://schemas.microsoft.com/office/drawing/2014/main" id="{2A25FA0B-B0D8-312B-7CC1-975FA92FC992}"/>
              </a:ext>
            </a:extLst>
          </p:cNvPr>
          <p:cNvSpPr txBox="1">
            <a:spLocks noChangeArrowheads="1"/>
          </p:cNvSpPr>
          <p:nvPr/>
        </p:nvSpPr>
        <p:spPr bwMode="auto">
          <a:xfrm>
            <a:off x="5734050" y="3373438"/>
            <a:ext cx="3565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400" b="0"/>
          </a:p>
        </p:txBody>
      </p:sp>
      <p:sp>
        <p:nvSpPr>
          <p:cNvPr id="122884" name="Rectangle 5">
            <a:extLst>
              <a:ext uri="{FF2B5EF4-FFF2-40B4-BE49-F238E27FC236}">
                <a16:creationId xmlns:a16="http://schemas.microsoft.com/office/drawing/2014/main" id="{01F4C64C-4837-61F5-66D8-6196EE3B5D06}"/>
              </a:ext>
            </a:extLst>
          </p:cNvPr>
          <p:cNvSpPr>
            <a:spLocks noChangeArrowheads="1"/>
          </p:cNvSpPr>
          <p:nvPr/>
        </p:nvSpPr>
        <p:spPr bwMode="auto">
          <a:xfrm>
            <a:off x="5834313" y="1677991"/>
            <a:ext cx="4524375" cy="1210541"/>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125000"/>
              </a:lnSpc>
              <a:spcBef>
                <a:spcPct val="50000"/>
              </a:spcBef>
            </a:pPr>
            <a:r>
              <a:rPr lang="en-US" altLang="en-US" sz="2400" dirty="0" err="1">
                <a:solidFill>
                  <a:schemeClr val="bg1"/>
                </a:solidFill>
                <a:latin typeface="Pyidaungsu" panose="020B0502040204020203" pitchFamily="34" charset="0"/>
                <a:cs typeface="Pyidaungsu" panose="020B0502040204020203" pitchFamily="34" charset="0"/>
              </a:rPr>
              <a:t>ကနဦးအသင်းတော်သို</a:t>
            </a:r>
            <a:r>
              <a:rPr lang="en-US" altLang="en-US" sz="2400" dirty="0">
                <a:solidFill>
                  <a:schemeClr val="bg1"/>
                </a:solidFill>
                <a:latin typeface="Pyidaungsu" panose="020B0502040204020203" pitchFamily="34" charset="0"/>
                <a:cs typeface="Pyidaungsu" panose="020B0502040204020203" pitchFamily="34" charset="0"/>
              </a:rPr>
              <a:t>့</a:t>
            </a:r>
          </a:p>
          <a:p>
            <a:pPr algn="l">
              <a:lnSpc>
                <a:spcPct val="125000"/>
              </a:lnSpc>
              <a:spcBef>
                <a:spcPct val="50000"/>
              </a:spcBef>
            </a:pPr>
            <a:r>
              <a:rPr lang="en-US" altLang="en-US" sz="2400" dirty="0">
                <a:solidFill>
                  <a:schemeClr val="bg1"/>
                </a:solidFill>
                <a:latin typeface="Pyidaungsu" panose="020B0502040204020203" pitchFamily="34" charset="0"/>
                <a:cs typeface="Pyidaungsu" panose="020B0502040204020203" pitchFamily="34" charset="0"/>
              </a:rPr>
              <a:t> </a:t>
            </a:r>
            <a:r>
              <a:rPr lang="en-US" altLang="en-US" sz="2400" dirty="0" err="1">
                <a:solidFill>
                  <a:schemeClr val="bg1"/>
                </a:solidFill>
                <a:latin typeface="Pyidaungsu" panose="020B0502040204020203" pitchFamily="34" charset="0"/>
                <a:cs typeface="Pyidaungsu" panose="020B0502040204020203" pitchFamily="34" charset="0"/>
              </a:rPr>
              <a:t>ပျံ့နှံ့သော</a:t>
            </a:r>
            <a:r>
              <a:rPr lang="en-US" altLang="en-US" sz="2400" dirty="0">
                <a:solidFill>
                  <a:schemeClr val="bg1"/>
                </a:solidFill>
                <a:latin typeface="Pyidaungsu" panose="020B0502040204020203" pitchFamily="34" charset="0"/>
                <a:cs typeface="Pyidaungsu" panose="020B0502040204020203" pitchFamily="34" charset="0"/>
              </a:rPr>
              <a:t> </a:t>
            </a:r>
            <a:r>
              <a:rPr lang="en-US" altLang="en-US" sz="2400" dirty="0" err="1">
                <a:solidFill>
                  <a:schemeClr val="bg1"/>
                </a:solidFill>
                <a:latin typeface="Pyidaungsu" panose="020B0502040204020203" pitchFamily="34" charset="0"/>
                <a:cs typeface="Pyidaungsu" panose="020B0502040204020203" pitchFamily="34" charset="0"/>
              </a:rPr>
              <a:t>စာစောင်များ</a:t>
            </a:r>
            <a:endParaRPr lang="en-US" altLang="en-US" dirty="0">
              <a:solidFill>
                <a:schemeClr val="bg1"/>
              </a:solidFill>
            </a:endParaRPr>
          </a:p>
        </p:txBody>
      </p:sp>
      <p:sp>
        <p:nvSpPr>
          <p:cNvPr id="921606" name="Rectangle 6">
            <a:extLst>
              <a:ext uri="{FF2B5EF4-FFF2-40B4-BE49-F238E27FC236}">
                <a16:creationId xmlns:a16="http://schemas.microsoft.com/office/drawing/2014/main" id="{578CA374-FC74-9B41-C5B0-46E8E488BC82}"/>
              </a:ext>
            </a:extLst>
          </p:cNvPr>
          <p:cNvSpPr>
            <a:spLocks noChangeArrowheads="1"/>
          </p:cNvSpPr>
          <p:nvPr/>
        </p:nvSpPr>
        <p:spPr bwMode="auto">
          <a:xfrm>
            <a:off x="4067426" y="1058570"/>
            <a:ext cx="1593850" cy="6451600"/>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76200">
            <a:solidFill>
              <a:srgbClr val="000099"/>
            </a:solidFill>
            <a:miter lim="800000"/>
            <a:headEnd/>
            <a:tailEnd/>
          </a:ln>
          <a:effectLst/>
        </p:spPr>
        <p:txBody>
          <a:bodyPr wrap="none" lIns="91398" tIns="45699" rIns="91398" bIns="45699" anchor="ctr"/>
          <a:lstStyle/>
          <a:p>
            <a:pPr>
              <a:defRPr/>
            </a:pPr>
            <a:endParaRPr lang="th-TH">
              <a:latin typeface="WinInnwa" charset="0"/>
              <a:ea typeface="ＭＳ Ｐゴシック" charset="0"/>
            </a:endParaRPr>
          </a:p>
        </p:txBody>
      </p:sp>
      <p:sp>
        <p:nvSpPr>
          <p:cNvPr id="921607" name="Line 7">
            <a:extLst>
              <a:ext uri="{FF2B5EF4-FFF2-40B4-BE49-F238E27FC236}">
                <a16:creationId xmlns:a16="http://schemas.microsoft.com/office/drawing/2014/main" id="{5F8C13AB-6256-F7D7-AB5F-D5B6D08CCF0E}"/>
              </a:ext>
            </a:extLst>
          </p:cNvPr>
          <p:cNvSpPr>
            <a:spLocks noChangeShapeType="1"/>
          </p:cNvSpPr>
          <p:nvPr/>
        </p:nvSpPr>
        <p:spPr bwMode="auto">
          <a:xfrm>
            <a:off x="4152900" y="1887538"/>
            <a:ext cx="148272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921608" name="Line 8">
            <a:extLst>
              <a:ext uri="{FF2B5EF4-FFF2-40B4-BE49-F238E27FC236}">
                <a16:creationId xmlns:a16="http://schemas.microsoft.com/office/drawing/2014/main" id="{C4E3B240-DF36-CCD1-7D76-0E1DD50F5589}"/>
              </a:ext>
            </a:extLst>
          </p:cNvPr>
          <p:cNvSpPr>
            <a:spLocks noChangeShapeType="1"/>
          </p:cNvSpPr>
          <p:nvPr/>
        </p:nvSpPr>
        <p:spPr bwMode="auto">
          <a:xfrm>
            <a:off x="4152900" y="3546475"/>
            <a:ext cx="148272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921609" name="Line 9">
            <a:extLst>
              <a:ext uri="{FF2B5EF4-FFF2-40B4-BE49-F238E27FC236}">
                <a16:creationId xmlns:a16="http://schemas.microsoft.com/office/drawing/2014/main" id="{C6C30031-9A7D-F144-45B7-D10C28170307}"/>
              </a:ext>
            </a:extLst>
          </p:cNvPr>
          <p:cNvSpPr>
            <a:spLocks noChangeShapeType="1"/>
          </p:cNvSpPr>
          <p:nvPr/>
        </p:nvSpPr>
        <p:spPr bwMode="auto">
          <a:xfrm>
            <a:off x="4170363" y="5715000"/>
            <a:ext cx="148272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921610" name="Line 10">
            <a:extLst>
              <a:ext uri="{FF2B5EF4-FFF2-40B4-BE49-F238E27FC236}">
                <a16:creationId xmlns:a16="http://schemas.microsoft.com/office/drawing/2014/main" id="{D43D43FA-C96F-B904-D932-9A2624C1E93B}"/>
              </a:ext>
            </a:extLst>
          </p:cNvPr>
          <p:cNvSpPr>
            <a:spLocks noChangeShapeType="1"/>
          </p:cNvSpPr>
          <p:nvPr/>
        </p:nvSpPr>
        <p:spPr bwMode="auto">
          <a:xfrm>
            <a:off x="4148138" y="5122863"/>
            <a:ext cx="1457325" cy="0"/>
          </a:xfrm>
          <a:prstGeom prst="line">
            <a:avLst/>
          </a:prstGeom>
          <a:noFill/>
          <a:ln w="50800">
            <a:solidFill>
              <a:schemeClr val="bg1"/>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grpSp>
        <p:nvGrpSpPr>
          <p:cNvPr id="122890" name="Group 11">
            <a:extLst>
              <a:ext uri="{FF2B5EF4-FFF2-40B4-BE49-F238E27FC236}">
                <a16:creationId xmlns:a16="http://schemas.microsoft.com/office/drawing/2014/main" id="{C7D7A08A-C936-7AD4-5539-5040D2791C89}"/>
              </a:ext>
            </a:extLst>
          </p:cNvPr>
          <p:cNvGrpSpPr>
            <a:grpSpLocks/>
          </p:cNvGrpSpPr>
          <p:nvPr/>
        </p:nvGrpSpPr>
        <p:grpSpPr bwMode="auto">
          <a:xfrm>
            <a:off x="4067175" y="0"/>
            <a:ext cx="1593850" cy="1071563"/>
            <a:chOff x="2058" y="0"/>
            <a:chExt cx="1004" cy="675"/>
          </a:xfrm>
        </p:grpSpPr>
        <p:sp>
          <p:nvSpPr>
            <p:cNvPr id="122912" name="Rectangle 12">
              <a:extLst>
                <a:ext uri="{FF2B5EF4-FFF2-40B4-BE49-F238E27FC236}">
                  <a16:creationId xmlns:a16="http://schemas.microsoft.com/office/drawing/2014/main" id="{200E14FA-8707-5E8D-02BB-6015A7A9C2A6}"/>
                </a:ext>
              </a:extLst>
            </p:cNvPr>
            <p:cNvSpPr>
              <a:spLocks noChangeArrowheads="1"/>
            </p:cNvSpPr>
            <p:nvPr/>
          </p:nvSpPr>
          <p:spPr bwMode="auto">
            <a:xfrm>
              <a:off x="2145" y="0"/>
              <a:ext cx="862" cy="250"/>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a:solidFill>
                    <a:srgbClr val="FFFF00"/>
                  </a:solidFill>
                  <a:latin typeface="Pyidaungsu" panose="020B0502040204020203" pitchFamily="34" charset="0"/>
                  <a:cs typeface="Pyidaungsu" panose="020B0502040204020203" pitchFamily="34" charset="0"/>
                </a:rPr>
                <a:t>(၂၁ </a:t>
              </a:r>
              <a:r>
                <a:rPr lang="en-US" altLang="en-US" sz="2000" dirty="0" err="1">
                  <a:solidFill>
                    <a:srgbClr val="FFFF00"/>
                  </a:solidFill>
                  <a:latin typeface="Pyidaungsu" panose="020B0502040204020203" pitchFamily="34" charset="0"/>
                  <a:cs typeface="Pyidaungsu" panose="020B0502040204020203" pitchFamily="34" charset="0"/>
                </a:rPr>
                <a:t>အုပ</a:t>
              </a:r>
              <a:r>
                <a:rPr lang="en-US" altLang="en-US" sz="2000" dirty="0">
                  <a:solidFill>
                    <a:srgbClr val="FFFF00"/>
                  </a:solidFill>
                  <a:latin typeface="Pyidaungsu" panose="020B0502040204020203" pitchFamily="34" charset="0"/>
                  <a:cs typeface="Pyidaungsu" panose="020B0502040204020203" pitchFamily="34" charset="0"/>
                </a:rPr>
                <a:t>်)</a:t>
              </a:r>
            </a:p>
          </p:txBody>
        </p:sp>
        <p:sp>
          <p:nvSpPr>
            <p:cNvPr id="921613" name="Rectangle 13">
              <a:extLst>
                <a:ext uri="{FF2B5EF4-FFF2-40B4-BE49-F238E27FC236}">
                  <a16:creationId xmlns:a16="http://schemas.microsoft.com/office/drawing/2014/main" id="{69657A78-9C4D-519A-4051-03A5652F8020}"/>
                </a:ext>
              </a:extLst>
            </p:cNvPr>
            <p:cNvSpPr>
              <a:spLocks noChangeArrowheads="1"/>
            </p:cNvSpPr>
            <p:nvPr/>
          </p:nvSpPr>
          <p:spPr bwMode="auto">
            <a:xfrm>
              <a:off x="2058" y="225"/>
              <a:ext cx="1004" cy="434"/>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76200">
              <a:solidFill>
                <a:srgbClr val="000099"/>
              </a:solidFill>
              <a:miter lim="800000"/>
              <a:headEnd/>
              <a:tailEnd/>
            </a:ln>
            <a:effectLst/>
          </p:spPr>
          <p:txBody>
            <a:bodyPr wrap="none" anchor="ctr"/>
            <a:lstStyle/>
            <a:p>
              <a:pPr>
                <a:defRPr/>
              </a:pPr>
              <a:endParaRPr lang="th-TH">
                <a:latin typeface="WinInnwa" charset="0"/>
                <a:ea typeface="ＭＳ Ｐゴシック" charset="0"/>
              </a:endParaRPr>
            </a:p>
          </p:txBody>
        </p:sp>
        <p:sp>
          <p:nvSpPr>
            <p:cNvPr id="122914" name="Rectangle 14">
              <a:extLst>
                <a:ext uri="{FF2B5EF4-FFF2-40B4-BE49-F238E27FC236}">
                  <a16:creationId xmlns:a16="http://schemas.microsoft.com/office/drawing/2014/main" id="{99BF54B8-FB39-A93A-6FE6-DDF31CE22A51}"/>
                </a:ext>
              </a:extLst>
            </p:cNvPr>
            <p:cNvSpPr>
              <a:spLocks noChangeArrowheads="1"/>
            </p:cNvSpPr>
            <p:nvPr/>
          </p:nvSpPr>
          <p:spPr bwMode="auto">
            <a:xfrm>
              <a:off x="2111" y="281"/>
              <a:ext cx="892" cy="394"/>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600" tIns="50800" rIns="101600" bIns="50800">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1800" dirty="0" err="1">
                  <a:solidFill>
                    <a:srgbClr val="99FF66"/>
                  </a:solidFill>
                  <a:latin typeface="Pyidaungsu" panose="020B0502040204020203" pitchFamily="34" charset="0"/>
                  <a:cs typeface="Pyidaungsu" panose="020B0502040204020203" pitchFamily="34" charset="0"/>
                </a:rPr>
                <a:t>အသင်းတော</a:t>
              </a:r>
              <a:r>
                <a:rPr lang="en-US" altLang="en-US" sz="1800" dirty="0">
                  <a:solidFill>
                    <a:srgbClr val="99FF66"/>
                  </a:solidFill>
                  <a:latin typeface="Pyidaungsu" panose="020B0502040204020203" pitchFamily="34" charset="0"/>
                  <a:cs typeface="Pyidaungsu" panose="020B0502040204020203" pitchFamily="34" charset="0"/>
                </a:rPr>
                <a:t>် </a:t>
              </a:r>
            </a:p>
            <a:p>
              <a:pPr>
                <a:lnSpc>
                  <a:spcPct val="65000"/>
                </a:lnSpc>
                <a:spcBef>
                  <a:spcPct val="50000"/>
                </a:spcBef>
              </a:pPr>
              <a:r>
                <a:rPr lang="en-US" altLang="en-US" sz="1800" dirty="0">
                  <a:solidFill>
                    <a:srgbClr val="99FF66"/>
                  </a:solidFill>
                  <a:latin typeface="Pyidaungsu" panose="020B0502040204020203" pitchFamily="34" charset="0"/>
                  <a:cs typeface="Pyidaungsu" panose="020B0502040204020203" pitchFamily="34" charset="0"/>
                </a:rPr>
                <a:t>ပြဿ</a:t>
              </a:r>
              <a:r>
                <a:rPr lang="en-US" altLang="en-US" sz="1800" dirty="0" err="1">
                  <a:solidFill>
                    <a:srgbClr val="99FF66"/>
                  </a:solidFill>
                  <a:latin typeface="Pyidaungsu" panose="020B0502040204020203" pitchFamily="34" charset="0"/>
                  <a:cs typeface="Pyidaungsu" panose="020B0502040204020203" pitchFamily="34" charset="0"/>
                </a:rPr>
                <a:t>နာ</a:t>
              </a:r>
              <a:endParaRPr lang="en-US" altLang="en-US" sz="1800" dirty="0">
                <a:solidFill>
                  <a:srgbClr val="99FF66"/>
                </a:solidFill>
                <a:latin typeface="Pyidaungsu" panose="020B0502040204020203" pitchFamily="34" charset="0"/>
                <a:cs typeface="Pyidaungsu" panose="020B0502040204020203" pitchFamily="34" charset="0"/>
              </a:endParaRPr>
            </a:p>
          </p:txBody>
        </p:sp>
      </p:grpSp>
      <p:sp>
        <p:nvSpPr>
          <p:cNvPr id="921615" name="Line 15">
            <a:extLst>
              <a:ext uri="{FF2B5EF4-FFF2-40B4-BE49-F238E27FC236}">
                <a16:creationId xmlns:a16="http://schemas.microsoft.com/office/drawing/2014/main" id="{2D075705-BC2E-856D-D1D5-0FE2DE4EB12F}"/>
              </a:ext>
            </a:extLst>
          </p:cNvPr>
          <p:cNvSpPr>
            <a:spLocks noChangeShapeType="1"/>
          </p:cNvSpPr>
          <p:nvPr/>
        </p:nvSpPr>
        <p:spPr bwMode="auto">
          <a:xfrm>
            <a:off x="4152900" y="2584450"/>
            <a:ext cx="148272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921616" name="Line 16">
            <a:extLst>
              <a:ext uri="{FF2B5EF4-FFF2-40B4-BE49-F238E27FC236}">
                <a16:creationId xmlns:a16="http://schemas.microsoft.com/office/drawing/2014/main" id="{0DC62997-EC9B-6490-5409-59A277F5B2EB}"/>
              </a:ext>
            </a:extLst>
          </p:cNvPr>
          <p:cNvSpPr>
            <a:spLocks noChangeShapeType="1"/>
          </p:cNvSpPr>
          <p:nvPr/>
        </p:nvSpPr>
        <p:spPr bwMode="auto">
          <a:xfrm>
            <a:off x="4121150" y="4719638"/>
            <a:ext cx="148272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921617" name="Line 17">
            <a:extLst>
              <a:ext uri="{FF2B5EF4-FFF2-40B4-BE49-F238E27FC236}">
                <a16:creationId xmlns:a16="http://schemas.microsoft.com/office/drawing/2014/main" id="{C1804E34-6EE9-3435-8DD0-2E5CEA69E199}"/>
              </a:ext>
            </a:extLst>
          </p:cNvPr>
          <p:cNvSpPr>
            <a:spLocks noChangeShapeType="1"/>
          </p:cNvSpPr>
          <p:nvPr/>
        </p:nvSpPr>
        <p:spPr bwMode="auto">
          <a:xfrm>
            <a:off x="4464050" y="6062663"/>
            <a:ext cx="865188"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122895" name="Text Box 19">
            <a:extLst>
              <a:ext uri="{FF2B5EF4-FFF2-40B4-BE49-F238E27FC236}">
                <a16:creationId xmlns:a16="http://schemas.microsoft.com/office/drawing/2014/main" id="{C5E79E8F-1AD2-EDFE-B25E-61740C923475}"/>
              </a:ext>
            </a:extLst>
          </p:cNvPr>
          <p:cNvSpPr txBox="1">
            <a:spLocks noChangeArrowheads="1"/>
          </p:cNvSpPr>
          <p:nvPr/>
        </p:nvSpPr>
        <p:spPr bwMode="auto">
          <a:xfrm>
            <a:off x="852488" y="2881313"/>
            <a:ext cx="286385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p>
        </p:txBody>
      </p:sp>
      <p:sp>
        <p:nvSpPr>
          <p:cNvPr id="122896" name="Rectangle 20">
            <a:extLst>
              <a:ext uri="{FF2B5EF4-FFF2-40B4-BE49-F238E27FC236}">
                <a16:creationId xmlns:a16="http://schemas.microsoft.com/office/drawing/2014/main" id="{1076F0DC-9028-B57A-747E-438A7223D468}"/>
              </a:ext>
            </a:extLst>
          </p:cNvPr>
          <p:cNvSpPr>
            <a:spLocks noChangeArrowheads="1"/>
          </p:cNvSpPr>
          <p:nvPr/>
        </p:nvSpPr>
        <p:spPr bwMode="auto">
          <a:xfrm>
            <a:off x="169863" y="7427913"/>
            <a:ext cx="1454150" cy="2476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000" b="0">
              <a:solidFill>
                <a:srgbClr val="FFFF00"/>
              </a:solidFill>
            </a:endParaRPr>
          </a:p>
        </p:txBody>
      </p:sp>
      <p:sp>
        <p:nvSpPr>
          <p:cNvPr id="122897" name="Text Box 21">
            <a:extLst>
              <a:ext uri="{FF2B5EF4-FFF2-40B4-BE49-F238E27FC236}">
                <a16:creationId xmlns:a16="http://schemas.microsoft.com/office/drawing/2014/main" id="{8B0F2F1E-8CC6-7804-9454-B17D5F56F6E3}"/>
              </a:ext>
            </a:extLst>
          </p:cNvPr>
          <p:cNvSpPr txBox="1">
            <a:spLocks noChangeArrowheads="1"/>
          </p:cNvSpPr>
          <p:nvPr/>
        </p:nvSpPr>
        <p:spPr bwMode="auto">
          <a:xfrm>
            <a:off x="5734050" y="3373438"/>
            <a:ext cx="3565525" cy="3079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400" b="0">
              <a:solidFill>
                <a:srgbClr val="FFFF00"/>
              </a:solidFill>
            </a:endParaRPr>
          </a:p>
        </p:txBody>
      </p:sp>
      <p:sp>
        <p:nvSpPr>
          <p:cNvPr id="921622" name="Rectangle 22">
            <a:extLst>
              <a:ext uri="{FF2B5EF4-FFF2-40B4-BE49-F238E27FC236}">
                <a16:creationId xmlns:a16="http://schemas.microsoft.com/office/drawing/2014/main" id="{E49BB179-8244-E117-113F-2D1453657DD5}"/>
              </a:ext>
            </a:extLst>
          </p:cNvPr>
          <p:cNvSpPr>
            <a:spLocks noChangeArrowheads="1"/>
          </p:cNvSpPr>
          <p:nvPr/>
        </p:nvSpPr>
        <p:spPr bwMode="auto">
          <a:xfrm>
            <a:off x="4156075" y="1979613"/>
            <a:ext cx="1452563" cy="607299"/>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r>
              <a:rPr lang="en-US" altLang="en-US" sz="1600" b="0" dirty="0" err="1">
                <a:solidFill>
                  <a:srgbClr val="FFFF00"/>
                </a:solidFill>
                <a:latin typeface="Pyidaungsu" panose="020B0502040204020203" pitchFamily="34" charset="0"/>
                <a:cs typeface="Pyidaungsu" panose="020B0502040204020203" pitchFamily="34" charset="0"/>
              </a:rPr>
              <a:t>ရောမ</a:t>
            </a:r>
            <a:endParaRPr lang="en-US" altLang="en-US" sz="1600" b="0" dirty="0">
              <a:solidFill>
                <a:srgbClr val="FFFF00"/>
              </a:solidFill>
              <a:latin typeface="Pyidaungsu" panose="020B0502040204020203" pitchFamily="34" charset="0"/>
              <a:cs typeface="Pyidaungsu" panose="020B0502040204020203" pitchFamily="34" charset="0"/>
            </a:endParaRPr>
          </a:p>
          <a:p>
            <a:pPr>
              <a:lnSpc>
                <a:spcPct val="35000"/>
              </a:lnSpc>
              <a:spcBef>
                <a:spcPct val="50000"/>
              </a:spcBef>
            </a:pPr>
            <a:r>
              <a:rPr lang="en-US" altLang="en-US" sz="1600" b="0" dirty="0">
                <a:solidFill>
                  <a:srgbClr val="FFFF00"/>
                </a:solidFill>
                <a:latin typeface="Pyidaungsu" panose="020B0502040204020203" pitchFamily="34" charset="0"/>
                <a:cs typeface="Pyidaungsu" panose="020B0502040204020203" pitchFamily="34" charset="0"/>
              </a:rPr>
              <a:t>၁ </a:t>
            </a:r>
            <a:r>
              <a:rPr lang="en-US" altLang="en-US" sz="1600" b="0" dirty="0" err="1">
                <a:solidFill>
                  <a:srgbClr val="FFFF00"/>
                </a:solidFill>
                <a:latin typeface="Pyidaungsu" panose="020B0502040204020203" pitchFamily="34" charset="0"/>
                <a:cs typeface="Pyidaungsu" panose="020B0502040204020203" pitchFamily="34" charset="0"/>
              </a:rPr>
              <a:t>ကောရိန္တု</a:t>
            </a:r>
            <a:endParaRPr lang="en-US" altLang="en-US" sz="1600" b="0" dirty="0">
              <a:solidFill>
                <a:srgbClr val="FFFF00"/>
              </a:solidFill>
              <a:latin typeface="Pyidaungsu" panose="020B0502040204020203" pitchFamily="34" charset="0"/>
              <a:cs typeface="Pyidaungsu" panose="020B0502040204020203" pitchFamily="34" charset="0"/>
            </a:endParaRPr>
          </a:p>
          <a:p>
            <a:pPr>
              <a:lnSpc>
                <a:spcPct val="35000"/>
              </a:lnSpc>
              <a:spcBef>
                <a:spcPct val="50000"/>
              </a:spcBef>
            </a:pPr>
            <a:r>
              <a:rPr lang="en-US" altLang="en-US" sz="1600" b="0" dirty="0">
                <a:solidFill>
                  <a:srgbClr val="FFFF00"/>
                </a:solidFill>
                <a:latin typeface="Pyidaungsu" panose="020B0502040204020203" pitchFamily="34" charset="0"/>
                <a:cs typeface="Pyidaungsu" panose="020B0502040204020203" pitchFamily="34" charset="0"/>
              </a:rPr>
              <a:t>၂ကောရိန္တု</a:t>
            </a:r>
            <a:endParaRPr lang="en-US" altLang="en-US" sz="1400" b="0" dirty="0">
              <a:solidFill>
                <a:srgbClr val="FFFF00"/>
              </a:solidFill>
              <a:latin typeface="Pyidaungsu" panose="020B0502040204020203" pitchFamily="34" charset="0"/>
              <a:cs typeface="Pyidaungsu" panose="020B0502040204020203" pitchFamily="34" charset="0"/>
            </a:endParaRPr>
          </a:p>
        </p:txBody>
      </p:sp>
      <p:sp>
        <p:nvSpPr>
          <p:cNvPr id="122899" name="Rectangle 23">
            <a:extLst>
              <a:ext uri="{FF2B5EF4-FFF2-40B4-BE49-F238E27FC236}">
                <a16:creationId xmlns:a16="http://schemas.microsoft.com/office/drawing/2014/main" id="{25DAD998-FE23-ACFB-C252-67FEB9DA3504}"/>
              </a:ext>
            </a:extLst>
          </p:cNvPr>
          <p:cNvSpPr>
            <a:spLocks noChangeArrowheads="1"/>
          </p:cNvSpPr>
          <p:nvPr/>
        </p:nvSpPr>
        <p:spPr bwMode="auto">
          <a:xfrm>
            <a:off x="3967163" y="1219200"/>
            <a:ext cx="1768475" cy="90199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endParaRPr lang="en-US" altLang="en-US" sz="1400" u="sng" dirty="0">
              <a:solidFill>
                <a:schemeClr val="bg1"/>
              </a:solidFill>
            </a:endParaRPr>
          </a:p>
          <a:p>
            <a:pPr>
              <a:lnSpc>
                <a:spcPct val="35000"/>
              </a:lnSpc>
              <a:spcBef>
                <a:spcPct val="50000"/>
              </a:spcBef>
            </a:pPr>
            <a:r>
              <a:rPr lang="en-US" altLang="en-US" sz="1400" dirty="0" err="1">
                <a:solidFill>
                  <a:srgbClr val="FFFF00"/>
                </a:solidFill>
                <a:latin typeface="Pyidaungsu" panose="020B0502040204020203" pitchFamily="34" charset="0"/>
                <a:cs typeface="Pyidaungsu" panose="020B0502040204020203" pitchFamily="34" charset="0"/>
              </a:rPr>
              <a:t>ပေါလုထံမ</a:t>
            </a:r>
            <a:r>
              <a:rPr lang="en-US" altLang="en-US" sz="1400" dirty="0">
                <a:solidFill>
                  <a:srgbClr val="FFFF00"/>
                </a:solidFill>
                <a:latin typeface="Pyidaungsu" panose="020B0502040204020203" pitchFamily="34" charset="0"/>
                <a:cs typeface="Pyidaungsu" panose="020B0502040204020203" pitchFamily="34" charset="0"/>
              </a:rPr>
              <a:t>ှ </a:t>
            </a:r>
          </a:p>
          <a:p>
            <a:pPr>
              <a:lnSpc>
                <a:spcPct val="35000"/>
              </a:lnSpc>
              <a:spcBef>
                <a:spcPct val="50000"/>
              </a:spcBef>
            </a:pPr>
            <a:r>
              <a:rPr lang="en-US" altLang="en-US" sz="1400" dirty="0" err="1">
                <a:solidFill>
                  <a:srgbClr val="FFFF00"/>
                </a:solidFill>
                <a:latin typeface="Pyidaungsu" panose="020B0502040204020203" pitchFamily="34" charset="0"/>
                <a:cs typeface="Pyidaungsu" panose="020B0502040204020203" pitchFamily="34" charset="0"/>
              </a:rPr>
              <a:t>စာစောင်များ</a:t>
            </a:r>
            <a:endParaRPr lang="en-US" altLang="en-US" sz="1400" dirty="0">
              <a:solidFill>
                <a:srgbClr val="FFFF00"/>
              </a:solidFill>
              <a:latin typeface="Pyidaungsu" panose="020B0502040204020203" pitchFamily="34" charset="0"/>
              <a:cs typeface="Pyidaungsu" panose="020B0502040204020203" pitchFamily="34" charset="0"/>
            </a:endParaRPr>
          </a:p>
          <a:p>
            <a:pPr>
              <a:lnSpc>
                <a:spcPct val="55000"/>
              </a:lnSpc>
              <a:spcBef>
                <a:spcPct val="50000"/>
              </a:spcBef>
            </a:pPr>
            <a:endParaRPr lang="en-US" altLang="en-US" sz="2000" dirty="0">
              <a:solidFill>
                <a:schemeClr val="bg1"/>
              </a:solidFill>
            </a:endParaRPr>
          </a:p>
        </p:txBody>
      </p:sp>
      <p:grpSp>
        <p:nvGrpSpPr>
          <p:cNvPr id="3" name="Group 38">
            <a:extLst>
              <a:ext uri="{FF2B5EF4-FFF2-40B4-BE49-F238E27FC236}">
                <a16:creationId xmlns:a16="http://schemas.microsoft.com/office/drawing/2014/main" id="{2E3E5948-8F7D-0E23-A865-445725F4433D}"/>
              </a:ext>
            </a:extLst>
          </p:cNvPr>
          <p:cNvGrpSpPr>
            <a:grpSpLocks/>
          </p:cNvGrpSpPr>
          <p:nvPr/>
        </p:nvGrpSpPr>
        <p:grpSpPr bwMode="auto">
          <a:xfrm>
            <a:off x="898525" y="1512888"/>
            <a:ext cx="3192463" cy="1024841"/>
            <a:chOff x="616" y="1043"/>
            <a:chExt cx="2011" cy="655"/>
          </a:xfrm>
        </p:grpSpPr>
        <p:grpSp>
          <p:nvGrpSpPr>
            <p:cNvPr id="122908" name="Group 24">
              <a:extLst>
                <a:ext uri="{FF2B5EF4-FFF2-40B4-BE49-F238E27FC236}">
                  <a16:creationId xmlns:a16="http://schemas.microsoft.com/office/drawing/2014/main" id="{721B03D6-2D9C-92FA-F238-425CB11A7AEC}"/>
                </a:ext>
              </a:extLst>
            </p:cNvPr>
            <p:cNvGrpSpPr>
              <a:grpSpLocks/>
            </p:cNvGrpSpPr>
            <p:nvPr/>
          </p:nvGrpSpPr>
          <p:grpSpPr bwMode="auto">
            <a:xfrm>
              <a:off x="616" y="1043"/>
              <a:ext cx="1822" cy="655"/>
              <a:chOff x="582" y="705"/>
              <a:chExt cx="1822" cy="655"/>
            </a:xfrm>
          </p:grpSpPr>
          <p:sp>
            <p:nvSpPr>
              <p:cNvPr id="921625" name="AutoShape 25">
                <a:extLst>
                  <a:ext uri="{FF2B5EF4-FFF2-40B4-BE49-F238E27FC236}">
                    <a16:creationId xmlns:a16="http://schemas.microsoft.com/office/drawing/2014/main" id="{9F12C838-3402-26AD-3023-3CDAD8262A3B}"/>
                  </a:ext>
                </a:extLst>
              </p:cNvPr>
              <p:cNvSpPr>
                <a:spLocks noChangeArrowheads="1"/>
              </p:cNvSpPr>
              <p:nvPr/>
            </p:nvSpPr>
            <p:spPr bwMode="auto">
              <a:xfrm>
                <a:off x="681" y="747"/>
                <a:ext cx="1658" cy="586"/>
              </a:xfrm>
              <a:prstGeom prst="roundRect">
                <a:avLst>
                  <a:gd name="adj" fmla="val 12495"/>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25400">
                <a:solidFill>
                  <a:schemeClr val="tx1"/>
                </a:solidFill>
                <a:round/>
                <a:headEnd/>
                <a:tailEnd/>
              </a:ln>
              <a:effectLst/>
            </p:spPr>
            <p:txBody>
              <a:bodyPr wrap="none" anchor="ctr"/>
              <a:lstStyle/>
              <a:p>
                <a:pPr>
                  <a:defRPr/>
                </a:pPr>
                <a:endParaRPr lang="th-TH">
                  <a:latin typeface="WinInnwa" charset="0"/>
                  <a:ea typeface="ＭＳ Ｐゴシック" charset="0"/>
                </a:endParaRPr>
              </a:p>
            </p:txBody>
          </p:sp>
          <p:sp>
            <p:nvSpPr>
              <p:cNvPr id="122911" name="Rectangle 26">
                <a:extLst>
                  <a:ext uri="{FF2B5EF4-FFF2-40B4-BE49-F238E27FC236}">
                    <a16:creationId xmlns:a16="http://schemas.microsoft.com/office/drawing/2014/main" id="{F13F0D00-6979-33A0-9D29-B3790A02855A}"/>
                  </a:ext>
                </a:extLst>
              </p:cNvPr>
              <p:cNvSpPr>
                <a:spLocks noChangeArrowheads="1"/>
              </p:cNvSpPr>
              <p:nvPr/>
            </p:nvSpPr>
            <p:spPr bwMode="auto">
              <a:xfrm>
                <a:off x="582" y="705"/>
                <a:ext cx="1822" cy="65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2000" dirty="0" err="1">
                    <a:solidFill>
                      <a:srgbClr val="FFFF00"/>
                    </a:solidFill>
                    <a:latin typeface="Pyidaungsu" panose="020B0502040204020203" pitchFamily="34" charset="0"/>
                    <a:cs typeface="Pyidaungsu" panose="020B0502040204020203" pitchFamily="34" charset="0"/>
                  </a:rPr>
                  <a:t>ရောမစာစောင်အချို့တွင</a:t>
                </a:r>
                <a:r>
                  <a:rPr lang="en-US" altLang="en-US" sz="2000" dirty="0">
                    <a:solidFill>
                      <a:srgbClr val="FFFF00"/>
                    </a:solidFill>
                    <a:latin typeface="Pyidaungsu" panose="020B0502040204020203" pitchFamily="34" charset="0"/>
                    <a:cs typeface="Pyidaungsu" panose="020B0502040204020203" pitchFamily="34" charset="0"/>
                  </a:rPr>
                  <a:t>် </a:t>
                </a:r>
              </a:p>
              <a:p>
                <a:pPr>
                  <a:lnSpc>
                    <a:spcPct val="65000"/>
                  </a:lnSpc>
                  <a:spcBef>
                    <a:spcPct val="50000"/>
                  </a:spcBef>
                </a:pPr>
                <a:r>
                  <a:rPr lang="en-US" altLang="en-US" sz="2000" dirty="0">
                    <a:solidFill>
                      <a:srgbClr val="FFFF00"/>
                    </a:solidFill>
                    <a:latin typeface="Pyidaungsu" panose="020B0502040204020203" pitchFamily="34" charset="0"/>
                    <a:cs typeface="Pyidaungsu" panose="020B0502040204020203" pitchFamily="34" charset="0"/>
                  </a:rPr>
                  <a:t>၂ကော (</a:t>
                </a:r>
                <a:r>
                  <a:rPr lang="en-US" altLang="en-US" sz="2000" dirty="0" err="1">
                    <a:solidFill>
                      <a:srgbClr val="FFFF00"/>
                    </a:solidFill>
                    <a:latin typeface="Pyidaungsu" panose="020B0502040204020203" pitchFamily="34" charset="0"/>
                    <a:cs typeface="Pyidaungsu" panose="020B0502040204020203" pitchFamily="34" charset="0"/>
                  </a:rPr>
                  <a:t>ကောရိန္တုဩဝါဒ</a:t>
                </a:r>
                <a:r>
                  <a:rPr lang="en-US" altLang="en-US" sz="2000" dirty="0">
                    <a:solidFill>
                      <a:srgbClr val="FFFF00"/>
                    </a:solidFill>
                    <a:latin typeface="Pyidaungsu" panose="020B0502040204020203" pitchFamily="34" charset="0"/>
                    <a:cs typeface="Pyidaungsu" panose="020B0502040204020203" pitchFamily="34" charset="0"/>
                  </a:rPr>
                  <a:t> </a:t>
                </a:r>
              </a:p>
              <a:p>
                <a:pPr>
                  <a:lnSpc>
                    <a:spcPct val="65000"/>
                  </a:lnSpc>
                  <a:spcBef>
                    <a:spcPct val="50000"/>
                  </a:spcBef>
                </a:pPr>
                <a:r>
                  <a:rPr lang="en-US" altLang="en-US" sz="2000" dirty="0" err="1">
                    <a:solidFill>
                      <a:srgbClr val="FFFF00"/>
                    </a:solidFill>
                    <a:latin typeface="Pyidaungsu" panose="020B0502040204020203" pitchFamily="34" charset="0"/>
                    <a:cs typeface="Pyidaungsu" panose="020B0502040204020203" pitchFamily="34" charset="0"/>
                  </a:rPr>
                  <a:t>ဒုတိယစောင</a:t>
                </a:r>
                <a:r>
                  <a:rPr lang="en-US" altLang="en-US" sz="2000" dirty="0">
                    <a:solidFill>
                      <a:srgbClr val="FFFF00"/>
                    </a:solidFill>
                    <a:latin typeface="Pyidaungsu" panose="020B0502040204020203" pitchFamily="34" charset="0"/>
                    <a:cs typeface="Pyidaungsu" panose="020B0502040204020203" pitchFamily="34" charset="0"/>
                  </a:rPr>
                  <a:t>်) </a:t>
                </a:r>
                <a:r>
                  <a:rPr lang="en-US" altLang="en-US" sz="2000" dirty="0" err="1">
                    <a:solidFill>
                      <a:srgbClr val="FFFF00"/>
                    </a:solidFill>
                    <a:latin typeface="Pyidaungsu" panose="020B0502040204020203" pitchFamily="34" charset="0"/>
                    <a:cs typeface="Pyidaungsu" panose="020B0502040204020203" pitchFamily="34" charset="0"/>
                  </a:rPr>
                  <a:t>ပါဝင်သည</a:t>
                </a:r>
                <a:r>
                  <a:rPr lang="en-US" altLang="en-US" sz="2000" dirty="0">
                    <a:solidFill>
                      <a:srgbClr val="FFFF00"/>
                    </a:solidFill>
                    <a:latin typeface="Pyidaungsu" panose="020B0502040204020203" pitchFamily="34" charset="0"/>
                    <a:cs typeface="Pyidaungsu" panose="020B0502040204020203" pitchFamily="34" charset="0"/>
                  </a:rPr>
                  <a:t>်</a:t>
                </a:r>
              </a:p>
            </p:txBody>
          </p:sp>
        </p:grpSp>
        <p:sp>
          <p:nvSpPr>
            <p:cNvPr id="921627" name="Line 27">
              <a:extLst>
                <a:ext uri="{FF2B5EF4-FFF2-40B4-BE49-F238E27FC236}">
                  <a16:creationId xmlns:a16="http://schemas.microsoft.com/office/drawing/2014/main" id="{FFB4EFAF-8A7A-2CC0-6538-55110E190788}"/>
                </a:ext>
              </a:extLst>
            </p:cNvPr>
            <p:cNvSpPr>
              <a:spLocks noChangeShapeType="1"/>
            </p:cNvSpPr>
            <p:nvPr/>
          </p:nvSpPr>
          <p:spPr bwMode="auto">
            <a:xfrm flipV="1">
              <a:off x="2149" y="1374"/>
              <a:ext cx="478" cy="4"/>
            </a:xfrm>
            <a:prstGeom prst="line">
              <a:avLst/>
            </a:prstGeom>
            <a:noFill/>
            <a:ln w="57150">
              <a:solidFill>
                <a:srgbClr val="FFFF00"/>
              </a:solidFill>
              <a:round/>
              <a:headEnd/>
              <a:tailEnd type="triangle" w="med" len="me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122903" name="Text Box 31">
            <a:extLst>
              <a:ext uri="{FF2B5EF4-FFF2-40B4-BE49-F238E27FC236}">
                <a16:creationId xmlns:a16="http://schemas.microsoft.com/office/drawing/2014/main" id="{CDE6791B-A0AF-AB5F-F911-26234FE00BED}"/>
              </a:ext>
            </a:extLst>
          </p:cNvPr>
          <p:cNvSpPr txBox="1">
            <a:spLocks noChangeArrowheads="1"/>
          </p:cNvSpPr>
          <p:nvPr/>
        </p:nvSpPr>
        <p:spPr bwMode="auto">
          <a:xfrm>
            <a:off x="9693275" y="-17463"/>
            <a:ext cx="185738"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122904" name="Text Box 35">
            <a:extLst>
              <a:ext uri="{FF2B5EF4-FFF2-40B4-BE49-F238E27FC236}">
                <a16:creationId xmlns:a16="http://schemas.microsoft.com/office/drawing/2014/main" id="{DA6A38C7-7FA5-7765-C468-DF5C73D1BE77}"/>
              </a:ext>
            </a:extLst>
          </p:cNvPr>
          <p:cNvSpPr txBox="1">
            <a:spLocks noChangeArrowheads="1"/>
          </p:cNvSpPr>
          <p:nvPr/>
        </p:nvSpPr>
        <p:spPr bwMode="auto">
          <a:xfrm>
            <a:off x="8821738" y="7399338"/>
            <a:ext cx="184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000">
              <a:solidFill>
                <a:srgbClr val="FFFFFF"/>
              </a:solidFill>
              <a:latin typeface="Win Innwa" pitchFamily="2" charset="0"/>
            </a:endParaRPr>
          </a:p>
        </p:txBody>
      </p:sp>
      <p:sp>
        <p:nvSpPr>
          <p:cNvPr id="122905" name="Text Box 36">
            <a:extLst>
              <a:ext uri="{FF2B5EF4-FFF2-40B4-BE49-F238E27FC236}">
                <a16:creationId xmlns:a16="http://schemas.microsoft.com/office/drawing/2014/main" id="{D23CCFFF-6F45-0A01-DE01-D28B9DFF9012}"/>
              </a:ext>
            </a:extLst>
          </p:cNvPr>
          <p:cNvSpPr txBox="1">
            <a:spLocks noChangeArrowheads="1"/>
          </p:cNvSpPr>
          <p:nvPr/>
        </p:nvSpPr>
        <p:spPr bwMode="auto">
          <a:xfrm>
            <a:off x="9169400" y="7402513"/>
            <a:ext cx="3286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latin typeface="Win Innwa" pitchFamily="2" charset="0"/>
              </a:rPr>
              <a:t>52</a:t>
            </a:r>
          </a:p>
        </p:txBody>
      </p:sp>
      <p:sp>
        <p:nvSpPr>
          <p:cNvPr id="122906" name="Text Box 37">
            <a:extLst>
              <a:ext uri="{FF2B5EF4-FFF2-40B4-BE49-F238E27FC236}">
                <a16:creationId xmlns:a16="http://schemas.microsoft.com/office/drawing/2014/main" id="{97CB2FFA-85C1-9EF7-B4F8-306A8B2C0FE4}"/>
              </a:ext>
            </a:extLst>
          </p:cNvPr>
          <p:cNvSpPr txBox="1">
            <a:spLocks noChangeArrowheads="1"/>
          </p:cNvSpPr>
          <p:nvPr/>
        </p:nvSpPr>
        <p:spPr bwMode="auto">
          <a:xfrm>
            <a:off x="9621838" y="7345363"/>
            <a:ext cx="284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latin typeface="Win Innwa" pitchFamily="2" charset="0"/>
              </a:rPr>
              <a:t>4</a:t>
            </a:r>
          </a:p>
        </p:txBody>
      </p:sp>
      <p:sp>
        <p:nvSpPr>
          <p:cNvPr id="36" name="AutoShape 26">
            <a:extLst>
              <a:ext uri="{FF2B5EF4-FFF2-40B4-BE49-F238E27FC236}">
                <a16:creationId xmlns:a16="http://schemas.microsoft.com/office/drawing/2014/main" id="{D4B7DC07-BD16-9167-79D0-D6639BD3F9C9}"/>
              </a:ext>
            </a:extLst>
          </p:cNvPr>
          <p:cNvSpPr>
            <a:spLocks noChangeArrowheads="1"/>
          </p:cNvSpPr>
          <p:nvPr/>
        </p:nvSpPr>
        <p:spPr bwMode="auto">
          <a:xfrm>
            <a:off x="820738" y="2794000"/>
            <a:ext cx="2979737" cy="481013"/>
          </a:xfrm>
          <a:prstGeom prst="roundRect">
            <a:avLst>
              <a:gd name="adj" fmla="val 12495"/>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25400">
            <a:solidFill>
              <a:schemeClr val="tx1"/>
            </a:solidFill>
            <a:round/>
            <a:headEnd/>
            <a:tailEnd/>
          </a:ln>
          <a:effectLst/>
        </p:spPr>
        <p:txBody>
          <a:bodyPr wrap="none" anchor="ctr"/>
          <a:lstStyle/>
          <a:p>
            <a:pPr>
              <a:defRPr/>
            </a:pPr>
            <a:endParaRPr lang="th-TH">
              <a:latin typeface="WinInnwa" charset="0"/>
              <a:ea typeface="ＭＳ Ｐゴシック" charset="0"/>
            </a:endParaRPr>
          </a:p>
        </p:txBody>
      </p:sp>
      <p:grpSp>
        <p:nvGrpSpPr>
          <p:cNvPr id="37" name="Group 67">
            <a:extLst>
              <a:ext uri="{FF2B5EF4-FFF2-40B4-BE49-F238E27FC236}">
                <a16:creationId xmlns:a16="http://schemas.microsoft.com/office/drawing/2014/main" id="{3ABADC8C-252E-5815-82E3-13F0E5E5A25E}"/>
              </a:ext>
            </a:extLst>
          </p:cNvPr>
          <p:cNvGrpSpPr>
            <a:grpSpLocks/>
          </p:cNvGrpSpPr>
          <p:nvPr/>
        </p:nvGrpSpPr>
        <p:grpSpPr bwMode="auto">
          <a:xfrm>
            <a:off x="820738" y="2794003"/>
            <a:ext cx="3541712" cy="481013"/>
            <a:chOff x="517" y="1760"/>
            <a:chExt cx="2231" cy="303"/>
          </a:xfrm>
        </p:grpSpPr>
        <p:grpSp>
          <p:nvGrpSpPr>
            <p:cNvPr id="38" name="Group 25">
              <a:extLst>
                <a:ext uri="{FF2B5EF4-FFF2-40B4-BE49-F238E27FC236}">
                  <a16:creationId xmlns:a16="http://schemas.microsoft.com/office/drawing/2014/main" id="{90DC011E-37F6-0B00-65F5-C1118FC5227D}"/>
                </a:ext>
              </a:extLst>
            </p:cNvPr>
            <p:cNvGrpSpPr>
              <a:grpSpLocks/>
            </p:cNvGrpSpPr>
            <p:nvPr/>
          </p:nvGrpSpPr>
          <p:grpSpPr bwMode="auto">
            <a:xfrm>
              <a:off x="517" y="1760"/>
              <a:ext cx="1877" cy="303"/>
              <a:chOff x="517" y="1030"/>
              <a:chExt cx="1877" cy="303"/>
            </a:xfrm>
          </p:grpSpPr>
          <p:sp>
            <p:nvSpPr>
              <p:cNvPr id="40" name="AutoShape 26">
                <a:extLst>
                  <a:ext uri="{FF2B5EF4-FFF2-40B4-BE49-F238E27FC236}">
                    <a16:creationId xmlns:a16="http://schemas.microsoft.com/office/drawing/2014/main" id="{D4B7DC07-BD16-9167-79D0-D6639BD3F9C9}"/>
                  </a:ext>
                </a:extLst>
              </p:cNvPr>
              <p:cNvSpPr>
                <a:spLocks noChangeArrowheads="1"/>
              </p:cNvSpPr>
              <p:nvPr/>
            </p:nvSpPr>
            <p:spPr bwMode="auto">
              <a:xfrm>
                <a:off x="517" y="1030"/>
                <a:ext cx="1877" cy="303"/>
              </a:xfrm>
              <a:prstGeom prst="roundRect">
                <a:avLst>
                  <a:gd name="adj" fmla="val 12495"/>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25400">
                <a:solidFill>
                  <a:schemeClr val="tx1"/>
                </a:solidFill>
                <a:round/>
                <a:headEnd/>
                <a:tailEnd/>
              </a:ln>
              <a:effectLst/>
            </p:spPr>
            <p:txBody>
              <a:bodyPr wrap="none" anchor="ctr"/>
              <a:lstStyle/>
              <a:p>
                <a:pPr>
                  <a:defRPr/>
                </a:pPr>
                <a:endParaRPr lang="th-TH">
                  <a:latin typeface="WinInnwa" charset="0"/>
                  <a:ea typeface="ＭＳ Ｐゴシック" charset="0"/>
                </a:endParaRPr>
              </a:p>
            </p:txBody>
          </p:sp>
          <p:sp>
            <p:nvSpPr>
              <p:cNvPr id="41" name="Rectangle 27">
                <a:extLst>
                  <a:ext uri="{FF2B5EF4-FFF2-40B4-BE49-F238E27FC236}">
                    <a16:creationId xmlns:a16="http://schemas.microsoft.com/office/drawing/2014/main" id="{63684B65-90B3-43AF-4728-4786F115D23A}"/>
                  </a:ext>
                </a:extLst>
              </p:cNvPr>
              <p:cNvSpPr>
                <a:spLocks noChangeArrowheads="1"/>
              </p:cNvSpPr>
              <p:nvPr/>
            </p:nvSpPr>
            <p:spPr bwMode="auto">
              <a:xfrm>
                <a:off x="607" y="1078"/>
                <a:ext cx="1690" cy="22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600" tIns="50800" rIns="101600" bIns="50800">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err="1">
                    <a:solidFill>
                      <a:schemeClr val="bg1"/>
                    </a:solidFill>
                    <a:latin typeface="Pyidaungsu" panose="020B0502040204020203" pitchFamily="34" charset="0"/>
                    <a:cs typeface="Pyidaungsu" panose="020B0502040204020203" pitchFamily="34" charset="0"/>
                  </a:rPr>
                  <a:t>ဝက်သားစား</a:t>
                </a:r>
                <a:r>
                  <a:rPr lang="en-US" altLang="en-US" sz="1600" dirty="0">
                    <a:solidFill>
                      <a:schemeClr val="bg1"/>
                    </a:solidFill>
                    <a:latin typeface="Pyidaungsu" panose="020B0502040204020203" pitchFamily="34" charset="0"/>
                    <a:cs typeface="Pyidaungsu" panose="020B0502040204020203" pitchFamily="34" charset="0"/>
                  </a:rPr>
                  <a:t> </a:t>
                </a:r>
                <a:r>
                  <a:rPr lang="en-US" altLang="en-US" sz="1600" dirty="0" err="1">
                    <a:solidFill>
                      <a:schemeClr val="bg1"/>
                    </a:solidFill>
                    <a:latin typeface="Pyidaungsu" panose="020B0502040204020203" pitchFamily="34" charset="0"/>
                    <a:cs typeface="Pyidaungsu" panose="020B0502040204020203" pitchFamily="34" charset="0"/>
                  </a:rPr>
                  <a:t>ဟေလသများ</a:t>
                </a:r>
                <a:endParaRPr lang="en-US" altLang="en-US" sz="1600" dirty="0">
                  <a:solidFill>
                    <a:schemeClr val="bg1"/>
                  </a:solidFill>
                  <a:latin typeface="Pyidaungsu" panose="020B0502040204020203" pitchFamily="34" charset="0"/>
                  <a:cs typeface="Pyidaungsu" panose="020B0502040204020203" pitchFamily="34" charset="0"/>
                </a:endParaRPr>
              </a:p>
            </p:txBody>
          </p:sp>
        </p:grpSp>
        <p:sp>
          <p:nvSpPr>
            <p:cNvPr id="39" name="Line 47">
              <a:extLst>
                <a:ext uri="{FF2B5EF4-FFF2-40B4-BE49-F238E27FC236}">
                  <a16:creationId xmlns:a16="http://schemas.microsoft.com/office/drawing/2014/main" id="{7CE36E44-8011-9994-58A5-B2CF75848FBA}"/>
                </a:ext>
              </a:extLst>
            </p:cNvPr>
            <p:cNvSpPr>
              <a:spLocks noChangeShapeType="1"/>
            </p:cNvSpPr>
            <p:nvPr/>
          </p:nvSpPr>
          <p:spPr bwMode="auto">
            <a:xfrm>
              <a:off x="2270" y="1921"/>
              <a:ext cx="478" cy="1"/>
            </a:xfrm>
            <a:prstGeom prst="line">
              <a:avLst/>
            </a:prstGeom>
            <a:noFill/>
            <a:ln w="57150">
              <a:solidFill>
                <a:srgbClr val="FFFF00"/>
              </a:solidFill>
              <a:round/>
              <a:headEnd/>
              <a:tailEnd type="triangle" w="med" len="me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42" name="Rectangle 43">
            <a:extLst>
              <a:ext uri="{FF2B5EF4-FFF2-40B4-BE49-F238E27FC236}">
                <a16:creationId xmlns:a16="http://schemas.microsoft.com/office/drawing/2014/main" id="{EF70DCF3-7407-E38E-7B49-D396E941BDD6}"/>
              </a:ext>
            </a:extLst>
          </p:cNvPr>
          <p:cNvSpPr>
            <a:spLocks noChangeArrowheads="1"/>
          </p:cNvSpPr>
          <p:nvPr/>
        </p:nvSpPr>
        <p:spPr bwMode="auto">
          <a:xfrm>
            <a:off x="3983039" y="2489226"/>
            <a:ext cx="1751011" cy="1055114"/>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endParaRPr lang="en-US" altLang="en-US" sz="1400" dirty="0">
              <a:solidFill>
                <a:srgbClr val="FFFF00"/>
              </a:solidFill>
            </a:endParaRP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ဂလာတိ</a:t>
            </a: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ဧဖက်</a:t>
            </a: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ဖိလိပိ</a:t>
            </a: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ကောလောသဲ</a:t>
            </a:r>
            <a:endParaRPr lang="en-US" altLang="en-US" sz="1600" dirty="0">
              <a:solidFill>
                <a:srgbClr val="FFFF00"/>
              </a:solidFill>
              <a:latin typeface="Pyidaungsu" panose="020B0502040204020203" pitchFamily="34" charset="0"/>
              <a:cs typeface="Pyidaungsu" panose="020B0502040204020203" pitchFamily="34" charset="0"/>
            </a:endParaRPr>
          </a:p>
        </p:txBody>
      </p:sp>
      <p:grpSp>
        <p:nvGrpSpPr>
          <p:cNvPr id="43" name="Group 61">
            <a:extLst>
              <a:ext uri="{FF2B5EF4-FFF2-40B4-BE49-F238E27FC236}">
                <a16:creationId xmlns:a16="http://schemas.microsoft.com/office/drawing/2014/main" id="{A1EE7958-FAED-01B5-FFB2-607C245F8E29}"/>
              </a:ext>
            </a:extLst>
          </p:cNvPr>
          <p:cNvGrpSpPr>
            <a:grpSpLocks/>
          </p:cNvGrpSpPr>
          <p:nvPr/>
        </p:nvGrpSpPr>
        <p:grpSpPr bwMode="auto">
          <a:xfrm>
            <a:off x="603250" y="3516313"/>
            <a:ext cx="3624263" cy="1128712"/>
            <a:chOff x="380" y="2215"/>
            <a:chExt cx="2283" cy="711"/>
          </a:xfrm>
        </p:grpSpPr>
        <p:grpSp>
          <p:nvGrpSpPr>
            <p:cNvPr id="44" name="Group 29">
              <a:extLst>
                <a:ext uri="{FF2B5EF4-FFF2-40B4-BE49-F238E27FC236}">
                  <a16:creationId xmlns:a16="http://schemas.microsoft.com/office/drawing/2014/main" id="{761090CA-A21F-A1F1-3E9C-DE589971ECA3}"/>
                </a:ext>
              </a:extLst>
            </p:cNvPr>
            <p:cNvGrpSpPr>
              <a:grpSpLocks/>
            </p:cNvGrpSpPr>
            <p:nvPr/>
          </p:nvGrpSpPr>
          <p:grpSpPr bwMode="auto">
            <a:xfrm>
              <a:off x="380" y="2215"/>
              <a:ext cx="2064" cy="711"/>
              <a:chOff x="-58" y="2343"/>
              <a:chExt cx="2064" cy="711"/>
            </a:xfrm>
          </p:grpSpPr>
          <p:sp>
            <p:nvSpPr>
              <p:cNvPr id="46" name="AutoShape 30">
                <a:extLst>
                  <a:ext uri="{FF2B5EF4-FFF2-40B4-BE49-F238E27FC236}">
                    <a16:creationId xmlns:a16="http://schemas.microsoft.com/office/drawing/2014/main" id="{46DA7DC9-5AB9-0EAE-82F3-DF2F447E9C6C}"/>
                  </a:ext>
                </a:extLst>
              </p:cNvPr>
              <p:cNvSpPr>
                <a:spLocks noChangeArrowheads="1"/>
              </p:cNvSpPr>
              <p:nvPr/>
            </p:nvSpPr>
            <p:spPr bwMode="auto">
              <a:xfrm>
                <a:off x="80" y="2343"/>
                <a:ext cx="1859" cy="711"/>
              </a:xfrm>
              <a:prstGeom prst="roundRect">
                <a:avLst>
                  <a:gd name="adj" fmla="val 12495"/>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25400">
                <a:solidFill>
                  <a:schemeClr val="tx1"/>
                </a:solidFill>
                <a:round/>
                <a:headEnd/>
                <a:tailEnd/>
              </a:ln>
              <a:effectLst/>
            </p:spPr>
            <p:txBody>
              <a:bodyPr wrap="none" anchor="ctr"/>
              <a:lstStyle/>
              <a:p>
                <a:pPr>
                  <a:defRPr/>
                </a:pPr>
                <a:endParaRPr lang="th-TH">
                  <a:latin typeface="WinInnwa" charset="0"/>
                  <a:ea typeface="ＭＳ Ｐゴシック" charset="0"/>
                </a:endParaRPr>
              </a:p>
            </p:txBody>
          </p:sp>
          <p:sp>
            <p:nvSpPr>
              <p:cNvPr id="47" name="Rectangle 31">
                <a:extLst>
                  <a:ext uri="{FF2B5EF4-FFF2-40B4-BE49-F238E27FC236}">
                    <a16:creationId xmlns:a16="http://schemas.microsoft.com/office/drawing/2014/main" id="{E3292D1A-8257-4E62-1566-83CF6ACC1D11}"/>
                  </a:ext>
                </a:extLst>
              </p:cNvPr>
              <p:cNvSpPr>
                <a:spLocks noChangeArrowheads="1"/>
              </p:cNvSpPr>
              <p:nvPr/>
            </p:nvSpPr>
            <p:spPr bwMode="auto">
              <a:xfrm>
                <a:off x="-58" y="2577"/>
                <a:ext cx="2064" cy="359"/>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2400" dirty="0" err="1">
                    <a:solidFill>
                      <a:schemeClr val="bg1"/>
                    </a:solidFill>
                    <a:latin typeface="Pyidaungsu" panose="020B0502040204020203" pitchFamily="34" charset="0"/>
                    <a:cs typeface="Pyidaungsu" panose="020B0502040204020203" pitchFamily="34" charset="0"/>
                  </a:rPr>
                  <a:t>အသင်းတော</a:t>
                </a:r>
                <a:r>
                  <a:rPr lang="en-US" altLang="en-US" sz="2400" dirty="0">
                    <a:solidFill>
                      <a:schemeClr val="bg1"/>
                    </a:solidFill>
                    <a:latin typeface="Pyidaungsu" panose="020B0502040204020203" pitchFamily="34" charset="0"/>
                    <a:cs typeface="Pyidaungsu" panose="020B0502040204020203" pitchFamily="34" charset="0"/>
                  </a:rPr>
                  <a:t>် </a:t>
                </a:r>
                <a:r>
                  <a:rPr lang="en-US" altLang="en-US" sz="2400" dirty="0" err="1">
                    <a:solidFill>
                      <a:schemeClr val="bg1"/>
                    </a:solidFill>
                    <a:latin typeface="Pyidaungsu" panose="020B0502040204020203" pitchFamily="34" charset="0"/>
                    <a:cs typeface="Pyidaungsu" panose="020B0502040204020203" pitchFamily="34" charset="0"/>
                  </a:rPr>
                  <a:t>ဘဏ္ဍာထိန်း</a:t>
                </a:r>
                <a:r>
                  <a:rPr lang="en-US" altLang="en-US" sz="2400" dirty="0">
                    <a:solidFill>
                      <a:schemeClr val="bg1"/>
                    </a:solidFill>
                    <a:latin typeface="Pyidaungsu" panose="020B0502040204020203" pitchFamily="34" charset="0"/>
                    <a:cs typeface="Pyidaungsu" panose="020B0502040204020203" pitchFamily="34" charset="0"/>
                  </a:rPr>
                  <a:t> </a:t>
                </a:r>
                <a:r>
                  <a:rPr lang="en-US" altLang="en-US" sz="2400" dirty="0" err="1">
                    <a:solidFill>
                      <a:schemeClr val="bg1"/>
                    </a:solidFill>
                    <a:latin typeface="Pyidaungsu" panose="020B0502040204020203" pitchFamily="34" charset="0"/>
                    <a:cs typeface="Pyidaungsu" panose="020B0502040204020203" pitchFamily="34" charset="0"/>
                  </a:rPr>
                  <a:t>မြည်တမ်း</a:t>
                </a:r>
                <a:endParaRPr lang="en-US" altLang="en-US" sz="2400" dirty="0">
                  <a:solidFill>
                    <a:schemeClr val="bg1"/>
                  </a:solidFill>
                  <a:latin typeface="Pyidaungsu" panose="020B0502040204020203" pitchFamily="34" charset="0"/>
                  <a:cs typeface="Pyidaungsu" panose="020B0502040204020203" pitchFamily="34" charset="0"/>
                </a:endParaRPr>
              </a:p>
            </p:txBody>
          </p:sp>
        </p:grpSp>
        <p:sp>
          <p:nvSpPr>
            <p:cNvPr id="45" name="Line 48">
              <a:extLst>
                <a:ext uri="{FF2B5EF4-FFF2-40B4-BE49-F238E27FC236}">
                  <a16:creationId xmlns:a16="http://schemas.microsoft.com/office/drawing/2014/main" id="{B2EAB93B-6B06-AEAA-E8E6-C3A83CA07072}"/>
                </a:ext>
              </a:extLst>
            </p:cNvPr>
            <p:cNvSpPr>
              <a:spLocks noChangeShapeType="1"/>
            </p:cNvSpPr>
            <p:nvPr/>
          </p:nvSpPr>
          <p:spPr bwMode="auto">
            <a:xfrm>
              <a:off x="2185" y="2629"/>
              <a:ext cx="478" cy="2"/>
            </a:xfrm>
            <a:prstGeom prst="line">
              <a:avLst/>
            </a:prstGeom>
            <a:noFill/>
            <a:ln w="57150">
              <a:solidFill>
                <a:srgbClr val="FFFF00"/>
              </a:solidFill>
              <a:round/>
              <a:headEnd/>
              <a:tailEnd type="triangle" w="med" len="me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48" name="Rectangle 42">
            <a:extLst>
              <a:ext uri="{FF2B5EF4-FFF2-40B4-BE49-F238E27FC236}">
                <a16:creationId xmlns:a16="http://schemas.microsoft.com/office/drawing/2014/main" id="{DA765A55-FC30-E0F8-06BE-E08D51A6D9E4}"/>
              </a:ext>
            </a:extLst>
          </p:cNvPr>
          <p:cNvSpPr>
            <a:spLocks noChangeArrowheads="1"/>
          </p:cNvSpPr>
          <p:nvPr/>
        </p:nvSpPr>
        <p:spPr bwMode="auto">
          <a:xfrm>
            <a:off x="3983038" y="3344863"/>
            <a:ext cx="1768475" cy="149369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endParaRPr lang="en-US" altLang="en-US" sz="1400" dirty="0">
              <a:solidFill>
                <a:srgbClr val="FFFF00"/>
              </a:solidFill>
            </a:endParaRPr>
          </a:p>
          <a:p>
            <a:pPr>
              <a:lnSpc>
                <a:spcPct val="35000"/>
              </a:lnSpc>
              <a:spcBef>
                <a:spcPct val="50000"/>
              </a:spcBef>
            </a:pPr>
            <a:endParaRPr lang="en-US" altLang="en-US" sz="1400" dirty="0">
              <a:solidFill>
                <a:srgbClr val="FFFF00"/>
              </a:solidFill>
            </a:endParaRP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၁ သက်သလောနိတ်</a:t>
            </a: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၂ သက်သလောနိတ်</a:t>
            </a: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၁ တိမောသေ</a:t>
            </a: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၂ တိမောသေ</a:t>
            </a: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တိတု</a:t>
            </a:r>
            <a:endParaRPr lang="en-US" altLang="en-US" sz="1600" dirty="0">
              <a:solidFill>
                <a:srgbClr val="FFFF00"/>
              </a:solidFill>
              <a:latin typeface="Pyidaungsu" panose="020B0502040204020203" pitchFamily="34" charset="0"/>
              <a:cs typeface="Pyidaungsu" panose="020B0502040204020203" pitchFamily="34" charset="0"/>
            </a:endParaRPr>
          </a:p>
        </p:txBody>
      </p:sp>
      <p:sp>
        <p:nvSpPr>
          <p:cNvPr id="49" name="Rectangle 75">
            <a:extLst>
              <a:ext uri="{FF2B5EF4-FFF2-40B4-BE49-F238E27FC236}">
                <a16:creationId xmlns:a16="http://schemas.microsoft.com/office/drawing/2014/main" id="{1F51143B-DA79-A05D-C38D-B3081671375D}"/>
              </a:ext>
            </a:extLst>
          </p:cNvPr>
          <p:cNvSpPr>
            <a:spLocks noChangeArrowheads="1"/>
          </p:cNvSpPr>
          <p:nvPr/>
        </p:nvSpPr>
        <p:spPr bwMode="auto">
          <a:xfrm>
            <a:off x="750220" y="4418838"/>
            <a:ext cx="3340768" cy="276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sz="1200" b="0" dirty="0" err="1">
                <a:solidFill>
                  <a:schemeClr val="bg1"/>
                </a:solidFill>
                <a:latin typeface="Pyidaungsu" panose="020B0502040204020203" pitchFamily="34" charset="0"/>
                <a:cs typeface="Pyidaungsu" panose="020B0502040204020203" pitchFamily="34" charset="0"/>
              </a:rPr>
              <a:t>စေတနာစိတ်မပါဘဲ</a:t>
            </a:r>
            <a:r>
              <a:rPr lang="en-US" altLang="en-US" sz="1200" b="0" dirty="0">
                <a:solidFill>
                  <a:schemeClr val="bg1"/>
                </a:solidFill>
                <a:latin typeface="Pyidaungsu" panose="020B0502040204020203" pitchFamily="34" charset="0"/>
                <a:cs typeface="Pyidaungsu" panose="020B0502040204020203" pitchFamily="34" charset="0"/>
              </a:rPr>
              <a:t> </a:t>
            </a:r>
            <a:r>
              <a:rPr lang="en-US" altLang="en-US" sz="1200" b="0" dirty="0" err="1">
                <a:solidFill>
                  <a:schemeClr val="bg1"/>
                </a:solidFill>
                <a:latin typeface="Pyidaungsu" panose="020B0502040204020203" pitchFamily="34" charset="0"/>
                <a:cs typeface="Pyidaungsu" panose="020B0502040204020203" pitchFamily="34" charset="0"/>
              </a:rPr>
              <a:t>ဆယ်ပို့တစ်ပို</a:t>
            </a:r>
            <a:r>
              <a:rPr lang="en-US" altLang="en-US" sz="1200" b="0" dirty="0">
                <a:solidFill>
                  <a:schemeClr val="bg1"/>
                </a:solidFill>
                <a:latin typeface="Pyidaungsu" panose="020B0502040204020203" pitchFamily="34" charset="0"/>
                <a:cs typeface="Pyidaungsu" panose="020B0502040204020203" pitchFamily="34" charset="0"/>
              </a:rPr>
              <a:t>့ </a:t>
            </a:r>
            <a:r>
              <a:rPr lang="en-US" altLang="en-US" sz="1200" b="0" dirty="0" err="1">
                <a:solidFill>
                  <a:schemeClr val="bg1"/>
                </a:solidFill>
                <a:latin typeface="Pyidaungsu" panose="020B0502040204020203" pitchFamily="34" charset="0"/>
                <a:cs typeface="Pyidaungsu" panose="020B0502040204020203" pitchFamily="34" charset="0"/>
              </a:rPr>
              <a:t>ပေးပို့သောသူများ</a:t>
            </a:r>
            <a:endParaRPr lang="en-US" altLang="en-US" sz="1200" b="0" dirty="0">
              <a:solidFill>
                <a:schemeClr val="bg1"/>
              </a:solidFill>
              <a:latin typeface="Pyidaungsu" panose="020B0502040204020203" pitchFamily="34" charset="0"/>
              <a:cs typeface="Pyidaungsu" panose="020B0502040204020203" pitchFamily="34" charset="0"/>
            </a:endParaRPr>
          </a:p>
        </p:txBody>
      </p:sp>
      <p:sp>
        <p:nvSpPr>
          <p:cNvPr id="56" name="Rectangle 55">
            <a:extLst>
              <a:ext uri="{FF2B5EF4-FFF2-40B4-BE49-F238E27FC236}">
                <a16:creationId xmlns:a16="http://schemas.microsoft.com/office/drawing/2014/main" id="{E85A12B9-0B8F-FA46-C818-8F31FD1C37D5}"/>
              </a:ext>
            </a:extLst>
          </p:cNvPr>
          <p:cNvSpPr>
            <a:spLocks noChangeArrowheads="1"/>
          </p:cNvSpPr>
          <p:nvPr/>
        </p:nvSpPr>
        <p:spPr bwMode="auto">
          <a:xfrm>
            <a:off x="3929063" y="4556887"/>
            <a:ext cx="1808163" cy="622688"/>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endParaRPr lang="en-US" altLang="en-US" sz="1400" dirty="0">
              <a:solidFill>
                <a:srgbClr val="FFFF00"/>
              </a:solidFill>
            </a:endParaRPr>
          </a:p>
          <a:p>
            <a:pPr>
              <a:lnSpc>
                <a:spcPct val="35000"/>
              </a:lnSpc>
              <a:spcBef>
                <a:spcPct val="50000"/>
              </a:spcBef>
            </a:pPr>
            <a:endParaRPr lang="en-US" altLang="en-US" sz="1400" dirty="0">
              <a:solidFill>
                <a:srgbClr val="FFFF00"/>
              </a:solidFill>
            </a:endParaRPr>
          </a:p>
          <a:p>
            <a:pPr>
              <a:lnSpc>
                <a:spcPct val="35000"/>
              </a:lnSpc>
              <a:spcBef>
                <a:spcPct val="50000"/>
              </a:spcBef>
            </a:pPr>
            <a:r>
              <a:rPr lang="en-US" altLang="en-US" sz="2000" dirty="0" err="1">
                <a:solidFill>
                  <a:srgbClr val="FFFF00"/>
                </a:solidFill>
                <a:latin typeface="Pyidaungsu" panose="020B0502040204020203" pitchFamily="34" charset="0"/>
                <a:cs typeface="Pyidaungsu" panose="020B0502040204020203" pitchFamily="34" charset="0"/>
              </a:rPr>
              <a:t>ဖိလေမုန</a:t>
            </a:r>
            <a:r>
              <a:rPr lang="en-US" altLang="en-US" sz="2000" dirty="0">
                <a:solidFill>
                  <a:srgbClr val="FFFF00"/>
                </a:solidFill>
                <a:latin typeface="Pyidaungsu" panose="020B0502040204020203" pitchFamily="34" charset="0"/>
                <a:cs typeface="Pyidaungsu" panose="020B0502040204020203" pitchFamily="34" charset="0"/>
              </a:rPr>
              <a:t>်</a:t>
            </a:r>
          </a:p>
        </p:txBody>
      </p:sp>
      <p:grpSp>
        <p:nvGrpSpPr>
          <p:cNvPr id="57" name="Group 32">
            <a:extLst>
              <a:ext uri="{FF2B5EF4-FFF2-40B4-BE49-F238E27FC236}">
                <a16:creationId xmlns:a16="http://schemas.microsoft.com/office/drawing/2014/main" id="{FCFD96B1-2E58-1EF0-5FE4-994B6DE5603B}"/>
              </a:ext>
            </a:extLst>
          </p:cNvPr>
          <p:cNvGrpSpPr>
            <a:grpSpLocks/>
          </p:cNvGrpSpPr>
          <p:nvPr/>
        </p:nvGrpSpPr>
        <p:grpSpPr bwMode="auto">
          <a:xfrm>
            <a:off x="723900" y="4645031"/>
            <a:ext cx="3340099" cy="537748"/>
            <a:chOff x="10" y="2257"/>
            <a:chExt cx="2006" cy="308"/>
          </a:xfrm>
        </p:grpSpPr>
        <p:sp>
          <p:nvSpPr>
            <p:cNvPr id="58" name="AutoShape 33">
              <a:extLst>
                <a:ext uri="{FF2B5EF4-FFF2-40B4-BE49-F238E27FC236}">
                  <a16:creationId xmlns:a16="http://schemas.microsoft.com/office/drawing/2014/main" id="{35F2D44F-4E69-AEF6-5256-75FFD00EFB04}"/>
                </a:ext>
              </a:extLst>
            </p:cNvPr>
            <p:cNvSpPr>
              <a:spLocks noChangeArrowheads="1"/>
            </p:cNvSpPr>
            <p:nvPr/>
          </p:nvSpPr>
          <p:spPr bwMode="auto">
            <a:xfrm>
              <a:off x="90" y="2257"/>
              <a:ext cx="1859" cy="308"/>
            </a:xfrm>
            <a:prstGeom prst="roundRect">
              <a:avLst>
                <a:gd name="adj" fmla="val 12495"/>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25400">
              <a:solidFill>
                <a:schemeClr val="tx1"/>
              </a:solidFill>
              <a:round/>
              <a:headEnd/>
              <a:tailEnd/>
            </a:ln>
            <a:effectLst/>
          </p:spPr>
          <p:txBody>
            <a:bodyPr wrap="none" anchor="ctr"/>
            <a:lstStyle/>
            <a:p>
              <a:pPr>
                <a:defRPr/>
              </a:pPr>
              <a:endParaRPr lang="th-TH">
                <a:latin typeface="WinInnwa" charset="0"/>
                <a:ea typeface="ＭＳ Ｐゴシック" charset="0"/>
              </a:endParaRPr>
            </a:p>
          </p:txBody>
        </p:sp>
        <p:sp>
          <p:nvSpPr>
            <p:cNvPr id="59" name="Rectangle 34">
              <a:extLst>
                <a:ext uri="{FF2B5EF4-FFF2-40B4-BE49-F238E27FC236}">
                  <a16:creationId xmlns:a16="http://schemas.microsoft.com/office/drawing/2014/main" id="{ACAF6A56-B320-F3F6-AAB7-8C318F550A7D}"/>
                </a:ext>
              </a:extLst>
            </p:cNvPr>
            <p:cNvSpPr>
              <a:spLocks noChangeArrowheads="1"/>
            </p:cNvSpPr>
            <p:nvPr/>
          </p:nvSpPr>
          <p:spPr bwMode="auto">
            <a:xfrm>
              <a:off x="10" y="2333"/>
              <a:ext cx="2006" cy="21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800" dirty="0" err="1">
                  <a:solidFill>
                    <a:schemeClr val="bg1"/>
                  </a:solidFill>
                  <a:latin typeface="Pyidaungsu" panose="020B0502040204020203" pitchFamily="34" charset="0"/>
                  <a:cs typeface="Pyidaungsu" panose="020B0502040204020203" pitchFamily="34" charset="0"/>
                </a:rPr>
                <a:t>ပေါလု</a:t>
              </a:r>
              <a:r>
                <a:rPr lang="en-US" altLang="en-US" sz="1800" dirty="0">
                  <a:solidFill>
                    <a:schemeClr val="bg1"/>
                  </a:solidFill>
                  <a:latin typeface="Pyidaungsu" panose="020B0502040204020203" pitchFamily="34" charset="0"/>
                  <a:cs typeface="Pyidaungsu" panose="020B0502040204020203" pitchFamily="34" charset="0"/>
                </a:rPr>
                <a:t>၏ </a:t>
              </a:r>
              <a:r>
                <a:rPr lang="en-US" altLang="en-US" sz="1800" dirty="0" err="1">
                  <a:solidFill>
                    <a:schemeClr val="bg1"/>
                  </a:solidFill>
                  <a:latin typeface="Pyidaungsu" panose="020B0502040204020203" pitchFamily="34" charset="0"/>
                  <a:cs typeface="Pyidaungsu" panose="020B0502040204020203" pitchFamily="34" charset="0"/>
                </a:rPr>
                <a:t>နောက်ဆုံး</a:t>
              </a:r>
              <a:endParaRPr lang="en-US" altLang="en-US" sz="1800" dirty="0">
                <a:solidFill>
                  <a:schemeClr val="bg1"/>
                </a:solidFill>
                <a:latin typeface="Pyidaungsu" panose="020B0502040204020203" pitchFamily="34" charset="0"/>
                <a:cs typeface="Pyidaungsu" panose="020B0502040204020203" pitchFamily="34" charset="0"/>
              </a:endParaRPr>
            </a:p>
          </p:txBody>
        </p:sp>
      </p:grpSp>
      <p:sp>
        <p:nvSpPr>
          <p:cNvPr id="60" name="Line 49">
            <a:extLst>
              <a:ext uri="{FF2B5EF4-FFF2-40B4-BE49-F238E27FC236}">
                <a16:creationId xmlns:a16="http://schemas.microsoft.com/office/drawing/2014/main" id="{AF4839C7-6670-E586-499A-22043E507663}"/>
              </a:ext>
            </a:extLst>
          </p:cNvPr>
          <p:cNvSpPr>
            <a:spLocks noChangeShapeType="1"/>
          </p:cNvSpPr>
          <p:nvPr/>
        </p:nvSpPr>
        <p:spPr bwMode="auto">
          <a:xfrm>
            <a:off x="3595688" y="4943475"/>
            <a:ext cx="758825" cy="1588"/>
          </a:xfrm>
          <a:prstGeom prst="line">
            <a:avLst/>
          </a:prstGeom>
          <a:noFill/>
          <a:ln w="57150">
            <a:solidFill>
              <a:srgbClr val="FFFF00"/>
            </a:solidFill>
            <a:round/>
            <a:headEnd/>
            <a:tailEnd type="triangle" w="med" len="me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61" name="Rectangle 40">
            <a:extLst>
              <a:ext uri="{FF2B5EF4-FFF2-40B4-BE49-F238E27FC236}">
                <a16:creationId xmlns:a16="http://schemas.microsoft.com/office/drawing/2014/main" id="{D1D0387E-BF50-8D50-042B-25F7200848AE}"/>
              </a:ext>
            </a:extLst>
          </p:cNvPr>
          <p:cNvSpPr>
            <a:spLocks noChangeArrowheads="1"/>
          </p:cNvSpPr>
          <p:nvPr/>
        </p:nvSpPr>
        <p:spPr bwMode="auto">
          <a:xfrm>
            <a:off x="3082925" y="4930440"/>
            <a:ext cx="3657599" cy="779654"/>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endParaRPr lang="en-US" altLang="en-US" sz="1400" dirty="0">
              <a:solidFill>
                <a:srgbClr val="FFFF00"/>
              </a:solidFill>
            </a:endParaRPr>
          </a:p>
          <a:p>
            <a:pPr>
              <a:lnSpc>
                <a:spcPct val="35000"/>
              </a:lnSpc>
              <a:spcBef>
                <a:spcPct val="50000"/>
              </a:spcBef>
            </a:pPr>
            <a:endParaRPr lang="en-US" altLang="en-US" sz="1400" dirty="0">
              <a:solidFill>
                <a:srgbClr val="FFFF00"/>
              </a:solidFill>
            </a:endParaRPr>
          </a:p>
          <a:p>
            <a:pPr>
              <a:lnSpc>
                <a:spcPct val="35000"/>
              </a:lnSpc>
              <a:spcBef>
                <a:spcPct val="50000"/>
              </a:spcBef>
            </a:pPr>
            <a:r>
              <a:rPr lang="en-US" altLang="en-US" sz="1600" dirty="0" err="1">
                <a:solidFill>
                  <a:srgbClr val="FFFF00"/>
                </a:solidFill>
                <a:latin typeface="Pyidaungsu" panose="020B0502040204020203" pitchFamily="34" charset="0"/>
                <a:cs typeface="Pyidaungsu" panose="020B0502040204020203" pitchFamily="34" charset="0"/>
              </a:rPr>
              <a:t>အခြားသူများမ</a:t>
            </a:r>
            <a:r>
              <a:rPr lang="en-US" altLang="en-US" sz="1600" dirty="0">
                <a:solidFill>
                  <a:srgbClr val="FFFF00"/>
                </a:solidFill>
                <a:latin typeface="Pyidaungsu" panose="020B0502040204020203" pitchFamily="34" charset="0"/>
                <a:cs typeface="Pyidaungsu" panose="020B0502040204020203" pitchFamily="34" charset="0"/>
              </a:rPr>
              <a:t>ှ </a:t>
            </a:r>
          </a:p>
          <a:p>
            <a:pPr>
              <a:lnSpc>
                <a:spcPct val="35000"/>
              </a:lnSpc>
              <a:spcBef>
                <a:spcPct val="50000"/>
              </a:spcBef>
            </a:pPr>
            <a:r>
              <a:rPr lang="en-US" altLang="en-US" sz="1600" dirty="0" err="1">
                <a:solidFill>
                  <a:srgbClr val="FFFF00"/>
                </a:solidFill>
                <a:latin typeface="Pyidaungsu" panose="020B0502040204020203" pitchFamily="34" charset="0"/>
                <a:cs typeface="Pyidaungsu" panose="020B0502040204020203" pitchFamily="34" charset="0"/>
              </a:rPr>
              <a:t>စာစောင်များ</a:t>
            </a:r>
            <a:endParaRPr lang="en-US" altLang="en-US" sz="1600" dirty="0">
              <a:solidFill>
                <a:srgbClr val="FFFF00"/>
              </a:solidFill>
              <a:latin typeface="Pyidaungsu" panose="020B0502040204020203" pitchFamily="34" charset="0"/>
              <a:cs typeface="Pyidaungsu" panose="020B0502040204020203" pitchFamily="34" charset="0"/>
            </a:endParaRPr>
          </a:p>
        </p:txBody>
      </p:sp>
      <p:grpSp>
        <p:nvGrpSpPr>
          <p:cNvPr id="62" name="Group 62">
            <a:extLst>
              <a:ext uri="{FF2B5EF4-FFF2-40B4-BE49-F238E27FC236}">
                <a16:creationId xmlns:a16="http://schemas.microsoft.com/office/drawing/2014/main" id="{2A2EB40E-D52F-E65B-596D-E0C871441AE0}"/>
              </a:ext>
            </a:extLst>
          </p:cNvPr>
          <p:cNvGrpSpPr>
            <a:grpSpLocks/>
          </p:cNvGrpSpPr>
          <p:nvPr/>
        </p:nvGrpSpPr>
        <p:grpSpPr bwMode="auto">
          <a:xfrm>
            <a:off x="4014787" y="5122862"/>
            <a:ext cx="2097255" cy="2326773"/>
            <a:chOff x="2509" y="3438"/>
            <a:chExt cx="1114" cy="1445"/>
          </a:xfrm>
        </p:grpSpPr>
        <p:sp>
          <p:nvSpPr>
            <p:cNvPr id="63" name="Rectangle 63">
              <a:extLst>
                <a:ext uri="{FF2B5EF4-FFF2-40B4-BE49-F238E27FC236}">
                  <a16:creationId xmlns:a16="http://schemas.microsoft.com/office/drawing/2014/main" id="{2CBE5A55-421B-E301-04FA-1B21891538FD}"/>
                </a:ext>
              </a:extLst>
            </p:cNvPr>
            <p:cNvSpPr>
              <a:spLocks noChangeArrowheads="1"/>
            </p:cNvSpPr>
            <p:nvPr/>
          </p:nvSpPr>
          <p:spPr bwMode="auto">
            <a:xfrm>
              <a:off x="2509" y="3955"/>
              <a:ext cx="913" cy="928"/>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101600" tIns="50800" rIns="101600" bIns="50800">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r>
                <a:rPr lang="my-MM" altLang="en-US" sz="1400" dirty="0">
                  <a:solidFill>
                    <a:srgbClr val="FFFF00"/>
                  </a:solidFill>
                  <a:latin typeface="Pyidaungsu" panose="020B0502040204020203" pitchFamily="34" charset="0"/>
                  <a:cs typeface="Pyidaungsu" panose="020B0502040204020203" pitchFamily="34" charset="0"/>
                </a:rPr>
                <a:t>ဟေဗြဲ</a:t>
              </a:r>
            </a:p>
            <a:p>
              <a:pPr>
                <a:lnSpc>
                  <a:spcPct val="35000"/>
                </a:lnSpc>
                <a:spcBef>
                  <a:spcPct val="50000"/>
                </a:spcBef>
              </a:pPr>
              <a:r>
                <a:rPr lang="my-MM" altLang="en-US" sz="1400" dirty="0">
                  <a:solidFill>
                    <a:srgbClr val="FFFF00"/>
                  </a:solidFill>
                  <a:latin typeface="Pyidaungsu" panose="020B0502040204020203" pitchFamily="34" charset="0"/>
                  <a:cs typeface="Pyidaungsu" panose="020B0502040204020203" pitchFamily="34" charset="0"/>
                </a:rPr>
                <a:t>ရှင်ယာကုပ်</a:t>
              </a:r>
            </a:p>
            <a:p>
              <a:pPr>
                <a:lnSpc>
                  <a:spcPct val="35000"/>
                </a:lnSpc>
                <a:spcBef>
                  <a:spcPct val="50000"/>
                </a:spcBef>
              </a:pPr>
              <a:r>
                <a:rPr lang="my-MM" altLang="en-US" sz="1400" dirty="0">
                  <a:solidFill>
                    <a:srgbClr val="FFFF00"/>
                  </a:solidFill>
                  <a:latin typeface="Pyidaungsu" panose="020B0502040204020203" pitchFamily="34" charset="0"/>
                  <a:cs typeface="Pyidaungsu" panose="020B0502040204020203" pitchFamily="34" charset="0"/>
                </a:rPr>
                <a:t>၁ ရှင်ပေတရု</a:t>
              </a:r>
            </a:p>
            <a:p>
              <a:pPr>
                <a:lnSpc>
                  <a:spcPct val="35000"/>
                </a:lnSpc>
                <a:spcBef>
                  <a:spcPct val="50000"/>
                </a:spcBef>
              </a:pPr>
              <a:r>
                <a:rPr lang="my-MM" altLang="en-US" sz="1400" dirty="0">
                  <a:solidFill>
                    <a:srgbClr val="FFFF00"/>
                  </a:solidFill>
                  <a:latin typeface="Pyidaungsu" panose="020B0502040204020203" pitchFamily="34" charset="0"/>
                  <a:cs typeface="Pyidaungsu" panose="020B0502040204020203" pitchFamily="34" charset="0"/>
                </a:rPr>
                <a:t>၂ ရှင်ပေတရု</a:t>
              </a:r>
            </a:p>
            <a:p>
              <a:pPr>
                <a:lnSpc>
                  <a:spcPct val="35000"/>
                </a:lnSpc>
                <a:spcBef>
                  <a:spcPct val="50000"/>
                </a:spcBef>
              </a:pPr>
              <a:r>
                <a:rPr lang="my-MM" altLang="en-US" sz="1400" dirty="0">
                  <a:solidFill>
                    <a:srgbClr val="FFFF00"/>
                  </a:solidFill>
                  <a:latin typeface="Pyidaungsu" panose="020B0502040204020203" pitchFamily="34" charset="0"/>
                  <a:cs typeface="Pyidaungsu" panose="020B0502040204020203" pitchFamily="34" charset="0"/>
                </a:rPr>
                <a:t>၁ ရျင်ယောဟန်</a:t>
              </a:r>
            </a:p>
            <a:p>
              <a:pPr>
                <a:lnSpc>
                  <a:spcPct val="35000"/>
                </a:lnSpc>
                <a:spcBef>
                  <a:spcPct val="50000"/>
                </a:spcBef>
              </a:pPr>
              <a:r>
                <a:rPr lang="my-MM" altLang="en-US" sz="1400" dirty="0">
                  <a:solidFill>
                    <a:srgbClr val="FFFF00"/>
                  </a:solidFill>
                  <a:latin typeface="Pyidaungsu" panose="020B0502040204020203" pitchFamily="34" charset="0"/>
                  <a:cs typeface="Pyidaungsu" panose="020B0502040204020203" pitchFamily="34" charset="0"/>
                </a:rPr>
                <a:t>၂ ရှင်ယောဟန်</a:t>
              </a:r>
            </a:p>
            <a:p>
              <a:pPr>
                <a:lnSpc>
                  <a:spcPct val="35000"/>
                </a:lnSpc>
                <a:spcBef>
                  <a:spcPct val="50000"/>
                </a:spcBef>
              </a:pPr>
              <a:r>
                <a:rPr lang="my-MM" altLang="en-US" sz="1400" dirty="0">
                  <a:solidFill>
                    <a:srgbClr val="FFFF00"/>
                  </a:solidFill>
                  <a:latin typeface="Pyidaungsu" panose="020B0502040204020203" pitchFamily="34" charset="0"/>
                  <a:cs typeface="Pyidaungsu" panose="020B0502040204020203" pitchFamily="34" charset="0"/>
                </a:rPr>
                <a:t>၃ ရှင်ယောဟန်</a:t>
              </a:r>
            </a:p>
            <a:p>
              <a:pPr>
                <a:lnSpc>
                  <a:spcPct val="35000"/>
                </a:lnSpc>
                <a:spcBef>
                  <a:spcPct val="50000"/>
                </a:spcBef>
              </a:pPr>
              <a:r>
                <a:rPr lang="my-MM" altLang="en-US" sz="1400" dirty="0">
                  <a:solidFill>
                    <a:srgbClr val="FFFF00"/>
                  </a:solidFill>
                  <a:latin typeface="Pyidaungsu" panose="020B0502040204020203" pitchFamily="34" charset="0"/>
                  <a:cs typeface="Pyidaungsu" panose="020B0502040204020203" pitchFamily="34" charset="0"/>
                </a:rPr>
                <a:t>ရှင်ယုဒ</a:t>
              </a:r>
              <a:endParaRPr lang="en-US" altLang="en-US" sz="2000" dirty="0">
                <a:solidFill>
                  <a:srgbClr val="FFFF00"/>
                </a:solidFill>
                <a:latin typeface="Pyidaungsu" panose="020B0502040204020203" pitchFamily="34" charset="0"/>
                <a:cs typeface="Pyidaungsu" panose="020B0502040204020203" pitchFamily="34" charset="0"/>
              </a:endParaRPr>
            </a:p>
          </p:txBody>
        </p:sp>
        <p:sp>
          <p:nvSpPr>
            <p:cNvPr id="64" name="Rectangle 64">
              <a:extLst>
                <a:ext uri="{FF2B5EF4-FFF2-40B4-BE49-F238E27FC236}">
                  <a16:creationId xmlns:a16="http://schemas.microsoft.com/office/drawing/2014/main" id="{828C29C7-B82E-80D0-F208-A94D9C1A4A3E}"/>
                </a:ext>
              </a:extLst>
            </p:cNvPr>
            <p:cNvSpPr>
              <a:spLocks noChangeArrowheads="1"/>
            </p:cNvSpPr>
            <p:nvPr/>
          </p:nvSpPr>
          <p:spPr bwMode="auto">
            <a:xfrm>
              <a:off x="2509" y="3438"/>
              <a:ext cx="1114" cy="304"/>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600" tIns="50800" rIns="101600" bIns="50800">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endParaRPr lang="en-US" altLang="en-US" sz="1400" dirty="0">
                <a:solidFill>
                  <a:srgbClr val="FFFF00"/>
                </a:solidFill>
              </a:endParaRPr>
            </a:p>
            <a:p>
              <a:pPr>
                <a:lnSpc>
                  <a:spcPct val="35000"/>
                </a:lnSpc>
                <a:spcBef>
                  <a:spcPct val="50000"/>
                </a:spcBef>
              </a:pPr>
              <a:r>
                <a:rPr lang="en-US" altLang="en-US" sz="2000" dirty="0">
                  <a:solidFill>
                    <a:srgbClr val="FFFF00"/>
                  </a:solidFill>
                </a:rPr>
                <a:t>J</a:t>
              </a:r>
            </a:p>
          </p:txBody>
        </p:sp>
      </p:grpSp>
      <p:sp>
        <p:nvSpPr>
          <p:cNvPr id="65" name="Rectangle 36">
            <a:extLst>
              <a:ext uri="{FF2B5EF4-FFF2-40B4-BE49-F238E27FC236}">
                <a16:creationId xmlns:a16="http://schemas.microsoft.com/office/drawing/2014/main" id="{8DE80A9A-B7B9-222B-E9B7-47B379351BEF}"/>
              </a:ext>
            </a:extLst>
          </p:cNvPr>
          <p:cNvSpPr>
            <a:spLocks noChangeArrowheads="1"/>
          </p:cNvSpPr>
          <p:nvPr/>
        </p:nvSpPr>
        <p:spPr bwMode="auto">
          <a:xfrm>
            <a:off x="1009901" y="5451331"/>
            <a:ext cx="3064543" cy="1999988"/>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1600" i="1" dirty="0" err="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Pyidaungsu" panose="020B0502040204020203" pitchFamily="34" charset="0"/>
                <a:cs typeface="Pyidaungsu" panose="020B0502040204020203" pitchFamily="34" charset="0"/>
              </a:rPr>
              <a:t>ယေရုရှလင်ရုပ်မြင်သံကြားပေ</a:t>
            </a:r>
            <a:r>
              <a:rPr lang="en-US" altLang="en-US" sz="1600" i="1"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Pyidaungsu" panose="020B0502040204020203" pitchFamily="34" charset="0"/>
                <a:cs typeface="Pyidaungsu" panose="020B0502040204020203" pitchFamily="34" charset="0"/>
              </a:rPr>
              <a:t>ါ်က </a:t>
            </a:r>
            <a:r>
              <a:rPr lang="en-US" altLang="en-US" sz="1600" i="1" dirty="0" err="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Pyidaungsu" panose="020B0502040204020203" pitchFamily="34" charset="0"/>
                <a:cs typeface="Pyidaungsu" panose="020B0502040204020203" pitchFamily="34" charset="0"/>
              </a:rPr>
              <a:t>ဟေဗြဲသတင်း</a:t>
            </a:r>
            <a:r>
              <a:rPr lang="en-US" altLang="en-US" sz="1600" i="1"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Pyidaungsu" panose="020B0502040204020203" pitchFamily="34" charset="0"/>
                <a:cs typeface="Pyidaungsu" panose="020B0502040204020203" pitchFamily="34" charset="0"/>
              </a:rPr>
              <a:t> </a:t>
            </a:r>
            <a:r>
              <a:rPr lang="en-US" altLang="en-US" sz="1600" i="1" dirty="0" err="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Pyidaungsu" panose="020B0502040204020203" pitchFamily="34" charset="0"/>
                <a:cs typeface="Pyidaungsu" panose="020B0502040204020203" pitchFamily="34" charset="0"/>
              </a:rPr>
              <a:t>အတိုအထွာ</a:t>
            </a:r>
            <a:endParaRPr lang="en-US" altLang="en-US" sz="1600" i="1" dirty="0">
              <a:solidFill>
                <a:schemeClr val="bg1"/>
              </a:solidFill>
              <a:latin typeface="Pyidaungsu" panose="020B0502040204020203" pitchFamily="34" charset="0"/>
              <a:cs typeface="Pyidaungsu" panose="020B0502040204020203" pitchFamily="34" charset="0"/>
            </a:endParaRPr>
          </a:p>
          <a:p>
            <a:pPr>
              <a:lnSpc>
                <a:spcPct val="65000"/>
              </a:lnSpc>
              <a:spcBef>
                <a:spcPct val="50000"/>
              </a:spcBef>
            </a:pPr>
            <a:endParaRPr lang="en-US" altLang="en-US" sz="1400" dirty="0">
              <a:solidFill>
                <a:schemeClr val="bg1"/>
              </a:solidFill>
            </a:endParaRPr>
          </a:p>
          <a:p>
            <a:pPr>
              <a:lnSpc>
                <a:spcPct val="85000"/>
              </a:lnSpc>
              <a:spcBef>
                <a:spcPct val="50000"/>
              </a:spcBef>
            </a:pPr>
            <a:r>
              <a:rPr lang="en-US" altLang="en-US" sz="1600" i="1" dirty="0" err="1">
                <a:solidFill>
                  <a:schemeClr val="bg1"/>
                </a:solidFill>
                <a:latin typeface="Pyidaungsu" panose="020B0502040204020203" pitchFamily="34" charset="0"/>
                <a:cs typeface="Pyidaungsu" panose="020B0502040204020203" pitchFamily="34" charset="0"/>
              </a:rPr>
              <a:t>ရှင်ယာကုပ</a:t>
            </a:r>
            <a:r>
              <a:rPr lang="en-US" altLang="en-US" sz="1600" i="1" dirty="0">
                <a:solidFill>
                  <a:schemeClr val="bg1"/>
                </a:solidFill>
                <a:latin typeface="Pyidaungsu" panose="020B0502040204020203" pitchFamily="34" charset="0"/>
                <a:cs typeface="Pyidaungsu" panose="020B0502040204020203" pitchFamily="34" charset="0"/>
              </a:rPr>
              <a:t>် </a:t>
            </a:r>
          </a:p>
          <a:p>
            <a:pPr>
              <a:lnSpc>
                <a:spcPct val="85000"/>
              </a:lnSpc>
              <a:spcBef>
                <a:spcPct val="50000"/>
              </a:spcBef>
            </a:pPr>
            <a:r>
              <a:rPr lang="en-US" altLang="en-US" sz="1600" i="1" dirty="0" err="1">
                <a:solidFill>
                  <a:schemeClr val="bg1"/>
                </a:solidFill>
                <a:latin typeface="Pyidaungsu" panose="020B0502040204020203" pitchFamily="34" charset="0"/>
                <a:cs typeface="Pyidaungsu" panose="020B0502040204020203" pitchFamily="34" charset="0"/>
              </a:rPr>
              <a:t>ရှင်ပေတရု</a:t>
            </a:r>
            <a:endParaRPr lang="en-US" altLang="en-US" sz="1600" i="1" dirty="0">
              <a:solidFill>
                <a:schemeClr val="bg1"/>
              </a:solidFill>
              <a:latin typeface="Pyidaungsu" panose="020B0502040204020203" pitchFamily="34" charset="0"/>
              <a:cs typeface="Pyidaungsu" panose="020B0502040204020203" pitchFamily="34" charset="0"/>
            </a:endParaRPr>
          </a:p>
          <a:p>
            <a:pPr>
              <a:lnSpc>
                <a:spcPct val="85000"/>
              </a:lnSpc>
              <a:spcBef>
                <a:spcPct val="50000"/>
              </a:spcBef>
            </a:pPr>
            <a:r>
              <a:rPr lang="en-US" altLang="en-US" sz="1600" i="1" dirty="0" err="1">
                <a:solidFill>
                  <a:schemeClr val="bg1"/>
                </a:solidFill>
                <a:latin typeface="Pyidaungsu" panose="020B0502040204020203" pitchFamily="34" charset="0"/>
                <a:cs typeface="Pyidaungsu" panose="020B0502040204020203" pitchFamily="34" charset="0"/>
              </a:rPr>
              <a:t>ရှင်ယောဟန</a:t>
            </a:r>
            <a:r>
              <a:rPr lang="en-US" altLang="en-US" sz="1600" i="1" dirty="0">
                <a:solidFill>
                  <a:schemeClr val="bg1"/>
                </a:solidFill>
                <a:latin typeface="Pyidaungsu" panose="020B0502040204020203" pitchFamily="34" charset="0"/>
                <a:cs typeface="Pyidaungsu" panose="020B0502040204020203" pitchFamily="34" charset="0"/>
              </a:rPr>
              <a:t>်</a:t>
            </a:r>
          </a:p>
          <a:p>
            <a:pPr>
              <a:lnSpc>
                <a:spcPct val="85000"/>
              </a:lnSpc>
              <a:spcBef>
                <a:spcPct val="50000"/>
              </a:spcBef>
            </a:pPr>
            <a:r>
              <a:rPr lang="en-US" altLang="en-US" sz="1600" i="1" dirty="0" err="1">
                <a:solidFill>
                  <a:schemeClr val="bg1"/>
                </a:solidFill>
                <a:latin typeface="Pyidaungsu" panose="020B0502040204020203" pitchFamily="34" charset="0"/>
                <a:cs typeface="Pyidaungsu" panose="020B0502040204020203" pitchFamily="34" charset="0"/>
              </a:rPr>
              <a:t>ရှင်ယုဒ</a:t>
            </a:r>
            <a:endParaRPr lang="en-US" altLang="en-US" sz="1600" i="1" dirty="0">
              <a:solidFill>
                <a:schemeClr val="bg1"/>
              </a:solidFill>
              <a:latin typeface="Pyidaungsu" panose="020B0502040204020203" pitchFamily="34" charset="0"/>
              <a:cs typeface="Pyidaungsu" panose="020B0502040204020203" pitchFamily="34" charset="0"/>
            </a:endParaRPr>
          </a:p>
        </p:txBody>
      </p:sp>
      <p:sp>
        <p:nvSpPr>
          <p:cNvPr id="67" name="AutoShape 52">
            <a:extLst>
              <a:ext uri="{FF2B5EF4-FFF2-40B4-BE49-F238E27FC236}">
                <a16:creationId xmlns:a16="http://schemas.microsoft.com/office/drawing/2014/main" id="{B3CE7BD5-D5A8-7BCB-EF3E-DB2B40E9C9F9}"/>
              </a:ext>
            </a:extLst>
          </p:cNvPr>
          <p:cNvSpPr>
            <a:spLocks noChangeArrowheads="1"/>
          </p:cNvSpPr>
          <p:nvPr/>
        </p:nvSpPr>
        <p:spPr bwMode="auto">
          <a:xfrm>
            <a:off x="4152900" y="1808163"/>
            <a:ext cx="1433513" cy="852487"/>
          </a:xfrm>
          <a:prstGeom prst="roundRect">
            <a:avLst>
              <a:gd name="adj" fmla="val 16667"/>
            </a:avLst>
          </a:prstGeom>
          <a:noFill/>
          <a:ln w="76200">
            <a:solidFill>
              <a:schemeClr val="hlink"/>
            </a:solidFill>
            <a:round/>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68" name="AutoShape 53">
            <a:extLst>
              <a:ext uri="{FF2B5EF4-FFF2-40B4-BE49-F238E27FC236}">
                <a16:creationId xmlns:a16="http://schemas.microsoft.com/office/drawing/2014/main" id="{86B9D02F-00B3-9C6D-0E4E-6176F878C8A2}"/>
              </a:ext>
            </a:extLst>
          </p:cNvPr>
          <p:cNvSpPr>
            <a:spLocks noChangeArrowheads="1"/>
          </p:cNvSpPr>
          <p:nvPr/>
        </p:nvSpPr>
        <p:spPr bwMode="auto">
          <a:xfrm>
            <a:off x="4119563" y="2616200"/>
            <a:ext cx="1433512" cy="882650"/>
          </a:xfrm>
          <a:prstGeom prst="roundRect">
            <a:avLst>
              <a:gd name="adj" fmla="val 16667"/>
            </a:avLst>
          </a:prstGeom>
          <a:noFill/>
          <a:ln w="76200">
            <a:solidFill>
              <a:schemeClr val="hlink"/>
            </a:solidFill>
            <a:round/>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69" name="AutoShape 54">
            <a:extLst>
              <a:ext uri="{FF2B5EF4-FFF2-40B4-BE49-F238E27FC236}">
                <a16:creationId xmlns:a16="http://schemas.microsoft.com/office/drawing/2014/main" id="{D930FEA6-B54F-BB44-51A8-4C09C9A676A6}"/>
              </a:ext>
            </a:extLst>
          </p:cNvPr>
          <p:cNvSpPr>
            <a:spLocks noChangeArrowheads="1"/>
          </p:cNvSpPr>
          <p:nvPr/>
        </p:nvSpPr>
        <p:spPr bwMode="auto">
          <a:xfrm>
            <a:off x="4121150" y="3532188"/>
            <a:ext cx="1433513" cy="1181100"/>
          </a:xfrm>
          <a:prstGeom prst="roundRect">
            <a:avLst>
              <a:gd name="adj" fmla="val 16667"/>
            </a:avLst>
          </a:prstGeom>
          <a:noFill/>
          <a:ln w="76200">
            <a:solidFill>
              <a:schemeClr val="hlink"/>
            </a:solidFill>
            <a:round/>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70" name="AutoShape 55">
            <a:extLst>
              <a:ext uri="{FF2B5EF4-FFF2-40B4-BE49-F238E27FC236}">
                <a16:creationId xmlns:a16="http://schemas.microsoft.com/office/drawing/2014/main" id="{9F24BBF2-B78D-A917-C461-B586C70A5761}"/>
              </a:ext>
            </a:extLst>
          </p:cNvPr>
          <p:cNvSpPr>
            <a:spLocks noChangeArrowheads="1"/>
          </p:cNvSpPr>
          <p:nvPr/>
        </p:nvSpPr>
        <p:spPr bwMode="auto">
          <a:xfrm>
            <a:off x="4100513" y="4686300"/>
            <a:ext cx="1433512" cy="649288"/>
          </a:xfrm>
          <a:prstGeom prst="roundRect">
            <a:avLst>
              <a:gd name="adj" fmla="val 16667"/>
            </a:avLst>
          </a:prstGeom>
          <a:noFill/>
          <a:ln w="76200">
            <a:solidFill>
              <a:schemeClr val="hlink"/>
            </a:solidFill>
            <a:round/>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71" name="AutoShape 56">
            <a:extLst>
              <a:ext uri="{FF2B5EF4-FFF2-40B4-BE49-F238E27FC236}">
                <a16:creationId xmlns:a16="http://schemas.microsoft.com/office/drawing/2014/main" id="{62F04805-5C04-27A1-643D-D9136E08F160}"/>
              </a:ext>
            </a:extLst>
          </p:cNvPr>
          <p:cNvSpPr>
            <a:spLocks noChangeArrowheads="1"/>
          </p:cNvSpPr>
          <p:nvPr/>
        </p:nvSpPr>
        <p:spPr bwMode="auto">
          <a:xfrm>
            <a:off x="4119563" y="5191125"/>
            <a:ext cx="1433512" cy="2360613"/>
          </a:xfrm>
          <a:prstGeom prst="roundRect">
            <a:avLst>
              <a:gd name="adj" fmla="val 16667"/>
            </a:avLst>
          </a:prstGeom>
          <a:noFill/>
          <a:ln w="76200">
            <a:solidFill>
              <a:schemeClr val="hlink"/>
            </a:solidFill>
            <a:round/>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72" name="Line 50">
            <a:extLst>
              <a:ext uri="{FF2B5EF4-FFF2-40B4-BE49-F238E27FC236}">
                <a16:creationId xmlns:a16="http://schemas.microsoft.com/office/drawing/2014/main" id="{69BDA4E5-5B46-E606-A492-C2EAE12645CD}"/>
              </a:ext>
            </a:extLst>
          </p:cNvPr>
          <p:cNvSpPr>
            <a:spLocks noChangeShapeType="1"/>
          </p:cNvSpPr>
          <p:nvPr/>
        </p:nvSpPr>
        <p:spPr bwMode="auto">
          <a:xfrm flipV="1">
            <a:off x="3468688" y="6554788"/>
            <a:ext cx="758825" cy="12700"/>
          </a:xfrm>
          <a:prstGeom prst="line">
            <a:avLst/>
          </a:prstGeom>
          <a:noFill/>
          <a:ln w="57150">
            <a:solidFill>
              <a:srgbClr val="FFFF00"/>
            </a:solidFill>
            <a:round/>
            <a:headEnd/>
            <a:tailEnd type="triangle" w="med" len="me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Tree>
    <p:extLst>
      <p:ext uri="{BB962C8B-B14F-4D97-AF65-F5344CB8AC3E}">
        <p14:creationId xmlns:p14="http://schemas.microsoft.com/office/powerpoint/2010/main" val="202790853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dissolve">
                                      <p:cBhvr>
                                        <p:cTn id="7" dur="500"/>
                                        <p:tgtEl>
                                          <p:spTgt spid="67"/>
                                        </p:tgtEl>
                                      </p:cBhvr>
                                    </p:animEffect>
                                  </p:childTnLst>
                                  <p:subTnLst>
                                    <p:set>
                                      <p:cBhvr override="childStyle">
                                        <p:cTn dur="1" fill="hold" display="0" masterRel="nextClick" afterEffect="1"/>
                                        <p:tgtEl>
                                          <p:spTgt spid="67"/>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dissolve">
                                      <p:cBhvr>
                                        <p:cTn id="12" dur="500"/>
                                        <p:tgtEl>
                                          <p:spTgt spid="68"/>
                                        </p:tgtEl>
                                      </p:cBhvr>
                                    </p:animEffect>
                                  </p:childTnLst>
                                  <p:subTnLst>
                                    <p:set>
                                      <p:cBhvr override="childStyle">
                                        <p:cTn dur="1" fill="hold" display="0" masterRel="nextClick" afterEffect="1"/>
                                        <p:tgtEl>
                                          <p:spTgt spid="68"/>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dissolve">
                                      <p:cBhvr>
                                        <p:cTn id="17" dur="500"/>
                                        <p:tgtEl>
                                          <p:spTgt spid="69"/>
                                        </p:tgtEl>
                                      </p:cBhvr>
                                    </p:animEffect>
                                  </p:childTnLst>
                                  <p:subTnLst>
                                    <p:set>
                                      <p:cBhvr override="childStyle">
                                        <p:cTn dur="1" fill="hold" display="0" masterRel="nextClick" afterEffect="1"/>
                                        <p:tgtEl>
                                          <p:spTgt spid="69"/>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dissolve">
                                      <p:cBhvr>
                                        <p:cTn id="22" dur="500"/>
                                        <p:tgtEl>
                                          <p:spTgt spid="70"/>
                                        </p:tgtEl>
                                      </p:cBhvr>
                                    </p:animEffect>
                                  </p:childTnLst>
                                  <p:subTnLst>
                                    <p:set>
                                      <p:cBhvr override="childStyle">
                                        <p:cTn dur="1" fill="hold" display="0" masterRel="nextClick" afterEffect="1"/>
                                        <p:tgtEl>
                                          <p:spTgt spid="70"/>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dissolve">
                                      <p:cBhvr>
                                        <p:cTn id="2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7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FAA438C6-9DF5-9EB2-A15B-9877C48AC379}"/>
              </a:ext>
            </a:extLst>
          </p:cNvPr>
          <p:cNvSpPr>
            <a:spLocks noChangeArrowheads="1"/>
          </p:cNvSpPr>
          <p:nvPr/>
        </p:nvSpPr>
        <p:spPr bwMode="auto">
          <a:xfrm>
            <a:off x="169863" y="7427913"/>
            <a:ext cx="1454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000" b="0"/>
          </a:p>
        </p:txBody>
      </p:sp>
      <p:grpSp>
        <p:nvGrpSpPr>
          <p:cNvPr id="28674" name="Group 3">
            <a:extLst>
              <a:ext uri="{FF2B5EF4-FFF2-40B4-BE49-F238E27FC236}">
                <a16:creationId xmlns:a16="http://schemas.microsoft.com/office/drawing/2014/main" id="{C2863511-D4C8-0DF9-DFB1-532CCA6DE1C6}"/>
              </a:ext>
            </a:extLst>
          </p:cNvPr>
          <p:cNvGrpSpPr>
            <a:grpSpLocks/>
          </p:cNvGrpSpPr>
          <p:nvPr/>
        </p:nvGrpSpPr>
        <p:grpSpPr bwMode="auto">
          <a:xfrm>
            <a:off x="876300" y="1619250"/>
            <a:ext cx="4667250" cy="5756275"/>
            <a:chOff x="430" y="559"/>
            <a:chExt cx="2940" cy="3626"/>
          </a:xfrm>
        </p:grpSpPr>
        <p:sp>
          <p:nvSpPr>
            <p:cNvPr id="28688" name="Rectangle 4">
              <a:extLst>
                <a:ext uri="{FF2B5EF4-FFF2-40B4-BE49-F238E27FC236}">
                  <a16:creationId xmlns:a16="http://schemas.microsoft.com/office/drawing/2014/main" id="{B1C3BDAE-3698-6703-C810-CB30829479A0}"/>
                </a:ext>
              </a:extLst>
            </p:cNvPr>
            <p:cNvSpPr>
              <a:spLocks noChangeArrowheads="1"/>
            </p:cNvSpPr>
            <p:nvPr/>
          </p:nvSpPr>
          <p:spPr bwMode="auto">
            <a:xfrm>
              <a:off x="430" y="559"/>
              <a:ext cx="2940" cy="3626"/>
            </a:xfrm>
            <a:prstGeom prst="rect">
              <a:avLst/>
            </a:prstGeom>
            <a:noFill/>
            <a:ln w="50800">
              <a:solidFill>
                <a:srgbClr val="00279F"/>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pic>
          <p:nvPicPr>
            <p:cNvPr id="28689" name="Picture 5">
              <a:extLst>
                <a:ext uri="{FF2B5EF4-FFF2-40B4-BE49-F238E27FC236}">
                  <a16:creationId xmlns:a16="http://schemas.microsoft.com/office/drawing/2014/main" id="{FB957728-AC00-B640-1CA6-319F59E6F8B3}"/>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 y="622"/>
              <a:ext cx="2790" cy="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28675" name="Text Box 10">
            <a:extLst>
              <a:ext uri="{FF2B5EF4-FFF2-40B4-BE49-F238E27FC236}">
                <a16:creationId xmlns:a16="http://schemas.microsoft.com/office/drawing/2014/main" id="{C853773F-9673-3A2F-658D-DADB28991D1E}"/>
              </a:ext>
            </a:extLst>
          </p:cNvPr>
          <p:cNvSpPr txBox="1">
            <a:spLocks noChangeArrowheads="1"/>
          </p:cNvSpPr>
          <p:nvPr/>
        </p:nvSpPr>
        <p:spPr bwMode="auto">
          <a:xfrm>
            <a:off x="9693275" y="4763"/>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28676" name="Text Box 16">
            <a:extLst>
              <a:ext uri="{FF2B5EF4-FFF2-40B4-BE49-F238E27FC236}">
                <a16:creationId xmlns:a16="http://schemas.microsoft.com/office/drawing/2014/main" id="{597EB5FF-C41B-34A5-2E85-7BDE4EFA2572}"/>
              </a:ext>
            </a:extLst>
          </p:cNvPr>
          <p:cNvSpPr txBox="1">
            <a:spLocks noChangeArrowheads="1"/>
          </p:cNvSpPr>
          <p:nvPr/>
        </p:nvSpPr>
        <p:spPr bwMode="auto">
          <a:xfrm>
            <a:off x="9693275" y="22225"/>
            <a:ext cx="184150" cy="4000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EA18"/>
                </a:solidFill>
              </a:rPr>
              <a:t> </a:t>
            </a:r>
          </a:p>
        </p:txBody>
      </p:sp>
      <p:sp>
        <p:nvSpPr>
          <p:cNvPr id="28677" name="Text Box 18">
            <a:extLst>
              <a:ext uri="{FF2B5EF4-FFF2-40B4-BE49-F238E27FC236}">
                <a16:creationId xmlns:a16="http://schemas.microsoft.com/office/drawing/2014/main" id="{70DD0B21-8D32-0559-317D-0B92BC0FA252}"/>
              </a:ext>
            </a:extLst>
          </p:cNvPr>
          <p:cNvSpPr txBox="1">
            <a:spLocks noChangeArrowheads="1"/>
          </p:cNvSpPr>
          <p:nvPr/>
        </p:nvSpPr>
        <p:spPr bwMode="auto">
          <a:xfrm>
            <a:off x="5969000" y="1804988"/>
            <a:ext cx="3022600" cy="461622"/>
          </a:xfrm>
          <a:prstGeom prst="rect">
            <a:avLst/>
          </a:prstGeom>
          <a:noFill/>
          <a:ln>
            <a:noFill/>
          </a:ln>
          <a:effectLst>
            <a:outerShdw dist="40161" dir="42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EA18"/>
                </a:solidFill>
                <a:latin typeface="Pyidaungsu" panose="020B0502040204020203" pitchFamily="34" charset="0"/>
                <a:cs typeface="Pyidaungsu" panose="020B0502040204020203" pitchFamily="34" charset="0"/>
              </a:rPr>
              <a:t>ခရစ်ဝင်ကျမ်းများ</a:t>
            </a:r>
            <a:endParaRPr lang="en-US" altLang="en-US" sz="2400" dirty="0">
              <a:solidFill>
                <a:srgbClr val="FFEA18"/>
              </a:solidFill>
              <a:latin typeface="Pyidaungsu" panose="020B0502040204020203" pitchFamily="34" charset="0"/>
              <a:cs typeface="Pyidaungsu" panose="020B0502040204020203" pitchFamily="34" charset="0"/>
            </a:endParaRPr>
          </a:p>
        </p:txBody>
      </p:sp>
      <p:sp>
        <p:nvSpPr>
          <p:cNvPr id="28678" name="Text Box 20">
            <a:extLst>
              <a:ext uri="{FF2B5EF4-FFF2-40B4-BE49-F238E27FC236}">
                <a16:creationId xmlns:a16="http://schemas.microsoft.com/office/drawing/2014/main" id="{6A0711DC-6032-3C65-2472-1AB36C1CB4B0}"/>
              </a:ext>
            </a:extLst>
          </p:cNvPr>
          <p:cNvSpPr txBox="1">
            <a:spLocks noChangeArrowheads="1"/>
          </p:cNvSpPr>
          <p:nvPr/>
        </p:nvSpPr>
        <p:spPr bwMode="auto">
          <a:xfrm>
            <a:off x="6032500" y="4702175"/>
            <a:ext cx="3035300" cy="523178"/>
          </a:xfrm>
          <a:prstGeom prst="rect">
            <a:avLst/>
          </a:prstGeom>
          <a:noFill/>
          <a:ln>
            <a:noFill/>
          </a:ln>
          <a:effectLst>
            <a:outerShdw dist="40161" dir="42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800" dirty="0" err="1">
                <a:solidFill>
                  <a:srgbClr val="FFEA18"/>
                </a:solidFill>
                <a:latin typeface="Pyidaungsu" panose="020B0502040204020203" pitchFamily="34" charset="0"/>
                <a:cs typeface="Pyidaungsu" panose="020B0502040204020203" pitchFamily="34" charset="0"/>
              </a:rPr>
              <a:t>ဩဝါဒစာ</a:t>
            </a:r>
            <a:endParaRPr lang="en-US" altLang="en-US" sz="2800" dirty="0">
              <a:solidFill>
                <a:srgbClr val="FFEA18"/>
              </a:solidFill>
              <a:latin typeface="Pyidaungsu" panose="020B0502040204020203" pitchFamily="34" charset="0"/>
              <a:cs typeface="Pyidaungsu" panose="020B0502040204020203" pitchFamily="34" charset="0"/>
            </a:endParaRPr>
          </a:p>
        </p:txBody>
      </p:sp>
      <p:sp>
        <p:nvSpPr>
          <p:cNvPr id="28679" name="Text Box 21">
            <a:extLst>
              <a:ext uri="{FF2B5EF4-FFF2-40B4-BE49-F238E27FC236}">
                <a16:creationId xmlns:a16="http://schemas.microsoft.com/office/drawing/2014/main" id="{4169B17C-9A6E-2305-A2AA-EDEC6CC5AF40}"/>
              </a:ext>
            </a:extLst>
          </p:cNvPr>
          <p:cNvSpPr txBox="1">
            <a:spLocks noChangeArrowheads="1"/>
          </p:cNvSpPr>
          <p:nvPr/>
        </p:nvSpPr>
        <p:spPr bwMode="auto">
          <a:xfrm>
            <a:off x="5867400" y="6149975"/>
            <a:ext cx="3378200" cy="1200286"/>
          </a:xfrm>
          <a:prstGeom prst="rect">
            <a:avLst/>
          </a:prstGeom>
          <a:noFill/>
          <a:ln>
            <a:noFill/>
          </a:ln>
          <a:effectLst>
            <a:outerShdw dist="40161" dir="42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EA18"/>
                </a:solidFill>
                <a:latin typeface="Pyidaungsu" panose="020B0502040204020203" pitchFamily="34" charset="0"/>
                <a:cs typeface="Pyidaungsu" panose="020B0502040204020203" pitchFamily="34" charset="0"/>
              </a:rPr>
              <a:t>ဗျာဒိတ်ကျမ်း</a:t>
            </a:r>
            <a:endParaRPr lang="en-US" altLang="en-US" sz="2400" dirty="0">
              <a:solidFill>
                <a:srgbClr val="FFEA18"/>
              </a:solidFill>
              <a:latin typeface="Pyidaungsu" panose="020B0502040204020203" pitchFamily="34" charset="0"/>
              <a:cs typeface="Pyidaungsu" panose="020B0502040204020203" pitchFamily="34" charset="0"/>
            </a:endParaRPr>
          </a:p>
          <a:p>
            <a:pPr>
              <a:spcBef>
                <a:spcPct val="50000"/>
              </a:spcBef>
            </a:pPr>
            <a:endParaRPr lang="en-US" altLang="en-US" dirty="0">
              <a:solidFill>
                <a:srgbClr val="FFEA18"/>
              </a:solidFill>
            </a:endParaRPr>
          </a:p>
        </p:txBody>
      </p:sp>
      <p:sp>
        <p:nvSpPr>
          <p:cNvPr id="28680" name="Text Box 24">
            <a:extLst>
              <a:ext uri="{FF2B5EF4-FFF2-40B4-BE49-F238E27FC236}">
                <a16:creationId xmlns:a16="http://schemas.microsoft.com/office/drawing/2014/main" id="{DEA655F8-3DC4-0A27-4D4E-21DF5285D519}"/>
              </a:ext>
            </a:extLst>
          </p:cNvPr>
          <p:cNvSpPr txBox="1">
            <a:spLocks noChangeArrowheads="1"/>
          </p:cNvSpPr>
          <p:nvPr/>
        </p:nvSpPr>
        <p:spPr bwMode="auto">
          <a:xfrm>
            <a:off x="8821738" y="7408863"/>
            <a:ext cx="184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000">
              <a:solidFill>
                <a:srgbClr val="FFFFFF"/>
              </a:solidFill>
            </a:endParaRPr>
          </a:p>
        </p:txBody>
      </p:sp>
      <p:sp>
        <p:nvSpPr>
          <p:cNvPr id="28681" name="Text Box 25">
            <a:extLst>
              <a:ext uri="{FF2B5EF4-FFF2-40B4-BE49-F238E27FC236}">
                <a16:creationId xmlns:a16="http://schemas.microsoft.com/office/drawing/2014/main" id="{C4603D4B-1FF7-A285-8565-F4D58F0BCA5F}"/>
              </a:ext>
            </a:extLst>
          </p:cNvPr>
          <p:cNvSpPr txBox="1">
            <a:spLocks noChangeArrowheads="1"/>
          </p:cNvSpPr>
          <p:nvPr/>
        </p:nvSpPr>
        <p:spPr bwMode="auto">
          <a:xfrm>
            <a:off x="9210675" y="7412038"/>
            <a:ext cx="2984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06</a:t>
            </a:r>
          </a:p>
        </p:txBody>
      </p:sp>
      <p:grpSp>
        <p:nvGrpSpPr>
          <p:cNvPr id="3" name="Group 27">
            <a:extLst>
              <a:ext uri="{FF2B5EF4-FFF2-40B4-BE49-F238E27FC236}">
                <a16:creationId xmlns:a16="http://schemas.microsoft.com/office/drawing/2014/main" id="{D8884D24-169B-C547-6FF7-153F5BB95C76}"/>
              </a:ext>
            </a:extLst>
          </p:cNvPr>
          <p:cNvGrpSpPr>
            <a:grpSpLocks/>
          </p:cNvGrpSpPr>
          <p:nvPr/>
        </p:nvGrpSpPr>
        <p:grpSpPr bwMode="auto">
          <a:xfrm>
            <a:off x="2216150" y="2708275"/>
            <a:ext cx="7454900" cy="1830388"/>
            <a:chOff x="1375" y="1748"/>
            <a:chExt cx="4685" cy="975"/>
          </a:xfrm>
        </p:grpSpPr>
        <p:sp>
          <p:nvSpPr>
            <p:cNvPr id="28685" name="Oval 8">
              <a:extLst>
                <a:ext uri="{FF2B5EF4-FFF2-40B4-BE49-F238E27FC236}">
                  <a16:creationId xmlns:a16="http://schemas.microsoft.com/office/drawing/2014/main" id="{6C50A3D6-1AD0-23E9-62D5-F7E42E3DD8CB}"/>
                </a:ext>
              </a:extLst>
            </p:cNvPr>
            <p:cNvSpPr>
              <a:spLocks noChangeArrowheads="1"/>
            </p:cNvSpPr>
            <p:nvPr/>
          </p:nvSpPr>
          <p:spPr bwMode="auto">
            <a:xfrm>
              <a:off x="3444" y="2025"/>
              <a:ext cx="2616" cy="698"/>
            </a:xfrm>
            <a:prstGeom prst="ellipse">
              <a:avLst/>
            </a:prstGeom>
            <a:noFill/>
            <a:ln w="76200">
              <a:solidFill>
                <a:schemeClr val="hlink"/>
              </a:solidFill>
              <a:round/>
              <a:headEnd/>
              <a:tailEnd/>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90921" name="Line 9">
              <a:extLst>
                <a:ext uri="{FF2B5EF4-FFF2-40B4-BE49-F238E27FC236}">
                  <a16:creationId xmlns:a16="http://schemas.microsoft.com/office/drawing/2014/main" id="{DB79D56E-E0D8-BF63-D3DB-09D98B04A3D9}"/>
                </a:ext>
              </a:extLst>
            </p:cNvPr>
            <p:cNvSpPr>
              <a:spLocks noChangeShapeType="1"/>
            </p:cNvSpPr>
            <p:nvPr/>
          </p:nvSpPr>
          <p:spPr bwMode="auto">
            <a:xfrm flipH="1" flipV="1">
              <a:off x="2064" y="1898"/>
              <a:ext cx="1378" cy="471"/>
            </a:xfrm>
            <a:prstGeom prst="line">
              <a:avLst/>
            </a:prstGeom>
            <a:noFill/>
            <a:ln w="76200">
              <a:solidFill>
                <a:schemeClr val="hlink"/>
              </a:solidFill>
              <a:round/>
              <a:headEnd/>
              <a:tailEnd type="arrow" w="med" len="med"/>
            </a:ln>
            <a:effectLst>
              <a:outerShdw dist="35921" dir="2700000" algn="ctr" rotWithShape="0">
                <a:schemeClr val="tx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8687" name="AutoShape 26">
              <a:extLst>
                <a:ext uri="{FF2B5EF4-FFF2-40B4-BE49-F238E27FC236}">
                  <a16:creationId xmlns:a16="http://schemas.microsoft.com/office/drawing/2014/main" id="{2A72F834-7426-962A-7740-AB9381ACF7C5}"/>
                </a:ext>
              </a:extLst>
            </p:cNvPr>
            <p:cNvSpPr>
              <a:spLocks noChangeArrowheads="1"/>
            </p:cNvSpPr>
            <p:nvPr/>
          </p:nvSpPr>
          <p:spPr bwMode="auto">
            <a:xfrm>
              <a:off x="1375" y="1748"/>
              <a:ext cx="692" cy="342"/>
            </a:xfrm>
            <a:prstGeom prst="roundRect">
              <a:avLst>
                <a:gd name="adj" fmla="val 16667"/>
              </a:avLst>
            </a:prstGeom>
            <a:noFill/>
            <a:ln w="76200">
              <a:solidFill>
                <a:schemeClr val="hlink"/>
              </a:solidFill>
              <a:round/>
              <a:headEnd/>
              <a:tailEnd/>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grpSp>
      <p:sp>
        <p:nvSpPr>
          <p:cNvPr id="28683" name="Rectangle 28">
            <a:extLst>
              <a:ext uri="{FF2B5EF4-FFF2-40B4-BE49-F238E27FC236}">
                <a16:creationId xmlns:a16="http://schemas.microsoft.com/office/drawing/2014/main" id="{D73621C6-3335-DF22-67A2-9274AE0593DF}"/>
              </a:ext>
            </a:extLst>
          </p:cNvPr>
          <p:cNvSpPr>
            <a:spLocks noChangeArrowheads="1"/>
          </p:cNvSpPr>
          <p:nvPr/>
        </p:nvSpPr>
        <p:spPr bwMode="auto">
          <a:xfrm>
            <a:off x="5911850" y="3211513"/>
            <a:ext cx="3479800" cy="1169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800" dirty="0" err="1">
                <a:solidFill>
                  <a:srgbClr val="FFEA18"/>
                </a:solidFill>
                <a:latin typeface="Pyidaungsu" panose="020B0502040204020203" pitchFamily="34" charset="0"/>
                <a:cs typeface="Pyidaungsu" panose="020B0502040204020203" pitchFamily="34" charset="0"/>
              </a:rPr>
              <a:t>တမန်တော်ဝတ္ထု</a:t>
            </a:r>
            <a:endParaRPr lang="en-US" altLang="en-US" sz="2800" dirty="0">
              <a:solidFill>
                <a:srgbClr val="FFEA18"/>
              </a:solidFill>
              <a:latin typeface="Pyidaungsu" panose="020B0502040204020203" pitchFamily="34" charset="0"/>
              <a:cs typeface="Pyidaungsu" panose="020B0502040204020203" pitchFamily="34" charset="0"/>
            </a:endParaRPr>
          </a:p>
          <a:p>
            <a:pPr>
              <a:spcBef>
                <a:spcPct val="50000"/>
              </a:spcBef>
            </a:pPr>
            <a:r>
              <a:rPr lang="en-US" altLang="en-US" sz="2800" dirty="0">
                <a:solidFill>
                  <a:srgbClr val="FFEA18"/>
                </a:solidFill>
                <a:latin typeface="Pyidaungsu" panose="020B0502040204020203" pitchFamily="34" charset="0"/>
                <a:cs typeface="Pyidaungsu" panose="020B0502040204020203" pitchFamily="34" charset="0"/>
              </a:rPr>
              <a:t>(</a:t>
            </a:r>
            <a:r>
              <a:rPr lang="en-US" altLang="en-US" sz="2800" dirty="0" err="1">
                <a:solidFill>
                  <a:srgbClr val="FFEA18"/>
                </a:solidFill>
                <a:latin typeface="Pyidaungsu" panose="020B0502040204020203" pitchFamily="34" charset="0"/>
                <a:cs typeface="Pyidaungsu" panose="020B0502040204020203" pitchFamily="34" charset="0"/>
              </a:rPr>
              <a:t>အသင်းတော်သမိုင်း</a:t>
            </a:r>
            <a:r>
              <a:rPr lang="en-US" altLang="en-US" sz="2800" dirty="0">
                <a:solidFill>
                  <a:srgbClr val="FFEA18"/>
                </a:solidFill>
                <a:latin typeface="Pyidaungsu" panose="020B0502040204020203" pitchFamily="34" charset="0"/>
                <a:cs typeface="Pyidaungsu" panose="020B0502040204020203" pitchFamily="34" charset="0"/>
              </a:rPr>
              <a:t>)</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Line 2">
            <a:extLst>
              <a:ext uri="{FF2B5EF4-FFF2-40B4-BE49-F238E27FC236}">
                <a16:creationId xmlns:a16="http://schemas.microsoft.com/office/drawing/2014/main" id="{774C3DA4-59E8-D5D4-5ECF-18893126BFAF}"/>
              </a:ext>
            </a:extLst>
          </p:cNvPr>
          <p:cNvSpPr>
            <a:spLocks noChangeShapeType="1"/>
          </p:cNvSpPr>
          <p:nvPr/>
        </p:nvSpPr>
        <p:spPr bwMode="auto">
          <a:xfrm flipH="1" flipV="1">
            <a:off x="4678363" y="2038350"/>
            <a:ext cx="542925" cy="33972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122882" name="Rectangle 3">
            <a:extLst>
              <a:ext uri="{FF2B5EF4-FFF2-40B4-BE49-F238E27FC236}">
                <a16:creationId xmlns:a16="http://schemas.microsoft.com/office/drawing/2014/main" id="{C560801A-3FF7-33C0-71B9-E39357778186}"/>
              </a:ext>
            </a:extLst>
          </p:cNvPr>
          <p:cNvSpPr>
            <a:spLocks noChangeArrowheads="1"/>
          </p:cNvSpPr>
          <p:nvPr/>
        </p:nvSpPr>
        <p:spPr bwMode="auto">
          <a:xfrm>
            <a:off x="169863" y="7427913"/>
            <a:ext cx="1454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000" b="0"/>
          </a:p>
        </p:txBody>
      </p:sp>
      <p:sp>
        <p:nvSpPr>
          <p:cNvPr id="122883" name="Text Box 4">
            <a:extLst>
              <a:ext uri="{FF2B5EF4-FFF2-40B4-BE49-F238E27FC236}">
                <a16:creationId xmlns:a16="http://schemas.microsoft.com/office/drawing/2014/main" id="{2A25FA0B-B0D8-312B-7CC1-975FA92FC992}"/>
              </a:ext>
            </a:extLst>
          </p:cNvPr>
          <p:cNvSpPr txBox="1">
            <a:spLocks noChangeArrowheads="1"/>
          </p:cNvSpPr>
          <p:nvPr/>
        </p:nvSpPr>
        <p:spPr bwMode="auto">
          <a:xfrm>
            <a:off x="5734050" y="3373438"/>
            <a:ext cx="3565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400" b="0"/>
          </a:p>
        </p:txBody>
      </p:sp>
      <p:sp>
        <p:nvSpPr>
          <p:cNvPr id="122884" name="Rectangle 5">
            <a:extLst>
              <a:ext uri="{FF2B5EF4-FFF2-40B4-BE49-F238E27FC236}">
                <a16:creationId xmlns:a16="http://schemas.microsoft.com/office/drawing/2014/main" id="{01F4C64C-4837-61F5-66D8-6196EE3B5D06}"/>
              </a:ext>
            </a:extLst>
          </p:cNvPr>
          <p:cNvSpPr>
            <a:spLocks noChangeArrowheads="1"/>
          </p:cNvSpPr>
          <p:nvPr/>
        </p:nvSpPr>
        <p:spPr bwMode="auto">
          <a:xfrm>
            <a:off x="896938" y="4401829"/>
            <a:ext cx="4524375" cy="1210541"/>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125000"/>
              </a:lnSpc>
              <a:spcBef>
                <a:spcPct val="50000"/>
              </a:spcBef>
            </a:pPr>
            <a:r>
              <a:rPr lang="en-US" altLang="en-US" sz="2400" dirty="0" err="1">
                <a:solidFill>
                  <a:srgbClr val="FFFF00"/>
                </a:solidFill>
                <a:latin typeface="Pyidaungsu" panose="020B0502040204020203" pitchFamily="34" charset="0"/>
                <a:cs typeface="Pyidaungsu" panose="020B0502040204020203" pitchFamily="34" charset="0"/>
              </a:rPr>
              <a:t>ကနဦးအသင်းတော်သို</a:t>
            </a:r>
            <a:r>
              <a:rPr lang="en-US" altLang="en-US" sz="2400" dirty="0">
                <a:solidFill>
                  <a:srgbClr val="FFFF00"/>
                </a:solidFill>
                <a:latin typeface="Pyidaungsu" panose="020B0502040204020203" pitchFamily="34" charset="0"/>
                <a:cs typeface="Pyidaungsu" panose="020B0502040204020203" pitchFamily="34" charset="0"/>
              </a:rPr>
              <a:t>့</a:t>
            </a:r>
          </a:p>
          <a:p>
            <a:pPr algn="l">
              <a:lnSpc>
                <a:spcPct val="125000"/>
              </a:lnSpc>
              <a:spcBef>
                <a:spcPct val="50000"/>
              </a:spcBef>
            </a:pPr>
            <a:r>
              <a:rPr lang="en-US" altLang="en-US" sz="2400" dirty="0">
                <a:solidFill>
                  <a:srgbClr val="FFFF00"/>
                </a:solidFill>
                <a:latin typeface="Pyidaungsu" panose="020B0502040204020203" pitchFamily="34" charset="0"/>
                <a:cs typeface="Pyidaungsu" panose="020B0502040204020203" pitchFamily="34" charset="0"/>
              </a:rPr>
              <a:t> </a:t>
            </a:r>
            <a:r>
              <a:rPr lang="en-US" altLang="en-US" sz="2400" dirty="0" err="1">
                <a:solidFill>
                  <a:srgbClr val="FFFF00"/>
                </a:solidFill>
                <a:latin typeface="Pyidaungsu" panose="020B0502040204020203" pitchFamily="34" charset="0"/>
                <a:cs typeface="Pyidaungsu" panose="020B0502040204020203" pitchFamily="34" charset="0"/>
              </a:rPr>
              <a:t>ပျံ့နှံ့သော</a:t>
            </a:r>
            <a:r>
              <a:rPr lang="en-US" altLang="en-US" sz="2400" dirty="0">
                <a:solidFill>
                  <a:srgbClr val="FFFF00"/>
                </a:solidFill>
                <a:latin typeface="Pyidaungsu" panose="020B0502040204020203" pitchFamily="34" charset="0"/>
                <a:cs typeface="Pyidaungsu" panose="020B0502040204020203" pitchFamily="34" charset="0"/>
              </a:rPr>
              <a:t> </a:t>
            </a:r>
            <a:r>
              <a:rPr lang="en-US" altLang="en-US" sz="2400" dirty="0" err="1">
                <a:solidFill>
                  <a:srgbClr val="FFFF00"/>
                </a:solidFill>
                <a:latin typeface="Pyidaungsu" panose="020B0502040204020203" pitchFamily="34" charset="0"/>
                <a:cs typeface="Pyidaungsu" panose="020B0502040204020203" pitchFamily="34" charset="0"/>
              </a:rPr>
              <a:t>စာစောင်များ</a:t>
            </a:r>
            <a:endParaRPr lang="en-US" altLang="en-US" dirty="0">
              <a:solidFill>
                <a:srgbClr val="FFFF00"/>
              </a:solidFill>
            </a:endParaRPr>
          </a:p>
        </p:txBody>
      </p:sp>
      <p:sp>
        <p:nvSpPr>
          <p:cNvPr id="921606" name="Rectangle 6">
            <a:extLst>
              <a:ext uri="{FF2B5EF4-FFF2-40B4-BE49-F238E27FC236}">
                <a16:creationId xmlns:a16="http://schemas.microsoft.com/office/drawing/2014/main" id="{578CA374-FC74-9B41-C5B0-46E8E488BC82}"/>
              </a:ext>
            </a:extLst>
          </p:cNvPr>
          <p:cNvSpPr>
            <a:spLocks noChangeArrowheads="1"/>
          </p:cNvSpPr>
          <p:nvPr/>
        </p:nvSpPr>
        <p:spPr bwMode="auto">
          <a:xfrm>
            <a:off x="4067426" y="1058570"/>
            <a:ext cx="1593850" cy="6451600"/>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76200">
            <a:solidFill>
              <a:srgbClr val="000099"/>
            </a:solidFill>
            <a:miter lim="800000"/>
            <a:headEnd/>
            <a:tailEnd/>
          </a:ln>
          <a:effectLst/>
        </p:spPr>
        <p:txBody>
          <a:bodyPr wrap="none" lIns="91398" tIns="45699" rIns="91398" bIns="45699" anchor="ctr"/>
          <a:lstStyle/>
          <a:p>
            <a:pPr>
              <a:defRPr/>
            </a:pPr>
            <a:endParaRPr lang="th-TH">
              <a:latin typeface="WinInnwa" charset="0"/>
              <a:ea typeface="ＭＳ Ｐゴシック" charset="0"/>
            </a:endParaRPr>
          </a:p>
        </p:txBody>
      </p:sp>
      <p:sp>
        <p:nvSpPr>
          <p:cNvPr id="921607" name="Line 7">
            <a:extLst>
              <a:ext uri="{FF2B5EF4-FFF2-40B4-BE49-F238E27FC236}">
                <a16:creationId xmlns:a16="http://schemas.microsoft.com/office/drawing/2014/main" id="{5F8C13AB-6256-F7D7-AB5F-D5B6D08CCF0E}"/>
              </a:ext>
            </a:extLst>
          </p:cNvPr>
          <p:cNvSpPr>
            <a:spLocks noChangeShapeType="1"/>
          </p:cNvSpPr>
          <p:nvPr/>
        </p:nvSpPr>
        <p:spPr bwMode="auto">
          <a:xfrm>
            <a:off x="4152900" y="1887538"/>
            <a:ext cx="148272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921608" name="Line 8">
            <a:extLst>
              <a:ext uri="{FF2B5EF4-FFF2-40B4-BE49-F238E27FC236}">
                <a16:creationId xmlns:a16="http://schemas.microsoft.com/office/drawing/2014/main" id="{C4E3B240-DF36-CCD1-7D76-0E1DD50F5589}"/>
              </a:ext>
            </a:extLst>
          </p:cNvPr>
          <p:cNvSpPr>
            <a:spLocks noChangeShapeType="1"/>
          </p:cNvSpPr>
          <p:nvPr/>
        </p:nvSpPr>
        <p:spPr bwMode="auto">
          <a:xfrm>
            <a:off x="4152900" y="3546475"/>
            <a:ext cx="148272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921609" name="Line 9">
            <a:extLst>
              <a:ext uri="{FF2B5EF4-FFF2-40B4-BE49-F238E27FC236}">
                <a16:creationId xmlns:a16="http://schemas.microsoft.com/office/drawing/2014/main" id="{C6C30031-9A7D-F144-45B7-D10C28170307}"/>
              </a:ext>
            </a:extLst>
          </p:cNvPr>
          <p:cNvSpPr>
            <a:spLocks noChangeShapeType="1"/>
          </p:cNvSpPr>
          <p:nvPr/>
        </p:nvSpPr>
        <p:spPr bwMode="auto">
          <a:xfrm>
            <a:off x="4170363" y="5715000"/>
            <a:ext cx="148272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921610" name="Line 10">
            <a:extLst>
              <a:ext uri="{FF2B5EF4-FFF2-40B4-BE49-F238E27FC236}">
                <a16:creationId xmlns:a16="http://schemas.microsoft.com/office/drawing/2014/main" id="{D43D43FA-C96F-B904-D932-9A2624C1E93B}"/>
              </a:ext>
            </a:extLst>
          </p:cNvPr>
          <p:cNvSpPr>
            <a:spLocks noChangeShapeType="1"/>
          </p:cNvSpPr>
          <p:nvPr/>
        </p:nvSpPr>
        <p:spPr bwMode="auto">
          <a:xfrm>
            <a:off x="4148138" y="5122863"/>
            <a:ext cx="1457325" cy="0"/>
          </a:xfrm>
          <a:prstGeom prst="line">
            <a:avLst/>
          </a:prstGeom>
          <a:noFill/>
          <a:ln w="50800">
            <a:solidFill>
              <a:schemeClr val="bg1"/>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grpSp>
        <p:nvGrpSpPr>
          <p:cNvPr id="122890" name="Group 11">
            <a:extLst>
              <a:ext uri="{FF2B5EF4-FFF2-40B4-BE49-F238E27FC236}">
                <a16:creationId xmlns:a16="http://schemas.microsoft.com/office/drawing/2014/main" id="{C7D7A08A-C936-7AD4-5539-5040D2791C89}"/>
              </a:ext>
            </a:extLst>
          </p:cNvPr>
          <p:cNvGrpSpPr>
            <a:grpSpLocks/>
          </p:cNvGrpSpPr>
          <p:nvPr/>
        </p:nvGrpSpPr>
        <p:grpSpPr bwMode="auto">
          <a:xfrm>
            <a:off x="4067175" y="0"/>
            <a:ext cx="1593850" cy="1071563"/>
            <a:chOff x="2058" y="0"/>
            <a:chExt cx="1004" cy="675"/>
          </a:xfrm>
        </p:grpSpPr>
        <p:sp>
          <p:nvSpPr>
            <p:cNvPr id="122912" name="Rectangle 12">
              <a:extLst>
                <a:ext uri="{FF2B5EF4-FFF2-40B4-BE49-F238E27FC236}">
                  <a16:creationId xmlns:a16="http://schemas.microsoft.com/office/drawing/2014/main" id="{200E14FA-8707-5E8D-02BB-6015A7A9C2A6}"/>
                </a:ext>
              </a:extLst>
            </p:cNvPr>
            <p:cNvSpPr>
              <a:spLocks noChangeArrowheads="1"/>
            </p:cNvSpPr>
            <p:nvPr/>
          </p:nvSpPr>
          <p:spPr bwMode="auto">
            <a:xfrm>
              <a:off x="2145" y="0"/>
              <a:ext cx="862" cy="250"/>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a:solidFill>
                    <a:srgbClr val="FFFF00"/>
                  </a:solidFill>
                  <a:latin typeface="Pyidaungsu" panose="020B0502040204020203" pitchFamily="34" charset="0"/>
                  <a:cs typeface="Pyidaungsu" panose="020B0502040204020203" pitchFamily="34" charset="0"/>
                </a:rPr>
                <a:t>(၂၁ </a:t>
              </a:r>
              <a:r>
                <a:rPr lang="en-US" altLang="en-US" sz="2000" dirty="0" err="1">
                  <a:solidFill>
                    <a:srgbClr val="FFFF00"/>
                  </a:solidFill>
                  <a:latin typeface="Pyidaungsu" panose="020B0502040204020203" pitchFamily="34" charset="0"/>
                  <a:cs typeface="Pyidaungsu" panose="020B0502040204020203" pitchFamily="34" charset="0"/>
                </a:rPr>
                <a:t>အုပ</a:t>
              </a:r>
              <a:r>
                <a:rPr lang="en-US" altLang="en-US" sz="2000" dirty="0">
                  <a:solidFill>
                    <a:srgbClr val="FFFF00"/>
                  </a:solidFill>
                  <a:latin typeface="Pyidaungsu" panose="020B0502040204020203" pitchFamily="34" charset="0"/>
                  <a:cs typeface="Pyidaungsu" panose="020B0502040204020203" pitchFamily="34" charset="0"/>
                </a:rPr>
                <a:t>်)</a:t>
              </a:r>
            </a:p>
          </p:txBody>
        </p:sp>
        <p:sp>
          <p:nvSpPr>
            <p:cNvPr id="921613" name="Rectangle 13">
              <a:extLst>
                <a:ext uri="{FF2B5EF4-FFF2-40B4-BE49-F238E27FC236}">
                  <a16:creationId xmlns:a16="http://schemas.microsoft.com/office/drawing/2014/main" id="{69657A78-9C4D-519A-4051-03A5652F8020}"/>
                </a:ext>
              </a:extLst>
            </p:cNvPr>
            <p:cNvSpPr>
              <a:spLocks noChangeArrowheads="1"/>
            </p:cNvSpPr>
            <p:nvPr/>
          </p:nvSpPr>
          <p:spPr bwMode="auto">
            <a:xfrm>
              <a:off x="2058" y="225"/>
              <a:ext cx="1004" cy="434"/>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76200">
              <a:solidFill>
                <a:srgbClr val="000099"/>
              </a:solidFill>
              <a:miter lim="800000"/>
              <a:headEnd/>
              <a:tailEnd/>
            </a:ln>
            <a:effectLst/>
          </p:spPr>
          <p:txBody>
            <a:bodyPr wrap="none" anchor="ctr"/>
            <a:lstStyle/>
            <a:p>
              <a:pPr>
                <a:defRPr/>
              </a:pPr>
              <a:endParaRPr lang="th-TH">
                <a:latin typeface="WinInnwa" charset="0"/>
                <a:ea typeface="ＭＳ Ｐゴシック" charset="0"/>
              </a:endParaRPr>
            </a:p>
          </p:txBody>
        </p:sp>
        <p:sp>
          <p:nvSpPr>
            <p:cNvPr id="122914" name="Rectangle 14">
              <a:extLst>
                <a:ext uri="{FF2B5EF4-FFF2-40B4-BE49-F238E27FC236}">
                  <a16:creationId xmlns:a16="http://schemas.microsoft.com/office/drawing/2014/main" id="{99BF54B8-FB39-A93A-6FE6-DDF31CE22A51}"/>
                </a:ext>
              </a:extLst>
            </p:cNvPr>
            <p:cNvSpPr>
              <a:spLocks noChangeArrowheads="1"/>
            </p:cNvSpPr>
            <p:nvPr/>
          </p:nvSpPr>
          <p:spPr bwMode="auto">
            <a:xfrm>
              <a:off x="2111" y="281"/>
              <a:ext cx="892" cy="394"/>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600" tIns="50800" rIns="101600" bIns="50800">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1800" dirty="0" err="1">
                  <a:solidFill>
                    <a:srgbClr val="99FF66"/>
                  </a:solidFill>
                  <a:latin typeface="Pyidaungsu" panose="020B0502040204020203" pitchFamily="34" charset="0"/>
                  <a:cs typeface="Pyidaungsu" panose="020B0502040204020203" pitchFamily="34" charset="0"/>
                </a:rPr>
                <a:t>အသင်းတော</a:t>
              </a:r>
              <a:r>
                <a:rPr lang="en-US" altLang="en-US" sz="1800" dirty="0">
                  <a:solidFill>
                    <a:srgbClr val="99FF66"/>
                  </a:solidFill>
                  <a:latin typeface="Pyidaungsu" panose="020B0502040204020203" pitchFamily="34" charset="0"/>
                  <a:cs typeface="Pyidaungsu" panose="020B0502040204020203" pitchFamily="34" charset="0"/>
                </a:rPr>
                <a:t>် </a:t>
              </a:r>
            </a:p>
            <a:p>
              <a:pPr>
                <a:lnSpc>
                  <a:spcPct val="65000"/>
                </a:lnSpc>
                <a:spcBef>
                  <a:spcPct val="50000"/>
                </a:spcBef>
              </a:pPr>
              <a:r>
                <a:rPr lang="en-US" altLang="en-US" sz="1800" dirty="0">
                  <a:solidFill>
                    <a:srgbClr val="99FF66"/>
                  </a:solidFill>
                  <a:latin typeface="Pyidaungsu" panose="020B0502040204020203" pitchFamily="34" charset="0"/>
                  <a:cs typeface="Pyidaungsu" panose="020B0502040204020203" pitchFamily="34" charset="0"/>
                </a:rPr>
                <a:t>ပြဿ</a:t>
              </a:r>
              <a:r>
                <a:rPr lang="en-US" altLang="en-US" sz="1800" dirty="0" err="1">
                  <a:solidFill>
                    <a:srgbClr val="99FF66"/>
                  </a:solidFill>
                  <a:latin typeface="Pyidaungsu" panose="020B0502040204020203" pitchFamily="34" charset="0"/>
                  <a:cs typeface="Pyidaungsu" panose="020B0502040204020203" pitchFamily="34" charset="0"/>
                </a:rPr>
                <a:t>နာ</a:t>
              </a:r>
              <a:endParaRPr lang="en-US" altLang="en-US" sz="1800" dirty="0">
                <a:solidFill>
                  <a:srgbClr val="99FF66"/>
                </a:solidFill>
                <a:latin typeface="Pyidaungsu" panose="020B0502040204020203" pitchFamily="34" charset="0"/>
                <a:cs typeface="Pyidaungsu" panose="020B0502040204020203" pitchFamily="34" charset="0"/>
              </a:endParaRPr>
            </a:p>
          </p:txBody>
        </p:sp>
      </p:grpSp>
      <p:sp>
        <p:nvSpPr>
          <p:cNvPr id="921615" name="Line 15">
            <a:extLst>
              <a:ext uri="{FF2B5EF4-FFF2-40B4-BE49-F238E27FC236}">
                <a16:creationId xmlns:a16="http://schemas.microsoft.com/office/drawing/2014/main" id="{2D075705-BC2E-856D-D1D5-0FE2DE4EB12F}"/>
              </a:ext>
            </a:extLst>
          </p:cNvPr>
          <p:cNvSpPr>
            <a:spLocks noChangeShapeType="1"/>
          </p:cNvSpPr>
          <p:nvPr/>
        </p:nvSpPr>
        <p:spPr bwMode="auto">
          <a:xfrm>
            <a:off x="4152900" y="2584450"/>
            <a:ext cx="148272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921616" name="Line 16">
            <a:extLst>
              <a:ext uri="{FF2B5EF4-FFF2-40B4-BE49-F238E27FC236}">
                <a16:creationId xmlns:a16="http://schemas.microsoft.com/office/drawing/2014/main" id="{0DC62997-EC9B-6490-5409-59A277F5B2EB}"/>
              </a:ext>
            </a:extLst>
          </p:cNvPr>
          <p:cNvSpPr>
            <a:spLocks noChangeShapeType="1"/>
          </p:cNvSpPr>
          <p:nvPr/>
        </p:nvSpPr>
        <p:spPr bwMode="auto">
          <a:xfrm>
            <a:off x="4121150" y="4719638"/>
            <a:ext cx="1482725"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921617" name="Line 17">
            <a:extLst>
              <a:ext uri="{FF2B5EF4-FFF2-40B4-BE49-F238E27FC236}">
                <a16:creationId xmlns:a16="http://schemas.microsoft.com/office/drawing/2014/main" id="{C1804E34-6EE9-3435-8DD0-2E5CEA69E199}"/>
              </a:ext>
            </a:extLst>
          </p:cNvPr>
          <p:cNvSpPr>
            <a:spLocks noChangeShapeType="1"/>
          </p:cNvSpPr>
          <p:nvPr/>
        </p:nvSpPr>
        <p:spPr bwMode="auto">
          <a:xfrm>
            <a:off x="4464050" y="6062663"/>
            <a:ext cx="865188" cy="0"/>
          </a:xfrm>
          <a:prstGeom prst="line">
            <a:avLst/>
          </a:prstGeom>
          <a:noFill/>
          <a:ln w="25400">
            <a:solidFill>
              <a:schemeClr val="bg1"/>
            </a:solidFill>
            <a:prstDash val="dash"/>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122895" name="Text Box 19">
            <a:extLst>
              <a:ext uri="{FF2B5EF4-FFF2-40B4-BE49-F238E27FC236}">
                <a16:creationId xmlns:a16="http://schemas.microsoft.com/office/drawing/2014/main" id="{C5E79E8F-1AD2-EDFE-B25E-61740C923475}"/>
              </a:ext>
            </a:extLst>
          </p:cNvPr>
          <p:cNvSpPr txBox="1">
            <a:spLocks noChangeArrowheads="1"/>
          </p:cNvSpPr>
          <p:nvPr/>
        </p:nvSpPr>
        <p:spPr bwMode="auto">
          <a:xfrm>
            <a:off x="852488" y="2881313"/>
            <a:ext cx="286385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p>
        </p:txBody>
      </p:sp>
      <p:sp>
        <p:nvSpPr>
          <p:cNvPr id="122896" name="Rectangle 20">
            <a:extLst>
              <a:ext uri="{FF2B5EF4-FFF2-40B4-BE49-F238E27FC236}">
                <a16:creationId xmlns:a16="http://schemas.microsoft.com/office/drawing/2014/main" id="{1076F0DC-9028-B57A-747E-438A7223D468}"/>
              </a:ext>
            </a:extLst>
          </p:cNvPr>
          <p:cNvSpPr>
            <a:spLocks noChangeArrowheads="1"/>
          </p:cNvSpPr>
          <p:nvPr/>
        </p:nvSpPr>
        <p:spPr bwMode="auto">
          <a:xfrm>
            <a:off x="169863" y="7427913"/>
            <a:ext cx="1454150" cy="2476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000" b="0">
              <a:solidFill>
                <a:srgbClr val="FFFF00"/>
              </a:solidFill>
            </a:endParaRPr>
          </a:p>
        </p:txBody>
      </p:sp>
      <p:sp>
        <p:nvSpPr>
          <p:cNvPr id="122897" name="Text Box 21">
            <a:extLst>
              <a:ext uri="{FF2B5EF4-FFF2-40B4-BE49-F238E27FC236}">
                <a16:creationId xmlns:a16="http://schemas.microsoft.com/office/drawing/2014/main" id="{8B0F2F1E-8CC6-7804-9454-B17D5F56F6E3}"/>
              </a:ext>
            </a:extLst>
          </p:cNvPr>
          <p:cNvSpPr txBox="1">
            <a:spLocks noChangeArrowheads="1"/>
          </p:cNvSpPr>
          <p:nvPr/>
        </p:nvSpPr>
        <p:spPr bwMode="auto">
          <a:xfrm>
            <a:off x="5734050" y="3373438"/>
            <a:ext cx="3565525" cy="3079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400" b="0">
              <a:solidFill>
                <a:srgbClr val="FFFF00"/>
              </a:solidFill>
            </a:endParaRPr>
          </a:p>
        </p:txBody>
      </p:sp>
      <p:sp>
        <p:nvSpPr>
          <p:cNvPr id="921622" name="Rectangle 22">
            <a:extLst>
              <a:ext uri="{FF2B5EF4-FFF2-40B4-BE49-F238E27FC236}">
                <a16:creationId xmlns:a16="http://schemas.microsoft.com/office/drawing/2014/main" id="{E49BB179-8244-E117-113F-2D1453657DD5}"/>
              </a:ext>
            </a:extLst>
          </p:cNvPr>
          <p:cNvSpPr>
            <a:spLocks noChangeArrowheads="1"/>
          </p:cNvSpPr>
          <p:nvPr/>
        </p:nvSpPr>
        <p:spPr bwMode="auto">
          <a:xfrm>
            <a:off x="4156075" y="1979613"/>
            <a:ext cx="1452563" cy="607299"/>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r>
              <a:rPr lang="en-US" altLang="en-US" sz="1600" b="0" dirty="0" err="1">
                <a:solidFill>
                  <a:srgbClr val="FFFF00"/>
                </a:solidFill>
                <a:latin typeface="Pyidaungsu" panose="020B0502040204020203" pitchFamily="34" charset="0"/>
                <a:cs typeface="Pyidaungsu" panose="020B0502040204020203" pitchFamily="34" charset="0"/>
              </a:rPr>
              <a:t>ရောမ</a:t>
            </a:r>
            <a:endParaRPr lang="en-US" altLang="en-US" sz="1600" b="0" dirty="0">
              <a:solidFill>
                <a:srgbClr val="FFFF00"/>
              </a:solidFill>
              <a:latin typeface="Pyidaungsu" panose="020B0502040204020203" pitchFamily="34" charset="0"/>
              <a:cs typeface="Pyidaungsu" panose="020B0502040204020203" pitchFamily="34" charset="0"/>
            </a:endParaRPr>
          </a:p>
          <a:p>
            <a:pPr>
              <a:lnSpc>
                <a:spcPct val="35000"/>
              </a:lnSpc>
              <a:spcBef>
                <a:spcPct val="50000"/>
              </a:spcBef>
            </a:pPr>
            <a:r>
              <a:rPr lang="en-US" altLang="en-US" sz="1600" b="0" dirty="0">
                <a:solidFill>
                  <a:srgbClr val="FFFF00"/>
                </a:solidFill>
                <a:latin typeface="Pyidaungsu" panose="020B0502040204020203" pitchFamily="34" charset="0"/>
                <a:cs typeface="Pyidaungsu" panose="020B0502040204020203" pitchFamily="34" charset="0"/>
              </a:rPr>
              <a:t>၁ </a:t>
            </a:r>
            <a:r>
              <a:rPr lang="en-US" altLang="en-US" sz="1600" b="0" dirty="0" err="1">
                <a:solidFill>
                  <a:srgbClr val="FFFF00"/>
                </a:solidFill>
                <a:latin typeface="Pyidaungsu" panose="020B0502040204020203" pitchFamily="34" charset="0"/>
                <a:cs typeface="Pyidaungsu" panose="020B0502040204020203" pitchFamily="34" charset="0"/>
              </a:rPr>
              <a:t>ကောရိန္တု</a:t>
            </a:r>
            <a:endParaRPr lang="en-US" altLang="en-US" sz="1600" b="0" dirty="0">
              <a:solidFill>
                <a:srgbClr val="FFFF00"/>
              </a:solidFill>
              <a:latin typeface="Pyidaungsu" panose="020B0502040204020203" pitchFamily="34" charset="0"/>
              <a:cs typeface="Pyidaungsu" panose="020B0502040204020203" pitchFamily="34" charset="0"/>
            </a:endParaRPr>
          </a:p>
          <a:p>
            <a:pPr>
              <a:lnSpc>
                <a:spcPct val="35000"/>
              </a:lnSpc>
              <a:spcBef>
                <a:spcPct val="50000"/>
              </a:spcBef>
            </a:pPr>
            <a:r>
              <a:rPr lang="en-US" altLang="en-US" sz="1600" b="0" dirty="0">
                <a:solidFill>
                  <a:srgbClr val="FFFF00"/>
                </a:solidFill>
                <a:latin typeface="Pyidaungsu" panose="020B0502040204020203" pitchFamily="34" charset="0"/>
                <a:cs typeface="Pyidaungsu" panose="020B0502040204020203" pitchFamily="34" charset="0"/>
              </a:rPr>
              <a:t>၂ကောရိန္တု</a:t>
            </a:r>
            <a:endParaRPr lang="en-US" altLang="en-US" sz="1400" b="0" dirty="0">
              <a:solidFill>
                <a:srgbClr val="FFFF00"/>
              </a:solidFill>
              <a:latin typeface="Pyidaungsu" panose="020B0502040204020203" pitchFamily="34" charset="0"/>
              <a:cs typeface="Pyidaungsu" panose="020B0502040204020203" pitchFamily="34" charset="0"/>
            </a:endParaRPr>
          </a:p>
        </p:txBody>
      </p:sp>
      <p:sp>
        <p:nvSpPr>
          <p:cNvPr id="122899" name="Rectangle 23">
            <a:extLst>
              <a:ext uri="{FF2B5EF4-FFF2-40B4-BE49-F238E27FC236}">
                <a16:creationId xmlns:a16="http://schemas.microsoft.com/office/drawing/2014/main" id="{25DAD998-FE23-ACFB-C252-67FEB9DA3504}"/>
              </a:ext>
            </a:extLst>
          </p:cNvPr>
          <p:cNvSpPr>
            <a:spLocks noChangeArrowheads="1"/>
          </p:cNvSpPr>
          <p:nvPr/>
        </p:nvSpPr>
        <p:spPr bwMode="auto">
          <a:xfrm>
            <a:off x="3967163" y="1219200"/>
            <a:ext cx="1768475" cy="90199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endParaRPr lang="en-US" altLang="en-US" sz="1400" u="sng" dirty="0">
              <a:solidFill>
                <a:schemeClr val="bg1"/>
              </a:solidFill>
            </a:endParaRPr>
          </a:p>
          <a:p>
            <a:pPr>
              <a:lnSpc>
                <a:spcPct val="35000"/>
              </a:lnSpc>
              <a:spcBef>
                <a:spcPct val="50000"/>
              </a:spcBef>
            </a:pPr>
            <a:r>
              <a:rPr lang="en-US" altLang="en-US" sz="1400" dirty="0" err="1">
                <a:solidFill>
                  <a:srgbClr val="FFFF00"/>
                </a:solidFill>
                <a:latin typeface="Pyidaungsu" panose="020B0502040204020203" pitchFamily="34" charset="0"/>
                <a:cs typeface="Pyidaungsu" panose="020B0502040204020203" pitchFamily="34" charset="0"/>
              </a:rPr>
              <a:t>ပေါလုထံမ</a:t>
            </a:r>
            <a:r>
              <a:rPr lang="en-US" altLang="en-US" sz="1400" dirty="0">
                <a:solidFill>
                  <a:srgbClr val="FFFF00"/>
                </a:solidFill>
                <a:latin typeface="Pyidaungsu" panose="020B0502040204020203" pitchFamily="34" charset="0"/>
                <a:cs typeface="Pyidaungsu" panose="020B0502040204020203" pitchFamily="34" charset="0"/>
              </a:rPr>
              <a:t>ှ </a:t>
            </a:r>
          </a:p>
          <a:p>
            <a:pPr>
              <a:lnSpc>
                <a:spcPct val="35000"/>
              </a:lnSpc>
              <a:spcBef>
                <a:spcPct val="50000"/>
              </a:spcBef>
            </a:pPr>
            <a:r>
              <a:rPr lang="en-US" altLang="en-US" sz="1400" dirty="0" err="1">
                <a:solidFill>
                  <a:srgbClr val="FFFF00"/>
                </a:solidFill>
                <a:latin typeface="Pyidaungsu" panose="020B0502040204020203" pitchFamily="34" charset="0"/>
                <a:cs typeface="Pyidaungsu" panose="020B0502040204020203" pitchFamily="34" charset="0"/>
              </a:rPr>
              <a:t>စာစောင်များ</a:t>
            </a:r>
            <a:endParaRPr lang="en-US" altLang="en-US" sz="1400" dirty="0">
              <a:solidFill>
                <a:srgbClr val="FFFF00"/>
              </a:solidFill>
              <a:latin typeface="Pyidaungsu" panose="020B0502040204020203" pitchFamily="34" charset="0"/>
              <a:cs typeface="Pyidaungsu" panose="020B0502040204020203" pitchFamily="34" charset="0"/>
            </a:endParaRPr>
          </a:p>
          <a:p>
            <a:pPr>
              <a:lnSpc>
                <a:spcPct val="55000"/>
              </a:lnSpc>
              <a:spcBef>
                <a:spcPct val="50000"/>
              </a:spcBef>
            </a:pPr>
            <a:endParaRPr lang="en-US" altLang="en-US" sz="2000" dirty="0">
              <a:solidFill>
                <a:schemeClr val="bg1"/>
              </a:solidFill>
            </a:endParaRPr>
          </a:p>
        </p:txBody>
      </p:sp>
      <p:sp>
        <p:nvSpPr>
          <p:cNvPr id="122903" name="Text Box 31">
            <a:extLst>
              <a:ext uri="{FF2B5EF4-FFF2-40B4-BE49-F238E27FC236}">
                <a16:creationId xmlns:a16="http://schemas.microsoft.com/office/drawing/2014/main" id="{CDE6791B-A0AF-AB5F-F911-26234FE00BED}"/>
              </a:ext>
            </a:extLst>
          </p:cNvPr>
          <p:cNvSpPr txBox="1">
            <a:spLocks noChangeArrowheads="1"/>
          </p:cNvSpPr>
          <p:nvPr/>
        </p:nvSpPr>
        <p:spPr bwMode="auto">
          <a:xfrm>
            <a:off x="9693275" y="-17463"/>
            <a:ext cx="185738"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122904" name="Text Box 35">
            <a:extLst>
              <a:ext uri="{FF2B5EF4-FFF2-40B4-BE49-F238E27FC236}">
                <a16:creationId xmlns:a16="http://schemas.microsoft.com/office/drawing/2014/main" id="{DA6A38C7-7FA5-7765-C468-DF5C73D1BE77}"/>
              </a:ext>
            </a:extLst>
          </p:cNvPr>
          <p:cNvSpPr txBox="1">
            <a:spLocks noChangeArrowheads="1"/>
          </p:cNvSpPr>
          <p:nvPr/>
        </p:nvSpPr>
        <p:spPr bwMode="auto">
          <a:xfrm>
            <a:off x="8821738" y="7399338"/>
            <a:ext cx="184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000">
              <a:solidFill>
                <a:srgbClr val="FFFFFF"/>
              </a:solidFill>
              <a:latin typeface="Win Innwa" pitchFamily="2" charset="0"/>
            </a:endParaRPr>
          </a:p>
        </p:txBody>
      </p:sp>
      <p:sp>
        <p:nvSpPr>
          <p:cNvPr id="122905" name="Text Box 36">
            <a:extLst>
              <a:ext uri="{FF2B5EF4-FFF2-40B4-BE49-F238E27FC236}">
                <a16:creationId xmlns:a16="http://schemas.microsoft.com/office/drawing/2014/main" id="{D23CCFFF-6F45-0A01-DE01-D28B9DFF9012}"/>
              </a:ext>
            </a:extLst>
          </p:cNvPr>
          <p:cNvSpPr txBox="1">
            <a:spLocks noChangeArrowheads="1"/>
          </p:cNvSpPr>
          <p:nvPr/>
        </p:nvSpPr>
        <p:spPr bwMode="auto">
          <a:xfrm>
            <a:off x="9169400" y="7402513"/>
            <a:ext cx="3286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latin typeface="Win Innwa" pitchFamily="2" charset="0"/>
              </a:rPr>
              <a:t>52</a:t>
            </a:r>
          </a:p>
        </p:txBody>
      </p:sp>
      <p:sp>
        <p:nvSpPr>
          <p:cNvPr id="122906" name="Text Box 37">
            <a:extLst>
              <a:ext uri="{FF2B5EF4-FFF2-40B4-BE49-F238E27FC236}">
                <a16:creationId xmlns:a16="http://schemas.microsoft.com/office/drawing/2014/main" id="{97CB2FFA-85C1-9EF7-B4F8-306A8B2C0FE4}"/>
              </a:ext>
            </a:extLst>
          </p:cNvPr>
          <p:cNvSpPr txBox="1">
            <a:spLocks noChangeArrowheads="1"/>
          </p:cNvSpPr>
          <p:nvPr/>
        </p:nvSpPr>
        <p:spPr bwMode="auto">
          <a:xfrm>
            <a:off x="9621838" y="7345363"/>
            <a:ext cx="284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latin typeface="Win Innwa" pitchFamily="2" charset="0"/>
              </a:rPr>
              <a:t>4</a:t>
            </a:r>
          </a:p>
        </p:txBody>
      </p:sp>
      <p:sp>
        <p:nvSpPr>
          <p:cNvPr id="42" name="Rectangle 43">
            <a:extLst>
              <a:ext uri="{FF2B5EF4-FFF2-40B4-BE49-F238E27FC236}">
                <a16:creationId xmlns:a16="http://schemas.microsoft.com/office/drawing/2014/main" id="{EF70DCF3-7407-E38E-7B49-D396E941BDD6}"/>
              </a:ext>
            </a:extLst>
          </p:cNvPr>
          <p:cNvSpPr>
            <a:spLocks noChangeArrowheads="1"/>
          </p:cNvSpPr>
          <p:nvPr/>
        </p:nvSpPr>
        <p:spPr bwMode="auto">
          <a:xfrm>
            <a:off x="3983039" y="2489226"/>
            <a:ext cx="1751011" cy="1055114"/>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endParaRPr lang="en-US" altLang="en-US" sz="1400" dirty="0">
              <a:solidFill>
                <a:srgbClr val="FFFF00"/>
              </a:solidFill>
            </a:endParaRP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ဂလာတိ</a:t>
            </a: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ဧဖက်</a:t>
            </a: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ဖိလိပိ</a:t>
            </a: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ကောလောသဲ</a:t>
            </a:r>
            <a:endParaRPr lang="en-US" altLang="en-US" sz="1600" dirty="0">
              <a:solidFill>
                <a:srgbClr val="FFFF00"/>
              </a:solidFill>
              <a:latin typeface="Pyidaungsu" panose="020B0502040204020203" pitchFamily="34" charset="0"/>
              <a:cs typeface="Pyidaungsu" panose="020B0502040204020203" pitchFamily="34" charset="0"/>
            </a:endParaRPr>
          </a:p>
        </p:txBody>
      </p:sp>
      <p:sp>
        <p:nvSpPr>
          <p:cNvPr id="48" name="Rectangle 42">
            <a:extLst>
              <a:ext uri="{FF2B5EF4-FFF2-40B4-BE49-F238E27FC236}">
                <a16:creationId xmlns:a16="http://schemas.microsoft.com/office/drawing/2014/main" id="{DA765A55-FC30-E0F8-06BE-E08D51A6D9E4}"/>
              </a:ext>
            </a:extLst>
          </p:cNvPr>
          <p:cNvSpPr>
            <a:spLocks noChangeArrowheads="1"/>
          </p:cNvSpPr>
          <p:nvPr/>
        </p:nvSpPr>
        <p:spPr bwMode="auto">
          <a:xfrm>
            <a:off x="3983038" y="3344863"/>
            <a:ext cx="1768475" cy="149369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endParaRPr lang="en-US" altLang="en-US" sz="1400" dirty="0">
              <a:solidFill>
                <a:srgbClr val="FFFF00"/>
              </a:solidFill>
            </a:endParaRPr>
          </a:p>
          <a:p>
            <a:pPr>
              <a:lnSpc>
                <a:spcPct val="35000"/>
              </a:lnSpc>
              <a:spcBef>
                <a:spcPct val="50000"/>
              </a:spcBef>
            </a:pPr>
            <a:endParaRPr lang="en-US" altLang="en-US" sz="1400" dirty="0">
              <a:solidFill>
                <a:srgbClr val="FFFF00"/>
              </a:solidFill>
            </a:endParaRP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၁ သက်သလောနိတ်</a:t>
            </a: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၂ သက်သလောနိတ်</a:t>
            </a: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၁ တိမောသေ</a:t>
            </a: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၂ တိမောသေ</a:t>
            </a:r>
          </a:p>
          <a:p>
            <a:pPr>
              <a:lnSpc>
                <a:spcPct val="35000"/>
              </a:lnSpc>
              <a:spcBef>
                <a:spcPct val="50000"/>
              </a:spcBef>
            </a:pPr>
            <a:r>
              <a:rPr lang="my-MM" altLang="en-US" sz="1600" dirty="0">
                <a:solidFill>
                  <a:srgbClr val="FFFF00"/>
                </a:solidFill>
                <a:latin typeface="Pyidaungsu" panose="020B0502040204020203" pitchFamily="34" charset="0"/>
                <a:cs typeface="Pyidaungsu" panose="020B0502040204020203" pitchFamily="34" charset="0"/>
              </a:rPr>
              <a:t>တိတု</a:t>
            </a:r>
            <a:endParaRPr lang="en-US" altLang="en-US" sz="1600" dirty="0">
              <a:solidFill>
                <a:srgbClr val="FFFF00"/>
              </a:solidFill>
              <a:latin typeface="Pyidaungsu" panose="020B0502040204020203" pitchFamily="34" charset="0"/>
              <a:cs typeface="Pyidaungsu" panose="020B0502040204020203" pitchFamily="34" charset="0"/>
            </a:endParaRPr>
          </a:p>
        </p:txBody>
      </p:sp>
      <p:sp>
        <p:nvSpPr>
          <p:cNvPr id="56" name="Rectangle 55">
            <a:extLst>
              <a:ext uri="{FF2B5EF4-FFF2-40B4-BE49-F238E27FC236}">
                <a16:creationId xmlns:a16="http://schemas.microsoft.com/office/drawing/2014/main" id="{E85A12B9-0B8F-FA46-C818-8F31FD1C37D5}"/>
              </a:ext>
            </a:extLst>
          </p:cNvPr>
          <p:cNvSpPr>
            <a:spLocks noChangeArrowheads="1"/>
          </p:cNvSpPr>
          <p:nvPr/>
        </p:nvSpPr>
        <p:spPr bwMode="auto">
          <a:xfrm>
            <a:off x="3929063" y="4556887"/>
            <a:ext cx="1808163" cy="622688"/>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endParaRPr lang="en-US" altLang="en-US" sz="1400" dirty="0">
              <a:solidFill>
                <a:srgbClr val="FFFF00"/>
              </a:solidFill>
            </a:endParaRPr>
          </a:p>
          <a:p>
            <a:pPr>
              <a:lnSpc>
                <a:spcPct val="35000"/>
              </a:lnSpc>
              <a:spcBef>
                <a:spcPct val="50000"/>
              </a:spcBef>
            </a:pPr>
            <a:endParaRPr lang="en-US" altLang="en-US" sz="1400" dirty="0">
              <a:solidFill>
                <a:srgbClr val="FFFF00"/>
              </a:solidFill>
            </a:endParaRPr>
          </a:p>
          <a:p>
            <a:pPr>
              <a:lnSpc>
                <a:spcPct val="35000"/>
              </a:lnSpc>
              <a:spcBef>
                <a:spcPct val="50000"/>
              </a:spcBef>
            </a:pPr>
            <a:r>
              <a:rPr lang="en-US" altLang="en-US" sz="2000" dirty="0" err="1">
                <a:solidFill>
                  <a:srgbClr val="FFFF00"/>
                </a:solidFill>
                <a:latin typeface="Pyidaungsu" panose="020B0502040204020203" pitchFamily="34" charset="0"/>
                <a:cs typeface="Pyidaungsu" panose="020B0502040204020203" pitchFamily="34" charset="0"/>
              </a:rPr>
              <a:t>ဖိလေမုန</a:t>
            </a:r>
            <a:r>
              <a:rPr lang="en-US" altLang="en-US" sz="2000" dirty="0">
                <a:solidFill>
                  <a:srgbClr val="FFFF00"/>
                </a:solidFill>
                <a:latin typeface="Pyidaungsu" panose="020B0502040204020203" pitchFamily="34" charset="0"/>
                <a:cs typeface="Pyidaungsu" panose="020B0502040204020203" pitchFamily="34" charset="0"/>
              </a:rPr>
              <a:t>်</a:t>
            </a:r>
          </a:p>
        </p:txBody>
      </p:sp>
      <p:sp>
        <p:nvSpPr>
          <p:cNvPr id="61" name="Rectangle 40">
            <a:extLst>
              <a:ext uri="{FF2B5EF4-FFF2-40B4-BE49-F238E27FC236}">
                <a16:creationId xmlns:a16="http://schemas.microsoft.com/office/drawing/2014/main" id="{D1D0387E-BF50-8D50-042B-25F7200848AE}"/>
              </a:ext>
            </a:extLst>
          </p:cNvPr>
          <p:cNvSpPr>
            <a:spLocks noChangeArrowheads="1"/>
          </p:cNvSpPr>
          <p:nvPr/>
        </p:nvSpPr>
        <p:spPr bwMode="auto">
          <a:xfrm>
            <a:off x="3082925" y="4930440"/>
            <a:ext cx="3657599" cy="779654"/>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endParaRPr lang="en-US" altLang="en-US" sz="1400" dirty="0">
              <a:solidFill>
                <a:srgbClr val="FFFF00"/>
              </a:solidFill>
            </a:endParaRPr>
          </a:p>
          <a:p>
            <a:pPr>
              <a:lnSpc>
                <a:spcPct val="35000"/>
              </a:lnSpc>
              <a:spcBef>
                <a:spcPct val="50000"/>
              </a:spcBef>
            </a:pPr>
            <a:endParaRPr lang="en-US" altLang="en-US" sz="1400" dirty="0">
              <a:solidFill>
                <a:srgbClr val="FFFF00"/>
              </a:solidFill>
            </a:endParaRPr>
          </a:p>
          <a:p>
            <a:pPr>
              <a:lnSpc>
                <a:spcPct val="35000"/>
              </a:lnSpc>
              <a:spcBef>
                <a:spcPct val="50000"/>
              </a:spcBef>
            </a:pPr>
            <a:r>
              <a:rPr lang="en-US" altLang="en-US" sz="1600" dirty="0" err="1">
                <a:solidFill>
                  <a:srgbClr val="FFFF00"/>
                </a:solidFill>
                <a:latin typeface="Pyidaungsu" panose="020B0502040204020203" pitchFamily="34" charset="0"/>
                <a:cs typeface="Pyidaungsu" panose="020B0502040204020203" pitchFamily="34" charset="0"/>
              </a:rPr>
              <a:t>အခြားသူများမ</a:t>
            </a:r>
            <a:r>
              <a:rPr lang="en-US" altLang="en-US" sz="1600" dirty="0">
                <a:solidFill>
                  <a:srgbClr val="FFFF00"/>
                </a:solidFill>
                <a:latin typeface="Pyidaungsu" panose="020B0502040204020203" pitchFamily="34" charset="0"/>
                <a:cs typeface="Pyidaungsu" panose="020B0502040204020203" pitchFamily="34" charset="0"/>
              </a:rPr>
              <a:t>ှ </a:t>
            </a:r>
          </a:p>
          <a:p>
            <a:pPr>
              <a:lnSpc>
                <a:spcPct val="35000"/>
              </a:lnSpc>
              <a:spcBef>
                <a:spcPct val="50000"/>
              </a:spcBef>
            </a:pPr>
            <a:r>
              <a:rPr lang="en-US" altLang="en-US" sz="1600" dirty="0" err="1">
                <a:solidFill>
                  <a:srgbClr val="FFFF00"/>
                </a:solidFill>
                <a:latin typeface="Pyidaungsu" panose="020B0502040204020203" pitchFamily="34" charset="0"/>
                <a:cs typeface="Pyidaungsu" panose="020B0502040204020203" pitchFamily="34" charset="0"/>
              </a:rPr>
              <a:t>စာစောင်များ</a:t>
            </a:r>
            <a:endParaRPr lang="en-US" altLang="en-US" sz="1600" dirty="0">
              <a:solidFill>
                <a:srgbClr val="FFFF00"/>
              </a:solidFill>
              <a:latin typeface="Pyidaungsu" panose="020B0502040204020203" pitchFamily="34" charset="0"/>
              <a:cs typeface="Pyidaungsu" panose="020B0502040204020203" pitchFamily="34" charset="0"/>
            </a:endParaRPr>
          </a:p>
        </p:txBody>
      </p:sp>
      <p:grpSp>
        <p:nvGrpSpPr>
          <p:cNvPr id="62" name="Group 62">
            <a:extLst>
              <a:ext uri="{FF2B5EF4-FFF2-40B4-BE49-F238E27FC236}">
                <a16:creationId xmlns:a16="http://schemas.microsoft.com/office/drawing/2014/main" id="{2A2EB40E-D52F-E65B-596D-E0C871441AE0}"/>
              </a:ext>
            </a:extLst>
          </p:cNvPr>
          <p:cNvGrpSpPr>
            <a:grpSpLocks/>
          </p:cNvGrpSpPr>
          <p:nvPr/>
        </p:nvGrpSpPr>
        <p:grpSpPr bwMode="auto">
          <a:xfrm>
            <a:off x="4014787" y="5122862"/>
            <a:ext cx="2097255" cy="2326773"/>
            <a:chOff x="2509" y="3438"/>
            <a:chExt cx="1114" cy="1445"/>
          </a:xfrm>
        </p:grpSpPr>
        <p:sp>
          <p:nvSpPr>
            <p:cNvPr id="63" name="Rectangle 63">
              <a:extLst>
                <a:ext uri="{FF2B5EF4-FFF2-40B4-BE49-F238E27FC236}">
                  <a16:creationId xmlns:a16="http://schemas.microsoft.com/office/drawing/2014/main" id="{2CBE5A55-421B-E301-04FA-1B21891538FD}"/>
                </a:ext>
              </a:extLst>
            </p:cNvPr>
            <p:cNvSpPr>
              <a:spLocks noChangeArrowheads="1"/>
            </p:cNvSpPr>
            <p:nvPr/>
          </p:nvSpPr>
          <p:spPr bwMode="auto">
            <a:xfrm>
              <a:off x="2509" y="3955"/>
              <a:ext cx="913" cy="928"/>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101600" tIns="50800" rIns="101600" bIns="50800">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r>
                <a:rPr lang="my-MM" altLang="en-US" sz="1400" dirty="0">
                  <a:solidFill>
                    <a:srgbClr val="FFFF00"/>
                  </a:solidFill>
                  <a:latin typeface="Pyidaungsu" panose="020B0502040204020203" pitchFamily="34" charset="0"/>
                  <a:cs typeface="Pyidaungsu" panose="020B0502040204020203" pitchFamily="34" charset="0"/>
                </a:rPr>
                <a:t>ဟေဗြဲ</a:t>
              </a:r>
            </a:p>
            <a:p>
              <a:pPr>
                <a:lnSpc>
                  <a:spcPct val="35000"/>
                </a:lnSpc>
                <a:spcBef>
                  <a:spcPct val="50000"/>
                </a:spcBef>
              </a:pPr>
              <a:r>
                <a:rPr lang="my-MM" altLang="en-US" sz="1400" dirty="0">
                  <a:solidFill>
                    <a:srgbClr val="FFFF00"/>
                  </a:solidFill>
                  <a:latin typeface="Pyidaungsu" panose="020B0502040204020203" pitchFamily="34" charset="0"/>
                  <a:cs typeface="Pyidaungsu" panose="020B0502040204020203" pitchFamily="34" charset="0"/>
                </a:rPr>
                <a:t>ရှင်ယာကုပ်</a:t>
              </a:r>
            </a:p>
            <a:p>
              <a:pPr>
                <a:lnSpc>
                  <a:spcPct val="35000"/>
                </a:lnSpc>
                <a:spcBef>
                  <a:spcPct val="50000"/>
                </a:spcBef>
              </a:pPr>
              <a:r>
                <a:rPr lang="my-MM" altLang="en-US" sz="1400" dirty="0">
                  <a:solidFill>
                    <a:srgbClr val="FFFF00"/>
                  </a:solidFill>
                  <a:latin typeface="Pyidaungsu" panose="020B0502040204020203" pitchFamily="34" charset="0"/>
                  <a:cs typeface="Pyidaungsu" panose="020B0502040204020203" pitchFamily="34" charset="0"/>
                </a:rPr>
                <a:t>၁ ရှင်ပေတရု</a:t>
              </a:r>
            </a:p>
            <a:p>
              <a:pPr>
                <a:lnSpc>
                  <a:spcPct val="35000"/>
                </a:lnSpc>
                <a:spcBef>
                  <a:spcPct val="50000"/>
                </a:spcBef>
              </a:pPr>
              <a:r>
                <a:rPr lang="my-MM" altLang="en-US" sz="1400" dirty="0">
                  <a:solidFill>
                    <a:srgbClr val="FFFF00"/>
                  </a:solidFill>
                  <a:latin typeface="Pyidaungsu" panose="020B0502040204020203" pitchFamily="34" charset="0"/>
                  <a:cs typeface="Pyidaungsu" panose="020B0502040204020203" pitchFamily="34" charset="0"/>
                </a:rPr>
                <a:t>၂ ရှင်ပေတရု</a:t>
              </a:r>
            </a:p>
            <a:p>
              <a:pPr>
                <a:lnSpc>
                  <a:spcPct val="35000"/>
                </a:lnSpc>
                <a:spcBef>
                  <a:spcPct val="50000"/>
                </a:spcBef>
              </a:pPr>
              <a:r>
                <a:rPr lang="my-MM" altLang="en-US" sz="1400" dirty="0">
                  <a:solidFill>
                    <a:srgbClr val="FFFF00"/>
                  </a:solidFill>
                  <a:latin typeface="Pyidaungsu" panose="020B0502040204020203" pitchFamily="34" charset="0"/>
                  <a:cs typeface="Pyidaungsu" panose="020B0502040204020203" pitchFamily="34" charset="0"/>
                </a:rPr>
                <a:t>၁ ရျင်ယောဟန်</a:t>
              </a:r>
            </a:p>
            <a:p>
              <a:pPr>
                <a:lnSpc>
                  <a:spcPct val="35000"/>
                </a:lnSpc>
                <a:spcBef>
                  <a:spcPct val="50000"/>
                </a:spcBef>
              </a:pPr>
              <a:r>
                <a:rPr lang="my-MM" altLang="en-US" sz="1400" dirty="0">
                  <a:solidFill>
                    <a:srgbClr val="FFFF00"/>
                  </a:solidFill>
                  <a:latin typeface="Pyidaungsu" panose="020B0502040204020203" pitchFamily="34" charset="0"/>
                  <a:cs typeface="Pyidaungsu" panose="020B0502040204020203" pitchFamily="34" charset="0"/>
                </a:rPr>
                <a:t>၂ ရှင်ယောဟန်</a:t>
              </a:r>
            </a:p>
            <a:p>
              <a:pPr>
                <a:lnSpc>
                  <a:spcPct val="35000"/>
                </a:lnSpc>
                <a:spcBef>
                  <a:spcPct val="50000"/>
                </a:spcBef>
              </a:pPr>
              <a:r>
                <a:rPr lang="my-MM" altLang="en-US" sz="1400" dirty="0">
                  <a:solidFill>
                    <a:srgbClr val="FFFF00"/>
                  </a:solidFill>
                  <a:latin typeface="Pyidaungsu" panose="020B0502040204020203" pitchFamily="34" charset="0"/>
                  <a:cs typeface="Pyidaungsu" panose="020B0502040204020203" pitchFamily="34" charset="0"/>
                </a:rPr>
                <a:t>၃ ရှင်ယောဟန်</a:t>
              </a:r>
            </a:p>
            <a:p>
              <a:pPr>
                <a:lnSpc>
                  <a:spcPct val="35000"/>
                </a:lnSpc>
                <a:spcBef>
                  <a:spcPct val="50000"/>
                </a:spcBef>
              </a:pPr>
              <a:r>
                <a:rPr lang="my-MM" altLang="en-US" sz="1400" dirty="0">
                  <a:solidFill>
                    <a:srgbClr val="FFFF00"/>
                  </a:solidFill>
                  <a:latin typeface="Pyidaungsu" panose="020B0502040204020203" pitchFamily="34" charset="0"/>
                  <a:cs typeface="Pyidaungsu" panose="020B0502040204020203" pitchFamily="34" charset="0"/>
                </a:rPr>
                <a:t>ရှင်ယုဒ</a:t>
              </a:r>
              <a:endParaRPr lang="en-US" altLang="en-US" sz="2000" dirty="0">
                <a:solidFill>
                  <a:srgbClr val="FFFF00"/>
                </a:solidFill>
                <a:latin typeface="Pyidaungsu" panose="020B0502040204020203" pitchFamily="34" charset="0"/>
                <a:cs typeface="Pyidaungsu" panose="020B0502040204020203" pitchFamily="34" charset="0"/>
              </a:endParaRPr>
            </a:p>
          </p:txBody>
        </p:sp>
        <p:sp>
          <p:nvSpPr>
            <p:cNvPr id="64" name="Rectangle 64">
              <a:extLst>
                <a:ext uri="{FF2B5EF4-FFF2-40B4-BE49-F238E27FC236}">
                  <a16:creationId xmlns:a16="http://schemas.microsoft.com/office/drawing/2014/main" id="{828C29C7-B82E-80D0-F208-A94D9C1A4A3E}"/>
                </a:ext>
              </a:extLst>
            </p:cNvPr>
            <p:cNvSpPr>
              <a:spLocks noChangeArrowheads="1"/>
            </p:cNvSpPr>
            <p:nvPr/>
          </p:nvSpPr>
          <p:spPr bwMode="auto">
            <a:xfrm>
              <a:off x="2509" y="3438"/>
              <a:ext cx="1114" cy="304"/>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600" tIns="50800" rIns="101600" bIns="50800">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35000"/>
                </a:lnSpc>
                <a:spcBef>
                  <a:spcPct val="50000"/>
                </a:spcBef>
              </a:pPr>
              <a:endParaRPr lang="en-US" altLang="en-US" sz="1400" dirty="0">
                <a:solidFill>
                  <a:srgbClr val="FFFF00"/>
                </a:solidFill>
              </a:endParaRPr>
            </a:p>
            <a:p>
              <a:pPr>
                <a:lnSpc>
                  <a:spcPct val="35000"/>
                </a:lnSpc>
                <a:spcBef>
                  <a:spcPct val="50000"/>
                </a:spcBef>
              </a:pPr>
              <a:r>
                <a:rPr lang="en-US" altLang="en-US" sz="2000" dirty="0">
                  <a:solidFill>
                    <a:srgbClr val="FFFF00"/>
                  </a:solidFill>
                </a:rPr>
                <a:t>J</a:t>
              </a:r>
            </a:p>
          </p:txBody>
        </p:sp>
      </p:grpSp>
      <p:sp>
        <p:nvSpPr>
          <p:cNvPr id="71" name="AutoShape 56">
            <a:extLst>
              <a:ext uri="{FF2B5EF4-FFF2-40B4-BE49-F238E27FC236}">
                <a16:creationId xmlns:a16="http://schemas.microsoft.com/office/drawing/2014/main" id="{62F04805-5C04-27A1-643D-D9136E08F160}"/>
              </a:ext>
            </a:extLst>
          </p:cNvPr>
          <p:cNvSpPr>
            <a:spLocks noChangeArrowheads="1"/>
          </p:cNvSpPr>
          <p:nvPr/>
        </p:nvSpPr>
        <p:spPr bwMode="auto">
          <a:xfrm>
            <a:off x="4119563" y="1160463"/>
            <a:ext cx="1433512" cy="6391275"/>
          </a:xfrm>
          <a:prstGeom prst="roundRect">
            <a:avLst>
              <a:gd name="adj" fmla="val 16667"/>
            </a:avLst>
          </a:prstGeom>
          <a:noFill/>
          <a:ln w="76200">
            <a:solidFill>
              <a:schemeClr val="hlink"/>
            </a:solidFill>
            <a:round/>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pic>
        <p:nvPicPr>
          <p:cNvPr id="73" name="Picture 49">
            <a:extLst>
              <a:ext uri="{FF2B5EF4-FFF2-40B4-BE49-F238E27FC236}">
                <a16:creationId xmlns:a16="http://schemas.microsoft.com/office/drawing/2014/main" id="{AFCD61AE-B67B-9CC3-A86B-07D68AC22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979" t="17212" r="27527" b="17598"/>
          <a:stretch>
            <a:fillRect/>
          </a:stretch>
        </p:blipFill>
        <p:spPr bwMode="auto">
          <a:xfrm>
            <a:off x="539750" y="1284288"/>
            <a:ext cx="3168650" cy="2536825"/>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Rectangle 17">
            <a:extLst>
              <a:ext uri="{FF2B5EF4-FFF2-40B4-BE49-F238E27FC236}">
                <a16:creationId xmlns:a16="http://schemas.microsoft.com/office/drawing/2014/main" id="{BAFD349D-BBA2-8C8C-73E3-330A20F87025}"/>
              </a:ext>
            </a:extLst>
          </p:cNvPr>
          <p:cNvSpPr>
            <a:spLocks noChangeArrowheads="1"/>
          </p:cNvSpPr>
          <p:nvPr/>
        </p:nvSpPr>
        <p:spPr bwMode="auto">
          <a:xfrm>
            <a:off x="5799138" y="1717675"/>
            <a:ext cx="3441115" cy="1395207"/>
          </a:xfrm>
          <a:prstGeom prst="rect">
            <a:avLst/>
          </a:prstGeom>
          <a:noFill/>
          <a:ln>
            <a:noFill/>
          </a:ln>
          <a:effectLst>
            <a:outerShdw dist="56796"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800" dirty="0" err="1">
                <a:solidFill>
                  <a:schemeClr val="bg1"/>
                </a:solidFill>
                <a:latin typeface="Pyidaungsu" panose="020B0502040204020203" pitchFamily="34" charset="0"/>
                <a:cs typeface="Pyidaungsu" panose="020B0502040204020203" pitchFamily="34" charset="0"/>
              </a:rPr>
              <a:t>ဓမ္မသစ်ကျမ်း</a:t>
            </a:r>
            <a:r>
              <a:rPr lang="en-US" altLang="en-US" sz="2800" dirty="0">
                <a:solidFill>
                  <a:schemeClr val="bg1"/>
                </a:solidFill>
                <a:latin typeface="Pyidaungsu" panose="020B0502040204020203" pitchFamily="34" charset="0"/>
                <a:cs typeface="Pyidaungsu" panose="020B0502040204020203" pitchFamily="34" charset="0"/>
              </a:rPr>
              <a:t> </a:t>
            </a:r>
            <a:r>
              <a:rPr lang="en-US" altLang="en-US" sz="2800" dirty="0" err="1">
                <a:solidFill>
                  <a:schemeClr val="bg1"/>
                </a:solidFill>
                <a:latin typeface="Pyidaungsu" panose="020B0502040204020203" pitchFamily="34" charset="0"/>
                <a:cs typeface="Pyidaungsu" panose="020B0502040204020203" pitchFamily="34" charset="0"/>
              </a:rPr>
              <a:t>ပေးစာများ</a:t>
            </a:r>
            <a:r>
              <a:rPr lang="en-US" altLang="en-US" sz="2800" dirty="0">
                <a:solidFill>
                  <a:schemeClr val="bg1"/>
                </a:solidFill>
                <a:latin typeface="Pyidaungsu" panose="020B0502040204020203" pitchFamily="34" charset="0"/>
                <a:cs typeface="Pyidaungsu" panose="020B0502040204020203" pitchFamily="34" charset="0"/>
              </a:rPr>
              <a:t> </a:t>
            </a:r>
            <a:r>
              <a:rPr lang="en-US" altLang="en-US" sz="2800" dirty="0" err="1">
                <a:solidFill>
                  <a:schemeClr val="bg1"/>
                </a:solidFill>
                <a:latin typeface="Pyidaungsu" panose="020B0502040204020203" pitchFamily="34" charset="0"/>
                <a:cs typeface="Pyidaungsu" panose="020B0502040204020203" pitchFamily="34" charset="0"/>
              </a:rPr>
              <a:t>အပြည</a:t>
            </a:r>
            <a:r>
              <a:rPr lang="en-US" altLang="en-US" sz="2800" dirty="0">
                <a:solidFill>
                  <a:schemeClr val="bg1"/>
                </a:solidFill>
                <a:latin typeface="Pyidaungsu" panose="020B0502040204020203" pitchFamily="34" charset="0"/>
                <a:cs typeface="Pyidaungsu" panose="020B0502040204020203" pitchFamily="34" charset="0"/>
              </a:rPr>
              <a:t>့်</a:t>
            </a:r>
            <a:r>
              <a:rPr lang="en-US" altLang="en-US" sz="2800" dirty="0" err="1">
                <a:solidFill>
                  <a:schemeClr val="bg1"/>
                </a:solidFill>
                <a:latin typeface="Pyidaungsu" panose="020B0502040204020203" pitchFamily="34" charset="0"/>
                <a:cs typeface="Pyidaungsu" panose="020B0502040204020203" pitchFamily="34" charset="0"/>
              </a:rPr>
              <a:t>အစုံ</a:t>
            </a:r>
            <a:r>
              <a:rPr lang="en-US" altLang="en-US" sz="2800" dirty="0">
                <a:solidFill>
                  <a:schemeClr val="bg1"/>
                </a:solidFill>
                <a:latin typeface="Pyidaungsu" panose="020B0502040204020203" pitchFamily="34" charset="0"/>
                <a:cs typeface="Pyidaungsu" panose="020B0502040204020203" pitchFamily="34" charset="0"/>
              </a:rPr>
              <a:t> </a:t>
            </a:r>
            <a:r>
              <a:rPr lang="en-US" altLang="en-US" sz="2800" dirty="0" err="1">
                <a:solidFill>
                  <a:schemeClr val="bg1"/>
                </a:solidFill>
                <a:latin typeface="Pyidaungsu" panose="020B0502040204020203" pitchFamily="34" charset="0"/>
                <a:cs typeface="Pyidaungsu" panose="020B0502040204020203" pitchFamily="34" charset="0"/>
              </a:rPr>
              <a:t>စုဆောင်းခြင်း</a:t>
            </a:r>
            <a:endParaRPr lang="en-US" altLang="en-US" sz="2400" dirty="0">
              <a:solidFill>
                <a:schemeClr val="bg1"/>
              </a:solidFill>
              <a:latin typeface="Pyidaungsu" panose="020B0502040204020203" pitchFamily="34" charset="0"/>
              <a:cs typeface="Pyidaungsu" panose="020B0502040204020203" pitchFamily="34" charset="0"/>
            </a:endParaRPr>
          </a:p>
        </p:txBody>
      </p:sp>
    </p:spTree>
    <p:extLst>
      <p:ext uri="{BB962C8B-B14F-4D97-AF65-F5344CB8AC3E}">
        <p14:creationId xmlns:p14="http://schemas.microsoft.com/office/powerpoint/2010/main" val="1961252093"/>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dissolve">
                                      <p:cBhvr>
                                        <p:cTn id="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a:extLst>
              <a:ext uri="{FF2B5EF4-FFF2-40B4-BE49-F238E27FC236}">
                <a16:creationId xmlns:a16="http://schemas.microsoft.com/office/drawing/2014/main" id="{8C7D8048-4375-D96C-5550-D3CBC93BC8A6}"/>
              </a:ext>
            </a:extLst>
          </p:cNvPr>
          <p:cNvSpPr>
            <a:spLocks noChangeArrowheads="1"/>
          </p:cNvSpPr>
          <p:nvPr/>
        </p:nvSpPr>
        <p:spPr bwMode="auto">
          <a:xfrm>
            <a:off x="169863" y="7427913"/>
            <a:ext cx="1454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000" b="0"/>
          </a:p>
        </p:txBody>
      </p:sp>
      <p:sp>
        <p:nvSpPr>
          <p:cNvPr id="141314" name="Text Box 3">
            <a:extLst>
              <a:ext uri="{FF2B5EF4-FFF2-40B4-BE49-F238E27FC236}">
                <a16:creationId xmlns:a16="http://schemas.microsoft.com/office/drawing/2014/main" id="{59ED5B32-B1A5-6188-7861-7003B0FB8FF2}"/>
              </a:ext>
            </a:extLst>
          </p:cNvPr>
          <p:cNvSpPr txBox="1">
            <a:spLocks noChangeArrowheads="1"/>
          </p:cNvSpPr>
          <p:nvPr/>
        </p:nvSpPr>
        <p:spPr bwMode="auto">
          <a:xfrm>
            <a:off x="5734050" y="3373438"/>
            <a:ext cx="3565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400" b="0"/>
          </a:p>
        </p:txBody>
      </p:sp>
      <p:sp>
        <p:nvSpPr>
          <p:cNvPr id="141315" name="Text Box 5">
            <a:extLst>
              <a:ext uri="{FF2B5EF4-FFF2-40B4-BE49-F238E27FC236}">
                <a16:creationId xmlns:a16="http://schemas.microsoft.com/office/drawing/2014/main" id="{CCB6F2CA-DFA3-12DC-E429-E193D7643710}"/>
              </a:ext>
            </a:extLst>
          </p:cNvPr>
          <p:cNvSpPr txBox="1">
            <a:spLocks noChangeArrowheads="1"/>
          </p:cNvSpPr>
          <p:nvPr/>
        </p:nvSpPr>
        <p:spPr bwMode="auto">
          <a:xfrm>
            <a:off x="1636713" y="1133475"/>
            <a:ext cx="8181975"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120000"/>
              </a:lnSpc>
            </a:pPr>
            <a:r>
              <a:rPr lang="en-US" altLang="en-US" sz="1600"/>
              <a:t>                               </a:t>
            </a:r>
          </a:p>
        </p:txBody>
      </p:sp>
      <p:sp>
        <p:nvSpPr>
          <p:cNvPr id="141316" name="Text Box 7">
            <a:extLst>
              <a:ext uri="{FF2B5EF4-FFF2-40B4-BE49-F238E27FC236}">
                <a16:creationId xmlns:a16="http://schemas.microsoft.com/office/drawing/2014/main" id="{6F776EEE-7186-F78F-69BB-DC75759DED04}"/>
              </a:ext>
            </a:extLst>
          </p:cNvPr>
          <p:cNvSpPr txBox="1">
            <a:spLocks noChangeArrowheads="1"/>
          </p:cNvSpPr>
          <p:nvPr/>
        </p:nvSpPr>
        <p:spPr bwMode="auto">
          <a:xfrm>
            <a:off x="9693275" y="-17463"/>
            <a:ext cx="185738"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141317" name="Text Box 11">
            <a:extLst>
              <a:ext uri="{FF2B5EF4-FFF2-40B4-BE49-F238E27FC236}">
                <a16:creationId xmlns:a16="http://schemas.microsoft.com/office/drawing/2014/main" id="{55A929F1-2A90-FCF0-2268-060BC64381E3}"/>
              </a:ext>
            </a:extLst>
          </p:cNvPr>
          <p:cNvSpPr txBox="1">
            <a:spLocks noChangeArrowheads="1"/>
          </p:cNvSpPr>
          <p:nvPr/>
        </p:nvSpPr>
        <p:spPr bwMode="auto">
          <a:xfrm>
            <a:off x="8821738" y="7399338"/>
            <a:ext cx="184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000">
              <a:solidFill>
                <a:srgbClr val="FFFFFF"/>
              </a:solidFill>
            </a:endParaRPr>
          </a:p>
        </p:txBody>
      </p:sp>
      <p:sp>
        <p:nvSpPr>
          <p:cNvPr id="141318" name="Text Box 12">
            <a:extLst>
              <a:ext uri="{FF2B5EF4-FFF2-40B4-BE49-F238E27FC236}">
                <a16:creationId xmlns:a16="http://schemas.microsoft.com/office/drawing/2014/main" id="{C8B86502-6DF5-4094-E430-7321E0918188}"/>
              </a:ext>
            </a:extLst>
          </p:cNvPr>
          <p:cNvSpPr txBox="1">
            <a:spLocks noChangeArrowheads="1"/>
          </p:cNvSpPr>
          <p:nvPr/>
        </p:nvSpPr>
        <p:spPr bwMode="auto">
          <a:xfrm>
            <a:off x="9190038" y="7399338"/>
            <a:ext cx="293687"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61</a:t>
            </a:r>
          </a:p>
        </p:txBody>
      </p:sp>
      <p:sp>
        <p:nvSpPr>
          <p:cNvPr id="1079309" name="Rectangle 13">
            <a:extLst>
              <a:ext uri="{FF2B5EF4-FFF2-40B4-BE49-F238E27FC236}">
                <a16:creationId xmlns:a16="http://schemas.microsoft.com/office/drawing/2014/main" id="{53B64050-A2BA-4392-9FFE-923A6D9C0FAB}"/>
              </a:ext>
            </a:extLst>
          </p:cNvPr>
          <p:cNvSpPr>
            <a:spLocks noChangeArrowheads="1"/>
          </p:cNvSpPr>
          <p:nvPr/>
        </p:nvSpPr>
        <p:spPr bwMode="auto">
          <a:xfrm>
            <a:off x="1473534" y="2256905"/>
            <a:ext cx="7162800" cy="3472699"/>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105000"/>
              </a:lnSpc>
              <a:spcBef>
                <a:spcPct val="50000"/>
              </a:spcBef>
            </a:pPr>
            <a:r>
              <a:rPr lang="en-US" altLang="en-US" sz="6000" dirty="0" err="1">
                <a:solidFill>
                  <a:srgbClr val="FFFF00"/>
                </a:solidFill>
                <a:latin typeface="Pyidaungsu" panose="020B0502040204020203" pitchFamily="34" charset="0"/>
                <a:cs typeface="Pyidaungsu" panose="020B0502040204020203" pitchFamily="34" charset="0"/>
              </a:rPr>
              <a:t>စာစောင်တွေရဲ</a:t>
            </a:r>
            <a:r>
              <a:rPr lang="en-US" altLang="en-US" sz="6000" dirty="0">
                <a:solidFill>
                  <a:srgbClr val="FFFF00"/>
                </a:solidFill>
                <a:latin typeface="Pyidaungsu" panose="020B0502040204020203" pitchFamily="34" charset="0"/>
                <a:cs typeface="Pyidaungsu" panose="020B0502040204020203" pitchFamily="34" charset="0"/>
              </a:rPr>
              <a:t>့ </a:t>
            </a:r>
            <a:r>
              <a:rPr lang="en-US" altLang="en-US" sz="6000" dirty="0" err="1">
                <a:solidFill>
                  <a:srgbClr val="FFFF00"/>
                </a:solidFill>
                <a:latin typeface="Pyidaungsu" panose="020B0502040204020203" pitchFamily="34" charset="0"/>
                <a:cs typeface="Pyidaungsu" panose="020B0502040204020203" pitchFamily="34" charset="0"/>
              </a:rPr>
              <a:t>အဓိက</a:t>
            </a:r>
            <a:r>
              <a:rPr lang="en-US" altLang="en-US" sz="6000" dirty="0">
                <a:solidFill>
                  <a:srgbClr val="FFFF00"/>
                </a:solidFill>
                <a:latin typeface="Pyidaungsu" panose="020B0502040204020203" pitchFamily="34" charset="0"/>
                <a:cs typeface="Pyidaungsu" panose="020B0502040204020203" pitchFamily="34" charset="0"/>
              </a:rPr>
              <a:t> </a:t>
            </a:r>
            <a:r>
              <a:rPr lang="en-US" altLang="en-US" sz="6000" dirty="0" err="1">
                <a:solidFill>
                  <a:srgbClr val="FFFF00"/>
                </a:solidFill>
                <a:latin typeface="Pyidaungsu" panose="020B0502040204020203" pitchFamily="34" charset="0"/>
                <a:cs typeface="Pyidaungsu" panose="020B0502040204020203" pitchFamily="34" charset="0"/>
              </a:rPr>
              <a:t>ရည်ရွယ်ချက်က</a:t>
            </a:r>
            <a:r>
              <a:rPr lang="en-US" altLang="en-US" sz="6000" dirty="0">
                <a:solidFill>
                  <a:srgbClr val="FFFF00"/>
                </a:solidFill>
                <a:latin typeface="Pyidaungsu" panose="020B0502040204020203" pitchFamily="34" charset="0"/>
                <a:cs typeface="Pyidaungsu" panose="020B0502040204020203" pitchFamily="34" charset="0"/>
              </a:rPr>
              <a:t> </a:t>
            </a:r>
          </a:p>
          <a:p>
            <a:pPr>
              <a:lnSpc>
                <a:spcPct val="105000"/>
              </a:lnSpc>
              <a:spcBef>
                <a:spcPct val="50000"/>
              </a:spcBef>
            </a:pPr>
            <a:r>
              <a:rPr lang="en-US" altLang="en-US" sz="6000" dirty="0" err="1">
                <a:solidFill>
                  <a:srgbClr val="FFFF00"/>
                </a:solidFill>
                <a:latin typeface="Pyidaungsu" panose="020B0502040204020203" pitchFamily="34" charset="0"/>
                <a:cs typeface="Pyidaungsu" panose="020B0502040204020203" pitchFamily="34" charset="0"/>
              </a:rPr>
              <a:t>ဘာလဲ</a:t>
            </a:r>
            <a:endParaRPr lang="en-US" altLang="en-US" sz="6000" dirty="0">
              <a:solidFill>
                <a:srgbClr val="FFFF00"/>
              </a:solidFill>
              <a:latin typeface="Pyidaungsu" panose="020B0502040204020203" pitchFamily="34" charset="0"/>
              <a:cs typeface="Pyidaungsu" panose="020B0502040204020203" pitchFamily="34" charset="0"/>
            </a:endParaRPr>
          </a:p>
        </p:txBody>
      </p:sp>
      <p:sp>
        <p:nvSpPr>
          <p:cNvPr id="141320" name="Text Box 14">
            <a:extLst>
              <a:ext uri="{FF2B5EF4-FFF2-40B4-BE49-F238E27FC236}">
                <a16:creationId xmlns:a16="http://schemas.microsoft.com/office/drawing/2014/main" id="{7A29189C-BF43-0795-9D36-B3FC7A9DC03E}"/>
              </a:ext>
            </a:extLst>
          </p:cNvPr>
          <p:cNvSpPr txBox="1">
            <a:spLocks noChangeArrowheads="1"/>
          </p:cNvSpPr>
          <p:nvPr/>
        </p:nvSpPr>
        <p:spPr bwMode="auto">
          <a:xfrm>
            <a:off x="9628188" y="7345363"/>
            <a:ext cx="271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79309"/>
                                        </p:tgtEl>
                                        <p:attrNameLst>
                                          <p:attrName>style.visibility</p:attrName>
                                        </p:attrNameLst>
                                      </p:cBhvr>
                                      <p:to>
                                        <p:strVal val="visible"/>
                                      </p:to>
                                    </p:set>
                                    <p:animEffect transition="in" filter="dissolve">
                                      <p:cBhvr>
                                        <p:cTn id="7" dur="500"/>
                                        <p:tgtEl>
                                          <p:spTgt spid="1079309"/>
                                        </p:tgtEl>
                                      </p:cBhvr>
                                    </p:animEffect>
                                  </p:childTnLst>
                                  <p:subTnLst>
                                    <p:set>
                                      <p:cBhvr override="childStyle">
                                        <p:cTn dur="1" fill="hold" display="0" masterRel="nextClick" afterEffect="1"/>
                                        <p:tgtEl>
                                          <p:spTgt spid="107930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9309"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61" name="Group 2">
            <a:extLst>
              <a:ext uri="{FF2B5EF4-FFF2-40B4-BE49-F238E27FC236}">
                <a16:creationId xmlns:a16="http://schemas.microsoft.com/office/drawing/2014/main" id="{8350116D-F018-7441-8AD8-0E93B91CEAEC}"/>
              </a:ext>
            </a:extLst>
          </p:cNvPr>
          <p:cNvGrpSpPr>
            <a:grpSpLocks/>
          </p:cNvGrpSpPr>
          <p:nvPr/>
        </p:nvGrpSpPr>
        <p:grpSpPr bwMode="auto">
          <a:xfrm>
            <a:off x="1799492" y="3197105"/>
            <a:ext cx="5964238" cy="1803400"/>
            <a:chOff x="1484" y="2188"/>
            <a:chExt cx="3502" cy="1136"/>
          </a:xfrm>
        </p:grpSpPr>
        <p:sp>
          <p:nvSpPr>
            <p:cNvPr id="1083408" name="AutoShape 16">
              <a:extLst>
                <a:ext uri="{FF2B5EF4-FFF2-40B4-BE49-F238E27FC236}">
                  <a16:creationId xmlns:a16="http://schemas.microsoft.com/office/drawing/2014/main" id="{BEA8D406-401A-C3F7-3335-D5D8D5EE1DA2}"/>
                </a:ext>
              </a:extLst>
            </p:cNvPr>
            <p:cNvSpPr>
              <a:spLocks noChangeArrowheads="1"/>
            </p:cNvSpPr>
            <p:nvPr/>
          </p:nvSpPr>
          <p:spPr bwMode="auto">
            <a:xfrm>
              <a:off x="1484" y="2188"/>
              <a:ext cx="3502" cy="1136"/>
            </a:xfrm>
            <a:prstGeom prst="roundRect">
              <a:avLst>
                <a:gd name="adj" fmla="val 16667"/>
              </a:avLst>
            </a:prstGeom>
            <a:gradFill rotWithShape="0">
              <a:gsLst>
                <a:gs pos="0">
                  <a:srgbClr val="2D4275"/>
                </a:gs>
                <a:gs pos="50000">
                  <a:schemeClr val="accent1"/>
                </a:gs>
                <a:gs pos="100000">
                  <a:srgbClr val="2D4275"/>
                </a:gs>
              </a:gsLst>
              <a:lin ang="5400000" scaled="1"/>
            </a:gradFill>
            <a:ln w="38100">
              <a:solidFill>
                <a:schemeClr val="tx1"/>
              </a:solidFill>
              <a:round/>
              <a:headEnd/>
              <a:tailEnd/>
            </a:ln>
            <a:effectLst>
              <a:outerShdw dist="28398" dir="1593903" algn="ctr" rotWithShape="0">
                <a:schemeClr val="bg2"/>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3387" name="Text Box 17">
              <a:extLst>
                <a:ext uri="{FF2B5EF4-FFF2-40B4-BE49-F238E27FC236}">
                  <a16:creationId xmlns:a16="http://schemas.microsoft.com/office/drawing/2014/main" id="{CB3E265E-0B6F-6037-AFCF-517902E63A47}"/>
                </a:ext>
              </a:extLst>
            </p:cNvPr>
            <p:cNvSpPr txBox="1">
              <a:spLocks noChangeArrowheads="1"/>
            </p:cNvSpPr>
            <p:nvPr/>
          </p:nvSpPr>
          <p:spPr bwMode="auto">
            <a:xfrm>
              <a:off x="1683" y="2201"/>
              <a:ext cx="3075" cy="989"/>
            </a:xfrm>
            <a:prstGeom prst="rect">
              <a:avLst/>
            </a:prstGeom>
            <a:noFill/>
            <a:ln>
              <a:noFill/>
            </a:ln>
            <a:effectLst>
              <a:outerShdw dist="45791" dir="2021404" algn="ctr" rotWithShape="0">
                <a:srgbClr val="080808"/>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4800" dirty="0">
                  <a:solidFill>
                    <a:srgbClr val="FFFF00"/>
                  </a:solidFill>
                </a:rPr>
                <a:t>aygvk a&amp;;</a:t>
              </a:r>
              <a:r>
                <a:rPr lang="en-US" altLang="en-US" sz="4800" dirty="0" err="1">
                  <a:solidFill>
                    <a:srgbClr val="FFFF00"/>
                  </a:solidFill>
                </a:rPr>
                <a:t>xm;aompmaqmifrsm</a:t>
              </a:r>
              <a:r>
                <a:rPr lang="en-US" altLang="en-US" sz="4800" dirty="0">
                  <a:solidFill>
                    <a:srgbClr val="FFFF00"/>
                  </a:solidFill>
                </a:rPr>
                <a:t>;</a:t>
              </a:r>
            </a:p>
          </p:txBody>
        </p:sp>
      </p:grpSp>
      <p:grpSp>
        <p:nvGrpSpPr>
          <p:cNvPr id="3" name="Group 21">
            <a:extLst>
              <a:ext uri="{FF2B5EF4-FFF2-40B4-BE49-F238E27FC236}">
                <a16:creationId xmlns:a16="http://schemas.microsoft.com/office/drawing/2014/main" id="{ADE9CE9B-994A-3B69-B5FC-0AAE337A0294}"/>
              </a:ext>
            </a:extLst>
          </p:cNvPr>
          <p:cNvGrpSpPr>
            <a:grpSpLocks/>
          </p:cNvGrpSpPr>
          <p:nvPr/>
        </p:nvGrpSpPr>
        <p:grpSpPr bwMode="auto">
          <a:xfrm>
            <a:off x="600075" y="5684838"/>
            <a:ext cx="8596313" cy="1166812"/>
            <a:chOff x="460" y="3568"/>
            <a:chExt cx="5415" cy="735"/>
          </a:xfrm>
        </p:grpSpPr>
        <p:sp>
          <p:nvSpPr>
            <p:cNvPr id="143384" name="AutoShape 22">
              <a:extLst>
                <a:ext uri="{FF2B5EF4-FFF2-40B4-BE49-F238E27FC236}">
                  <a16:creationId xmlns:a16="http://schemas.microsoft.com/office/drawing/2014/main" id="{1F7ED49D-D778-4A08-3284-B31506C20ADB}"/>
                </a:ext>
              </a:extLst>
            </p:cNvPr>
            <p:cNvSpPr>
              <a:spLocks noChangeArrowheads="1"/>
            </p:cNvSpPr>
            <p:nvPr/>
          </p:nvSpPr>
          <p:spPr bwMode="auto">
            <a:xfrm>
              <a:off x="771" y="3568"/>
              <a:ext cx="4904" cy="735"/>
            </a:xfrm>
            <a:prstGeom prst="roundRect">
              <a:avLst>
                <a:gd name="adj" fmla="val 16667"/>
              </a:avLst>
            </a:prstGeom>
            <a:gradFill rotWithShape="0">
              <a:gsLst>
                <a:gs pos="0">
                  <a:srgbClr val="225411"/>
                </a:gs>
                <a:gs pos="50000">
                  <a:srgbClr val="66FF33"/>
                </a:gs>
                <a:gs pos="100000">
                  <a:srgbClr val="225411"/>
                </a:gs>
              </a:gsLst>
              <a:lin ang="5400000" scaled="1"/>
            </a:gradFill>
            <a:ln w="38100">
              <a:solidFill>
                <a:schemeClr val="tx1"/>
              </a:solidFill>
              <a:round/>
              <a:headEnd/>
              <a:tailEnd/>
            </a:ln>
            <a:effectLst>
              <a:outerShdw dist="28398" dir="1593903" algn="ctr" rotWithShape="0">
                <a:schemeClr val="bg2"/>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3385" name="Text Box 23">
              <a:extLst>
                <a:ext uri="{FF2B5EF4-FFF2-40B4-BE49-F238E27FC236}">
                  <a16:creationId xmlns:a16="http://schemas.microsoft.com/office/drawing/2014/main" id="{B1F02EF2-12B8-E781-77F1-12896511AA33}"/>
                </a:ext>
              </a:extLst>
            </p:cNvPr>
            <p:cNvSpPr txBox="1">
              <a:spLocks noChangeArrowheads="1"/>
            </p:cNvSpPr>
            <p:nvPr/>
          </p:nvSpPr>
          <p:spPr bwMode="auto">
            <a:xfrm>
              <a:off x="460" y="3662"/>
              <a:ext cx="5415" cy="538"/>
            </a:xfrm>
            <a:prstGeom prst="rect">
              <a:avLst/>
            </a:prstGeom>
            <a:noFill/>
            <a:ln>
              <a:noFill/>
            </a:ln>
            <a:effectLst>
              <a:outerShdw dist="45791" dir="2021404" algn="ctr" rotWithShape="0">
                <a:srgbClr val="080808"/>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4800">
                  <a:solidFill>
                    <a:srgbClr val="FF0000"/>
                  </a:solidFill>
                </a:rPr>
                <a:t>taxGaxGay;pm</a:t>
              </a:r>
            </a:p>
          </p:txBody>
        </p:sp>
      </p:grpSp>
      <p:grpSp>
        <p:nvGrpSpPr>
          <p:cNvPr id="4" name="Group 2">
            <a:extLst>
              <a:ext uri="{FF2B5EF4-FFF2-40B4-BE49-F238E27FC236}">
                <a16:creationId xmlns:a16="http://schemas.microsoft.com/office/drawing/2014/main" id="{A34BAC9F-4506-8BDF-7E6B-26DE1CC9146A}"/>
              </a:ext>
            </a:extLst>
          </p:cNvPr>
          <p:cNvGrpSpPr>
            <a:grpSpLocks/>
          </p:cNvGrpSpPr>
          <p:nvPr/>
        </p:nvGrpSpPr>
        <p:grpSpPr bwMode="auto">
          <a:xfrm>
            <a:off x="860425" y="3319463"/>
            <a:ext cx="8380413" cy="2084387"/>
            <a:chOff x="512" y="2091"/>
            <a:chExt cx="5279" cy="1313"/>
          </a:xfrm>
        </p:grpSpPr>
        <p:sp>
          <p:nvSpPr>
            <p:cNvPr id="1083395" name="Line 3">
              <a:extLst>
                <a:ext uri="{FF2B5EF4-FFF2-40B4-BE49-F238E27FC236}">
                  <a16:creationId xmlns:a16="http://schemas.microsoft.com/office/drawing/2014/main" id="{91979B91-60D2-39F7-054E-AE9A73FF217F}"/>
                </a:ext>
              </a:extLst>
            </p:cNvPr>
            <p:cNvSpPr>
              <a:spLocks noChangeShapeType="1"/>
            </p:cNvSpPr>
            <p:nvPr/>
          </p:nvSpPr>
          <p:spPr bwMode="auto">
            <a:xfrm>
              <a:off x="512" y="3371"/>
              <a:ext cx="4544" cy="0"/>
            </a:xfrm>
            <a:prstGeom prst="line">
              <a:avLst/>
            </a:prstGeom>
            <a:noFill/>
            <a:ln w="76200">
              <a:solidFill>
                <a:schemeClr val="hlink"/>
              </a:solidFill>
              <a:round/>
              <a:headEnd/>
              <a:tailEn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83396" name="Line 4">
              <a:extLst>
                <a:ext uri="{FF2B5EF4-FFF2-40B4-BE49-F238E27FC236}">
                  <a16:creationId xmlns:a16="http://schemas.microsoft.com/office/drawing/2014/main" id="{0B4E0756-A194-3E9F-E589-FDB904AE9BC9}"/>
                </a:ext>
              </a:extLst>
            </p:cNvPr>
            <p:cNvSpPr>
              <a:spLocks noChangeShapeType="1"/>
            </p:cNvSpPr>
            <p:nvPr/>
          </p:nvSpPr>
          <p:spPr bwMode="auto">
            <a:xfrm>
              <a:off x="5034" y="2091"/>
              <a:ext cx="757" cy="0"/>
            </a:xfrm>
            <a:prstGeom prst="line">
              <a:avLst/>
            </a:prstGeom>
            <a:noFill/>
            <a:ln w="76200">
              <a:solidFill>
                <a:schemeClr val="hlink"/>
              </a:solidFill>
              <a:round/>
              <a:headEnd/>
              <a:tailEn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83397" name="Line 5">
              <a:extLst>
                <a:ext uri="{FF2B5EF4-FFF2-40B4-BE49-F238E27FC236}">
                  <a16:creationId xmlns:a16="http://schemas.microsoft.com/office/drawing/2014/main" id="{237EDA4D-1E24-30A7-752D-62AA697B57D0}"/>
                </a:ext>
              </a:extLst>
            </p:cNvPr>
            <p:cNvSpPr>
              <a:spLocks noChangeShapeType="1"/>
            </p:cNvSpPr>
            <p:nvPr/>
          </p:nvSpPr>
          <p:spPr bwMode="auto">
            <a:xfrm>
              <a:off x="5055" y="2124"/>
              <a:ext cx="0" cy="1280"/>
            </a:xfrm>
            <a:prstGeom prst="line">
              <a:avLst/>
            </a:prstGeom>
            <a:noFill/>
            <a:ln w="76200">
              <a:solidFill>
                <a:schemeClr val="hlink"/>
              </a:solidFill>
              <a:round/>
              <a:headEnd/>
              <a:tailEn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143364" name="Rectangle 6">
            <a:extLst>
              <a:ext uri="{FF2B5EF4-FFF2-40B4-BE49-F238E27FC236}">
                <a16:creationId xmlns:a16="http://schemas.microsoft.com/office/drawing/2014/main" id="{CC070263-9845-1535-AA9C-15A964967E85}"/>
              </a:ext>
            </a:extLst>
          </p:cNvPr>
          <p:cNvSpPr>
            <a:spLocks noChangeArrowheads="1"/>
          </p:cNvSpPr>
          <p:nvPr/>
        </p:nvSpPr>
        <p:spPr bwMode="auto">
          <a:xfrm>
            <a:off x="169863" y="7427913"/>
            <a:ext cx="1454150" cy="247650"/>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000" b="0">
              <a:solidFill>
                <a:srgbClr val="FFFF00"/>
              </a:solidFill>
            </a:endParaRPr>
          </a:p>
        </p:txBody>
      </p:sp>
      <p:sp>
        <p:nvSpPr>
          <p:cNvPr id="1083399" name="Line 7">
            <a:extLst>
              <a:ext uri="{FF2B5EF4-FFF2-40B4-BE49-F238E27FC236}">
                <a16:creationId xmlns:a16="http://schemas.microsoft.com/office/drawing/2014/main" id="{89B9073F-0948-EE76-874E-DC20112889C2}"/>
              </a:ext>
            </a:extLst>
          </p:cNvPr>
          <p:cNvSpPr>
            <a:spLocks noChangeShapeType="1"/>
          </p:cNvSpPr>
          <p:nvPr/>
        </p:nvSpPr>
        <p:spPr bwMode="auto">
          <a:xfrm>
            <a:off x="3143250" y="533400"/>
            <a:ext cx="6381750" cy="0"/>
          </a:xfrm>
          <a:prstGeom prst="line">
            <a:avLst/>
          </a:prstGeom>
          <a:noFill/>
          <a:ln>
            <a:noFill/>
          </a:ln>
          <a:effectLst>
            <a:outerShdw dist="28398" dir="1593903" algn="ctr" rotWithShape="0">
              <a:schemeClr val="tx1"/>
            </a:outerShdw>
          </a:effectLst>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wrap="none" lIns="91398" tIns="45699" rIns="91398" bIns="45699" anchor="ctr"/>
          <a:lstStyle/>
          <a:p>
            <a:endParaRPr lang="en-US"/>
          </a:p>
        </p:txBody>
      </p:sp>
      <p:sp>
        <p:nvSpPr>
          <p:cNvPr id="143366" name="Text Box 9">
            <a:extLst>
              <a:ext uri="{FF2B5EF4-FFF2-40B4-BE49-F238E27FC236}">
                <a16:creationId xmlns:a16="http://schemas.microsoft.com/office/drawing/2014/main" id="{FCA3E295-AE91-1CA1-51AC-5FB5B8B3E697}"/>
              </a:ext>
            </a:extLst>
          </p:cNvPr>
          <p:cNvSpPr txBox="1">
            <a:spLocks noChangeArrowheads="1"/>
          </p:cNvSpPr>
          <p:nvPr/>
        </p:nvSpPr>
        <p:spPr bwMode="auto">
          <a:xfrm>
            <a:off x="9694863" y="-17463"/>
            <a:ext cx="185737" cy="400051"/>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FF00"/>
                </a:solidFill>
              </a:rPr>
              <a:t> </a:t>
            </a:r>
          </a:p>
        </p:txBody>
      </p:sp>
      <p:sp>
        <p:nvSpPr>
          <p:cNvPr id="1083403" name="Text Box 11">
            <a:extLst>
              <a:ext uri="{FF2B5EF4-FFF2-40B4-BE49-F238E27FC236}">
                <a16:creationId xmlns:a16="http://schemas.microsoft.com/office/drawing/2014/main" id="{AB88BFC7-2308-453E-29CE-8C159A0EBF97}"/>
              </a:ext>
            </a:extLst>
          </p:cNvPr>
          <p:cNvSpPr txBox="1">
            <a:spLocks noChangeArrowheads="1"/>
          </p:cNvSpPr>
          <p:nvPr/>
        </p:nvSpPr>
        <p:spPr bwMode="auto">
          <a:xfrm>
            <a:off x="4694238" y="303204"/>
            <a:ext cx="3946525" cy="400067"/>
          </a:xfrm>
          <a:prstGeom prst="rect">
            <a:avLst/>
          </a:prstGeom>
          <a:solidFill>
            <a:srgbClr val="4618C6"/>
          </a:solidFill>
          <a:ln w="57150">
            <a:solidFill>
              <a:srgbClr val="FFFF00"/>
            </a:solidFill>
            <a:miter lim="800000"/>
            <a:headEnd/>
            <a:tailEnd/>
          </a:ln>
          <a:effectLst>
            <a:outerShdw dist="71842" dir="2700000" algn="ctr" rotWithShape="0">
              <a:schemeClr val="tx1"/>
            </a:outerShdw>
          </a:effectLst>
        </p:spPr>
        <p:txBody>
          <a:bodyPr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err="1">
                <a:solidFill>
                  <a:srgbClr val="FFFF00"/>
                </a:solidFill>
                <a:latin typeface="Pyidaungsu" panose="020B0502040204020203" pitchFamily="34" charset="0"/>
                <a:cs typeface="Pyidaungsu" panose="020B0502040204020203" pitchFamily="34" charset="0"/>
              </a:rPr>
              <a:t>သင်ထောက်ကူ</a:t>
            </a:r>
            <a:r>
              <a:rPr lang="en-US" altLang="en-US" sz="2000" dirty="0">
                <a:solidFill>
                  <a:srgbClr val="FFFF00"/>
                </a:solidFill>
                <a:latin typeface="Pyidaungsu" panose="020B0502040204020203" pitchFamily="34" charset="0"/>
                <a:cs typeface="Pyidaungsu" panose="020B0502040204020203" pitchFamily="34" charset="0"/>
              </a:rPr>
              <a:t> ၂၆</a:t>
            </a:r>
          </a:p>
        </p:txBody>
      </p:sp>
      <p:sp>
        <p:nvSpPr>
          <p:cNvPr id="143368" name="Text Box 12">
            <a:extLst>
              <a:ext uri="{FF2B5EF4-FFF2-40B4-BE49-F238E27FC236}">
                <a16:creationId xmlns:a16="http://schemas.microsoft.com/office/drawing/2014/main" id="{AD2BEBF0-07FB-5075-1CE9-DFFB66F75FB5}"/>
              </a:ext>
            </a:extLst>
          </p:cNvPr>
          <p:cNvSpPr txBox="1">
            <a:spLocks noChangeArrowheads="1"/>
          </p:cNvSpPr>
          <p:nvPr/>
        </p:nvSpPr>
        <p:spPr bwMode="auto">
          <a:xfrm>
            <a:off x="3427413" y="177800"/>
            <a:ext cx="1712912"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4300"/>
          </a:p>
        </p:txBody>
      </p:sp>
      <p:sp>
        <p:nvSpPr>
          <p:cNvPr id="1083405" name="Text Box 13">
            <a:extLst>
              <a:ext uri="{FF2B5EF4-FFF2-40B4-BE49-F238E27FC236}">
                <a16:creationId xmlns:a16="http://schemas.microsoft.com/office/drawing/2014/main" id="{546D4C9B-C412-ACA4-48A7-EED907E2C4DF}"/>
              </a:ext>
            </a:extLst>
          </p:cNvPr>
          <p:cNvSpPr txBox="1">
            <a:spLocks noChangeArrowheads="1"/>
          </p:cNvSpPr>
          <p:nvPr/>
        </p:nvSpPr>
        <p:spPr bwMode="auto">
          <a:xfrm>
            <a:off x="1462088" y="1498600"/>
            <a:ext cx="7116762" cy="400067"/>
          </a:xfrm>
          <a:prstGeom prst="rect">
            <a:avLst/>
          </a:prstGeom>
          <a:solidFill>
            <a:srgbClr val="000080"/>
          </a:solidFill>
          <a:ln w="57150">
            <a:solidFill>
              <a:schemeClr val="hlink"/>
            </a:solidFill>
            <a:miter lim="800000"/>
            <a:headEnd/>
            <a:tailEnd/>
          </a:ln>
          <a:effectLst>
            <a:outerShdw dist="99190" dir="3011666" algn="ctr" rotWithShape="0">
              <a:schemeClr val="tx1"/>
            </a:outerShdw>
          </a:effec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000" dirty="0" err="1">
                <a:solidFill>
                  <a:schemeClr val="bg1"/>
                </a:solidFill>
                <a:latin typeface="Pyidaungsu" panose="020B0502040204020203" pitchFamily="34" charset="0"/>
                <a:cs typeface="Pyidaungsu" panose="020B0502040204020203" pitchFamily="34" charset="0"/>
              </a:rPr>
              <a:t>စာစောင်များကို</a:t>
            </a:r>
            <a:r>
              <a:rPr lang="en-US" altLang="en-US" sz="2000" dirty="0">
                <a:solidFill>
                  <a:schemeClr val="bg1"/>
                </a:solidFill>
                <a:latin typeface="Pyidaungsu" panose="020B0502040204020203" pitchFamily="34" charset="0"/>
                <a:cs typeface="Pyidaungsu" panose="020B0502040204020203" pitchFamily="34" charset="0"/>
              </a:rPr>
              <a:t> </a:t>
            </a:r>
            <a:r>
              <a:rPr lang="en-US" altLang="en-US" sz="2000" dirty="0" err="1">
                <a:solidFill>
                  <a:schemeClr val="bg1"/>
                </a:solidFill>
                <a:latin typeface="Pyidaungsu" panose="020B0502040204020203" pitchFamily="34" charset="0"/>
                <a:cs typeface="Pyidaungsu" panose="020B0502040204020203" pitchFamily="34" charset="0"/>
              </a:rPr>
              <a:t>ပေးစာများအဖြစ</a:t>
            </a:r>
            <a:r>
              <a:rPr lang="en-US" altLang="en-US" sz="2000" dirty="0">
                <a:solidFill>
                  <a:schemeClr val="bg1"/>
                </a:solidFill>
                <a:latin typeface="Pyidaungsu" panose="020B0502040204020203" pitchFamily="34" charset="0"/>
                <a:cs typeface="Pyidaungsu" panose="020B0502040204020203" pitchFamily="34" charset="0"/>
              </a:rPr>
              <a:t>် </a:t>
            </a:r>
          </a:p>
        </p:txBody>
      </p:sp>
      <p:sp>
        <p:nvSpPr>
          <p:cNvPr id="1083406" name="Text Box 14">
            <a:extLst>
              <a:ext uri="{FF2B5EF4-FFF2-40B4-BE49-F238E27FC236}">
                <a16:creationId xmlns:a16="http://schemas.microsoft.com/office/drawing/2014/main" id="{5FC39C2E-C0F7-5028-E8A5-D1D217E3C8C6}"/>
              </a:ext>
            </a:extLst>
          </p:cNvPr>
          <p:cNvSpPr txBox="1">
            <a:spLocks noChangeArrowheads="1"/>
          </p:cNvSpPr>
          <p:nvPr/>
        </p:nvSpPr>
        <p:spPr bwMode="auto">
          <a:xfrm>
            <a:off x="2106613" y="2438400"/>
            <a:ext cx="5816600" cy="400067"/>
          </a:xfrm>
          <a:prstGeom prst="rect">
            <a:avLst/>
          </a:prstGeom>
          <a:solidFill>
            <a:srgbClr val="000080"/>
          </a:solidFill>
          <a:ln w="57150">
            <a:solidFill>
              <a:schemeClr val="hlink"/>
            </a:solidFill>
            <a:miter lim="800000"/>
            <a:headEnd/>
            <a:tailEnd/>
          </a:ln>
          <a:effectLst>
            <a:outerShdw dist="99190" dir="3011666" algn="ctr" rotWithShape="0">
              <a:schemeClr val="tx1"/>
            </a:outerShdw>
          </a:effec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000" dirty="0" err="1">
                <a:solidFill>
                  <a:schemeClr val="bg1"/>
                </a:solidFill>
                <a:latin typeface="Pyidaungsu" panose="020B0502040204020203" pitchFamily="34" charset="0"/>
                <a:cs typeface="Pyidaungsu" panose="020B0502040204020203" pitchFamily="34" charset="0"/>
              </a:rPr>
              <a:t>အပိုင်း</a:t>
            </a:r>
            <a:r>
              <a:rPr lang="en-US" altLang="en-US" sz="2000" dirty="0">
                <a:solidFill>
                  <a:schemeClr val="bg1"/>
                </a:solidFill>
                <a:latin typeface="Pyidaungsu" panose="020B0502040204020203" pitchFamily="34" charset="0"/>
                <a:cs typeface="Pyidaungsu" panose="020B0502040204020203" pitchFamily="34" charset="0"/>
              </a:rPr>
              <a:t> ၂ </a:t>
            </a:r>
            <a:r>
              <a:rPr lang="en-US" altLang="en-US" sz="2000" dirty="0" err="1">
                <a:solidFill>
                  <a:schemeClr val="bg1"/>
                </a:solidFill>
                <a:latin typeface="Pyidaungsu" panose="020B0502040204020203" pitchFamily="34" charset="0"/>
                <a:cs typeface="Pyidaungsu" panose="020B0502040204020203" pitchFamily="34" charset="0"/>
              </a:rPr>
              <a:t>ပိုင်းခွဲထားသည</a:t>
            </a:r>
            <a:r>
              <a:rPr lang="en-US" altLang="en-US" sz="2000" dirty="0">
                <a:solidFill>
                  <a:schemeClr val="bg1"/>
                </a:solidFill>
                <a:latin typeface="Pyidaungsu" panose="020B0502040204020203" pitchFamily="34" charset="0"/>
                <a:cs typeface="Pyidaungsu" panose="020B0502040204020203" pitchFamily="34" charset="0"/>
              </a:rPr>
              <a:t>်</a:t>
            </a:r>
          </a:p>
        </p:txBody>
      </p:sp>
      <p:grpSp>
        <p:nvGrpSpPr>
          <p:cNvPr id="5" name="Group 18">
            <a:extLst>
              <a:ext uri="{FF2B5EF4-FFF2-40B4-BE49-F238E27FC236}">
                <a16:creationId xmlns:a16="http://schemas.microsoft.com/office/drawing/2014/main" id="{BA170FFB-7F6B-B35C-BEF1-BBC5E954A99B}"/>
              </a:ext>
            </a:extLst>
          </p:cNvPr>
          <p:cNvGrpSpPr>
            <a:grpSpLocks/>
          </p:cNvGrpSpPr>
          <p:nvPr/>
        </p:nvGrpSpPr>
        <p:grpSpPr bwMode="auto">
          <a:xfrm>
            <a:off x="1266092" y="3243140"/>
            <a:ext cx="6516078" cy="1803400"/>
            <a:chOff x="1270" y="1881"/>
            <a:chExt cx="3502" cy="1136"/>
          </a:xfrm>
        </p:grpSpPr>
        <p:sp>
          <p:nvSpPr>
            <p:cNvPr id="1083411" name="AutoShape 19">
              <a:extLst>
                <a:ext uri="{FF2B5EF4-FFF2-40B4-BE49-F238E27FC236}">
                  <a16:creationId xmlns:a16="http://schemas.microsoft.com/office/drawing/2014/main" id="{E5E042B3-85DE-1AC4-711F-EDA3AE0AB690}"/>
                </a:ext>
              </a:extLst>
            </p:cNvPr>
            <p:cNvSpPr>
              <a:spLocks noChangeArrowheads="1"/>
            </p:cNvSpPr>
            <p:nvPr/>
          </p:nvSpPr>
          <p:spPr bwMode="auto">
            <a:xfrm>
              <a:off x="1270" y="1881"/>
              <a:ext cx="3502" cy="1136"/>
            </a:xfrm>
            <a:prstGeom prst="roundRect">
              <a:avLst>
                <a:gd name="adj" fmla="val 16667"/>
              </a:avLst>
            </a:prstGeom>
            <a:gradFill rotWithShape="0">
              <a:gsLst>
                <a:gs pos="0">
                  <a:srgbClr val="2D4275"/>
                </a:gs>
                <a:gs pos="50000">
                  <a:schemeClr val="accent1"/>
                </a:gs>
                <a:gs pos="100000">
                  <a:srgbClr val="2D4275"/>
                </a:gs>
              </a:gsLst>
              <a:lin ang="5400000" scaled="1"/>
            </a:gradFill>
            <a:ln w="38100">
              <a:solidFill>
                <a:schemeClr val="tx1"/>
              </a:solidFill>
              <a:round/>
              <a:headEnd/>
              <a:tailEnd/>
            </a:ln>
            <a:effectLst>
              <a:outerShdw dist="28398" dir="1593903" algn="ctr" rotWithShape="0">
                <a:schemeClr val="bg2"/>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3380" name="Text Box 20">
              <a:extLst>
                <a:ext uri="{FF2B5EF4-FFF2-40B4-BE49-F238E27FC236}">
                  <a16:creationId xmlns:a16="http://schemas.microsoft.com/office/drawing/2014/main" id="{6E1311BC-94CF-FB9E-C3E5-8C6338790521}"/>
                </a:ext>
              </a:extLst>
            </p:cNvPr>
            <p:cNvSpPr txBox="1">
              <a:spLocks noChangeArrowheads="1"/>
            </p:cNvSpPr>
            <p:nvPr/>
          </p:nvSpPr>
          <p:spPr bwMode="auto">
            <a:xfrm>
              <a:off x="1464" y="2194"/>
              <a:ext cx="2931" cy="446"/>
            </a:xfrm>
            <a:prstGeom prst="rect">
              <a:avLst/>
            </a:prstGeom>
            <a:noFill/>
            <a:ln>
              <a:noFill/>
            </a:ln>
            <a:effectLst>
              <a:outerShdw dist="45791" dir="2021404" algn="ctr" rotWithShape="0">
                <a:srgbClr val="080808"/>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4000" dirty="0" err="1">
                  <a:solidFill>
                    <a:srgbClr val="FFFF00"/>
                  </a:solidFill>
                  <a:latin typeface="Pyidaungsu" panose="020B0502040204020203" pitchFamily="34" charset="0"/>
                  <a:cs typeface="Pyidaungsu" panose="020B0502040204020203" pitchFamily="34" charset="0"/>
                </a:rPr>
                <a:t>ပေါလု</a:t>
              </a:r>
              <a:r>
                <a:rPr lang="en-US" altLang="en-US" sz="4000" dirty="0">
                  <a:solidFill>
                    <a:srgbClr val="FFFF00"/>
                  </a:solidFill>
                  <a:latin typeface="Pyidaungsu" panose="020B0502040204020203" pitchFamily="34" charset="0"/>
                  <a:cs typeface="Pyidaungsu" panose="020B0502040204020203" pitchFamily="34" charset="0"/>
                </a:rPr>
                <a:t>၏ </a:t>
              </a:r>
              <a:r>
                <a:rPr lang="en-US" altLang="en-US" sz="4000" dirty="0" err="1">
                  <a:solidFill>
                    <a:srgbClr val="FFFF00"/>
                  </a:solidFill>
                  <a:latin typeface="Pyidaungsu" panose="020B0502040204020203" pitchFamily="34" charset="0"/>
                  <a:cs typeface="Pyidaungsu" panose="020B0502040204020203" pitchFamily="34" charset="0"/>
                </a:rPr>
                <a:t>ပေးစာများ</a:t>
              </a:r>
              <a:endParaRPr lang="en-US" altLang="en-US" sz="4000" dirty="0">
                <a:solidFill>
                  <a:srgbClr val="FFFF00"/>
                </a:solidFill>
                <a:latin typeface="Pyidaungsu" panose="020B0502040204020203" pitchFamily="34" charset="0"/>
                <a:cs typeface="Pyidaungsu" panose="020B0502040204020203" pitchFamily="34" charset="0"/>
              </a:endParaRPr>
            </a:p>
          </p:txBody>
        </p:sp>
      </p:grpSp>
      <p:grpSp>
        <p:nvGrpSpPr>
          <p:cNvPr id="6" name="Group 24">
            <a:extLst>
              <a:ext uri="{FF2B5EF4-FFF2-40B4-BE49-F238E27FC236}">
                <a16:creationId xmlns:a16="http://schemas.microsoft.com/office/drawing/2014/main" id="{87040849-F421-C108-FF6E-B7D085FB3C04}"/>
              </a:ext>
            </a:extLst>
          </p:cNvPr>
          <p:cNvGrpSpPr>
            <a:grpSpLocks/>
          </p:cNvGrpSpPr>
          <p:nvPr/>
        </p:nvGrpSpPr>
        <p:grpSpPr bwMode="auto">
          <a:xfrm>
            <a:off x="947483" y="5503863"/>
            <a:ext cx="8416925" cy="1935162"/>
            <a:chOff x="443" y="3677"/>
            <a:chExt cx="5302" cy="1219"/>
          </a:xfrm>
        </p:grpSpPr>
        <p:sp>
          <p:nvSpPr>
            <p:cNvPr id="143377" name="AutoShape 25">
              <a:extLst>
                <a:ext uri="{FF2B5EF4-FFF2-40B4-BE49-F238E27FC236}">
                  <a16:creationId xmlns:a16="http://schemas.microsoft.com/office/drawing/2014/main" id="{D308B33A-EB49-9BEA-5390-416A4558A1EE}"/>
                </a:ext>
              </a:extLst>
            </p:cNvPr>
            <p:cNvSpPr>
              <a:spLocks noChangeArrowheads="1"/>
            </p:cNvSpPr>
            <p:nvPr/>
          </p:nvSpPr>
          <p:spPr bwMode="auto">
            <a:xfrm>
              <a:off x="577" y="3677"/>
              <a:ext cx="4904" cy="1219"/>
            </a:xfrm>
            <a:prstGeom prst="roundRect">
              <a:avLst>
                <a:gd name="adj" fmla="val 16667"/>
              </a:avLst>
            </a:prstGeom>
            <a:gradFill rotWithShape="0">
              <a:gsLst>
                <a:gs pos="0">
                  <a:srgbClr val="225411"/>
                </a:gs>
                <a:gs pos="50000">
                  <a:srgbClr val="66FF33"/>
                </a:gs>
                <a:gs pos="100000">
                  <a:srgbClr val="225411"/>
                </a:gs>
              </a:gsLst>
              <a:lin ang="5400000" scaled="1"/>
            </a:gradFill>
            <a:ln w="38100">
              <a:solidFill>
                <a:schemeClr val="tx1"/>
              </a:solidFill>
              <a:round/>
              <a:headEnd/>
              <a:tailEnd/>
            </a:ln>
            <a:effectLst>
              <a:outerShdw dist="28398" dir="1593903" algn="ctr" rotWithShape="0">
                <a:schemeClr val="bg2"/>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3378" name="Text Box 26">
              <a:extLst>
                <a:ext uri="{FF2B5EF4-FFF2-40B4-BE49-F238E27FC236}">
                  <a16:creationId xmlns:a16="http://schemas.microsoft.com/office/drawing/2014/main" id="{B56E1792-CA7E-D3C4-C993-D2027FB069AE}"/>
                </a:ext>
              </a:extLst>
            </p:cNvPr>
            <p:cNvSpPr txBox="1">
              <a:spLocks noChangeArrowheads="1"/>
            </p:cNvSpPr>
            <p:nvPr/>
          </p:nvSpPr>
          <p:spPr bwMode="auto">
            <a:xfrm>
              <a:off x="443" y="4097"/>
              <a:ext cx="5302" cy="407"/>
            </a:xfrm>
            <a:prstGeom prst="rect">
              <a:avLst/>
            </a:prstGeom>
            <a:noFill/>
            <a:ln>
              <a:noFill/>
            </a:ln>
            <a:effectLst>
              <a:outerShdw dist="45791" dir="2021404" algn="ctr" rotWithShape="0">
                <a:srgbClr val="080808"/>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3600" dirty="0" err="1">
                  <a:solidFill>
                    <a:schemeClr val="hlink"/>
                  </a:solidFill>
                  <a:latin typeface="Pyidaungsu" panose="020B0502040204020203" pitchFamily="34" charset="0"/>
                  <a:cs typeface="Pyidaungsu" panose="020B0502040204020203" pitchFamily="34" charset="0"/>
                </a:rPr>
                <a:t>အခြားသူများထံမ</a:t>
              </a:r>
              <a:r>
                <a:rPr lang="en-US" altLang="en-US" sz="3600" dirty="0">
                  <a:solidFill>
                    <a:schemeClr val="hlink"/>
                  </a:solidFill>
                  <a:latin typeface="Pyidaungsu" panose="020B0502040204020203" pitchFamily="34" charset="0"/>
                  <a:cs typeface="Pyidaungsu" panose="020B0502040204020203" pitchFamily="34" charset="0"/>
                </a:rPr>
                <a:t>ှ </a:t>
              </a:r>
              <a:r>
                <a:rPr lang="en-US" altLang="en-US" sz="3600" dirty="0" err="1">
                  <a:solidFill>
                    <a:schemeClr val="hlink"/>
                  </a:solidFill>
                  <a:latin typeface="Pyidaungsu" panose="020B0502040204020203" pitchFamily="34" charset="0"/>
                  <a:cs typeface="Pyidaungsu" panose="020B0502040204020203" pitchFamily="34" charset="0"/>
                </a:rPr>
                <a:t>လာသော</a:t>
              </a:r>
              <a:r>
                <a:rPr lang="en-US" altLang="en-US" sz="3600" dirty="0">
                  <a:solidFill>
                    <a:schemeClr val="hlink"/>
                  </a:solidFill>
                  <a:latin typeface="Pyidaungsu" panose="020B0502040204020203" pitchFamily="34" charset="0"/>
                  <a:cs typeface="Pyidaungsu" panose="020B0502040204020203" pitchFamily="34" charset="0"/>
                </a:rPr>
                <a:t> </a:t>
              </a:r>
              <a:r>
                <a:rPr lang="en-US" altLang="en-US" sz="3600" dirty="0" err="1">
                  <a:solidFill>
                    <a:schemeClr val="hlink"/>
                  </a:solidFill>
                  <a:latin typeface="Pyidaungsu" panose="020B0502040204020203" pitchFamily="34" charset="0"/>
                  <a:cs typeface="Pyidaungsu" panose="020B0502040204020203" pitchFamily="34" charset="0"/>
                </a:rPr>
                <a:t>စာစောင်များ</a:t>
              </a:r>
              <a:endParaRPr lang="en-US" altLang="en-US" sz="3600" dirty="0">
                <a:solidFill>
                  <a:schemeClr val="hlink"/>
                </a:solidFill>
                <a:latin typeface="Pyidaungsu" panose="020B0502040204020203" pitchFamily="34" charset="0"/>
                <a:cs typeface="Pyidaungsu" panose="020B0502040204020203" pitchFamily="34" charset="0"/>
              </a:endParaRPr>
            </a:p>
          </p:txBody>
        </p:sp>
      </p:grpSp>
      <p:sp>
        <p:nvSpPr>
          <p:cNvPr id="143373" name="Text Box 30">
            <a:extLst>
              <a:ext uri="{FF2B5EF4-FFF2-40B4-BE49-F238E27FC236}">
                <a16:creationId xmlns:a16="http://schemas.microsoft.com/office/drawing/2014/main" id="{89E8AA07-2A9A-568A-49AE-09771AF9CBDA}"/>
              </a:ext>
            </a:extLst>
          </p:cNvPr>
          <p:cNvSpPr txBox="1">
            <a:spLocks noChangeArrowheads="1"/>
          </p:cNvSpPr>
          <p:nvPr/>
        </p:nvSpPr>
        <p:spPr bwMode="auto">
          <a:xfrm>
            <a:off x="9358313" y="68167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143374" name="Text Box 32">
            <a:extLst>
              <a:ext uri="{FF2B5EF4-FFF2-40B4-BE49-F238E27FC236}">
                <a16:creationId xmlns:a16="http://schemas.microsoft.com/office/drawing/2014/main" id="{ABCFDF72-D5B4-1B81-A885-CBEB528A1E3D}"/>
              </a:ext>
            </a:extLst>
          </p:cNvPr>
          <p:cNvSpPr txBox="1">
            <a:spLocks noChangeArrowheads="1"/>
          </p:cNvSpPr>
          <p:nvPr/>
        </p:nvSpPr>
        <p:spPr bwMode="auto">
          <a:xfrm>
            <a:off x="9186863" y="7399338"/>
            <a:ext cx="293687"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62</a:t>
            </a:r>
          </a:p>
        </p:txBody>
      </p:sp>
      <p:sp>
        <p:nvSpPr>
          <p:cNvPr id="143375" name="Text Box 33">
            <a:extLst>
              <a:ext uri="{FF2B5EF4-FFF2-40B4-BE49-F238E27FC236}">
                <a16:creationId xmlns:a16="http://schemas.microsoft.com/office/drawing/2014/main" id="{62C38949-0846-55FA-EAAA-6249569A77E2}"/>
              </a:ext>
            </a:extLst>
          </p:cNvPr>
          <p:cNvSpPr txBox="1">
            <a:spLocks noChangeArrowheads="1"/>
          </p:cNvSpPr>
          <p:nvPr/>
        </p:nvSpPr>
        <p:spPr bwMode="auto">
          <a:xfrm>
            <a:off x="9632950" y="7345363"/>
            <a:ext cx="265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rPr>
              <a:t>6</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83403"/>
                                        </p:tgtEl>
                                        <p:attrNameLst>
                                          <p:attrName>style.visibility</p:attrName>
                                        </p:attrNameLst>
                                      </p:cBhvr>
                                      <p:to>
                                        <p:strVal val="visible"/>
                                      </p:to>
                                    </p:set>
                                    <p:anim calcmode="lin" valueType="num">
                                      <p:cBhvr additive="base">
                                        <p:cTn id="7" dur="500" fill="hold"/>
                                        <p:tgtEl>
                                          <p:spTgt spid="1083403"/>
                                        </p:tgtEl>
                                        <p:attrNameLst>
                                          <p:attrName>ppt_x</p:attrName>
                                        </p:attrNameLst>
                                      </p:cBhvr>
                                      <p:tavLst>
                                        <p:tav tm="0">
                                          <p:val>
                                            <p:strVal val="1+#ppt_w/2"/>
                                          </p:val>
                                        </p:tav>
                                        <p:tav tm="100000">
                                          <p:val>
                                            <p:strVal val="#ppt_x"/>
                                          </p:val>
                                        </p:tav>
                                      </p:tavLst>
                                    </p:anim>
                                    <p:anim calcmode="lin" valueType="num">
                                      <p:cBhvr additive="base">
                                        <p:cTn id="8" dur="500" fill="hold"/>
                                        <p:tgtEl>
                                          <p:spTgt spid="108340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83405"/>
                                        </p:tgtEl>
                                        <p:attrNameLst>
                                          <p:attrName>style.visibility</p:attrName>
                                        </p:attrNameLst>
                                      </p:cBhvr>
                                      <p:to>
                                        <p:strVal val="visible"/>
                                      </p:to>
                                    </p:set>
                                    <p:anim calcmode="lin" valueType="num">
                                      <p:cBhvr additive="base">
                                        <p:cTn id="13" dur="500" fill="hold"/>
                                        <p:tgtEl>
                                          <p:spTgt spid="1083405"/>
                                        </p:tgtEl>
                                        <p:attrNameLst>
                                          <p:attrName>ppt_x</p:attrName>
                                        </p:attrNameLst>
                                      </p:cBhvr>
                                      <p:tavLst>
                                        <p:tav tm="0">
                                          <p:val>
                                            <p:strVal val="0-#ppt_w/2"/>
                                          </p:val>
                                        </p:tav>
                                        <p:tav tm="100000">
                                          <p:val>
                                            <p:strVal val="#ppt_x"/>
                                          </p:val>
                                        </p:tav>
                                      </p:tavLst>
                                    </p:anim>
                                    <p:anim calcmode="lin" valueType="num">
                                      <p:cBhvr additive="base">
                                        <p:cTn id="14" dur="500" fill="hold"/>
                                        <p:tgtEl>
                                          <p:spTgt spid="108340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83406"/>
                                        </p:tgtEl>
                                        <p:attrNameLst>
                                          <p:attrName>style.visibility</p:attrName>
                                        </p:attrNameLst>
                                      </p:cBhvr>
                                      <p:to>
                                        <p:strVal val="visible"/>
                                      </p:to>
                                    </p:set>
                                    <p:anim calcmode="lin" valueType="num">
                                      <p:cBhvr additive="base">
                                        <p:cTn id="19" dur="500" fill="hold"/>
                                        <p:tgtEl>
                                          <p:spTgt spid="1083406"/>
                                        </p:tgtEl>
                                        <p:attrNameLst>
                                          <p:attrName>ppt_x</p:attrName>
                                        </p:attrNameLst>
                                      </p:cBhvr>
                                      <p:tavLst>
                                        <p:tav tm="0">
                                          <p:val>
                                            <p:strVal val="0-#ppt_w/2"/>
                                          </p:val>
                                        </p:tav>
                                        <p:tav tm="100000">
                                          <p:val>
                                            <p:strVal val="#ppt_x"/>
                                          </p:val>
                                        </p:tav>
                                      </p:tavLst>
                                    </p:anim>
                                    <p:anim calcmode="lin" valueType="num">
                                      <p:cBhvr additive="base">
                                        <p:cTn id="20" dur="500" fill="hold"/>
                                        <p:tgtEl>
                                          <p:spTgt spid="108340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43361"/>
                                        </p:tgtEl>
                                        <p:attrNameLst>
                                          <p:attrName>style.visibility</p:attrName>
                                        </p:attrNameLst>
                                      </p:cBhvr>
                                      <p:to>
                                        <p:strVal val="visible"/>
                                      </p:to>
                                    </p:set>
                                  </p:childTnLst>
                                </p:cTn>
                              </p:par>
                            </p:childTnLst>
                          </p:cTn>
                        </p:par>
                        <p:par>
                          <p:cTn id="25" fill="hold">
                            <p:stCondLst>
                              <p:cond delay="0"/>
                            </p:stCondLst>
                            <p:childTnLst>
                              <p:par>
                                <p:cTn id="26" presetID="22" presetClass="entr" presetSubtype="8"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0-#ppt_w/2"/>
                                          </p:val>
                                        </p:tav>
                                        <p:tav tm="100000">
                                          <p:val>
                                            <p:strVal val="#ppt_x"/>
                                          </p:val>
                                        </p:tav>
                                      </p:tavLst>
                                    </p:anim>
                                    <p:anim calcmode="lin" valueType="num">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272"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strVal val="2/3*#ppt_w"/>
                                          </p:val>
                                        </p:tav>
                                        <p:tav tm="100000">
                                          <p:val>
                                            <p:strVal val="#ppt_w"/>
                                          </p:val>
                                        </p:tav>
                                      </p:tavLst>
                                    </p:anim>
                                    <p:anim calcmode="lin" valueType="num">
                                      <p:cBhvr>
                                        <p:cTn id="40" dur="500" fill="hold"/>
                                        <p:tgtEl>
                                          <p:spTgt spid="5"/>
                                        </p:tgtEl>
                                        <p:attrNameLst>
                                          <p:attrName>ppt_h</p:attrName>
                                        </p:attrNameLst>
                                      </p:cBhvr>
                                      <p:tavLst>
                                        <p:tav tm="0">
                                          <p:val>
                                            <p:strVal val="2/3*#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272"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strVal val="2/3*#ppt_w"/>
                                          </p:val>
                                        </p:tav>
                                        <p:tav tm="100000">
                                          <p:val>
                                            <p:strVal val="#ppt_w"/>
                                          </p:val>
                                        </p:tav>
                                      </p:tavLst>
                                    </p:anim>
                                    <p:anim calcmode="lin" valueType="num">
                                      <p:cBhvr>
                                        <p:cTn id="46" dur="500" fill="hold"/>
                                        <p:tgtEl>
                                          <p:spTgt spid="6"/>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3403" grpId="0" animBg="1" autoUpdateAnimBg="0"/>
      <p:bldP spid="1083405" grpId="0" animBg="1" autoUpdateAnimBg="0"/>
      <p:bldP spid="1083406"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409" name="Group 2">
            <a:extLst>
              <a:ext uri="{FF2B5EF4-FFF2-40B4-BE49-F238E27FC236}">
                <a16:creationId xmlns:a16="http://schemas.microsoft.com/office/drawing/2014/main" id="{3B788E8F-8F8C-0B6C-B9DB-76D15E42C81C}"/>
              </a:ext>
            </a:extLst>
          </p:cNvPr>
          <p:cNvGrpSpPr>
            <a:grpSpLocks/>
          </p:cNvGrpSpPr>
          <p:nvPr/>
        </p:nvGrpSpPr>
        <p:grpSpPr bwMode="auto">
          <a:xfrm>
            <a:off x="860425" y="3319463"/>
            <a:ext cx="8380413" cy="2084387"/>
            <a:chOff x="512" y="2091"/>
            <a:chExt cx="5279" cy="1313"/>
          </a:xfrm>
        </p:grpSpPr>
        <p:sp>
          <p:nvSpPr>
            <p:cNvPr id="1085443" name="Line 3">
              <a:extLst>
                <a:ext uri="{FF2B5EF4-FFF2-40B4-BE49-F238E27FC236}">
                  <a16:creationId xmlns:a16="http://schemas.microsoft.com/office/drawing/2014/main" id="{9034A494-71FA-3F73-1437-BA9B9CB23C5F}"/>
                </a:ext>
              </a:extLst>
            </p:cNvPr>
            <p:cNvSpPr>
              <a:spLocks noChangeShapeType="1"/>
            </p:cNvSpPr>
            <p:nvPr/>
          </p:nvSpPr>
          <p:spPr bwMode="auto">
            <a:xfrm>
              <a:off x="512" y="3371"/>
              <a:ext cx="4544" cy="0"/>
            </a:xfrm>
            <a:prstGeom prst="line">
              <a:avLst/>
            </a:prstGeom>
            <a:noFill/>
            <a:ln w="76200">
              <a:solidFill>
                <a:schemeClr val="hlink"/>
              </a:solidFill>
              <a:round/>
              <a:headEnd/>
              <a:tailEn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85444" name="Line 4">
              <a:extLst>
                <a:ext uri="{FF2B5EF4-FFF2-40B4-BE49-F238E27FC236}">
                  <a16:creationId xmlns:a16="http://schemas.microsoft.com/office/drawing/2014/main" id="{231FEA6C-F8F8-A9CA-FD32-37A8AB68BC69}"/>
                </a:ext>
              </a:extLst>
            </p:cNvPr>
            <p:cNvSpPr>
              <a:spLocks noChangeShapeType="1"/>
            </p:cNvSpPr>
            <p:nvPr/>
          </p:nvSpPr>
          <p:spPr bwMode="auto">
            <a:xfrm>
              <a:off x="5034" y="2091"/>
              <a:ext cx="757" cy="0"/>
            </a:xfrm>
            <a:prstGeom prst="line">
              <a:avLst/>
            </a:prstGeom>
            <a:noFill/>
            <a:ln w="76200">
              <a:solidFill>
                <a:schemeClr val="hlink"/>
              </a:solidFill>
              <a:round/>
              <a:headEnd/>
              <a:tailEn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85445" name="Line 5">
              <a:extLst>
                <a:ext uri="{FF2B5EF4-FFF2-40B4-BE49-F238E27FC236}">
                  <a16:creationId xmlns:a16="http://schemas.microsoft.com/office/drawing/2014/main" id="{47B2A7A9-D1C3-E4B7-9DBB-5E29A47C761C}"/>
                </a:ext>
              </a:extLst>
            </p:cNvPr>
            <p:cNvSpPr>
              <a:spLocks noChangeShapeType="1"/>
            </p:cNvSpPr>
            <p:nvPr/>
          </p:nvSpPr>
          <p:spPr bwMode="auto">
            <a:xfrm>
              <a:off x="5055" y="2124"/>
              <a:ext cx="0" cy="1280"/>
            </a:xfrm>
            <a:prstGeom prst="line">
              <a:avLst/>
            </a:prstGeom>
            <a:noFill/>
            <a:ln w="76200">
              <a:solidFill>
                <a:schemeClr val="hlink"/>
              </a:solidFill>
              <a:round/>
              <a:headEnd/>
              <a:tailEn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1085446" name="Line 6">
            <a:extLst>
              <a:ext uri="{FF2B5EF4-FFF2-40B4-BE49-F238E27FC236}">
                <a16:creationId xmlns:a16="http://schemas.microsoft.com/office/drawing/2014/main" id="{3A86A1BE-5D90-A28D-4DB8-7447AB22C871}"/>
              </a:ext>
            </a:extLst>
          </p:cNvPr>
          <p:cNvSpPr>
            <a:spLocks noChangeShapeType="1"/>
          </p:cNvSpPr>
          <p:nvPr/>
        </p:nvSpPr>
        <p:spPr bwMode="auto">
          <a:xfrm>
            <a:off x="3143250" y="533400"/>
            <a:ext cx="6381750" cy="0"/>
          </a:xfrm>
          <a:prstGeom prst="line">
            <a:avLst/>
          </a:prstGeom>
          <a:noFill/>
          <a:ln>
            <a:noFill/>
          </a:ln>
          <a:effectLst>
            <a:outerShdw dist="28398" dir="1593903" algn="ctr" rotWithShape="0">
              <a:schemeClr val="tx1"/>
            </a:outerShdw>
          </a:effectLst>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wrap="none" lIns="91398" tIns="45699" rIns="91398" bIns="45699" anchor="ctr"/>
          <a:lstStyle/>
          <a:p>
            <a:endParaRPr lang="en-US"/>
          </a:p>
        </p:txBody>
      </p:sp>
      <p:sp>
        <p:nvSpPr>
          <p:cNvPr id="145411" name="Text Box 7">
            <a:extLst>
              <a:ext uri="{FF2B5EF4-FFF2-40B4-BE49-F238E27FC236}">
                <a16:creationId xmlns:a16="http://schemas.microsoft.com/office/drawing/2014/main" id="{0C702077-EB75-075F-339C-E469EA020195}"/>
              </a:ext>
            </a:extLst>
          </p:cNvPr>
          <p:cNvSpPr txBox="1">
            <a:spLocks noChangeArrowheads="1"/>
          </p:cNvSpPr>
          <p:nvPr/>
        </p:nvSpPr>
        <p:spPr bwMode="auto">
          <a:xfrm>
            <a:off x="9694863" y="-17463"/>
            <a:ext cx="185737" cy="400051"/>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FF00"/>
                </a:solidFill>
              </a:rPr>
              <a:t> </a:t>
            </a:r>
          </a:p>
        </p:txBody>
      </p:sp>
      <p:sp>
        <p:nvSpPr>
          <p:cNvPr id="1085453" name="Text Box 13">
            <a:extLst>
              <a:ext uri="{FF2B5EF4-FFF2-40B4-BE49-F238E27FC236}">
                <a16:creationId xmlns:a16="http://schemas.microsoft.com/office/drawing/2014/main" id="{3AED95D0-451A-1821-BFC2-874FFC97F730}"/>
              </a:ext>
            </a:extLst>
          </p:cNvPr>
          <p:cNvSpPr txBox="1">
            <a:spLocks noChangeArrowheads="1"/>
          </p:cNvSpPr>
          <p:nvPr/>
        </p:nvSpPr>
        <p:spPr bwMode="auto">
          <a:xfrm>
            <a:off x="4117975" y="650875"/>
            <a:ext cx="5057775" cy="400067"/>
          </a:xfrm>
          <a:prstGeom prst="rect">
            <a:avLst/>
          </a:prstGeom>
          <a:noFill/>
          <a:ln>
            <a:noFill/>
          </a:ln>
          <a:effectLst>
            <a:outerShdw dist="99190" dir="301166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000" dirty="0" err="1">
                <a:solidFill>
                  <a:schemeClr val="bg1"/>
                </a:solidFill>
                <a:latin typeface="Pyidaungsu" panose="020B0502040204020203" pitchFamily="34" charset="0"/>
                <a:cs typeface="Pyidaungsu" panose="020B0502040204020203" pitchFamily="34" charset="0"/>
              </a:rPr>
              <a:t>ပထမ</a:t>
            </a:r>
            <a:r>
              <a:rPr lang="en-US" altLang="en-US" sz="2000" dirty="0">
                <a:solidFill>
                  <a:schemeClr val="bg1"/>
                </a:solidFill>
                <a:latin typeface="Pyidaungsu" panose="020B0502040204020203" pitchFamily="34" charset="0"/>
                <a:cs typeface="Pyidaungsu" panose="020B0502040204020203" pitchFamily="34" charset="0"/>
              </a:rPr>
              <a:t> - </a:t>
            </a:r>
            <a:r>
              <a:rPr lang="en-US" altLang="en-US" sz="2000" dirty="0" err="1">
                <a:solidFill>
                  <a:schemeClr val="bg1"/>
                </a:solidFill>
                <a:latin typeface="Pyidaungsu" panose="020B0502040204020203" pitchFamily="34" charset="0"/>
                <a:cs typeface="Pyidaungsu" panose="020B0502040204020203" pitchFamily="34" charset="0"/>
              </a:rPr>
              <a:t>ပေါလုထံမ</a:t>
            </a:r>
            <a:r>
              <a:rPr lang="en-US" altLang="en-US" sz="2000" dirty="0">
                <a:solidFill>
                  <a:schemeClr val="bg1"/>
                </a:solidFill>
                <a:latin typeface="Pyidaungsu" panose="020B0502040204020203" pitchFamily="34" charset="0"/>
                <a:cs typeface="Pyidaungsu" panose="020B0502040204020203" pitchFamily="34" charset="0"/>
              </a:rPr>
              <a:t>ှ </a:t>
            </a:r>
            <a:r>
              <a:rPr lang="en-US" altLang="en-US" sz="2000" dirty="0" err="1">
                <a:solidFill>
                  <a:schemeClr val="bg1"/>
                </a:solidFill>
                <a:latin typeface="Pyidaungsu" panose="020B0502040204020203" pitchFamily="34" charset="0"/>
                <a:cs typeface="Pyidaungsu" panose="020B0502040204020203" pitchFamily="34" charset="0"/>
              </a:rPr>
              <a:t>စာစောင်များ</a:t>
            </a:r>
            <a:endParaRPr lang="en-US" altLang="en-US" sz="2000" dirty="0">
              <a:solidFill>
                <a:schemeClr val="bg1"/>
              </a:solidFill>
              <a:latin typeface="Pyidaungsu" panose="020B0502040204020203" pitchFamily="34" charset="0"/>
              <a:cs typeface="Pyidaungsu" panose="020B0502040204020203" pitchFamily="34" charset="0"/>
            </a:endParaRPr>
          </a:p>
        </p:txBody>
      </p:sp>
      <p:grpSp>
        <p:nvGrpSpPr>
          <p:cNvPr id="145413" name="Group 63">
            <a:extLst>
              <a:ext uri="{FF2B5EF4-FFF2-40B4-BE49-F238E27FC236}">
                <a16:creationId xmlns:a16="http://schemas.microsoft.com/office/drawing/2014/main" id="{3E25EE6C-0A21-869B-8E56-829002AB3568}"/>
              </a:ext>
            </a:extLst>
          </p:cNvPr>
          <p:cNvGrpSpPr>
            <a:grpSpLocks/>
          </p:cNvGrpSpPr>
          <p:nvPr/>
        </p:nvGrpSpPr>
        <p:grpSpPr bwMode="auto">
          <a:xfrm>
            <a:off x="512763" y="1112838"/>
            <a:ext cx="1778000" cy="2201863"/>
            <a:chOff x="323" y="701"/>
            <a:chExt cx="1120" cy="1387"/>
          </a:xfrm>
        </p:grpSpPr>
        <p:sp>
          <p:nvSpPr>
            <p:cNvPr id="145454" name="AutoShape 15">
              <a:extLst>
                <a:ext uri="{FF2B5EF4-FFF2-40B4-BE49-F238E27FC236}">
                  <a16:creationId xmlns:a16="http://schemas.microsoft.com/office/drawing/2014/main" id="{E1D520C5-F7B3-3F4C-C983-25F54EC8CCAA}"/>
                </a:ext>
              </a:extLst>
            </p:cNvPr>
            <p:cNvSpPr>
              <a:spLocks noChangeArrowheads="1"/>
            </p:cNvSpPr>
            <p:nvPr/>
          </p:nvSpPr>
          <p:spPr bwMode="auto">
            <a:xfrm>
              <a:off x="443" y="701"/>
              <a:ext cx="829" cy="1070"/>
            </a:xfrm>
            <a:prstGeom prst="roundRect">
              <a:avLst>
                <a:gd name="adj" fmla="val 16667"/>
              </a:avLst>
            </a:prstGeom>
            <a:solidFill>
              <a:srgbClr val="1822CD"/>
            </a:solidFill>
            <a:ln w="38100">
              <a:solidFill>
                <a:schemeClr val="tx1"/>
              </a:solidFill>
              <a:round/>
              <a:headEnd/>
              <a:tailEnd/>
            </a:ln>
            <a:effectLst>
              <a:outerShdw dist="81320" dir="2319588"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1200">
                <a:solidFill>
                  <a:srgbClr val="FFFF00"/>
                </a:solidFill>
              </a:endParaRPr>
            </a:p>
          </p:txBody>
        </p:sp>
        <p:sp>
          <p:nvSpPr>
            <p:cNvPr id="145455" name="Text Box 16">
              <a:extLst>
                <a:ext uri="{FF2B5EF4-FFF2-40B4-BE49-F238E27FC236}">
                  <a16:creationId xmlns:a16="http://schemas.microsoft.com/office/drawing/2014/main" id="{F897602C-E174-DBF6-658F-35C79880672B}"/>
                </a:ext>
              </a:extLst>
            </p:cNvPr>
            <p:cNvSpPr txBox="1">
              <a:spLocks noChangeArrowheads="1"/>
            </p:cNvSpPr>
            <p:nvPr/>
          </p:nvSpPr>
          <p:spPr bwMode="auto">
            <a:xfrm>
              <a:off x="395" y="729"/>
              <a:ext cx="980" cy="17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200">
                <a:solidFill>
                  <a:srgbClr val="FFFF00"/>
                </a:solidFill>
              </a:endParaRPr>
            </a:p>
          </p:txBody>
        </p:sp>
        <p:sp>
          <p:nvSpPr>
            <p:cNvPr id="145456" name="Text Box 17">
              <a:extLst>
                <a:ext uri="{FF2B5EF4-FFF2-40B4-BE49-F238E27FC236}">
                  <a16:creationId xmlns:a16="http://schemas.microsoft.com/office/drawing/2014/main" id="{8574695A-4BD4-927D-8A48-570E08D37D9E}"/>
                </a:ext>
              </a:extLst>
            </p:cNvPr>
            <p:cNvSpPr txBox="1">
              <a:spLocks noChangeArrowheads="1"/>
            </p:cNvSpPr>
            <p:nvPr/>
          </p:nvSpPr>
          <p:spPr bwMode="auto">
            <a:xfrm>
              <a:off x="370" y="831"/>
              <a:ext cx="980" cy="669"/>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dirty="0" err="1">
                  <a:solidFill>
                    <a:schemeClr val="bg1"/>
                  </a:solidFill>
                  <a:latin typeface="Pyidaungsu" panose="020B0502040204020203" pitchFamily="34" charset="0"/>
                  <a:cs typeface="Pyidaungsu" panose="020B0502040204020203" pitchFamily="34" charset="0"/>
                </a:rPr>
                <a:t>ရောမ</a:t>
              </a:r>
              <a:endParaRPr lang="en-US" altLang="en-US" sz="1400" dirty="0">
                <a:solidFill>
                  <a:schemeClr val="bg1"/>
                </a:solidFill>
                <a:latin typeface="Pyidaungsu" panose="020B0502040204020203" pitchFamily="34" charset="0"/>
                <a:cs typeface="Pyidaungsu" panose="020B0502040204020203" pitchFamily="34" charset="0"/>
              </a:endParaRPr>
            </a:p>
            <a:p>
              <a:pPr>
                <a:spcBef>
                  <a:spcPct val="50000"/>
                </a:spcBef>
              </a:pPr>
              <a:r>
                <a:rPr lang="en-US" altLang="en-US" sz="1400" dirty="0" err="1">
                  <a:solidFill>
                    <a:schemeClr val="bg1"/>
                  </a:solidFill>
                  <a:latin typeface="Pyidaungsu" panose="020B0502040204020203" pitchFamily="34" charset="0"/>
                  <a:cs typeface="Pyidaungsu" panose="020B0502040204020203" pitchFamily="34" charset="0"/>
                </a:rPr>
                <a:t>ယွုံကြည်ခြင်းဖြင</a:t>
              </a:r>
              <a:r>
                <a:rPr lang="en-US" altLang="en-US" sz="1400" dirty="0">
                  <a:solidFill>
                    <a:schemeClr val="bg1"/>
                  </a:solidFill>
                  <a:latin typeface="Pyidaungsu" panose="020B0502040204020203" pitchFamily="34" charset="0"/>
                  <a:cs typeface="Pyidaungsu" panose="020B0502040204020203" pitchFamily="34" charset="0"/>
                </a:rPr>
                <a:t>့် </a:t>
              </a:r>
              <a:r>
                <a:rPr lang="en-US" altLang="en-US" sz="1400" dirty="0" err="1">
                  <a:solidFill>
                    <a:schemeClr val="bg1"/>
                  </a:solidFill>
                  <a:latin typeface="Pyidaungsu" panose="020B0502040204020203" pitchFamily="34" charset="0"/>
                  <a:cs typeface="Pyidaungsu" panose="020B0502040204020203" pitchFamily="34" charset="0"/>
                </a:rPr>
                <a:t>ဖြောင</a:t>
              </a:r>
              <a:r>
                <a:rPr lang="en-US" altLang="en-US" sz="1400" dirty="0">
                  <a:solidFill>
                    <a:schemeClr val="bg1"/>
                  </a:solidFill>
                  <a:latin typeface="Pyidaungsu" panose="020B0502040204020203" pitchFamily="34" charset="0"/>
                  <a:cs typeface="Pyidaungsu" panose="020B0502040204020203" pitchFamily="34" charset="0"/>
                </a:rPr>
                <a:t>့်</a:t>
              </a:r>
              <a:r>
                <a:rPr lang="en-US" altLang="en-US" sz="1400" dirty="0" err="1">
                  <a:solidFill>
                    <a:schemeClr val="bg1"/>
                  </a:solidFill>
                  <a:latin typeface="Pyidaungsu" panose="020B0502040204020203" pitchFamily="34" charset="0"/>
                  <a:cs typeface="Pyidaungsu" panose="020B0502040204020203" pitchFamily="34" charset="0"/>
                </a:rPr>
                <a:t>မတ်ရာသို</a:t>
              </a:r>
              <a:r>
                <a:rPr lang="en-US" altLang="en-US" sz="1400" dirty="0">
                  <a:solidFill>
                    <a:schemeClr val="bg1"/>
                  </a:solidFill>
                  <a:latin typeface="Pyidaungsu" panose="020B0502040204020203" pitchFamily="34" charset="0"/>
                  <a:cs typeface="Pyidaungsu" panose="020B0502040204020203" pitchFamily="34" charset="0"/>
                </a:rPr>
                <a:t>့ </a:t>
              </a:r>
              <a:r>
                <a:rPr lang="en-US" altLang="en-US" sz="1400" dirty="0" err="1">
                  <a:solidFill>
                    <a:schemeClr val="bg1"/>
                  </a:solidFill>
                  <a:latin typeface="Pyidaungsu" panose="020B0502040204020203" pitchFamily="34" charset="0"/>
                  <a:cs typeface="Pyidaungsu" panose="020B0502040204020203" pitchFamily="34" charset="0"/>
                </a:rPr>
                <a:t>ရောက</a:t>
              </a:r>
              <a:r>
                <a:rPr lang="en-US" altLang="en-US" sz="1400" dirty="0">
                  <a:solidFill>
                    <a:schemeClr val="bg1"/>
                  </a:solidFill>
                  <a:latin typeface="Pyidaungsu" panose="020B0502040204020203" pitchFamily="34" charset="0"/>
                  <a:cs typeface="Pyidaungsu" panose="020B0502040204020203" pitchFamily="34" charset="0"/>
                </a:rPr>
                <a:t>် </a:t>
              </a:r>
            </a:p>
          </p:txBody>
        </p:sp>
        <p:sp>
          <p:nvSpPr>
            <p:cNvPr id="145457" name="Text Box 18">
              <a:extLst>
                <a:ext uri="{FF2B5EF4-FFF2-40B4-BE49-F238E27FC236}">
                  <a16:creationId xmlns:a16="http://schemas.microsoft.com/office/drawing/2014/main" id="{5E4EA8CF-17DC-5A73-2D45-D13F98F6A694}"/>
                </a:ext>
              </a:extLst>
            </p:cNvPr>
            <p:cNvSpPr txBox="1">
              <a:spLocks noChangeArrowheads="1"/>
            </p:cNvSpPr>
            <p:nvPr/>
          </p:nvSpPr>
          <p:spPr bwMode="auto">
            <a:xfrm>
              <a:off x="323" y="1836"/>
              <a:ext cx="1120" cy="25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a:solidFill>
                    <a:srgbClr val="FFFF00"/>
                  </a:solidFill>
                  <a:latin typeface="Pyidaungsu" panose="020B0502040204020203" pitchFamily="34" charset="0"/>
                  <a:cs typeface="Pyidaungsu" panose="020B0502040204020203" pitchFamily="34" charset="0"/>
                </a:rPr>
                <a:t>၁:၁၇</a:t>
              </a:r>
            </a:p>
          </p:txBody>
        </p:sp>
      </p:grpSp>
      <p:grpSp>
        <p:nvGrpSpPr>
          <p:cNvPr id="145414" name="Group 66">
            <a:extLst>
              <a:ext uri="{FF2B5EF4-FFF2-40B4-BE49-F238E27FC236}">
                <a16:creationId xmlns:a16="http://schemas.microsoft.com/office/drawing/2014/main" id="{35F29EC5-8C02-D4DE-9334-0F87EB1CC884}"/>
              </a:ext>
            </a:extLst>
          </p:cNvPr>
          <p:cNvGrpSpPr>
            <a:grpSpLocks/>
          </p:cNvGrpSpPr>
          <p:nvPr/>
        </p:nvGrpSpPr>
        <p:grpSpPr bwMode="auto">
          <a:xfrm>
            <a:off x="5565778" y="1330325"/>
            <a:ext cx="1441451" cy="2049463"/>
            <a:chOff x="3506" y="838"/>
            <a:chExt cx="908" cy="1291"/>
          </a:xfrm>
        </p:grpSpPr>
        <p:sp>
          <p:nvSpPr>
            <p:cNvPr id="145450" name="AutoShape 20">
              <a:extLst>
                <a:ext uri="{FF2B5EF4-FFF2-40B4-BE49-F238E27FC236}">
                  <a16:creationId xmlns:a16="http://schemas.microsoft.com/office/drawing/2014/main" id="{32D199EA-6367-2BA9-206E-4470DE336B30}"/>
                </a:ext>
              </a:extLst>
            </p:cNvPr>
            <p:cNvSpPr>
              <a:spLocks noChangeArrowheads="1"/>
            </p:cNvSpPr>
            <p:nvPr/>
          </p:nvSpPr>
          <p:spPr bwMode="auto">
            <a:xfrm>
              <a:off x="3568" y="838"/>
              <a:ext cx="659" cy="880"/>
            </a:xfrm>
            <a:prstGeom prst="roundRect">
              <a:avLst>
                <a:gd name="adj" fmla="val 16667"/>
              </a:avLst>
            </a:prstGeom>
            <a:solidFill>
              <a:srgbClr val="1822CD"/>
            </a:solidFill>
            <a:ln w="38100">
              <a:solidFill>
                <a:schemeClr val="tx1"/>
              </a:solidFill>
              <a:round/>
              <a:headEnd/>
              <a:tailEnd/>
            </a:ln>
            <a:effectLst>
              <a:outerShdw dist="81320" dir="2319588"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5451" name="Text Box 21">
              <a:extLst>
                <a:ext uri="{FF2B5EF4-FFF2-40B4-BE49-F238E27FC236}">
                  <a16:creationId xmlns:a16="http://schemas.microsoft.com/office/drawing/2014/main" id="{2F0E3E15-B733-A097-BAD1-935ABFD3F793}"/>
                </a:ext>
              </a:extLst>
            </p:cNvPr>
            <p:cNvSpPr txBox="1">
              <a:spLocks noChangeArrowheads="1"/>
            </p:cNvSpPr>
            <p:nvPr/>
          </p:nvSpPr>
          <p:spPr bwMode="auto">
            <a:xfrm>
              <a:off x="3509" y="857"/>
              <a:ext cx="781" cy="2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err="1">
                  <a:solidFill>
                    <a:srgbClr val="FFFF00"/>
                  </a:solidFill>
                  <a:latin typeface="Pyidaungsu" panose="020B0502040204020203" pitchFamily="34" charset="0"/>
                  <a:cs typeface="Pyidaungsu" panose="020B0502040204020203" pitchFamily="34" charset="0"/>
                </a:rPr>
                <a:t>ဧဖက</a:t>
              </a:r>
              <a:r>
                <a:rPr lang="en-US" altLang="en-US" sz="1600" dirty="0">
                  <a:solidFill>
                    <a:srgbClr val="FFFF00"/>
                  </a:solidFill>
                  <a:latin typeface="Pyidaungsu" panose="020B0502040204020203" pitchFamily="34" charset="0"/>
                  <a:cs typeface="Pyidaungsu" panose="020B0502040204020203" pitchFamily="34" charset="0"/>
                </a:rPr>
                <a:t>်</a:t>
              </a:r>
            </a:p>
          </p:txBody>
        </p:sp>
        <p:sp>
          <p:nvSpPr>
            <p:cNvPr id="145452" name="Text Box 22">
              <a:extLst>
                <a:ext uri="{FF2B5EF4-FFF2-40B4-BE49-F238E27FC236}">
                  <a16:creationId xmlns:a16="http://schemas.microsoft.com/office/drawing/2014/main" id="{31DDE801-8F28-4F98-6D39-8CCC111E8A8C}"/>
                </a:ext>
              </a:extLst>
            </p:cNvPr>
            <p:cNvSpPr txBox="1">
              <a:spLocks noChangeArrowheads="1"/>
            </p:cNvSpPr>
            <p:nvPr/>
          </p:nvSpPr>
          <p:spPr bwMode="auto">
            <a:xfrm>
              <a:off x="3506" y="1038"/>
              <a:ext cx="859" cy="679"/>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err="1">
                  <a:solidFill>
                    <a:schemeClr val="bg1"/>
                  </a:solidFill>
                  <a:latin typeface="Pyidaungsu" panose="020B0502040204020203" pitchFamily="34" charset="0"/>
                  <a:cs typeface="Pyidaungsu" panose="020B0502040204020203" pitchFamily="34" charset="0"/>
                </a:rPr>
                <a:t>ယုံကြည်သူ</a:t>
              </a:r>
              <a:r>
                <a:rPr lang="en-US" altLang="en-US" sz="1600" dirty="0">
                  <a:solidFill>
                    <a:schemeClr val="bg1"/>
                  </a:solidFill>
                  <a:latin typeface="Pyidaungsu" panose="020B0502040204020203" pitchFamily="34" charset="0"/>
                  <a:cs typeface="Pyidaungsu" panose="020B0502040204020203" pitchFamily="34" charset="0"/>
                </a:rPr>
                <a:t> </a:t>
              </a:r>
              <a:r>
                <a:rPr lang="en-US" altLang="en-US" sz="1600" dirty="0" err="1">
                  <a:solidFill>
                    <a:schemeClr val="bg1"/>
                  </a:solidFill>
                  <a:latin typeface="Pyidaungsu" panose="020B0502040204020203" pitchFamily="34" charset="0"/>
                  <a:cs typeface="Pyidaungsu" panose="020B0502040204020203" pitchFamily="34" charset="0"/>
                </a:rPr>
                <a:t>အသက်တာနှင</a:t>
              </a:r>
              <a:r>
                <a:rPr lang="en-US" altLang="en-US" sz="1600" dirty="0">
                  <a:solidFill>
                    <a:schemeClr val="bg1"/>
                  </a:solidFill>
                  <a:latin typeface="Pyidaungsu" panose="020B0502040204020203" pitchFamily="34" charset="0"/>
                  <a:cs typeface="Pyidaungsu" panose="020B0502040204020203" pitchFamily="34" charset="0"/>
                </a:rPr>
                <a:t>့် လျှ</a:t>
              </a:r>
              <a:r>
                <a:rPr lang="en-US" altLang="en-US" sz="1600" dirty="0" err="1">
                  <a:solidFill>
                    <a:schemeClr val="bg1"/>
                  </a:solidFill>
                  <a:latin typeface="Pyidaungsu" panose="020B0502040204020203" pitchFamily="34" charset="0"/>
                  <a:cs typeface="Pyidaungsu" panose="020B0502040204020203" pitchFamily="34" charset="0"/>
                </a:rPr>
                <a:t>ောက်လှမ်းခြင်း</a:t>
              </a:r>
              <a:endParaRPr lang="en-US" altLang="en-US" sz="1600" dirty="0">
                <a:solidFill>
                  <a:schemeClr val="bg1"/>
                </a:solidFill>
                <a:latin typeface="Pyidaungsu" panose="020B0502040204020203" pitchFamily="34" charset="0"/>
                <a:cs typeface="Pyidaungsu" panose="020B0502040204020203" pitchFamily="34" charset="0"/>
              </a:endParaRPr>
            </a:p>
          </p:txBody>
        </p:sp>
        <p:sp>
          <p:nvSpPr>
            <p:cNvPr id="145453" name="Text Box 23">
              <a:extLst>
                <a:ext uri="{FF2B5EF4-FFF2-40B4-BE49-F238E27FC236}">
                  <a16:creationId xmlns:a16="http://schemas.microsoft.com/office/drawing/2014/main" id="{75F1EA83-B184-BCBA-9022-705B8861FD4F}"/>
                </a:ext>
              </a:extLst>
            </p:cNvPr>
            <p:cNvSpPr txBox="1">
              <a:spLocks noChangeArrowheads="1"/>
            </p:cNvSpPr>
            <p:nvPr/>
          </p:nvSpPr>
          <p:spPr bwMode="auto">
            <a:xfrm>
              <a:off x="3525" y="1877"/>
              <a:ext cx="889" cy="25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a:solidFill>
                    <a:srgbClr val="FFFF00"/>
                  </a:solidFill>
                  <a:latin typeface="Pyidaungsu" panose="020B0502040204020203" pitchFamily="34" charset="0"/>
                  <a:cs typeface="Pyidaungsu" panose="020B0502040204020203" pitchFamily="34" charset="0"/>
                </a:rPr>
                <a:t>၁:၃</a:t>
              </a:r>
            </a:p>
          </p:txBody>
        </p:sp>
      </p:grpSp>
      <p:grpSp>
        <p:nvGrpSpPr>
          <p:cNvPr id="145415" name="Group 65">
            <a:extLst>
              <a:ext uri="{FF2B5EF4-FFF2-40B4-BE49-F238E27FC236}">
                <a16:creationId xmlns:a16="http://schemas.microsoft.com/office/drawing/2014/main" id="{8A4FD2A0-780D-412A-AA55-026B7B35C936}"/>
              </a:ext>
            </a:extLst>
          </p:cNvPr>
          <p:cNvGrpSpPr>
            <a:grpSpLocks/>
          </p:cNvGrpSpPr>
          <p:nvPr/>
        </p:nvGrpSpPr>
        <p:grpSpPr bwMode="auto">
          <a:xfrm>
            <a:off x="6704016" y="1267618"/>
            <a:ext cx="1504950" cy="1954213"/>
            <a:chOff x="4223" y="801"/>
            <a:chExt cx="948" cy="1231"/>
          </a:xfrm>
        </p:grpSpPr>
        <p:sp>
          <p:nvSpPr>
            <p:cNvPr id="145446" name="AutoShape 25">
              <a:extLst>
                <a:ext uri="{FF2B5EF4-FFF2-40B4-BE49-F238E27FC236}">
                  <a16:creationId xmlns:a16="http://schemas.microsoft.com/office/drawing/2014/main" id="{D5AAF098-7C41-A99D-09D5-BE3ADAFD61B4}"/>
                </a:ext>
              </a:extLst>
            </p:cNvPr>
            <p:cNvSpPr>
              <a:spLocks noChangeArrowheads="1"/>
            </p:cNvSpPr>
            <p:nvPr/>
          </p:nvSpPr>
          <p:spPr bwMode="auto">
            <a:xfrm>
              <a:off x="4310" y="823"/>
              <a:ext cx="835" cy="920"/>
            </a:xfrm>
            <a:prstGeom prst="roundRect">
              <a:avLst>
                <a:gd name="adj" fmla="val 16667"/>
              </a:avLst>
            </a:prstGeom>
            <a:solidFill>
              <a:srgbClr val="1822CD"/>
            </a:solidFill>
            <a:ln w="38100">
              <a:solidFill>
                <a:schemeClr val="tx1"/>
              </a:solidFill>
              <a:round/>
              <a:headEnd/>
              <a:tailEnd/>
            </a:ln>
            <a:effectLst>
              <a:outerShdw dist="81320" dir="2319588"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5447" name="Text Box 26">
              <a:extLst>
                <a:ext uri="{FF2B5EF4-FFF2-40B4-BE49-F238E27FC236}">
                  <a16:creationId xmlns:a16="http://schemas.microsoft.com/office/drawing/2014/main" id="{A9B7EDED-C733-80DC-9818-E0AF2D15F139}"/>
                </a:ext>
              </a:extLst>
            </p:cNvPr>
            <p:cNvSpPr txBox="1">
              <a:spLocks noChangeArrowheads="1"/>
            </p:cNvSpPr>
            <p:nvPr/>
          </p:nvSpPr>
          <p:spPr bwMode="auto">
            <a:xfrm>
              <a:off x="4287" y="801"/>
              <a:ext cx="789" cy="23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800" dirty="0" err="1">
                  <a:solidFill>
                    <a:srgbClr val="FFFF00"/>
                  </a:solidFill>
                  <a:latin typeface="Pyidaungsu" panose="020B0502040204020203" pitchFamily="34" charset="0"/>
                  <a:cs typeface="Pyidaungsu" panose="020B0502040204020203" pitchFamily="34" charset="0"/>
                </a:rPr>
                <a:t>ဖိလိပ္ပိ</a:t>
              </a:r>
              <a:endParaRPr lang="en-US" altLang="en-US" sz="1800" dirty="0">
                <a:solidFill>
                  <a:srgbClr val="FFFF00"/>
                </a:solidFill>
                <a:latin typeface="Pyidaungsu" panose="020B0502040204020203" pitchFamily="34" charset="0"/>
                <a:cs typeface="Pyidaungsu" panose="020B0502040204020203" pitchFamily="34" charset="0"/>
              </a:endParaRPr>
            </a:p>
          </p:txBody>
        </p:sp>
        <p:sp>
          <p:nvSpPr>
            <p:cNvPr id="145448" name="Text Box 27">
              <a:extLst>
                <a:ext uri="{FF2B5EF4-FFF2-40B4-BE49-F238E27FC236}">
                  <a16:creationId xmlns:a16="http://schemas.microsoft.com/office/drawing/2014/main" id="{609B9291-7A5F-BA5E-47FF-42178429A7E0}"/>
                </a:ext>
              </a:extLst>
            </p:cNvPr>
            <p:cNvSpPr txBox="1">
              <a:spLocks noChangeArrowheads="1"/>
            </p:cNvSpPr>
            <p:nvPr/>
          </p:nvSpPr>
          <p:spPr bwMode="auto">
            <a:xfrm>
              <a:off x="4223" y="1003"/>
              <a:ext cx="948" cy="53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dirty="0" err="1">
                  <a:solidFill>
                    <a:schemeClr val="bg1"/>
                  </a:solidFill>
                  <a:latin typeface="Pyidaungsu" panose="020B0502040204020203" pitchFamily="34" charset="0"/>
                  <a:cs typeface="Pyidaungsu" panose="020B0502040204020203" pitchFamily="34" charset="0"/>
                </a:rPr>
                <a:t>ယေရှုခရစ်တော</a:t>
              </a:r>
              <a:r>
                <a:rPr lang="en-US" altLang="en-US" sz="1400" dirty="0">
                  <a:solidFill>
                    <a:schemeClr val="bg1"/>
                  </a:solidFill>
                  <a:latin typeface="Pyidaungsu" panose="020B0502040204020203" pitchFamily="34" charset="0"/>
                  <a:cs typeface="Pyidaungsu" panose="020B0502040204020203" pitchFamily="34" charset="0"/>
                </a:rPr>
                <a:t>်</a:t>
              </a:r>
            </a:p>
            <a:p>
              <a:pPr>
                <a:spcBef>
                  <a:spcPct val="50000"/>
                </a:spcBef>
              </a:pPr>
              <a:r>
                <a:rPr lang="en-US" altLang="en-US" sz="1400" dirty="0">
                  <a:solidFill>
                    <a:schemeClr val="bg1"/>
                  </a:solidFill>
                  <a:latin typeface="Pyidaungsu" panose="020B0502040204020203" pitchFamily="34" charset="0"/>
                  <a:cs typeface="Pyidaungsu" panose="020B0502040204020203" pitchFamily="34" charset="0"/>
                </a:rPr>
                <a:t>ကျွ</a:t>
              </a:r>
              <a:r>
                <a:rPr lang="en-US" altLang="en-US" sz="1400" dirty="0" err="1">
                  <a:solidFill>
                    <a:schemeClr val="bg1"/>
                  </a:solidFill>
                  <a:latin typeface="Pyidaungsu" panose="020B0502040204020203" pitchFamily="34" charset="0"/>
                  <a:cs typeface="Pyidaungsu" panose="020B0502040204020203" pitchFamily="34" charset="0"/>
                </a:rPr>
                <a:t>န်ုပ်တို</a:t>
              </a:r>
              <a:r>
                <a:rPr lang="en-US" altLang="en-US" sz="1400" dirty="0">
                  <a:solidFill>
                    <a:schemeClr val="bg1"/>
                  </a:solidFill>
                  <a:latin typeface="Pyidaungsu" panose="020B0502040204020203" pitchFamily="34" charset="0"/>
                  <a:cs typeface="Pyidaungsu" panose="020B0502040204020203" pitchFamily="34" charset="0"/>
                </a:rPr>
                <a:t>့၏ </a:t>
              </a:r>
              <a:r>
                <a:rPr lang="en-US" altLang="en-US" sz="1400" dirty="0" err="1">
                  <a:solidFill>
                    <a:schemeClr val="bg1"/>
                  </a:solidFill>
                  <a:latin typeface="Pyidaungsu" panose="020B0502040204020203" pitchFamily="34" charset="0"/>
                  <a:cs typeface="Pyidaungsu" panose="020B0502040204020203" pitchFamily="34" charset="0"/>
                </a:rPr>
                <a:t>ဝမ်းမြောက်ခြင်း</a:t>
              </a:r>
              <a:endParaRPr lang="en-US" altLang="en-US" sz="1400" dirty="0">
                <a:solidFill>
                  <a:schemeClr val="bg1"/>
                </a:solidFill>
                <a:latin typeface="Pyidaungsu" panose="020B0502040204020203" pitchFamily="34" charset="0"/>
                <a:cs typeface="Pyidaungsu" panose="020B0502040204020203" pitchFamily="34" charset="0"/>
              </a:endParaRPr>
            </a:p>
          </p:txBody>
        </p:sp>
        <p:sp>
          <p:nvSpPr>
            <p:cNvPr id="145449" name="Text Box 28">
              <a:extLst>
                <a:ext uri="{FF2B5EF4-FFF2-40B4-BE49-F238E27FC236}">
                  <a16:creationId xmlns:a16="http://schemas.microsoft.com/office/drawing/2014/main" id="{FBDFD7F6-07A7-9EC6-B0CD-C1066A8E45DA}"/>
                </a:ext>
              </a:extLst>
            </p:cNvPr>
            <p:cNvSpPr txBox="1">
              <a:spLocks noChangeArrowheads="1"/>
            </p:cNvSpPr>
            <p:nvPr/>
          </p:nvSpPr>
          <p:spPr bwMode="auto">
            <a:xfrm>
              <a:off x="4256" y="1780"/>
              <a:ext cx="902" cy="25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a:solidFill>
                    <a:srgbClr val="FFFF00"/>
                  </a:solidFill>
                  <a:latin typeface="Pyidaungsu" panose="020B0502040204020203" pitchFamily="34" charset="0"/>
                  <a:cs typeface="Pyidaungsu" panose="020B0502040204020203" pitchFamily="34" charset="0"/>
                </a:rPr>
                <a:t>၄:၄</a:t>
              </a:r>
            </a:p>
          </p:txBody>
        </p:sp>
      </p:grpSp>
      <p:grpSp>
        <p:nvGrpSpPr>
          <p:cNvPr id="145416" name="Group 61">
            <a:extLst>
              <a:ext uri="{FF2B5EF4-FFF2-40B4-BE49-F238E27FC236}">
                <a16:creationId xmlns:a16="http://schemas.microsoft.com/office/drawing/2014/main" id="{087BFB52-7865-4EEF-8449-F5797A5EAE80}"/>
              </a:ext>
            </a:extLst>
          </p:cNvPr>
          <p:cNvGrpSpPr>
            <a:grpSpLocks/>
          </p:cNvGrpSpPr>
          <p:nvPr/>
        </p:nvGrpSpPr>
        <p:grpSpPr bwMode="auto">
          <a:xfrm>
            <a:off x="3049588" y="1322388"/>
            <a:ext cx="1431925" cy="2028825"/>
            <a:chOff x="1921" y="833"/>
            <a:chExt cx="902" cy="1278"/>
          </a:xfrm>
        </p:grpSpPr>
        <p:sp>
          <p:nvSpPr>
            <p:cNvPr id="145442" name="AutoShape 30">
              <a:extLst>
                <a:ext uri="{FF2B5EF4-FFF2-40B4-BE49-F238E27FC236}">
                  <a16:creationId xmlns:a16="http://schemas.microsoft.com/office/drawing/2014/main" id="{89AA7B25-02D5-A5EE-A86F-330028E95A68}"/>
                </a:ext>
              </a:extLst>
            </p:cNvPr>
            <p:cNvSpPr>
              <a:spLocks noChangeArrowheads="1"/>
            </p:cNvSpPr>
            <p:nvPr/>
          </p:nvSpPr>
          <p:spPr bwMode="auto">
            <a:xfrm>
              <a:off x="2042" y="833"/>
              <a:ext cx="667" cy="880"/>
            </a:xfrm>
            <a:prstGeom prst="roundRect">
              <a:avLst>
                <a:gd name="adj" fmla="val 16667"/>
              </a:avLst>
            </a:prstGeom>
            <a:solidFill>
              <a:srgbClr val="1822CD"/>
            </a:solidFill>
            <a:ln w="38100">
              <a:solidFill>
                <a:schemeClr val="tx1"/>
              </a:solidFill>
              <a:round/>
              <a:headEnd/>
              <a:tailEnd/>
            </a:ln>
            <a:effectLst>
              <a:outerShdw dist="81320" dir="2319588"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5443" name="Text Box 31">
              <a:extLst>
                <a:ext uri="{FF2B5EF4-FFF2-40B4-BE49-F238E27FC236}">
                  <a16:creationId xmlns:a16="http://schemas.microsoft.com/office/drawing/2014/main" id="{5C7E8155-B414-3B11-F7D3-C2893FF7CA89}"/>
                </a:ext>
              </a:extLst>
            </p:cNvPr>
            <p:cNvSpPr txBox="1">
              <a:spLocks noChangeArrowheads="1"/>
            </p:cNvSpPr>
            <p:nvPr/>
          </p:nvSpPr>
          <p:spPr bwMode="auto">
            <a:xfrm>
              <a:off x="1980" y="864"/>
              <a:ext cx="789" cy="2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a:solidFill>
                    <a:srgbClr val="FFFF00"/>
                  </a:solidFill>
                  <a:latin typeface="Pyidaungsu" panose="020B0502040204020203" pitchFamily="34" charset="0"/>
                  <a:cs typeface="Pyidaungsu" panose="020B0502040204020203" pitchFamily="34" charset="0"/>
                </a:rPr>
                <a:t>၂ကော</a:t>
              </a:r>
            </a:p>
          </p:txBody>
        </p:sp>
        <p:sp>
          <p:nvSpPr>
            <p:cNvPr id="145444" name="Text Box 32">
              <a:extLst>
                <a:ext uri="{FF2B5EF4-FFF2-40B4-BE49-F238E27FC236}">
                  <a16:creationId xmlns:a16="http://schemas.microsoft.com/office/drawing/2014/main" id="{310D91FE-EA58-1BB3-F084-903042FD79E1}"/>
                </a:ext>
              </a:extLst>
            </p:cNvPr>
            <p:cNvSpPr txBox="1">
              <a:spLocks noChangeArrowheads="1"/>
            </p:cNvSpPr>
            <p:nvPr/>
          </p:nvSpPr>
          <p:spPr bwMode="auto">
            <a:xfrm>
              <a:off x="1984" y="1032"/>
              <a:ext cx="789" cy="679"/>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err="1">
                  <a:solidFill>
                    <a:schemeClr val="bg1"/>
                  </a:solidFill>
                  <a:latin typeface="Pyidaungsu" panose="020B0502040204020203" pitchFamily="34" charset="0"/>
                  <a:cs typeface="Pyidaungsu" panose="020B0502040204020203" pitchFamily="34" charset="0"/>
                </a:rPr>
                <a:t>ပေါလု</a:t>
              </a:r>
              <a:r>
                <a:rPr lang="en-US" altLang="en-US" sz="1600" dirty="0">
                  <a:solidFill>
                    <a:schemeClr val="bg1"/>
                  </a:solidFill>
                  <a:latin typeface="Pyidaungsu" panose="020B0502040204020203" pitchFamily="34" charset="0"/>
                  <a:cs typeface="Pyidaungsu" panose="020B0502040204020203" pitchFamily="34" charset="0"/>
                </a:rPr>
                <a:t>၏ </a:t>
              </a:r>
              <a:r>
                <a:rPr lang="en-US" altLang="en-US" sz="1600" dirty="0" err="1">
                  <a:solidFill>
                    <a:schemeClr val="bg1"/>
                  </a:solidFill>
                  <a:latin typeface="Pyidaungsu" panose="020B0502040204020203" pitchFamily="34" charset="0"/>
                  <a:cs typeface="Pyidaungsu" panose="020B0502040204020203" pitchFamily="34" charset="0"/>
                </a:rPr>
                <a:t>စစ်မှန်သော</a:t>
              </a:r>
              <a:r>
                <a:rPr lang="en-US" altLang="en-US" sz="1600" dirty="0">
                  <a:solidFill>
                    <a:schemeClr val="bg1"/>
                  </a:solidFill>
                  <a:latin typeface="Pyidaungsu" panose="020B0502040204020203" pitchFamily="34" charset="0"/>
                  <a:cs typeface="Pyidaungsu" panose="020B0502040204020203" pitchFamily="34" charset="0"/>
                </a:rPr>
                <a:t> </a:t>
              </a:r>
              <a:r>
                <a:rPr lang="en-US" altLang="en-US" sz="1600" dirty="0" err="1">
                  <a:solidFill>
                    <a:schemeClr val="bg1"/>
                  </a:solidFill>
                  <a:latin typeface="Pyidaungsu" panose="020B0502040204020203" pitchFamily="34" charset="0"/>
                  <a:cs typeface="Pyidaungsu" panose="020B0502040204020203" pitchFamily="34" charset="0"/>
                </a:rPr>
                <a:t>တမန်တော်ဖြစ်ခြင်း</a:t>
              </a:r>
              <a:endParaRPr lang="en-US" altLang="en-US" sz="1600" dirty="0">
                <a:solidFill>
                  <a:schemeClr val="bg1"/>
                </a:solidFill>
                <a:latin typeface="Pyidaungsu" panose="020B0502040204020203" pitchFamily="34" charset="0"/>
                <a:cs typeface="Pyidaungsu" panose="020B0502040204020203" pitchFamily="34" charset="0"/>
              </a:endParaRPr>
            </a:p>
          </p:txBody>
        </p:sp>
        <p:sp>
          <p:nvSpPr>
            <p:cNvPr id="145445" name="Text Box 33">
              <a:extLst>
                <a:ext uri="{FF2B5EF4-FFF2-40B4-BE49-F238E27FC236}">
                  <a16:creationId xmlns:a16="http://schemas.microsoft.com/office/drawing/2014/main" id="{5626950A-18F2-DECD-ED20-5569229A7FDD}"/>
                </a:ext>
              </a:extLst>
            </p:cNvPr>
            <p:cNvSpPr txBox="1">
              <a:spLocks noChangeArrowheads="1"/>
            </p:cNvSpPr>
            <p:nvPr/>
          </p:nvSpPr>
          <p:spPr bwMode="auto">
            <a:xfrm>
              <a:off x="1921" y="1859"/>
              <a:ext cx="902" cy="25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a:solidFill>
                    <a:srgbClr val="FFFF00"/>
                  </a:solidFill>
                  <a:latin typeface="Pyidaungsu" panose="020B0502040204020203" pitchFamily="34" charset="0"/>
                  <a:cs typeface="Pyidaungsu" panose="020B0502040204020203" pitchFamily="34" charset="0"/>
                </a:rPr>
                <a:t>၁၂:၉</a:t>
              </a:r>
            </a:p>
          </p:txBody>
        </p:sp>
      </p:grpSp>
      <p:grpSp>
        <p:nvGrpSpPr>
          <p:cNvPr id="7" name="Group 34">
            <a:extLst>
              <a:ext uri="{FF2B5EF4-FFF2-40B4-BE49-F238E27FC236}">
                <a16:creationId xmlns:a16="http://schemas.microsoft.com/office/drawing/2014/main" id="{EFFABFCE-DFAE-9FA2-4D2E-892373B30CE5}"/>
              </a:ext>
            </a:extLst>
          </p:cNvPr>
          <p:cNvGrpSpPr>
            <a:grpSpLocks/>
          </p:cNvGrpSpPr>
          <p:nvPr/>
        </p:nvGrpSpPr>
        <p:grpSpPr bwMode="auto">
          <a:xfrm>
            <a:off x="4314825" y="1362870"/>
            <a:ext cx="1431925" cy="1806575"/>
            <a:chOff x="2706" y="852"/>
            <a:chExt cx="902" cy="1138"/>
          </a:xfrm>
        </p:grpSpPr>
        <p:sp>
          <p:nvSpPr>
            <p:cNvPr id="145438" name="AutoShape 35">
              <a:extLst>
                <a:ext uri="{FF2B5EF4-FFF2-40B4-BE49-F238E27FC236}">
                  <a16:creationId xmlns:a16="http://schemas.microsoft.com/office/drawing/2014/main" id="{DCDD73D8-7CE6-F14E-0BF3-86A3587F2F40}"/>
                </a:ext>
              </a:extLst>
            </p:cNvPr>
            <p:cNvSpPr>
              <a:spLocks noChangeArrowheads="1"/>
            </p:cNvSpPr>
            <p:nvPr/>
          </p:nvSpPr>
          <p:spPr bwMode="auto">
            <a:xfrm>
              <a:off x="2806" y="852"/>
              <a:ext cx="667" cy="880"/>
            </a:xfrm>
            <a:prstGeom prst="roundRect">
              <a:avLst>
                <a:gd name="adj" fmla="val 16667"/>
              </a:avLst>
            </a:prstGeom>
            <a:solidFill>
              <a:srgbClr val="1822CD"/>
            </a:solidFill>
            <a:ln w="38100">
              <a:solidFill>
                <a:schemeClr val="tx1"/>
              </a:solidFill>
              <a:round/>
              <a:headEnd/>
              <a:tailEnd/>
            </a:ln>
            <a:effectLst>
              <a:outerShdw dist="81320" dir="2319588"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5439" name="Text Box 36">
              <a:extLst>
                <a:ext uri="{FF2B5EF4-FFF2-40B4-BE49-F238E27FC236}">
                  <a16:creationId xmlns:a16="http://schemas.microsoft.com/office/drawing/2014/main" id="{073C13FF-7C7E-9FAC-4CD5-38E31477C3FF}"/>
                </a:ext>
              </a:extLst>
            </p:cNvPr>
            <p:cNvSpPr txBox="1">
              <a:spLocks noChangeArrowheads="1"/>
            </p:cNvSpPr>
            <p:nvPr/>
          </p:nvSpPr>
          <p:spPr bwMode="auto">
            <a:xfrm>
              <a:off x="2757" y="877"/>
              <a:ext cx="789" cy="2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err="1">
                  <a:solidFill>
                    <a:srgbClr val="FFFF00"/>
                  </a:solidFill>
                  <a:latin typeface="Pyidaungsu" panose="020B0502040204020203" pitchFamily="34" charset="0"/>
                  <a:cs typeface="Pyidaungsu" panose="020B0502040204020203" pitchFamily="34" charset="0"/>
                </a:rPr>
                <a:t>ဂလာတိ</a:t>
              </a:r>
              <a:endParaRPr lang="en-US" altLang="en-US" sz="1600" dirty="0">
                <a:solidFill>
                  <a:srgbClr val="FFFF00"/>
                </a:solidFill>
                <a:latin typeface="Pyidaungsu" panose="020B0502040204020203" pitchFamily="34" charset="0"/>
                <a:cs typeface="Pyidaungsu" panose="020B0502040204020203" pitchFamily="34" charset="0"/>
              </a:endParaRPr>
            </a:p>
          </p:txBody>
        </p:sp>
        <p:sp>
          <p:nvSpPr>
            <p:cNvPr id="145440" name="Text Box 37">
              <a:extLst>
                <a:ext uri="{FF2B5EF4-FFF2-40B4-BE49-F238E27FC236}">
                  <a16:creationId xmlns:a16="http://schemas.microsoft.com/office/drawing/2014/main" id="{11B97294-DE74-DFA4-46F2-B947AE3DFFAB}"/>
                </a:ext>
              </a:extLst>
            </p:cNvPr>
            <p:cNvSpPr txBox="1">
              <a:spLocks noChangeArrowheads="1"/>
            </p:cNvSpPr>
            <p:nvPr/>
          </p:nvSpPr>
          <p:spPr bwMode="auto">
            <a:xfrm>
              <a:off x="2780" y="1038"/>
              <a:ext cx="789" cy="446"/>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err="1">
                  <a:solidFill>
                    <a:schemeClr val="bg1"/>
                  </a:solidFill>
                  <a:latin typeface="Pyidaungsu" panose="020B0502040204020203" pitchFamily="34" charset="0"/>
                  <a:cs typeface="Pyidaungsu" panose="020B0502040204020203" pitchFamily="34" charset="0"/>
                </a:rPr>
                <a:t>ကျေးဇူးတော</a:t>
              </a:r>
              <a:r>
                <a:rPr lang="en-US" altLang="en-US" sz="1600" dirty="0">
                  <a:solidFill>
                    <a:schemeClr val="bg1"/>
                  </a:solidFill>
                  <a:latin typeface="Pyidaungsu" panose="020B0502040204020203" pitchFamily="34" charset="0"/>
                  <a:cs typeface="Pyidaungsu" panose="020B0502040204020203" pitchFamily="34" charset="0"/>
                </a:rPr>
                <a:t>်</a:t>
              </a:r>
            </a:p>
            <a:p>
              <a:pPr>
                <a:spcBef>
                  <a:spcPct val="50000"/>
                </a:spcBef>
              </a:pPr>
              <a:r>
                <a:rPr lang="en-US" altLang="en-US" sz="1600" dirty="0" err="1">
                  <a:solidFill>
                    <a:schemeClr val="bg1"/>
                  </a:solidFill>
                  <a:latin typeface="Pyidaungsu" panose="020B0502040204020203" pitchFamily="34" charset="0"/>
                  <a:cs typeface="Pyidaungsu" panose="020B0502040204020203" pitchFamily="34" charset="0"/>
                </a:rPr>
                <a:t>ခွန်အား</a:t>
              </a:r>
              <a:endParaRPr lang="en-US" altLang="en-US" sz="1600" dirty="0">
                <a:solidFill>
                  <a:schemeClr val="bg1"/>
                </a:solidFill>
                <a:latin typeface="Pyidaungsu" panose="020B0502040204020203" pitchFamily="34" charset="0"/>
                <a:cs typeface="Pyidaungsu" panose="020B0502040204020203" pitchFamily="34" charset="0"/>
              </a:endParaRPr>
            </a:p>
          </p:txBody>
        </p:sp>
        <p:sp>
          <p:nvSpPr>
            <p:cNvPr id="145441" name="Text Box 38">
              <a:extLst>
                <a:ext uri="{FF2B5EF4-FFF2-40B4-BE49-F238E27FC236}">
                  <a16:creationId xmlns:a16="http://schemas.microsoft.com/office/drawing/2014/main" id="{D5FA44A0-AF34-510C-F16E-C39EA475AB4F}"/>
                </a:ext>
              </a:extLst>
            </p:cNvPr>
            <p:cNvSpPr txBox="1">
              <a:spLocks noChangeArrowheads="1"/>
            </p:cNvSpPr>
            <p:nvPr/>
          </p:nvSpPr>
          <p:spPr bwMode="auto">
            <a:xfrm>
              <a:off x="2706" y="1777"/>
              <a:ext cx="902" cy="21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a:solidFill>
                    <a:srgbClr val="FFFF00"/>
                  </a:solidFill>
                  <a:latin typeface="Pyidaungsu" panose="020B0502040204020203" pitchFamily="34" charset="0"/>
                  <a:cs typeface="Pyidaungsu" panose="020B0502040204020203" pitchFamily="34" charset="0"/>
                </a:rPr>
                <a:t>၃:၂</a:t>
              </a:r>
            </a:p>
          </p:txBody>
        </p:sp>
      </p:grpSp>
      <p:grpSp>
        <p:nvGrpSpPr>
          <p:cNvPr id="145418" name="Group 62">
            <a:extLst>
              <a:ext uri="{FF2B5EF4-FFF2-40B4-BE49-F238E27FC236}">
                <a16:creationId xmlns:a16="http://schemas.microsoft.com/office/drawing/2014/main" id="{5E234F94-4FA4-5EFC-13E7-07E4A3C97700}"/>
              </a:ext>
            </a:extLst>
          </p:cNvPr>
          <p:cNvGrpSpPr>
            <a:grpSpLocks/>
          </p:cNvGrpSpPr>
          <p:nvPr/>
        </p:nvGrpSpPr>
        <p:grpSpPr bwMode="auto">
          <a:xfrm>
            <a:off x="1827213" y="1357313"/>
            <a:ext cx="1441450" cy="1881188"/>
            <a:chOff x="1151" y="855"/>
            <a:chExt cx="908" cy="1185"/>
          </a:xfrm>
        </p:grpSpPr>
        <p:sp>
          <p:nvSpPr>
            <p:cNvPr id="145435" name="AutoShape 40">
              <a:extLst>
                <a:ext uri="{FF2B5EF4-FFF2-40B4-BE49-F238E27FC236}">
                  <a16:creationId xmlns:a16="http://schemas.microsoft.com/office/drawing/2014/main" id="{18E61836-FE76-C924-E4CF-D951101BB620}"/>
                </a:ext>
              </a:extLst>
            </p:cNvPr>
            <p:cNvSpPr>
              <a:spLocks noChangeArrowheads="1"/>
            </p:cNvSpPr>
            <p:nvPr/>
          </p:nvSpPr>
          <p:spPr bwMode="auto">
            <a:xfrm>
              <a:off x="1270" y="856"/>
              <a:ext cx="667" cy="880"/>
            </a:xfrm>
            <a:prstGeom prst="roundRect">
              <a:avLst>
                <a:gd name="adj" fmla="val 16667"/>
              </a:avLst>
            </a:prstGeom>
            <a:solidFill>
              <a:srgbClr val="1822CD"/>
            </a:solidFill>
            <a:ln w="38100">
              <a:solidFill>
                <a:schemeClr val="tx1"/>
              </a:solidFill>
              <a:round/>
              <a:headEnd/>
              <a:tailEnd/>
            </a:ln>
            <a:effectLst>
              <a:outerShdw dist="81320" dir="2319588"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5436" name="Text Box 42">
              <a:extLst>
                <a:ext uri="{FF2B5EF4-FFF2-40B4-BE49-F238E27FC236}">
                  <a16:creationId xmlns:a16="http://schemas.microsoft.com/office/drawing/2014/main" id="{4598FF7A-9DF6-D2AF-8B4E-99BA775ACC54}"/>
                </a:ext>
              </a:extLst>
            </p:cNvPr>
            <p:cNvSpPr txBox="1">
              <a:spLocks noChangeArrowheads="1"/>
            </p:cNvSpPr>
            <p:nvPr/>
          </p:nvSpPr>
          <p:spPr bwMode="auto">
            <a:xfrm>
              <a:off x="1151" y="855"/>
              <a:ext cx="908" cy="756"/>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a:solidFill>
                    <a:srgbClr val="FFEA18"/>
                  </a:solidFill>
                  <a:latin typeface="Pyidaungsu" panose="020B0502040204020203" pitchFamily="34" charset="0"/>
                  <a:cs typeface="Pyidaungsu" panose="020B0502040204020203" pitchFamily="34" charset="0"/>
                </a:rPr>
                <a:t>၁ကော</a:t>
              </a:r>
            </a:p>
            <a:p>
              <a:pPr>
                <a:spcBef>
                  <a:spcPct val="50000"/>
                </a:spcBef>
              </a:pPr>
              <a:r>
                <a:rPr lang="en-US" altLang="en-US" sz="1600" dirty="0" err="1">
                  <a:solidFill>
                    <a:srgbClr val="FFEA18"/>
                  </a:solidFill>
                  <a:latin typeface="Pyidaungsu" panose="020B0502040204020203" pitchFamily="34" charset="0"/>
                  <a:cs typeface="Pyidaungsu" panose="020B0502040204020203" pitchFamily="34" charset="0"/>
                </a:rPr>
                <a:t>အသင်းတော်တွင</a:t>
              </a:r>
              <a:r>
                <a:rPr lang="en-US" altLang="en-US" sz="1600" dirty="0">
                  <a:solidFill>
                    <a:srgbClr val="FFEA18"/>
                  </a:solidFill>
                  <a:latin typeface="Pyidaungsu" panose="020B0502040204020203" pitchFamily="34" charset="0"/>
                  <a:cs typeface="Pyidaungsu" panose="020B0502040204020203" pitchFamily="34" charset="0"/>
                </a:rPr>
                <a:t>် </a:t>
              </a:r>
              <a:r>
                <a:rPr lang="en-US" altLang="en-US" sz="1600" dirty="0" err="1">
                  <a:solidFill>
                    <a:srgbClr val="FFEA18"/>
                  </a:solidFill>
                  <a:latin typeface="Pyidaungsu" panose="020B0502040204020203" pitchFamily="34" charset="0"/>
                  <a:cs typeface="Pyidaungsu" panose="020B0502040204020203" pitchFamily="34" charset="0"/>
                </a:rPr>
                <a:t>ခရစ်ယာန</a:t>
              </a:r>
              <a:r>
                <a:rPr lang="en-US" altLang="en-US" sz="1600" dirty="0">
                  <a:solidFill>
                    <a:srgbClr val="FFEA18"/>
                  </a:solidFill>
                  <a:latin typeface="Pyidaungsu" panose="020B0502040204020203" pitchFamily="34" charset="0"/>
                  <a:cs typeface="Pyidaungsu" panose="020B0502040204020203" pitchFamily="34" charset="0"/>
                </a:rPr>
                <a:t>် </a:t>
              </a:r>
              <a:r>
                <a:rPr lang="en-US" altLang="en-US" sz="1600" dirty="0" err="1">
                  <a:solidFill>
                    <a:srgbClr val="FFEA18"/>
                  </a:solidFill>
                  <a:latin typeface="Pyidaungsu" panose="020B0502040204020203" pitchFamily="34" charset="0"/>
                  <a:cs typeface="Pyidaungsu" panose="020B0502040204020203" pitchFamily="34" charset="0"/>
                </a:rPr>
                <a:t>အပြုအမူ</a:t>
              </a:r>
              <a:endParaRPr lang="en-US" altLang="en-US" sz="1600" dirty="0">
                <a:solidFill>
                  <a:srgbClr val="FFEA18"/>
                </a:solidFill>
                <a:latin typeface="Pyidaungsu" panose="020B0502040204020203" pitchFamily="34" charset="0"/>
                <a:cs typeface="Pyidaungsu" panose="020B0502040204020203" pitchFamily="34" charset="0"/>
              </a:endParaRPr>
            </a:p>
          </p:txBody>
        </p:sp>
        <p:sp>
          <p:nvSpPr>
            <p:cNvPr id="145437" name="Text Box 43">
              <a:extLst>
                <a:ext uri="{FF2B5EF4-FFF2-40B4-BE49-F238E27FC236}">
                  <a16:creationId xmlns:a16="http://schemas.microsoft.com/office/drawing/2014/main" id="{360CC498-3EF1-1D18-8AE0-D83F0D99249F}"/>
                </a:ext>
              </a:extLst>
            </p:cNvPr>
            <p:cNvSpPr txBox="1">
              <a:spLocks noChangeArrowheads="1"/>
            </p:cNvSpPr>
            <p:nvPr/>
          </p:nvSpPr>
          <p:spPr bwMode="auto">
            <a:xfrm>
              <a:off x="1155" y="1788"/>
              <a:ext cx="902" cy="25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a:solidFill>
                    <a:srgbClr val="FFFF00"/>
                  </a:solidFill>
                  <a:latin typeface="Pyidaungsu" panose="020B0502040204020203" pitchFamily="34" charset="0"/>
                  <a:cs typeface="Pyidaungsu" panose="020B0502040204020203" pitchFamily="34" charset="0"/>
                </a:rPr>
                <a:t>၁:၂</a:t>
              </a:r>
            </a:p>
          </p:txBody>
        </p:sp>
      </p:grpSp>
      <p:grpSp>
        <p:nvGrpSpPr>
          <p:cNvPr id="145419" name="Group 64">
            <a:extLst>
              <a:ext uri="{FF2B5EF4-FFF2-40B4-BE49-F238E27FC236}">
                <a16:creationId xmlns:a16="http://schemas.microsoft.com/office/drawing/2014/main" id="{204E2CC5-030B-9973-C4B0-BCCAEAEB4C9C}"/>
              </a:ext>
            </a:extLst>
          </p:cNvPr>
          <p:cNvGrpSpPr>
            <a:grpSpLocks/>
          </p:cNvGrpSpPr>
          <p:nvPr/>
        </p:nvGrpSpPr>
        <p:grpSpPr bwMode="auto">
          <a:xfrm>
            <a:off x="7956550" y="1266825"/>
            <a:ext cx="1943100" cy="1941513"/>
            <a:chOff x="5012" y="798"/>
            <a:chExt cx="1224" cy="1223"/>
          </a:xfrm>
        </p:grpSpPr>
        <p:sp>
          <p:nvSpPr>
            <p:cNvPr id="145431" name="AutoShape 45">
              <a:extLst>
                <a:ext uri="{FF2B5EF4-FFF2-40B4-BE49-F238E27FC236}">
                  <a16:creationId xmlns:a16="http://schemas.microsoft.com/office/drawing/2014/main" id="{09624FC1-CB57-254D-D428-B7E696EE99FD}"/>
                </a:ext>
              </a:extLst>
            </p:cNvPr>
            <p:cNvSpPr>
              <a:spLocks noChangeArrowheads="1"/>
            </p:cNvSpPr>
            <p:nvPr/>
          </p:nvSpPr>
          <p:spPr bwMode="auto">
            <a:xfrm>
              <a:off x="5207" y="811"/>
              <a:ext cx="806" cy="950"/>
            </a:xfrm>
            <a:prstGeom prst="roundRect">
              <a:avLst>
                <a:gd name="adj" fmla="val 16667"/>
              </a:avLst>
            </a:prstGeom>
            <a:solidFill>
              <a:srgbClr val="1822CD"/>
            </a:solidFill>
            <a:ln w="38100">
              <a:solidFill>
                <a:schemeClr val="tx1"/>
              </a:solidFill>
              <a:round/>
              <a:headEnd/>
              <a:tailEnd/>
            </a:ln>
            <a:effectLst>
              <a:outerShdw dist="81320" dir="2319588"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5432" name="Text Box 46">
              <a:extLst>
                <a:ext uri="{FF2B5EF4-FFF2-40B4-BE49-F238E27FC236}">
                  <a16:creationId xmlns:a16="http://schemas.microsoft.com/office/drawing/2014/main" id="{2ECE0E6B-5AE1-BEDF-BD45-7B626A58CCAC}"/>
                </a:ext>
              </a:extLst>
            </p:cNvPr>
            <p:cNvSpPr txBox="1">
              <a:spLocks noChangeArrowheads="1"/>
            </p:cNvSpPr>
            <p:nvPr/>
          </p:nvSpPr>
          <p:spPr bwMode="auto">
            <a:xfrm>
              <a:off x="5153" y="798"/>
              <a:ext cx="958" cy="23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800" dirty="0" err="1">
                  <a:solidFill>
                    <a:srgbClr val="FFFF00"/>
                  </a:solidFill>
                  <a:latin typeface="Pyidaungsu" panose="020B0502040204020203" pitchFamily="34" charset="0"/>
                  <a:cs typeface="Pyidaungsu" panose="020B0502040204020203" pitchFamily="34" charset="0"/>
                </a:rPr>
                <a:t>ကောလောသဲ</a:t>
              </a:r>
              <a:endParaRPr lang="en-US" altLang="en-US" sz="1800" dirty="0">
                <a:solidFill>
                  <a:srgbClr val="FFFF00"/>
                </a:solidFill>
                <a:latin typeface="Pyidaungsu" panose="020B0502040204020203" pitchFamily="34" charset="0"/>
                <a:cs typeface="Pyidaungsu" panose="020B0502040204020203" pitchFamily="34" charset="0"/>
              </a:endParaRPr>
            </a:p>
          </p:txBody>
        </p:sp>
        <p:sp>
          <p:nvSpPr>
            <p:cNvPr id="145433" name="Text Box 47">
              <a:extLst>
                <a:ext uri="{FF2B5EF4-FFF2-40B4-BE49-F238E27FC236}">
                  <a16:creationId xmlns:a16="http://schemas.microsoft.com/office/drawing/2014/main" id="{551BC354-507E-F491-E88B-7BC1286456E5}"/>
                </a:ext>
              </a:extLst>
            </p:cNvPr>
            <p:cNvSpPr txBox="1">
              <a:spLocks noChangeArrowheads="1"/>
            </p:cNvSpPr>
            <p:nvPr/>
          </p:nvSpPr>
          <p:spPr bwMode="auto">
            <a:xfrm>
              <a:off x="5012" y="1042"/>
              <a:ext cx="1224" cy="601"/>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dirty="0" err="1">
                  <a:solidFill>
                    <a:srgbClr val="CCECFF"/>
                  </a:solidFill>
                  <a:latin typeface="Pyidaungsu" panose="020B0502040204020203" pitchFamily="34" charset="0"/>
                  <a:cs typeface="Pyidaungsu" panose="020B0502040204020203" pitchFamily="34" charset="0"/>
                </a:rPr>
                <a:t>ယေရှုခရစ်တော</a:t>
              </a:r>
              <a:r>
                <a:rPr lang="en-US" altLang="en-US" sz="1400" dirty="0">
                  <a:solidFill>
                    <a:srgbClr val="CCECFF"/>
                  </a:solidFill>
                  <a:latin typeface="Pyidaungsu" panose="020B0502040204020203" pitchFamily="34" charset="0"/>
                  <a:cs typeface="Pyidaungsu" panose="020B0502040204020203" pitchFamily="34" charset="0"/>
                </a:rPr>
                <a:t>်</a:t>
              </a:r>
            </a:p>
            <a:p>
              <a:pPr>
                <a:spcBef>
                  <a:spcPct val="50000"/>
                </a:spcBef>
              </a:pPr>
              <a:r>
                <a:rPr lang="en-US" altLang="en-US" sz="1400" dirty="0" err="1">
                  <a:solidFill>
                    <a:srgbClr val="CCECFF"/>
                  </a:solidFill>
                  <a:latin typeface="Pyidaungsu" panose="020B0502040204020203" pitchFamily="34" charset="0"/>
                  <a:cs typeface="Pyidaungsu" panose="020B0502040204020203" pitchFamily="34" charset="0"/>
                </a:rPr>
                <a:t>လုံးဝ</a:t>
              </a:r>
              <a:r>
                <a:rPr lang="en-US" altLang="en-US" sz="1400" dirty="0">
                  <a:solidFill>
                    <a:srgbClr val="CCECFF"/>
                  </a:solidFill>
                  <a:latin typeface="Pyidaungsu" panose="020B0502040204020203" pitchFamily="34" charset="0"/>
                  <a:cs typeface="Pyidaungsu" panose="020B0502040204020203" pitchFamily="34" charset="0"/>
                </a:rPr>
                <a:t> </a:t>
              </a:r>
            </a:p>
            <a:p>
              <a:pPr>
                <a:spcBef>
                  <a:spcPct val="50000"/>
                </a:spcBef>
              </a:pPr>
              <a:r>
                <a:rPr lang="en-US" altLang="en-US" sz="1400" dirty="0" err="1">
                  <a:solidFill>
                    <a:srgbClr val="CCECFF"/>
                  </a:solidFill>
                  <a:latin typeface="Pyidaungsu" panose="020B0502040204020203" pitchFamily="34" charset="0"/>
                  <a:cs typeface="Pyidaungsu" panose="020B0502040204020203" pitchFamily="34" charset="0"/>
                </a:rPr>
                <a:t>လုံလောက်ပြည</a:t>
              </a:r>
              <a:r>
                <a:rPr lang="en-US" altLang="en-US" sz="1400" dirty="0">
                  <a:solidFill>
                    <a:srgbClr val="CCECFF"/>
                  </a:solidFill>
                  <a:latin typeface="Pyidaungsu" panose="020B0502040204020203" pitchFamily="34" charset="0"/>
                  <a:cs typeface="Pyidaungsu" panose="020B0502040204020203" pitchFamily="34" charset="0"/>
                </a:rPr>
                <a:t>့်</a:t>
              </a:r>
              <a:r>
                <a:rPr lang="en-US" altLang="en-US" sz="1400" dirty="0" err="1">
                  <a:solidFill>
                    <a:srgbClr val="CCECFF"/>
                  </a:solidFill>
                  <a:latin typeface="Pyidaungsu" panose="020B0502040204020203" pitchFamily="34" charset="0"/>
                  <a:cs typeface="Pyidaungsu" panose="020B0502040204020203" pitchFamily="34" charset="0"/>
                </a:rPr>
                <a:t>စုံခြင်း</a:t>
              </a:r>
              <a:endParaRPr lang="en-US" altLang="en-US" sz="1400" dirty="0">
                <a:solidFill>
                  <a:srgbClr val="CCECFF"/>
                </a:solidFill>
                <a:latin typeface="Pyidaungsu" panose="020B0502040204020203" pitchFamily="34" charset="0"/>
                <a:cs typeface="Pyidaungsu" panose="020B0502040204020203" pitchFamily="34" charset="0"/>
              </a:endParaRPr>
            </a:p>
          </p:txBody>
        </p:sp>
        <p:sp>
          <p:nvSpPr>
            <p:cNvPr id="145434" name="Text Box 48">
              <a:extLst>
                <a:ext uri="{FF2B5EF4-FFF2-40B4-BE49-F238E27FC236}">
                  <a16:creationId xmlns:a16="http://schemas.microsoft.com/office/drawing/2014/main" id="{9F2E70BF-D41B-25D3-0419-9FC3C066A09F}"/>
                </a:ext>
              </a:extLst>
            </p:cNvPr>
            <p:cNvSpPr txBox="1">
              <a:spLocks noChangeArrowheads="1"/>
            </p:cNvSpPr>
            <p:nvPr/>
          </p:nvSpPr>
          <p:spPr bwMode="auto">
            <a:xfrm>
              <a:off x="5194" y="1769"/>
              <a:ext cx="902" cy="25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a:solidFill>
                    <a:srgbClr val="FFFF00"/>
                  </a:solidFill>
                  <a:latin typeface="Pyidaungsu" panose="020B0502040204020203" pitchFamily="34" charset="0"/>
                  <a:cs typeface="Pyidaungsu" panose="020B0502040204020203" pitchFamily="34" charset="0"/>
                </a:rPr>
                <a:t>၂:၁၀</a:t>
              </a:r>
            </a:p>
          </p:txBody>
        </p:sp>
      </p:grpSp>
      <p:sp>
        <p:nvSpPr>
          <p:cNvPr id="1085493" name="Oval 53">
            <a:extLst>
              <a:ext uri="{FF2B5EF4-FFF2-40B4-BE49-F238E27FC236}">
                <a16:creationId xmlns:a16="http://schemas.microsoft.com/office/drawing/2014/main" id="{66D2DFA2-F5E0-4DC2-8442-321D2542D485}"/>
              </a:ext>
            </a:extLst>
          </p:cNvPr>
          <p:cNvSpPr>
            <a:spLocks noChangeArrowheads="1"/>
          </p:cNvSpPr>
          <p:nvPr/>
        </p:nvSpPr>
        <p:spPr bwMode="auto">
          <a:xfrm>
            <a:off x="702945" y="1304608"/>
            <a:ext cx="1404938" cy="1171575"/>
          </a:xfrm>
          <a:prstGeom prst="ellipse">
            <a:avLst/>
          </a:prstGeom>
          <a:noFill/>
          <a:ln w="57150">
            <a:solidFill>
              <a:srgbClr val="FFFFFF"/>
            </a:solidFill>
            <a:round/>
            <a:headEnd/>
            <a:tailEnd/>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085494" name="Oval 54">
            <a:extLst>
              <a:ext uri="{FF2B5EF4-FFF2-40B4-BE49-F238E27FC236}">
                <a16:creationId xmlns:a16="http://schemas.microsoft.com/office/drawing/2014/main" id="{E89154E6-EA91-3480-4B36-9A7DD7E3D78D}"/>
              </a:ext>
            </a:extLst>
          </p:cNvPr>
          <p:cNvSpPr>
            <a:spLocks noChangeArrowheads="1"/>
          </p:cNvSpPr>
          <p:nvPr/>
        </p:nvSpPr>
        <p:spPr bwMode="auto">
          <a:xfrm>
            <a:off x="4321175" y="1442085"/>
            <a:ext cx="1404938" cy="1171575"/>
          </a:xfrm>
          <a:prstGeom prst="ellipse">
            <a:avLst/>
          </a:prstGeom>
          <a:noFill/>
          <a:ln w="57150">
            <a:solidFill>
              <a:srgbClr val="FFFFFF"/>
            </a:solidFill>
            <a:round/>
            <a:headEnd/>
            <a:tailEnd/>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5425" name="Text Box 9">
            <a:extLst>
              <a:ext uri="{FF2B5EF4-FFF2-40B4-BE49-F238E27FC236}">
                <a16:creationId xmlns:a16="http://schemas.microsoft.com/office/drawing/2014/main" id="{939F552F-663C-789F-F8A0-273EB21ED8F7}"/>
              </a:ext>
            </a:extLst>
          </p:cNvPr>
          <p:cNvSpPr txBox="1">
            <a:spLocks noChangeArrowheads="1"/>
          </p:cNvSpPr>
          <p:nvPr/>
        </p:nvSpPr>
        <p:spPr bwMode="auto">
          <a:xfrm>
            <a:off x="1389595" y="4894231"/>
            <a:ext cx="6766560" cy="2560320"/>
          </a:xfrm>
          <a:prstGeom prst="rect">
            <a:avLst/>
          </a:prstGeom>
          <a:solidFill>
            <a:srgbClr val="000080"/>
          </a:solidFill>
          <a:ln w="57150">
            <a:solidFill>
              <a:schemeClr val="hlink"/>
            </a:solidFill>
            <a:miter lim="800000"/>
            <a:headEnd/>
            <a:tailEnd/>
          </a:ln>
          <a:effectLst>
            <a:outerShdw dist="99190" dir="3011666" algn="ctr" rotWithShape="0">
              <a:schemeClr val="tx1"/>
            </a:outerShdw>
          </a:effectLst>
        </p:spPr>
        <p:txBody>
          <a:bodyPr wrap="square"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my-MM" altLang="en-US" sz="2400" dirty="0">
                <a:solidFill>
                  <a:schemeClr val="bg1"/>
                </a:solidFill>
                <a:latin typeface="Pyidaungsu" panose="020B0502040204020203" pitchFamily="34" charset="0"/>
                <a:cs typeface="Pyidaungsu" panose="020B0502040204020203" pitchFamily="34" charset="0"/>
              </a:rPr>
              <a:t>ရောမ ၁း၁၇</a:t>
            </a:r>
          </a:p>
          <a:p>
            <a:r>
              <a:rPr lang="my-MM" altLang="en-US" sz="2400" dirty="0">
                <a:solidFill>
                  <a:schemeClr val="bg1"/>
                </a:solidFill>
                <a:latin typeface="Pyidaungsu" panose="020B0502040204020203" pitchFamily="34" charset="0"/>
                <a:cs typeface="Pyidaungsu" panose="020B0502040204020203" pitchFamily="34" charset="0"/>
              </a:rPr>
              <a:t>ဖြောင့်မတ်သောသူသည်ယုံကြည်ခြင်း အားဖြင့်အသက်ရှင်လိမ့်မယ် ဟု ကျမ်းစာလာသည်နှင့်အညီ ယုံကြည်ခြင်း၌ တည်သောဘုရားသခင်၏ ဖြောင့်မတ်ခြင်းတရားသည် ယုံကြည်ခြင်းအဘို့အလို့ငှာ ဧဝံဂေလိတရား အားဖြင့်ထင်ရှားလျက်ရှိ၏</a:t>
            </a:r>
            <a:endParaRPr lang="en-US" altLang="en-US" sz="2400" dirty="0">
              <a:solidFill>
                <a:schemeClr val="bg1"/>
              </a:solidFill>
              <a:latin typeface="Pyidaungsu" panose="020B0502040204020203" pitchFamily="34" charset="0"/>
              <a:cs typeface="Pyidaungsu" panose="020B0502040204020203" pitchFamily="34" charset="0"/>
            </a:endParaRPr>
          </a:p>
        </p:txBody>
      </p:sp>
      <p:sp>
        <p:nvSpPr>
          <p:cNvPr id="145426" name="Text Box 11">
            <a:extLst>
              <a:ext uri="{FF2B5EF4-FFF2-40B4-BE49-F238E27FC236}">
                <a16:creationId xmlns:a16="http://schemas.microsoft.com/office/drawing/2014/main" id="{F33FE5F8-106A-4E0F-24AA-4FC8878E1D9C}"/>
              </a:ext>
            </a:extLst>
          </p:cNvPr>
          <p:cNvSpPr txBox="1">
            <a:spLocks noChangeArrowheads="1"/>
          </p:cNvSpPr>
          <p:nvPr/>
        </p:nvSpPr>
        <p:spPr bwMode="auto">
          <a:xfrm>
            <a:off x="1416743" y="4894231"/>
            <a:ext cx="6766560" cy="2560320"/>
          </a:xfrm>
          <a:prstGeom prst="rect">
            <a:avLst/>
          </a:prstGeom>
          <a:solidFill>
            <a:srgbClr val="000080"/>
          </a:solidFill>
          <a:ln w="57150">
            <a:solidFill>
              <a:schemeClr val="hlink"/>
            </a:solidFill>
            <a:miter lim="800000"/>
            <a:headEnd/>
            <a:tailEnd/>
          </a:ln>
          <a:effectLst>
            <a:outerShdw dist="99190" dir="3011666" algn="ctr" rotWithShape="0">
              <a:schemeClr val="tx1"/>
            </a:outerShdw>
          </a:effec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my-MM" altLang="en-US" sz="2400" dirty="0">
                <a:solidFill>
                  <a:schemeClr val="bg1"/>
                </a:solidFill>
                <a:latin typeface="Pyidaungsu" panose="020B0502040204020203" pitchFamily="34" charset="0"/>
                <a:cs typeface="Pyidaungsu" panose="020B0502040204020203" pitchFamily="34" charset="0"/>
              </a:rPr>
              <a:t>ဂလာတိ ၃း၂</a:t>
            </a:r>
          </a:p>
          <a:p>
            <a:r>
              <a:rPr lang="my-MM" altLang="en-US" sz="2400" dirty="0">
                <a:solidFill>
                  <a:schemeClr val="bg1"/>
                </a:solidFill>
                <a:latin typeface="Pyidaungsu" panose="020B0502040204020203" pitchFamily="34" charset="0"/>
                <a:cs typeface="Pyidaungsu" panose="020B0502040204020203" pitchFamily="34" charset="0"/>
              </a:rPr>
              <a:t>ပညတ်တရား၏ အကျင့်အားဖြင့် ဝိညာဉ်တော် ကို ခံရကြသလော။ သို့မဟုတ် ယုံကြည်ခြင်းတရားကို ကြားနာခြင်းအားဖြင့် ခံရကြသလော ဟူသောအရာတခု ကိုသာသင်သို့၌ ငါသိလို၏</a:t>
            </a:r>
            <a:endParaRPr lang="en-US" altLang="en-US" dirty="0">
              <a:solidFill>
                <a:schemeClr val="bg1"/>
              </a:solidFill>
            </a:endParaRPr>
          </a:p>
        </p:txBody>
      </p:sp>
      <p:sp>
        <p:nvSpPr>
          <p:cNvPr id="145429" name="Text Box 58">
            <a:extLst>
              <a:ext uri="{FF2B5EF4-FFF2-40B4-BE49-F238E27FC236}">
                <a16:creationId xmlns:a16="http://schemas.microsoft.com/office/drawing/2014/main" id="{53EC9865-1FAA-D54B-EEE9-0A98BD331151}"/>
              </a:ext>
            </a:extLst>
          </p:cNvPr>
          <p:cNvSpPr txBox="1">
            <a:spLocks noChangeArrowheads="1"/>
          </p:cNvSpPr>
          <p:nvPr/>
        </p:nvSpPr>
        <p:spPr bwMode="auto">
          <a:xfrm>
            <a:off x="9563100" y="36845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145423" name="Text Box 49">
            <a:extLst>
              <a:ext uri="{FF2B5EF4-FFF2-40B4-BE49-F238E27FC236}">
                <a16:creationId xmlns:a16="http://schemas.microsoft.com/office/drawing/2014/main" id="{64B34A3E-8BD6-222E-21D0-41E43FF3D3CE}"/>
              </a:ext>
            </a:extLst>
          </p:cNvPr>
          <p:cNvSpPr txBox="1">
            <a:spLocks noChangeArrowheads="1"/>
          </p:cNvSpPr>
          <p:nvPr/>
        </p:nvSpPr>
        <p:spPr bwMode="auto">
          <a:xfrm>
            <a:off x="1371636" y="4894231"/>
            <a:ext cx="6766560" cy="2560320"/>
          </a:xfrm>
          <a:prstGeom prst="rect">
            <a:avLst/>
          </a:prstGeom>
          <a:solidFill>
            <a:srgbClr val="000080"/>
          </a:solidFill>
          <a:ln w="57150">
            <a:solidFill>
              <a:schemeClr val="hlink"/>
            </a:solidFill>
            <a:miter lim="800000"/>
            <a:headEnd/>
            <a:tailEnd/>
          </a:ln>
          <a:effectLst>
            <a:outerShdw dist="99190" dir="3011666" algn="ctr" rotWithShape="0">
              <a:schemeClr val="tx1"/>
            </a:outerShdw>
          </a:effec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my-MM" altLang="en-US" sz="2400" dirty="0">
                <a:solidFill>
                  <a:schemeClr val="bg1"/>
                </a:solidFill>
                <a:latin typeface="Pyidaungsu" panose="020B0502040204020203" pitchFamily="34" charset="0"/>
                <a:cs typeface="Pyidaungsu" panose="020B0502040204020203" pitchFamily="34" charset="0"/>
              </a:rPr>
              <a:t>၂ ကော ၁၂း၉</a:t>
            </a:r>
          </a:p>
          <a:p>
            <a:r>
              <a:rPr lang="my-MM" altLang="en-US" sz="2400" dirty="0">
                <a:solidFill>
                  <a:schemeClr val="bg1"/>
                </a:solidFill>
                <a:latin typeface="Pyidaungsu" panose="020B0502040204020203" pitchFamily="34" charset="0"/>
                <a:cs typeface="Pyidaungsu" panose="020B0502040204020203" pitchFamily="34" charset="0"/>
              </a:rPr>
              <a:t>ငါ့ကျေးဇူးသည်သင့်အဘို့လောက်ပေ၏ ငါ့တန်ခိုးသည် အားနည်းခြင်းအဖြစ်၌စုံလင်တတ်သည်ဟု မိန့်တော်မူ၏ ထို့ကြောင့် ခရစ်တော်၏တန်ခိုးသည်ငါ့အပေါ်၌ ကျိမ်းမည်အကြောင်းငါ့ကိုယ်၌ အားနည်းခြင်းအဖြစ်ကိုဝမ်းမြောက်သောစိတ်နှင့် ဝြွါကားခြင်း ငှာ သာ၍ငါအလိုရှိ၏</a:t>
            </a:r>
            <a:endParaRPr lang="en-US" altLang="en-US" sz="2400" dirty="0">
              <a:solidFill>
                <a:schemeClr val="bg1"/>
              </a:solidFill>
              <a:latin typeface="Pyidaungsu" panose="020B0502040204020203" pitchFamily="34" charset="0"/>
              <a:cs typeface="Pyidaungsu" panose="020B0502040204020203" pitchFamily="34" charset="0"/>
            </a:endParaRPr>
          </a:p>
        </p:txBody>
      </p:sp>
      <p:sp>
        <p:nvSpPr>
          <p:cNvPr id="145424" name="Text Box 10">
            <a:extLst>
              <a:ext uri="{FF2B5EF4-FFF2-40B4-BE49-F238E27FC236}">
                <a16:creationId xmlns:a16="http://schemas.microsoft.com/office/drawing/2014/main" id="{821D0ECF-D0EC-7383-2B7B-0CD4670204D9}"/>
              </a:ext>
            </a:extLst>
          </p:cNvPr>
          <p:cNvSpPr txBox="1">
            <a:spLocks noChangeArrowheads="1"/>
          </p:cNvSpPr>
          <p:nvPr/>
        </p:nvSpPr>
        <p:spPr bwMode="auto">
          <a:xfrm>
            <a:off x="1379974" y="4894231"/>
            <a:ext cx="6766560" cy="2560320"/>
          </a:xfrm>
          <a:prstGeom prst="rect">
            <a:avLst/>
          </a:prstGeom>
          <a:solidFill>
            <a:srgbClr val="000080"/>
          </a:solidFill>
          <a:ln w="57150">
            <a:solidFill>
              <a:schemeClr val="hlink"/>
            </a:solidFill>
            <a:miter lim="800000"/>
            <a:headEnd/>
            <a:tailEnd/>
          </a:ln>
          <a:effectLst>
            <a:outerShdw dist="99190" dir="3011666" algn="ctr" rotWithShape="0">
              <a:schemeClr val="tx1"/>
            </a:outerShdw>
          </a:effec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my-MM" altLang="en-US" sz="2400" dirty="0">
                <a:solidFill>
                  <a:schemeClr val="bg1"/>
                </a:solidFill>
                <a:latin typeface="Pyidaungsu" panose="020B0502040204020203" pitchFamily="34" charset="0"/>
                <a:cs typeface="Pyidaungsu" panose="020B0502040204020203" pitchFamily="34" charset="0"/>
              </a:rPr>
              <a:t>၁ ကော ၁း၂</a:t>
            </a:r>
          </a:p>
          <a:p>
            <a:r>
              <a:rPr lang="my-MM" altLang="en-US" sz="2400" dirty="0">
                <a:solidFill>
                  <a:schemeClr val="bg1"/>
                </a:solidFill>
                <a:latin typeface="Pyidaungsu" panose="020B0502040204020203" pitchFamily="34" charset="0"/>
                <a:cs typeface="Pyidaungsu" panose="020B0502040204020203" pitchFamily="34" charset="0"/>
              </a:rPr>
              <a:t>ယေရှုခရစ်အားဖြင့်အပြစ်နှင့်ကင်းစင်၍ သန့်ရှင်းသူ အရာ၌ခန့်ထားသောသူတည်းဟူသော ကောရိန္တု မြိူ့၌ ရှိသော ဘုရားသခင်၏ အသင်းတော်မှစ၍ ခပ်သိမ်းသောအရပ်၌ ငါတို့သခင် ယေရှုခရစ်ကို ပထနဌာပြူသောသူအပေါင်း တို့ကို ကြားလိုက်ပါ၏ </a:t>
            </a:r>
            <a:endParaRPr lang="en-US" altLang="en-US" sz="2400" dirty="0">
              <a:solidFill>
                <a:schemeClr val="bg1"/>
              </a:solidFill>
              <a:latin typeface="Pyidaungsu" panose="020B0502040204020203" pitchFamily="34" charset="0"/>
              <a:cs typeface="Pyidaungsu" panose="020B0502040204020203" pitchFamily="34" charset="0"/>
            </a:endParaRPr>
          </a:p>
        </p:txBody>
      </p:sp>
      <p:sp>
        <p:nvSpPr>
          <p:cNvPr id="145422" name="Text Box 51">
            <a:extLst>
              <a:ext uri="{FF2B5EF4-FFF2-40B4-BE49-F238E27FC236}">
                <a16:creationId xmlns:a16="http://schemas.microsoft.com/office/drawing/2014/main" id="{368B0AE8-0348-D0A2-C5D7-FDC999129034}"/>
              </a:ext>
            </a:extLst>
          </p:cNvPr>
          <p:cNvSpPr txBox="1">
            <a:spLocks noChangeArrowheads="1"/>
          </p:cNvSpPr>
          <p:nvPr/>
        </p:nvSpPr>
        <p:spPr bwMode="auto">
          <a:xfrm>
            <a:off x="1371636" y="4894231"/>
            <a:ext cx="6766560" cy="2560320"/>
          </a:xfrm>
          <a:prstGeom prst="rect">
            <a:avLst/>
          </a:prstGeom>
          <a:solidFill>
            <a:srgbClr val="000080"/>
          </a:solidFill>
          <a:ln w="57150">
            <a:solidFill>
              <a:schemeClr val="hlink"/>
            </a:solidFill>
            <a:miter lim="800000"/>
            <a:headEnd/>
            <a:tailEnd/>
          </a:ln>
          <a:effectLst>
            <a:outerShdw dist="99190" dir="3011666" algn="ctr" rotWithShape="0">
              <a:schemeClr val="tx1"/>
            </a:outerShdw>
          </a:effectLst>
        </p:spPr>
        <p:txBody>
          <a:bodyPr wrap="square"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my-MM" altLang="en-US" sz="2400" dirty="0">
                <a:solidFill>
                  <a:schemeClr val="bg1"/>
                </a:solidFill>
                <a:latin typeface="Pyidaungsu" panose="020B0502040204020203" pitchFamily="34" charset="0"/>
                <a:cs typeface="Pyidaungsu" panose="020B0502040204020203" pitchFamily="34" charset="0"/>
              </a:rPr>
              <a:t>ဧဖက် ၁း၃</a:t>
            </a:r>
          </a:p>
          <a:p>
            <a:r>
              <a:rPr lang="my-MM" altLang="en-US" sz="2400" dirty="0">
                <a:solidFill>
                  <a:schemeClr val="bg1"/>
                </a:solidFill>
                <a:latin typeface="Pyidaungsu" panose="020B0502040204020203" pitchFamily="34" charset="0"/>
                <a:cs typeface="Pyidaungsu" panose="020B0502040204020203" pitchFamily="34" charset="0"/>
              </a:rPr>
              <a:t>ငါတို့သည် ဘုရားသခင့်ရှေ့တော်၌ မေတ္တာအားဖြင့်သန့်ရှင်း လျက်အပြစ်ကင်းလွတ်လျက်ဖြစ်မည်အကြောင်း</a:t>
            </a:r>
            <a:endParaRPr lang="en-US" altLang="en-US" sz="2400" dirty="0">
              <a:solidFill>
                <a:schemeClr val="bg1"/>
              </a:solidFill>
              <a:latin typeface="Pyidaungsu" panose="020B0502040204020203" pitchFamily="34" charset="0"/>
              <a:cs typeface="Pyidaungsu" panose="020B0502040204020203" pitchFamily="34" charset="0"/>
            </a:endParaRPr>
          </a:p>
        </p:txBody>
      </p:sp>
      <p:sp>
        <p:nvSpPr>
          <p:cNvPr id="145427" name="Text Box 12">
            <a:extLst>
              <a:ext uri="{FF2B5EF4-FFF2-40B4-BE49-F238E27FC236}">
                <a16:creationId xmlns:a16="http://schemas.microsoft.com/office/drawing/2014/main" id="{8BEADA5F-BB94-4E56-0A3F-CA88C7832150}"/>
              </a:ext>
            </a:extLst>
          </p:cNvPr>
          <p:cNvSpPr txBox="1">
            <a:spLocks noChangeArrowheads="1"/>
          </p:cNvSpPr>
          <p:nvPr/>
        </p:nvSpPr>
        <p:spPr bwMode="auto">
          <a:xfrm>
            <a:off x="1378572" y="4894231"/>
            <a:ext cx="6766560" cy="2560320"/>
          </a:xfrm>
          <a:prstGeom prst="rect">
            <a:avLst/>
          </a:prstGeom>
          <a:solidFill>
            <a:srgbClr val="000080"/>
          </a:solidFill>
          <a:ln w="57150">
            <a:solidFill>
              <a:schemeClr val="hlink"/>
            </a:solidFill>
            <a:miter lim="800000"/>
            <a:headEnd/>
            <a:tailEnd/>
          </a:ln>
          <a:effectLst>
            <a:outerShdw dist="99190" dir="3011666" algn="ctr" rotWithShape="0">
              <a:schemeClr val="tx1"/>
            </a:outerShdw>
          </a:effec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my-MM" altLang="en-US" sz="2400" dirty="0">
                <a:solidFill>
                  <a:schemeClr val="bg1"/>
                </a:solidFill>
                <a:latin typeface="Pyidaungsu" panose="020B0502040204020203" pitchFamily="34" charset="0"/>
                <a:cs typeface="Pyidaungsu" panose="020B0502040204020203" pitchFamily="34" charset="0"/>
              </a:rPr>
              <a:t>ဖိလိပ္ပိ ၄း၄</a:t>
            </a:r>
          </a:p>
          <a:p>
            <a:r>
              <a:rPr lang="my-MM" altLang="en-US" sz="2400" dirty="0">
                <a:solidFill>
                  <a:schemeClr val="bg1"/>
                </a:solidFill>
                <a:latin typeface="Pyidaungsu" panose="020B0502040204020203" pitchFamily="34" charset="0"/>
                <a:cs typeface="Pyidaungsu" panose="020B0502040204020203" pitchFamily="34" charset="0"/>
              </a:rPr>
              <a:t>သခင်ဘုရား၌အစဉ်မပျက်ဝမ်းမြောက်ခြင်း ရှိကြလော့</a:t>
            </a:r>
            <a:endParaRPr lang="en-US" altLang="en-US" sz="2400" dirty="0">
              <a:solidFill>
                <a:schemeClr val="bg1"/>
              </a:solidFill>
              <a:latin typeface="Pyidaungsu" panose="020B0502040204020203" pitchFamily="34" charset="0"/>
              <a:cs typeface="Pyidaungsu" panose="020B0502040204020203" pitchFamily="34" charset="0"/>
            </a:endParaRPr>
          </a:p>
        </p:txBody>
      </p:sp>
      <p:sp>
        <p:nvSpPr>
          <p:cNvPr id="145428" name="Text Box 50">
            <a:extLst>
              <a:ext uri="{FF2B5EF4-FFF2-40B4-BE49-F238E27FC236}">
                <a16:creationId xmlns:a16="http://schemas.microsoft.com/office/drawing/2014/main" id="{150CFAE8-A6A5-52CA-A548-1C0242039F25}"/>
              </a:ext>
            </a:extLst>
          </p:cNvPr>
          <p:cNvSpPr txBox="1">
            <a:spLocks noChangeArrowheads="1"/>
          </p:cNvSpPr>
          <p:nvPr/>
        </p:nvSpPr>
        <p:spPr bwMode="auto">
          <a:xfrm>
            <a:off x="1416610" y="4894231"/>
            <a:ext cx="6766560" cy="2560320"/>
          </a:xfrm>
          <a:prstGeom prst="rect">
            <a:avLst/>
          </a:prstGeom>
          <a:solidFill>
            <a:srgbClr val="000080"/>
          </a:solidFill>
          <a:ln w="57150">
            <a:solidFill>
              <a:schemeClr val="hlink"/>
            </a:solidFill>
            <a:miter lim="800000"/>
            <a:headEnd/>
            <a:tailEnd/>
          </a:ln>
          <a:effectLst>
            <a:outerShdw dist="99190" dir="3011666" algn="ctr" rotWithShape="0">
              <a:schemeClr val="tx1"/>
            </a:outerShdw>
          </a:effec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my-MM" altLang="en-US" sz="2400" dirty="0">
                <a:solidFill>
                  <a:schemeClr val="bg1"/>
                </a:solidFill>
                <a:latin typeface="Pyidaungsu" panose="020B0502040204020203" pitchFamily="34" charset="0"/>
                <a:cs typeface="Pyidaungsu" panose="020B0502040204020203" pitchFamily="34" charset="0"/>
              </a:rPr>
              <a:t>ဂလာတိ ၃း၂</a:t>
            </a:r>
          </a:p>
          <a:p>
            <a:r>
              <a:rPr lang="my-MM" altLang="en-US" sz="2400" dirty="0">
                <a:solidFill>
                  <a:schemeClr val="bg1"/>
                </a:solidFill>
                <a:latin typeface="Pyidaungsu" panose="020B0502040204020203" pitchFamily="34" charset="0"/>
                <a:cs typeface="Pyidaungsu" panose="020B0502040204020203" pitchFamily="34" charset="0"/>
              </a:rPr>
              <a:t>မြေကြီးပေါ်မှာရှိသောအရာတို့ကိုစွဲလမ်းသောစိတ် မရှိကြနှင့်။ အထက်အရာတို့ ကိုသာစွဲလမ်းခြင်း ရှိကြလော့</a:t>
            </a:r>
            <a:endParaRPr lang="en-US" altLang="en-US" sz="2400" dirty="0">
              <a:solidFill>
                <a:schemeClr val="bg1"/>
              </a:solidFill>
              <a:latin typeface="Pyidaungsu" panose="020B0502040204020203" pitchFamily="34" charset="0"/>
              <a:cs typeface="Pyidaungsu" panose="020B0502040204020203" pitchFamily="34" charset="0"/>
            </a:endParaRPr>
          </a:p>
        </p:txBody>
      </p:sp>
    </p:spTree>
  </p:cSld>
  <p:clrMapOvr>
    <a:overrideClrMapping bg1="lt1" tx1="dk1" bg2="lt2" tx2="dk2" accent1="accent1" accent2="accent2" accent3="accent3" accent4="accent4" accent5="accent5" accent6="accent6" hlink="hlink" folHlink="folHlink"/>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1085453"/>
                                        </p:tgtEl>
                                        <p:attrNameLst>
                                          <p:attrName>style.visibility</p:attrName>
                                        </p:attrNameLst>
                                      </p:cBhvr>
                                      <p:to>
                                        <p:strVal val="visible"/>
                                      </p:to>
                                    </p:set>
                                    <p:anim calcmode="lin" valueType="num">
                                      <p:cBhvr>
                                        <p:cTn id="7" dur="500" fill="hold"/>
                                        <p:tgtEl>
                                          <p:spTgt spid="1085453"/>
                                        </p:tgtEl>
                                        <p:attrNameLst>
                                          <p:attrName>ppt_w</p:attrName>
                                        </p:attrNameLst>
                                      </p:cBhvr>
                                      <p:tavLst>
                                        <p:tav tm="0">
                                          <p:val>
                                            <p:fltVal val="0"/>
                                          </p:val>
                                        </p:tav>
                                        <p:tav tm="100000">
                                          <p:val>
                                            <p:strVal val="#ppt_w"/>
                                          </p:val>
                                        </p:tav>
                                      </p:tavLst>
                                    </p:anim>
                                    <p:anim calcmode="lin" valueType="num">
                                      <p:cBhvr>
                                        <p:cTn id="8" dur="500" fill="hold"/>
                                        <p:tgtEl>
                                          <p:spTgt spid="1085453"/>
                                        </p:tgtEl>
                                        <p:attrNameLst>
                                          <p:attrName>ppt_h</p:attrName>
                                        </p:attrNameLst>
                                      </p:cBhvr>
                                      <p:tavLst>
                                        <p:tav tm="0">
                                          <p:val>
                                            <p:fltVal val="0"/>
                                          </p:val>
                                        </p:tav>
                                        <p:tav tm="100000">
                                          <p:val>
                                            <p:strVal val="#ppt_h"/>
                                          </p:val>
                                        </p:tav>
                                      </p:tavLst>
                                    </p:anim>
                                    <p:anim calcmode="lin" valueType="num">
                                      <p:cBhvr>
                                        <p:cTn id="9" dur="500" fill="hold"/>
                                        <p:tgtEl>
                                          <p:spTgt spid="1085453"/>
                                        </p:tgtEl>
                                        <p:attrNameLst>
                                          <p:attrName>ppt_x</p:attrName>
                                        </p:attrNameLst>
                                      </p:cBhvr>
                                      <p:tavLst>
                                        <p:tav tm="0">
                                          <p:val>
                                            <p:fltVal val="0.5"/>
                                          </p:val>
                                        </p:tav>
                                        <p:tav tm="100000">
                                          <p:val>
                                            <p:strVal val="#ppt_x"/>
                                          </p:val>
                                        </p:tav>
                                      </p:tavLst>
                                    </p:anim>
                                    <p:anim calcmode="lin" valueType="num">
                                      <p:cBhvr>
                                        <p:cTn id="10" dur="500" fill="hold"/>
                                        <p:tgtEl>
                                          <p:spTgt spid="1085453"/>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145413"/>
                                        </p:tgtEl>
                                        <p:attrNameLst>
                                          <p:attrName>style.visibility</p:attrName>
                                        </p:attrNameLst>
                                      </p:cBhvr>
                                      <p:to>
                                        <p:strVal val="visible"/>
                                      </p:to>
                                    </p:set>
                                    <p:anim calcmode="lin" valueType="num">
                                      <p:cBhvr>
                                        <p:cTn id="15" dur="500" fill="hold"/>
                                        <p:tgtEl>
                                          <p:spTgt spid="145413"/>
                                        </p:tgtEl>
                                        <p:attrNameLst>
                                          <p:attrName>ppt_w</p:attrName>
                                        </p:attrNameLst>
                                      </p:cBhvr>
                                      <p:tavLst>
                                        <p:tav tm="0">
                                          <p:val>
                                            <p:fltVal val="0"/>
                                          </p:val>
                                        </p:tav>
                                        <p:tav tm="100000">
                                          <p:val>
                                            <p:strVal val="#ppt_w"/>
                                          </p:val>
                                        </p:tav>
                                      </p:tavLst>
                                    </p:anim>
                                    <p:anim calcmode="lin" valueType="num">
                                      <p:cBhvr>
                                        <p:cTn id="16" dur="500" fill="hold"/>
                                        <p:tgtEl>
                                          <p:spTgt spid="145413"/>
                                        </p:tgtEl>
                                        <p:attrNameLst>
                                          <p:attrName>ppt_h</p:attrName>
                                        </p:attrNameLst>
                                      </p:cBhvr>
                                      <p:tavLst>
                                        <p:tav tm="0">
                                          <p:val>
                                            <p:fltVal val="0"/>
                                          </p:val>
                                        </p:tav>
                                        <p:tav tm="100000">
                                          <p:val>
                                            <p:strVal val="#ppt_h"/>
                                          </p:val>
                                        </p:tav>
                                      </p:tavLst>
                                    </p:anim>
                                  </p:childTnLst>
                                </p:cTn>
                              </p:par>
                            </p:childTnLst>
                          </p:cTn>
                        </p:par>
                        <p:par>
                          <p:cTn id="17" fill="hold">
                            <p:stCondLst>
                              <p:cond delay="500"/>
                            </p:stCondLst>
                            <p:childTnLst>
                              <p:par>
                                <p:cTn id="18" presetID="23" presetClass="entr" presetSubtype="528" fill="hold" grpId="0" nodeType="afterEffect">
                                  <p:stCondLst>
                                    <p:cond delay="0"/>
                                  </p:stCondLst>
                                  <p:childTnLst>
                                    <p:set>
                                      <p:cBhvr>
                                        <p:cTn id="19" dur="1" fill="hold">
                                          <p:stCondLst>
                                            <p:cond delay="0"/>
                                          </p:stCondLst>
                                        </p:cTn>
                                        <p:tgtEl>
                                          <p:spTgt spid="1085493"/>
                                        </p:tgtEl>
                                        <p:attrNameLst>
                                          <p:attrName>style.visibility</p:attrName>
                                        </p:attrNameLst>
                                      </p:cBhvr>
                                      <p:to>
                                        <p:strVal val="visible"/>
                                      </p:to>
                                    </p:set>
                                    <p:anim calcmode="lin" valueType="num">
                                      <p:cBhvr>
                                        <p:cTn id="20" dur="500" fill="hold"/>
                                        <p:tgtEl>
                                          <p:spTgt spid="1085493"/>
                                        </p:tgtEl>
                                        <p:attrNameLst>
                                          <p:attrName>ppt_w</p:attrName>
                                        </p:attrNameLst>
                                      </p:cBhvr>
                                      <p:tavLst>
                                        <p:tav tm="0">
                                          <p:val>
                                            <p:fltVal val="0"/>
                                          </p:val>
                                        </p:tav>
                                        <p:tav tm="100000">
                                          <p:val>
                                            <p:strVal val="#ppt_w"/>
                                          </p:val>
                                        </p:tav>
                                      </p:tavLst>
                                    </p:anim>
                                    <p:anim calcmode="lin" valueType="num">
                                      <p:cBhvr>
                                        <p:cTn id="21" dur="500" fill="hold"/>
                                        <p:tgtEl>
                                          <p:spTgt spid="1085493"/>
                                        </p:tgtEl>
                                        <p:attrNameLst>
                                          <p:attrName>ppt_h</p:attrName>
                                        </p:attrNameLst>
                                      </p:cBhvr>
                                      <p:tavLst>
                                        <p:tav tm="0">
                                          <p:val>
                                            <p:fltVal val="0"/>
                                          </p:val>
                                        </p:tav>
                                        <p:tav tm="100000">
                                          <p:val>
                                            <p:strVal val="#ppt_h"/>
                                          </p:val>
                                        </p:tav>
                                      </p:tavLst>
                                    </p:anim>
                                    <p:anim calcmode="lin" valueType="num">
                                      <p:cBhvr>
                                        <p:cTn id="22" dur="500" fill="hold"/>
                                        <p:tgtEl>
                                          <p:spTgt spid="1085493"/>
                                        </p:tgtEl>
                                        <p:attrNameLst>
                                          <p:attrName>ppt_x</p:attrName>
                                        </p:attrNameLst>
                                      </p:cBhvr>
                                      <p:tavLst>
                                        <p:tav tm="0">
                                          <p:val>
                                            <p:fltVal val="0.5"/>
                                          </p:val>
                                        </p:tav>
                                        <p:tav tm="100000">
                                          <p:val>
                                            <p:strVal val="#ppt_x"/>
                                          </p:val>
                                        </p:tav>
                                      </p:tavLst>
                                    </p:anim>
                                    <p:anim calcmode="lin" valueType="num">
                                      <p:cBhvr>
                                        <p:cTn id="23" dur="500" fill="hold"/>
                                        <p:tgtEl>
                                          <p:spTgt spid="1085493"/>
                                        </p:tgtEl>
                                        <p:attrNameLst>
                                          <p:attrName>ppt_y</p:attrName>
                                        </p:attrNameLst>
                                      </p:cBhvr>
                                      <p:tavLst>
                                        <p:tav tm="0">
                                          <p:val>
                                            <p:fltVal val="0.5"/>
                                          </p:val>
                                        </p:tav>
                                        <p:tav tm="100000">
                                          <p:val>
                                            <p:strVal val="#ppt_y"/>
                                          </p:val>
                                        </p:tav>
                                      </p:tavLst>
                                    </p:anim>
                                  </p:childTnLst>
                                </p:cTn>
                              </p:par>
                            </p:childTnLst>
                          </p:cTn>
                        </p:par>
                        <p:par>
                          <p:cTn id="24" fill="hold">
                            <p:stCondLst>
                              <p:cond delay="1000"/>
                            </p:stCondLst>
                            <p:childTnLst>
                              <p:par>
                                <p:cTn id="25" presetID="23" presetClass="entr" presetSubtype="16" fill="hold" grpId="0" nodeType="afterEffect">
                                  <p:stCondLst>
                                    <p:cond delay="0"/>
                                  </p:stCondLst>
                                  <p:childTnLst>
                                    <p:set>
                                      <p:cBhvr>
                                        <p:cTn id="26" dur="1" fill="hold">
                                          <p:stCondLst>
                                            <p:cond delay="0"/>
                                          </p:stCondLst>
                                        </p:cTn>
                                        <p:tgtEl>
                                          <p:spTgt spid="145425"/>
                                        </p:tgtEl>
                                        <p:attrNameLst>
                                          <p:attrName>style.visibility</p:attrName>
                                        </p:attrNameLst>
                                      </p:cBhvr>
                                      <p:to>
                                        <p:strVal val="visible"/>
                                      </p:to>
                                    </p:set>
                                    <p:anim calcmode="lin" valueType="num">
                                      <p:cBhvr>
                                        <p:cTn id="27" dur="500" fill="hold"/>
                                        <p:tgtEl>
                                          <p:spTgt spid="145425"/>
                                        </p:tgtEl>
                                        <p:attrNameLst>
                                          <p:attrName>ppt_w</p:attrName>
                                        </p:attrNameLst>
                                      </p:cBhvr>
                                      <p:tavLst>
                                        <p:tav tm="0">
                                          <p:val>
                                            <p:fltVal val="0"/>
                                          </p:val>
                                        </p:tav>
                                        <p:tav tm="100000">
                                          <p:val>
                                            <p:strVal val="#ppt_w"/>
                                          </p:val>
                                        </p:tav>
                                      </p:tavLst>
                                    </p:anim>
                                    <p:anim calcmode="lin" valueType="num">
                                      <p:cBhvr>
                                        <p:cTn id="28" dur="500" fill="hold"/>
                                        <p:tgtEl>
                                          <p:spTgt spid="145425"/>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145418"/>
                                        </p:tgtEl>
                                        <p:attrNameLst>
                                          <p:attrName>style.visibility</p:attrName>
                                        </p:attrNameLst>
                                      </p:cBhvr>
                                      <p:to>
                                        <p:strVal val="visible"/>
                                      </p:to>
                                    </p:set>
                                    <p:anim calcmode="lin" valueType="num">
                                      <p:cBhvr>
                                        <p:cTn id="33" dur="500" fill="hold"/>
                                        <p:tgtEl>
                                          <p:spTgt spid="145418"/>
                                        </p:tgtEl>
                                        <p:attrNameLst>
                                          <p:attrName>ppt_w</p:attrName>
                                        </p:attrNameLst>
                                      </p:cBhvr>
                                      <p:tavLst>
                                        <p:tav tm="0">
                                          <p:val>
                                            <p:fltVal val="0"/>
                                          </p:val>
                                        </p:tav>
                                        <p:tav tm="100000">
                                          <p:val>
                                            <p:strVal val="#ppt_w"/>
                                          </p:val>
                                        </p:tav>
                                      </p:tavLst>
                                    </p:anim>
                                    <p:anim calcmode="lin" valueType="num">
                                      <p:cBhvr>
                                        <p:cTn id="34" dur="500" fill="hold"/>
                                        <p:tgtEl>
                                          <p:spTgt spid="145418"/>
                                        </p:tgtEl>
                                        <p:attrNameLst>
                                          <p:attrName>ppt_h</p:attrName>
                                        </p:attrNameLst>
                                      </p:cBhvr>
                                      <p:tavLst>
                                        <p:tav tm="0">
                                          <p:val>
                                            <p:fltVal val="0"/>
                                          </p:val>
                                        </p:tav>
                                        <p:tav tm="100000">
                                          <p:val>
                                            <p:strVal val="#ppt_h"/>
                                          </p:val>
                                        </p:tav>
                                      </p:tavLst>
                                    </p:anim>
                                  </p:childTnLst>
                                </p:cTn>
                              </p:par>
                            </p:childTnLst>
                          </p:cTn>
                        </p:par>
                        <p:par>
                          <p:cTn id="35" fill="hold">
                            <p:stCondLst>
                              <p:cond delay="500"/>
                            </p:stCondLst>
                            <p:childTnLst>
                              <p:par>
                                <p:cTn id="36" presetID="23" presetClass="entr" presetSubtype="16" fill="hold" grpId="0" nodeType="afterEffect">
                                  <p:stCondLst>
                                    <p:cond delay="0"/>
                                  </p:stCondLst>
                                  <p:childTnLst>
                                    <p:set>
                                      <p:cBhvr>
                                        <p:cTn id="37" dur="1" fill="hold">
                                          <p:stCondLst>
                                            <p:cond delay="0"/>
                                          </p:stCondLst>
                                        </p:cTn>
                                        <p:tgtEl>
                                          <p:spTgt spid="145426"/>
                                        </p:tgtEl>
                                        <p:attrNameLst>
                                          <p:attrName>style.visibility</p:attrName>
                                        </p:attrNameLst>
                                      </p:cBhvr>
                                      <p:to>
                                        <p:strVal val="visible"/>
                                      </p:to>
                                    </p:set>
                                    <p:anim calcmode="lin" valueType="num">
                                      <p:cBhvr>
                                        <p:cTn id="38" dur="500" fill="hold"/>
                                        <p:tgtEl>
                                          <p:spTgt spid="145426"/>
                                        </p:tgtEl>
                                        <p:attrNameLst>
                                          <p:attrName>ppt_w</p:attrName>
                                        </p:attrNameLst>
                                      </p:cBhvr>
                                      <p:tavLst>
                                        <p:tav tm="0">
                                          <p:val>
                                            <p:fltVal val="0"/>
                                          </p:val>
                                        </p:tav>
                                        <p:tav tm="100000">
                                          <p:val>
                                            <p:strVal val="#ppt_w"/>
                                          </p:val>
                                        </p:tav>
                                      </p:tavLst>
                                    </p:anim>
                                    <p:anim calcmode="lin" valueType="num">
                                      <p:cBhvr>
                                        <p:cTn id="39" dur="500" fill="hold"/>
                                        <p:tgtEl>
                                          <p:spTgt spid="145426"/>
                                        </p:tgtEl>
                                        <p:attrNameLst>
                                          <p:attrName>ppt_h</p:attrName>
                                        </p:attrNameLst>
                                      </p:cBhvr>
                                      <p:tavLst>
                                        <p:tav tm="0">
                                          <p:val>
                                            <p:flt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nodeType="clickEffect">
                                  <p:stCondLst>
                                    <p:cond delay="0"/>
                                  </p:stCondLst>
                                  <p:childTnLst>
                                    <p:set>
                                      <p:cBhvr>
                                        <p:cTn id="43" dur="1" fill="hold">
                                          <p:stCondLst>
                                            <p:cond delay="0"/>
                                          </p:stCondLst>
                                        </p:cTn>
                                        <p:tgtEl>
                                          <p:spTgt spid="145416"/>
                                        </p:tgtEl>
                                        <p:attrNameLst>
                                          <p:attrName>style.visibility</p:attrName>
                                        </p:attrNameLst>
                                      </p:cBhvr>
                                      <p:to>
                                        <p:strVal val="visible"/>
                                      </p:to>
                                    </p:set>
                                    <p:anim calcmode="lin" valueType="num">
                                      <p:cBhvr>
                                        <p:cTn id="44" dur="500" fill="hold"/>
                                        <p:tgtEl>
                                          <p:spTgt spid="145416"/>
                                        </p:tgtEl>
                                        <p:attrNameLst>
                                          <p:attrName>ppt_w</p:attrName>
                                        </p:attrNameLst>
                                      </p:cBhvr>
                                      <p:tavLst>
                                        <p:tav tm="0">
                                          <p:val>
                                            <p:fltVal val="0"/>
                                          </p:val>
                                        </p:tav>
                                        <p:tav tm="100000">
                                          <p:val>
                                            <p:strVal val="#ppt_w"/>
                                          </p:val>
                                        </p:tav>
                                      </p:tavLst>
                                    </p:anim>
                                    <p:anim calcmode="lin" valueType="num">
                                      <p:cBhvr>
                                        <p:cTn id="45" dur="500" fill="hold"/>
                                        <p:tgtEl>
                                          <p:spTgt spid="145416"/>
                                        </p:tgtEl>
                                        <p:attrNameLst>
                                          <p:attrName>ppt_h</p:attrName>
                                        </p:attrNameLst>
                                      </p:cBhvr>
                                      <p:tavLst>
                                        <p:tav tm="0">
                                          <p:val>
                                            <p:fltVal val="0"/>
                                          </p:val>
                                        </p:tav>
                                        <p:tav tm="100000">
                                          <p:val>
                                            <p:strVal val="#ppt_h"/>
                                          </p:val>
                                        </p:tav>
                                      </p:tavLst>
                                    </p:anim>
                                  </p:childTnLst>
                                </p:cTn>
                              </p:par>
                            </p:childTnLst>
                          </p:cTn>
                        </p:par>
                        <p:par>
                          <p:cTn id="46" fill="hold">
                            <p:stCondLst>
                              <p:cond delay="500"/>
                            </p:stCondLst>
                            <p:childTnLst>
                              <p:par>
                                <p:cTn id="47" presetID="23" presetClass="entr" presetSubtype="16" fill="hold" grpId="0" nodeType="afterEffect">
                                  <p:stCondLst>
                                    <p:cond delay="0"/>
                                  </p:stCondLst>
                                  <p:childTnLst>
                                    <p:set>
                                      <p:cBhvr>
                                        <p:cTn id="48" dur="1" fill="hold">
                                          <p:stCondLst>
                                            <p:cond delay="0"/>
                                          </p:stCondLst>
                                        </p:cTn>
                                        <p:tgtEl>
                                          <p:spTgt spid="145423"/>
                                        </p:tgtEl>
                                        <p:attrNameLst>
                                          <p:attrName>style.visibility</p:attrName>
                                        </p:attrNameLst>
                                      </p:cBhvr>
                                      <p:to>
                                        <p:strVal val="visible"/>
                                      </p:to>
                                    </p:set>
                                    <p:anim calcmode="lin" valueType="num">
                                      <p:cBhvr>
                                        <p:cTn id="49" dur="500" fill="hold"/>
                                        <p:tgtEl>
                                          <p:spTgt spid="145423"/>
                                        </p:tgtEl>
                                        <p:attrNameLst>
                                          <p:attrName>ppt_w</p:attrName>
                                        </p:attrNameLst>
                                      </p:cBhvr>
                                      <p:tavLst>
                                        <p:tav tm="0">
                                          <p:val>
                                            <p:fltVal val="0"/>
                                          </p:val>
                                        </p:tav>
                                        <p:tav tm="100000">
                                          <p:val>
                                            <p:strVal val="#ppt_w"/>
                                          </p:val>
                                        </p:tav>
                                      </p:tavLst>
                                    </p:anim>
                                    <p:anim calcmode="lin" valueType="num">
                                      <p:cBhvr>
                                        <p:cTn id="50" dur="500" fill="hold"/>
                                        <p:tgtEl>
                                          <p:spTgt spid="145423"/>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528"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p:cTn id="55" dur="500" fill="hold"/>
                                        <p:tgtEl>
                                          <p:spTgt spid="7"/>
                                        </p:tgtEl>
                                        <p:attrNameLst>
                                          <p:attrName>ppt_w</p:attrName>
                                        </p:attrNameLst>
                                      </p:cBhvr>
                                      <p:tavLst>
                                        <p:tav tm="0">
                                          <p:val>
                                            <p:fltVal val="0"/>
                                          </p:val>
                                        </p:tav>
                                        <p:tav tm="100000">
                                          <p:val>
                                            <p:strVal val="#ppt_w"/>
                                          </p:val>
                                        </p:tav>
                                      </p:tavLst>
                                    </p:anim>
                                    <p:anim calcmode="lin" valueType="num">
                                      <p:cBhvr>
                                        <p:cTn id="56" dur="500" fill="hold"/>
                                        <p:tgtEl>
                                          <p:spTgt spid="7"/>
                                        </p:tgtEl>
                                        <p:attrNameLst>
                                          <p:attrName>ppt_h</p:attrName>
                                        </p:attrNameLst>
                                      </p:cBhvr>
                                      <p:tavLst>
                                        <p:tav tm="0">
                                          <p:val>
                                            <p:fltVal val="0"/>
                                          </p:val>
                                        </p:tav>
                                        <p:tav tm="100000">
                                          <p:val>
                                            <p:strVal val="#ppt_h"/>
                                          </p:val>
                                        </p:tav>
                                      </p:tavLst>
                                    </p:anim>
                                    <p:anim calcmode="lin" valueType="num">
                                      <p:cBhvr>
                                        <p:cTn id="57" dur="500" fill="hold"/>
                                        <p:tgtEl>
                                          <p:spTgt spid="7"/>
                                        </p:tgtEl>
                                        <p:attrNameLst>
                                          <p:attrName>ppt_x</p:attrName>
                                        </p:attrNameLst>
                                      </p:cBhvr>
                                      <p:tavLst>
                                        <p:tav tm="0">
                                          <p:val>
                                            <p:fltVal val="0.5"/>
                                          </p:val>
                                        </p:tav>
                                        <p:tav tm="100000">
                                          <p:val>
                                            <p:strVal val="#ppt_x"/>
                                          </p:val>
                                        </p:tav>
                                      </p:tavLst>
                                    </p:anim>
                                    <p:anim calcmode="lin" valueType="num">
                                      <p:cBhvr>
                                        <p:cTn id="58" dur="500" fill="hold"/>
                                        <p:tgtEl>
                                          <p:spTgt spid="7"/>
                                        </p:tgtEl>
                                        <p:attrNameLst>
                                          <p:attrName>ppt_y</p:attrName>
                                        </p:attrNameLst>
                                      </p:cBhvr>
                                      <p:tavLst>
                                        <p:tav tm="0">
                                          <p:val>
                                            <p:fltVal val="0.5"/>
                                          </p:val>
                                        </p:tav>
                                        <p:tav tm="100000">
                                          <p:val>
                                            <p:strVal val="#ppt_y"/>
                                          </p:val>
                                        </p:tav>
                                      </p:tavLst>
                                    </p:anim>
                                  </p:childTnLst>
                                </p:cTn>
                              </p:par>
                            </p:childTnLst>
                          </p:cTn>
                        </p:par>
                        <p:par>
                          <p:cTn id="59" fill="hold">
                            <p:stCondLst>
                              <p:cond delay="500"/>
                            </p:stCondLst>
                            <p:childTnLst>
                              <p:par>
                                <p:cTn id="60" presetID="23" presetClass="entr" presetSubtype="528" fill="hold" grpId="0" nodeType="afterEffect">
                                  <p:stCondLst>
                                    <p:cond delay="0"/>
                                  </p:stCondLst>
                                  <p:childTnLst>
                                    <p:set>
                                      <p:cBhvr>
                                        <p:cTn id="61" dur="1" fill="hold">
                                          <p:stCondLst>
                                            <p:cond delay="0"/>
                                          </p:stCondLst>
                                        </p:cTn>
                                        <p:tgtEl>
                                          <p:spTgt spid="1085494"/>
                                        </p:tgtEl>
                                        <p:attrNameLst>
                                          <p:attrName>style.visibility</p:attrName>
                                        </p:attrNameLst>
                                      </p:cBhvr>
                                      <p:to>
                                        <p:strVal val="visible"/>
                                      </p:to>
                                    </p:set>
                                    <p:anim calcmode="lin" valueType="num">
                                      <p:cBhvr>
                                        <p:cTn id="62" dur="500" fill="hold"/>
                                        <p:tgtEl>
                                          <p:spTgt spid="1085494"/>
                                        </p:tgtEl>
                                        <p:attrNameLst>
                                          <p:attrName>ppt_w</p:attrName>
                                        </p:attrNameLst>
                                      </p:cBhvr>
                                      <p:tavLst>
                                        <p:tav tm="0">
                                          <p:val>
                                            <p:fltVal val="0"/>
                                          </p:val>
                                        </p:tav>
                                        <p:tav tm="100000">
                                          <p:val>
                                            <p:strVal val="#ppt_w"/>
                                          </p:val>
                                        </p:tav>
                                      </p:tavLst>
                                    </p:anim>
                                    <p:anim calcmode="lin" valueType="num">
                                      <p:cBhvr>
                                        <p:cTn id="63" dur="500" fill="hold"/>
                                        <p:tgtEl>
                                          <p:spTgt spid="1085494"/>
                                        </p:tgtEl>
                                        <p:attrNameLst>
                                          <p:attrName>ppt_h</p:attrName>
                                        </p:attrNameLst>
                                      </p:cBhvr>
                                      <p:tavLst>
                                        <p:tav tm="0">
                                          <p:val>
                                            <p:fltVal val="0"/>
                                          </p:val>
                                        </p:tav>
                                        <p:tav tm="100000">
                                          <p:val>
                                            <p:strVal val="#ppt_h"/>
                                          </p:val>
                                        </p:tav>
                                      </p:tavLst>
                                    </p:anim>
                                    <p:anim calcmode="lin" valueType="num">
                                      <p:cBhvr>
                                        <p:cTn id="64" dur="500" fill="hold"/>
                                        <p:tgtEl>
                                          <p:spTgt spid="1085494"/>
                                        </p:tgtEl>
                                        <p:attrNameLst>
                                          <p:attrName>ppt_x</p:attrName>
                                        </p:attrNameLst>
                                      </p:cBhvr>
                                      <p:tavLst>
                                        <p:tav tm="0">
                                          <p:val>
                                            <p:fltVal val="0.5"/>
                                          </p:val>
                                        </p:tav>
                                        <p:tav tm="100000">
                                          <p:val>
                                            <p:strVal val="#ppt_x"/>
                                          </p:val>
                                        </p:tav>
                                      </p:tavLst>
                                    </p:anim>
                                    <p:anim calcmode="lin" valueType="num">
                                      <p:cBhvr>
                                        <p:cTn id="65" dur="500" fill="hold"/>
                                        <p:tgtEl>
                                          <p:spTgt spid="1085494"/>
                                        </p:tgtEl>
                                        <p:attrNameLst>
                                          <p:attrName>ppt_y</p:attrName>
                                        </p:attrNameLst>
                                      </p:cBhvr>
                                      <p:tavLst>
                                        <p:tav tm="0">
                                          <p:val>
                                            <p:fltVal val="0.5"/>
                                          </p:val>
                                        </p:tav>
                                        <p:tav tm="100000">
                                          <p:val>
                                            <p:strVal val="#ppt_y"/>
                                          </p:val>
                                        </p:tav>
                                      </p:tavLst>
                                    </p:anim>
                                  </p:childTnLst>
                                </p:cTn>
                              </p:par>
                            </p:childTnLst>
                          </p:cTn>
                        </p:par>
                        <p:par>
                          <p:cTn id="66" fill="hold">
                            <p:stCondLst>
                              <p:cond delay="1000"/>
                            </p:stCondLst>
                            <p:childTnLst>
                              <p:par>
                                <p:cTn id="67" presetID="23" presetClass="entr" presetSubtype="16" fill="hold" grpId="0" nodeType="afterEffect">
                                  <p:stCondLst>
                                    <p:cond delay="0"/>
                                  </p:stCondLst>
                                  <p:childTnLst>
                                    <p:set>
                                      <p:cBhvr>
                                        <p:cTn id="68" dur="1" fill="hold">
                                          <p:stCondLst>
                                            <p:cond delay="0"/>
                                          </p:stCondLst>
                                        </p:cTn>
                                        <p:tgtEl>
                                          <p:spTgt spid="145424"/>
                                        </p:tgtEl>
                                        <p:attrNameLst>
                                          <p:attrName>style.visibility</p:attrName>
                                        </p:attrNameLst>
                                      </p:cBhvr>
                                      <p:to>
                                        <p:strVal val="visible"/>
                                      </p:to>
                                    </p:set>
                                    <p:anim calcmode="lin" valueType="num">
                                      <p:cBhvr>
                                        <p:cTn id="69" dur="500" fill="hold"/>
                                        <p:tgtEl>
                                          <p:spTgt spid="145424"/>
                                        </p:tgtEl>
                                        <p:attrNameLst>
                                          <p:attrName>ppt_w</p:attrName>
                                        </p:attrNameLst>
                                      </p:cBhvr>
                                      <p:tavLst>
                                        <p:tav tm="0">
                                          <p:val>
                                            <p:fltVal val="0"/>
                                          </p:val>
                                        </p:tav>
                                        <p:tav tm="100000">
                                          <p:val>
                                            <p:strVal val="#ppt_w"/>
                                          </p:val>
                                        </p:tav>
                                      </p:tavLst>
                                    </p:anim>
                                    <p:anim calcmode="lin" valueType="num">
                                      <p:cBhvr>
                                        <p:cTn id="70" dur="500" fill="hold"/>
                                        <p:tgtEl>
                                          <p:spTgt spid="145424"/>
                                        </p:tgtEl>
                                        <p:attrNameLst>
                                          <p:attrName>ppt_h</p:attrName>
                                        </p:attrNameLst>
                                      </p:cBhvr>
                                      <p:tavLst>
                                        <p:tav tm="0">
                                          <p:val>
                                            <p:fltVal val="0"/>
                                          </p:val>
                                        </p:tav>
                                        <p:tav tm="100000">
                                          <p:val>
                                            <p:strVal val="#ppt_h"/>
                                          </p:val>
                                        </p:tav>
                                      </p:tavLst>
                                    </p:anim>
                                  </p:childTnLst>
                                </p:cTn>
                              </p:par>
                            </p:childTnLst>
                          </p:cTn>
                        </p:par>
                      </p:childTnLst>
                    </p:cTn>
                  </p:par>
                  <p:par>
                    <p:cTn id="71" fill="hold">
                      <p:stCondLst>
                        <p:cond delay="indefinite"/>
                      </p:stCondLst>
                      <p:childTnLst>
                        <p:par>
                          <p:cTn id="72" fill="hold">
                            <p:stCondLst>
                              <p:cond delay="0"/>
                            </p:stCondLst>
                            <p:childTnLst>
                              <p:par>
                                <p:cTn id="73" presetID="23" presetClass="entr" presetSubtype="16" fill="hold" nodeType="clickEffect">
                                  <p:stCondLst>
                                    <p:cond delay="0"/>
                                  </p:stCondLst>
                                  <p:childTnLst>
                                    <p:set>
                                      <p:cBhvr>
                                        <p:cTn id="74" dur="1" fill="hold">
                                          <p:stCondLst>
                                            <p:cond delay="0"/>
                                          </p:stCondLst>
                                        </p:cTn>
                                        <p:tgtEl>
                                          <p:spTgt spid="145414"/>
                                        </p:tgtEl>
                                        <p:attrNameLst>
                                          <p:attrName>style.visibility</p:attrName>
                                        </p:attrNameLst>
                                      </p:cBhvr>
                                      <p:to>
                                        <p:strVal val="visible"/>
                                      </p:to>
                                    </p:set>
                                    <p:anim calcmode="lin" valueType="num">
                                      <p:cBhvr>
                                        <p:cTn id="75" dur="500" fill="hold"/>
                                        <p:tgtEl>
                                          <p:spTgt spid="145414"/>
                                        </p:tgtEl>
                                        <p:attrNameLst>
                                          <p:attrName>ppt_w</p:attrName>
                                        </p:attrNameLst>
                                      </p:cBhvr>
                                      <p:tavLst>
                                        <p:tav tm="0">
                                          <p:val>
                                            <p:fltVal val="0"/>
                                          </p:val>
                                        </p:tav>
                                        <p:tav tm="100000">
                                          <p:val>
                                            <p:strVal val="#ppt_w"/>
                                          </p:val>
                                        </p:tav>
                                      </p:tavLst>
                                    </p:anim>
                                    <p:anim calcmode="lin" valueType="num">
                                      <p:cBhvr>
                                        <p:cTn id="76" dur="500" fill="hold"/>
                                        <p:tgtEl>
                                          <p:spTgt spid="145414"/>
                                        </p:tgtEl>
                                        <p:attrNameLst>
                                          <p:attrName>ppt_h</p:attrName>
                                        </p:attrNameLst>
                                      </p:cBhvr>
                                      <p:tavLst>
                                        <p:tav tm="0">
                                          <p:val>
                                            <p:fltVal val="0"/>
                                          </p:val>
                                        </p:tav>
                                        <p:tav tm="100000">
                                          <p:val>
                                            <p:strVal val="#ppt_h"/>
                                          </p:val>
                                        </p:tav>
                                      </p:tavLst>
                                    </p:anim>
                                  </p:childTnLst>
                                </p:cTn>
                              </p:par>
                            </p:childTnLst>
                          </p:cTn>
                        </p:par>
                        <p:par>
                          <p:cTn id="77" fill="hold">
                            <p:stCondLst>
                              <p:cond delay="500"/>
                            </p:stCondLst>
                            <p:childTnLst>
                              <p:par>
                                <p:cTn id="78" presetID="23" presetClass="entr" presetSubtype="16" fill="hold" grpId="0" nodeType="afterEffect">
                                  <p:stCondLst>
                                    <p:cond delay="0"/>
                                  </p:stCondLst>
                                  <p:childTnLst>
                                    <p:set>
                                      <p:cBhvr>
                                        <p:cTn id="79" dur="1" fill="hold">
                                          <p:stCondLst>
                                            <p:cond delay="0"/>
                                          </p:stCondLst>
                                        </p:cTn>
                                        <p:tgtEl>
                                          <p:spTgt spid="145422"/>
                                        </p:tgtEl>
                                        <p:attrNameLst>
                                          <p:attrName>style.visibility</p:attrName>
                                        </p:attrNameLst>
                                      </p:cBhvr>
                                      <p:to>
                                        <p:strVal val="visible"/>
                                      </p:to>
                                    </p:set>
                                    <p:anim calcmode="lin" valueType="num">
                                      <p:cBhvr>
                                        <p:cTn id="80" dur="500" fill="hold"/>
                                        <p:tgtEl>
                                          <p:spTgt spid="145422"/>
                                        </p:tgtEl>
                                        <p:attrNameLst>
                                          <p:attrName>ppt_w</p:attrName>
                                        </p:attrNameLst>
                                      </p:cBhvr>
                                      <p:tavLst>
                                        <p:tav tm="0">
                                          <p:val>
                                            <p:fltVal val="0"/>
                                          </p:val>
                                        </p:tav>
                                        <p:tav tm="100000">
                                          <p:val>
                                            <p:strVal val="#ppt_w"/>
                                          </p:val>
                                        </p:tav>
                                      </p:tavLst>
                                    </p:anim>
                                    <p:anim calcmode="lin" valueType="num">
                                      <p:cBhvr>
                                        <p:cTn id="81" dur="500" fill="hold"/>
                                        <p:tgtEl>
                                          <p:spTgt spid="145422"/>
                                        </p:tgtEl>
                                        <p:attrNameLst>
                                          <p:attrName>ppt_h</p:attrName>
                                        </p:attrNameLst>
                                      </p:cBhvr>
                                      <p:tavLst>
                                        <p:tav tm="0">
                                          <p:val>
                                            <p:fltVal val="0"/>
                                          </p:val>
                                        </p:tav>
                                        <p:tav tm="100000">
                                          <p:val>
                                            <p:strVal val="#ppt_h"/>
                                          </p:val>
                                        </p:tav>
                                      </p:tavLst>
                                    </p:anim>
                                  </p:childTnLst>
                                </p:cTn>
                              </p:par>
                            </p:childTnLst>
                          </p:cTn>
                        </p:par>
                      </p:childTnLst>
                    </p:cTn>
                  </p:par>
                  <p:par>
                    <p:cTn id="82" fill="hold">
                      <p:stCondLst>
                        <p:cond delay="indefinite"/>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145415"/>
                                        </p:tgtEl>
                                        <p:attrNameLst>
                                          <p:attrName>style.visibility</p:attrName>
                                        </p:attrNameLst>
                                      </p:cBhvr>
                                      <p:to>
                                        <p:strVal val="visible"/>
                                      </p:to>
                                    </p:set>
                                    <p:anim calcmode="lin" valueType="num">
                                      <p:cBhvr>
                                        <p:cTn id="86" dur="500" fill="hold"/>
                                        <p:tgtEl>
                                          <p:spTgt spid="145415"/>
                                        </p:tgtEl>
                                        <p:attrNameLst>
                                          <p:attrName>ppt_w</p:attrName>
                                        </p:attrNameLst>
                                      </p:cBhvr>
                                      <p:tavLst>
                                        <p:tav tm="0">
                                          <p:val>
                                            <p:fltVal val="0"/>
                                          </p:val>
                                        </p:tav>
                                        <p:tav tm="100000">
                                          <p:val>
                                            <p:strVal val="#ppt_w"/>
                                          </p:val>
                                        </p:tav>
                                      </p:tavLst>
                                    </p:anim>
                                    <p:anim calcmode="lin" valueType="num">
                                      <p:cBhvr>
                                        <p:cTn id="87" dur="500" fill="hold"/>
                                        <p:tgtEl>
                                          <p:spTgt spid="145415"/>
                                        </p:tgtEl>
                                        <p:attrNameLst>
                                          <p:attrName>ppt_h</p:attrName>
                                        </p:attrNameLst>
                                      </p:cBhvr>
                                      <p:tavLst>
                                        <p:tav tm="0">
                                          <p:val>
                                            <p:fltVal val="0"/>
                                          </p:val>
                                        </p:tav>
                                        <p:tav tm="100000">
                                          <p:val>
                                            <p:strVal val="#ppt_h"/>
                                          </p:val>
                                        </p:tav>
                                      </p:tavLst>
                                    </p:anim>
                                  </p:childTnLst>
                                </p:cTn>
                              </p:par>
                            </p:childTnLst>
                          </p:cTn>
                        </p:par>
                        <p:par>
                          <p:cTn id="88" fill="hold">
                            <p:stCondLst>
                              <p:cond delay="500"/>
                            </p:stCondLst>
                            <p:childTnLst>
                              <p:par>
                                <p:cTn id="89" presetID="23" presetClass="entr" presetSubtype="16" fill="hold" grpId="0" nodeType="afterEffect">
                                  <p:stCondLst>
                                    <p:cond delay="0"/>
                                  </p:stCondLst>
                                  <p:childTnLst>
                                    <p:set>
                                      <p:cBhvr>
                                        <p:cTn id="90" dur="1" fill="hold">
                                          <p:stCondLst>
                                            <p:cond delay="0"/>
                                          </p:stCondLst>
                                        </p:cTn>
                                        <p:tgtEl>
                                          <p:spTgt spid="145427"/>
                                        </p:tgtEl>
                                        <p:attrNameLst>
                                          <p:attrName>style.visibility</p:attrName>
                                        </p:attrNameLst>
                                      </p:cBhvr>
                                      <p:to>
                                        <p:strVal val="visible"/>
                                      </p:to>
                                    </p:set>
                                    <p:anim calcmode="lin" valueType="num">
                                      <p:cBhvr>
                                        <p:cTn id="91" dur="500" fill="hold"/>
                                        <p:tgtEl>
                                          <p:spTgt spid="145427"/>
                                        </p:tgtEl>
                                        <p:attrNameLst>
                                          <p:attrName>ppt_w</p:attrName>
                                        </p:attrNameLst>
                                      </p:cBhvr>
                                      <p:tavLst>
                                        <p:tav tm="0">
                                          <p:val>
                                            <p:fltVal val="0"/>
                                          </p:val>
                                        </p:tav>
                                        <p:tav tm="100000">
                                          <p:val>
                                            <p:strVal val="#ppt_w"/>
                                          </p:val>
                                        </p:tav>
                                      </p:tavLst>
                                    </p:anim>
                                    <p:anim calcmode="lin" valueType="num">
                                      <p:cBhvr>
                                        <p:cTn id="92" dur="500" fill="hold"/>
                                        <p:tgtEl>
                                          <p:spTgt spid="145427"/>
                                        </p:tgtEl>
                                        <p:attrNameLst>
                                          <p:attrName>ppt_h</p:attrName>
                                        </p:attrNameLst>
                                      </p:cBhvr>
                                      <p:tavLst>
                                        <p:tav tm="0">
                                          <p:val>
                                            <p:fltVal val="0"/>
                                          </p:val>
                                        </p:tav>
                                        <p:tav tm="100000">
                                          <p:val>
                                            <p:strVal val="#ppt_h"/>
                                          </p:val>
                                        </p:tav>
                                      </p:tavLst>
                                    </p:anim>
                                  </p:childTnLst>
                                </p:cTn>
                              </p:par>
                            </p:childTnLst>
                          </p:cTn>
                        </p:par>
                      </p:childTnLst>
                    </p:cTn>
                  </p:par>
                  <p:par>
                    <p:cTn id="93" fill="hold">
                      <p:stCondLst>
                        <p:cond delay="indefinite"/>
                      </p:stCondLst>
                      <p:childTnLst>
                        <p:par>
                          <p:cTn id="94" fill="hold">
                            <p:stCondLst>
                              <p:cond delay="0"/>
                            </p:stCondLst>
                            <p:childTnLst>
                              <p:par>
                                <p:cTn id="95" presetID="23" presetClass="entr" presetSubtype="16" fill="hold" nodeType="clickEffect">
                                  <p:stCondLst>
                                    <p:cond delay="0"/>
                                  </p:stCondLst>
                                  <p:childTnLst>
                                    <p:set>
                                      <p:cBhvr>
                                        <p:cTn id="96" dur="1" fill="hold">
                                          <p:stCondLst>
                                            <p:cond delay="0"/>
                                          </p:stCondLst>
                                        </p:cTn>
                                        <p:tgtEl>
                                          <p:spTgt spid="145419"/>
                                        </p:tgtEl>
                                        <p:attrNameLst>
                                          <p:attrName>style.visibility</p:attrName>
                                        </p:attrNameLst>
                                      </p:cBhvr>
                                      <p:to>
                                        <p:strVal val="visible"/>
                                      </p:to>
                                    </p:set>
                                    <p:anim calcmode="lin" valueType="num">
                                      <p:cBhvr>
                                        <p:cTn id="97" dur="500" fill="hold"/>
                                        <p:tgtEl>
                                          <p:spTgt spid="145419"/>
                                        </p:tgtEl>
                                        <p:attrNameLst>
                                          <p:attrName>ppt_w</p:attrName>
                                        </p:attrNameLst>
                                      </p:cBhvr>
                                      <p:tavLst>
                                        <p:tav tm="0">
                                          <p:val>
                                            <p:fltVal val="0"/>
                                          </p:val>
                                        </p:tav>
                                        <p:tav tm="100000">
                                          <p:val>
                                            <p:strVal val="#ppt_w"/>
                                          </p:val>
                                        </p:tav>
                                      </p:tavLst>
                                    </p:anim>
                                    <p:anim calcmode="lin" valueType="num">
                                      <p:cBhvr>
                                        <p:cTn id="98" dur="500" fill="hold"/>
                                        <p:tgtEl>
                                          <p:spTgt spid="145419"/>
                                        </p:tgtEl>
                                        <p:attrNameLst>
                                          <p:attrName>ppt_h</p:attrName>
                                        </p:attrNameLst>
                                      </p:cBhvr>
                                      <p:tavLst>
                                        <p:tav tm="0">
                                          <p:val>
                                            <p:fltVal val="0"/>
                                          </p:val>
                                        </p:tav>
                                        <p:tav tm="100000">
                                          <p:val>
                                            <p:strVal val="#ppt_h"/>
                                          </p:val>
                                        </p:tav>
                                      </p:tavLst>
                                    </p:anim>
                                  </p:childTnLst>
                                </p:cTn>
                              </p:par>
                            </p:childTnLst>
                          </p:cTn>
                        </p:par>
                        <p:par>
                          <p:cTn id="99" fill="hold">
                            <p:stCondLst>
                              <p:cond delay="500"/>
                            </p:stCondLst>
                            <p:childTnLst>
                              <p:par>
                                <p:cTn id="100" presetID="23" presetClass="entr" presetSubtype="16" fill="hold" grpId="0" nodeType="afterEffect">
                                  <p:stCondLst>
                                    <p:cond delay="0"/>
                                  </p:stCondLst>
                                  <p:childTnLst>
                                    <p:set>
                                      <p:cBhvr>
                                        <p:cTn id="101" dur="1" fill="hold">
                                          <p:stCondLst>
                                            <p:cond delay="0"/>
                                          </p:stCondLst>
                                        </p:cTn>
                                        <p:tgtEl>
                                          <p:spTgt spid="145428"/>
                                        </p:tgtEl>
                                        <p:attrNameLst>
                                          <p:attrName>style.visibility</p:attrName>
                                        </p:attrNameLst>
                                      </p:cBhvr>
                                      <p:to>
                                        <p:strVal val="visible"/>
                                      </p:to>
                                    </p:set>
                                    <p:anim calcmode="lin" valueType="num">
                                      <p:cBhvr>
                                        <p:cTn id="102" dur="500" fill="hold"/>
                                        <p:tgtEl>
                                          <p:spTgt spid="145428"/>
                                        </p:tgtEl>
                                        <p:attrNameLst>
                                          <p:attrName>ppt_w</p:attrName>
                                        </p:attrNameLst>
                                      </p:cBhvr>
                                      <p:tavLst>
                                        <p:tav tm="0">
                                          <p:val>
                                            <p:fltVal val="0"/>
                                          </p:val>
                                        </p:tav>
                                        <p:tav tm="100000">
                                          <p:val>
                                            <p:strVal val="#ppt_w"/>
                                          </p:val>
                                        </p:tav>
                                      </p:tavLst>
                                    </p:anim>
                                    <p:anim calcmode="lin" valueType="num">
                                      <p:cBhvr>
                                        <p:cTn id="103" dur="500" fill="hold"/>
                                        <p:tgtEl>
                                          <p:spTgt spid="1454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53" grpId="0" autoUpdateAnimBg="0"/>
      <p:bldP spid="1085493" grpId="0" animBg="1"/>
      <p:bldP spid="1085494" grpId="0" animBg="1"/>
      <p:bldP spid="145425" grpId="0" animBg="1"/>
      <p:bldP spid="145426" grpId="0" animBg="1"/>
      <p:bldP spid="145423" grpId="0" animBg="1"/>
      <p:bldP spid="145424" grpId="0" animBg="1"/>
      <p:bldP spid="145422" grpId="0" animBg="1"/>
      <p:bldP spid="145427" grpId="0" animBg="1"/>
      <p:bldP spid="14542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568" name="Text Box 80">
            <a:extLst>
              <a:ext uri="{FF2B5EF4-FFF2-40B4-BE49-F238E27FC236}">
                <a16:creationId xmlns:a16="http://schemas.microsoft.com/office/drawing/2014/main" id="{7654C715-449D-38D4-11F0-4E3DFB6A0DAC}"/>
              </a:ext>
            </a:extLst>
          </p:cNvPr>
          <p:cNvSpPr txBox="1">
            <a:spLocks noChangeArrowheads="1"/>
          </p:cNvSpPr>
          <p:nvPr/>
        </p:nvSpPr>
        <p:spPr bwMode="auto">
          <a:xfrm>
            <a:off x="14605" y="5675319"/>
            <a:ext cx="9998075" cy="1938950"/>
          </a:xfrm>
          <a:prstGeom prst="rect">
            <a:avLst/>
          </a:prstGeom>
          <a:solidFill>
            <a:srgbClr val="000080"/>
          </a:solidFill>
          <a:ln w="57150">
            <a:solidFill>
              <a:schemeClr val="hlink"/>
            </a:solidFill>
            <a:miter lim="800000"/>
            <a:headEnd/>
            <a:tailEnd/>
          </a:ln>
          <a:effectLst>
            <a:outerShdw dist="99190" dir="3011666" algn="ctr" rotWithShape="0">
              <a:schemeClr val="tx1"/>
            </a:outerShdw>
          </a:effectLst>
        </p:spPr>
        <p:txBody>
          <a:bodyPr wrap="square"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my-MM" altLang="en-US" sz="2000" dirty="0">
                <a:solidFill>
                  <a:schemeClr val="bg1"/>
                </a:solidFill>
                <a:latin typeface="Pyidaungsu" panose="020B0502040204020203" pitchFamily="34" charset="0"/>
                <a:cs typeface="Pyidaungsu" panose="020B0502040204020203" pitchFamily="34" charset="0"/>
              </a:rPr>
              <a:t>၂ သက် ၁း၆</a:t>
            </a:r>
          </a:p>
          <a:p>
            <a:r>
              <a:rPr lang="my-MM" altLang="en-US" sz="2000" dirty="0">
                <a:solidFill>
                  <a:schemeClr val="bg1"/>
                </a:solidFill>
                <a:latin typeface="Pyidaungsu" panose="020B0502040204020203" pitchFamily="34" charset="0"/>
                <a:cs typeface="Pyidaungsu" panose="020B0502040204020203" pitchFamily="34" charset="0"/>
              </a:rPr>
              <a:t>အဘယ်သို့နည်း ဟူမူကား သခင်ယေရှု သည် တန်ခိုးရှိသော ကောင်းကင်တမန်နှင့်အတူ ကောင်းကင်ဘုံကပေါ်ထွန်းတော်မူ၍ ဘုရားသခင်ကိုယ်မသိသောသူ၊ ဧဝံဂေလိတရားကို နားမထောင်သောသူတို့ကို မီးလျှံအားဖြင့်အပြစ်ပေးတော်မူသောအခါ ဆင်းရဲစေဘူးသော သူတို့၌ ဆင်းရဲခြင်းကို ၄င်း ဆင်းရဲခံရဘူးသောသင်တို့၌ ငါတို့နှင့်အတူ ချမ်းသာခြင်းကို ၄င်း ဘုရးသခင်ဆပ်ပေး ၍ တရားသဖြင့် စီရင်တော်မူလိမ်မည်။</a:t>
            </a:r>
          </a:p>
        </p:txBody>
      </p:sp>
      <p:grpSp>
        <p:nvGrpSpPr>
          <p:cNvPr id="147458" name="Group 2">
            <a:extLst>
              <a:ext uri="{FF2B5EF4-FFF2-40B4-BE49-F238E27FC236}">
                <a16:creationId xmlns:a16="http://schemas.microsoft.com/office/drawing/2014/main" id="{2B2E8F19-8756-C3B0-615D-75F2DF182909}"/>
              </a:ext>
            </a:extLst>
          </p:cNvPr>
          <p:cNvGrpSpPr>
            <a:grpSpLocks/>
          </p:cNvGrpSpPr>
          <p:nvPr/>
        </p:nvGrpSpPr>
        <p:grpSpPr bwMode="auto">
          <a:xfrm>
            <a:off x="835025" y="3319463"/>
            <a:ext cx="8380413" cy="2084387"/>
            <a:chOff x="512" y="2091"/>
            <a:chExt cx="5279" cy="1313"/>
          </a:xfrm>
        </p:grpSpPr>
        <p:sp>
          <p:nvSpPr>
            <p:cNvPr id="1087491" name="Line 3">
              <a:extLst>
                <a:ext uri="{FF2B5EF4-FFF2-40B4-BE49-F238E27FC236}">
                  <a16:creationId xmlns:a16="http://schemas.microsoft.com/office/drawing/2014/main" id="{BE78D319-B31B-ED0C-88DC-0CFAC3224E3B}"/>
                </a:ext>
              </a:extLst>
            </p:cNvPr>
            <p:cNvSpPr>
              <a:spLocks noChangeShapeType="1"/>
            </p:cNvSpPr>
            <p:nvPr/>
          </p:nvSpPr>
          <p:spPr bwMode="auto">
            <a:xfrm>
              <a:off x="512" y="3371"/>
              <a:ext cx="4544" cy="0"/>
            </a:xfrm>
            <a:prstGeom prst="line">
              <a:avLst/>
            </a:prstGeom>
            <a:noFill/>
            <a:ln w="76200">
              <a:solidFill>
                <a:schemeClr val="hlink"/>
              </a:solidFill>
              <a:round/>
              <a:headEnd/>
              <a:tailEn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87492" name="Line 4">
              <a:extLst>
                <a:ext uri="{FF2B5EF4-FFF2-40B4-BE49-F238E27FC236}">
                  <a16:creationId xmlns:a16="http://schemas.microsoft.com/office/drawing/2014/main" id="{E3ADA422-8EF2-4B6C-DAD4-B80EE953EA0A}"/>
                </a:ext>
              </a:extLst>
            </p:cNvPr>
            <p:cNvSpPr>
              <a:spLocks noChangeShapeType="1"/>
            </p:cNvSpPr>
            <p:nvPr/>
          </p:nvSpPr>
          <p:spPr bwMode="auto">
            <a:xfrm>
              <a:off x="5034" y="2091"/>
              <a:ext cx="757" cy="0"/>
            </a:xfrm>
            <a:prstGeom prst="line">
              <a:avLst/>
            </a:prstGeom>
            <a:noFill/>
            <a:ln w="76200">
              <a:solidFill>
                <a:schemeClr val="hlink"/>
              </a:solidFill>
              <a:round/>
              <a:headEnd/>
              <a:tailEn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87493" name="Line 5">
              <a:extLst>
                <a:ext uri="{FF2B5EF4-FFF2-40B4-BE49-F238E27FC236}">
                  <a16:creationId xmlns:a16="http://schemas.microsoft.com/office/drawing/2014/main" id="{EEFBA8E9-989F-B6F9-2334-EBF89AB9AB2B}"/>
                </a:ext>
              </a:extLst>
            </p:cNvPr>
            <p:cNvSpPr>
              <a:spLocks noChangeShapeType="1"/>
            </p:cNvSpPr>
            <p:nvPr/>
          </p:nvSpPr>
          <p:spPr bwMode="auto">
            <a:xfrm>
              <a:off x="5055" y="2124"/>
              <a:ext cx="0" cy="1280"/>
            </a:xfrm>
            <a:prstGeom prst="line">
              <a:avLst/>
            </a:prstGeom>
            <a:noFill/>
            <a:ln w="76200">
              <a:solidFill>
                <a:schemeClr val="hlink"/>
              </a:solidFill>
              <a:round/>
              <a:headEnd/>
              <a:tailEn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147459" name="Rectangle 6">
            <a:extLst>
              <a:ext uri="{FF2B5EF4-FFF2-40B4-BE49-F238E27FC236}">
                <a16:creationId xmlns:a16="http://schemas.microsoft.com/office/drawing/2014/main" id="{76A2C2B1-85D6-399D-7C8E-2204F16C7C53}"/>
              </a:ext>
            </a:extLst>
          </p:cNvPr>
          <p:cNvSpPr>
            <a:spLocks noChangeArrowheads="1"/>
          </p:cNvSpPr>
          <p:nvPr/>
        </p:nvSpPr>
        <p:spPr bwMode="auto">
          <a:xfrm>
            <a:off x="169863" y="7450138"/>
            <a:ext cx="1454150" cy="230187"/>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900" b="0">
              <a:solidFill>
                <a:srgbClr val="FFFF00"/>
              </a:solidFill>
            </a:endParaRPr>
          </a:p>
        </p:txBody>
      </p:sp>
      <p:sp>
        <p:nvSpPr>
          <p:cNvPr id="1087495" name="Line 7">
            <a:extLst>
              <a:ext uri="{FF2B5EF4-FFF2-40B4-BE49-F238E27FC236}">
                <a16:creationId xmlns:a16="http://schemas.microsoft.com/office/drawing/2014/main" id="{497C7663-E73E-27A8-883A-64A73A2EC52C}"/>
              </a:ext>
            </a:extLst>
          </p:cNvPr>
          <p:cNvSpPr>
            <a:spLocks noChangeShapeType="1"/>
          </p:cNvSpPr>
          <p:nvPr/>
        </p:nvSpPr>
        <p:spPr bwMode="auto">
          <a:xfrm>
            <a:off x="3143250" y="533400"/>
            <a:ext cx="6381750" cy="0"/>
          </a:xfrm>
          <a:prstGeom prst="line">
            <a:avLst/>
          </a:prstGeom>
          <a:noFill/>
          <a:ln>
            <a:noFill/>
          </a:ln>
          <a:effectLst>
            <a:outerShdw dist="28398" dir="1593903" algn="ctr" rotWithShape="0">
              <a:schemeClr val="tx1"/>
            </a:outerShdw>
          </a:effectLst>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wrap="none" lIns="91398" tIns="45699" rIns="91398" bIns="45699" anchor="ctr"/>
          <a:lstStyle/>
          <a:p>
            <a:endParaRPr lang="en-US"/>
          </a:p>
        </p:txBody>
      </p:sp>
      <p:sp>
        <p:nvSpPr>
          <p:cNvPr id="147461" name="Text Box 8">
            <a:extLst>
              <a:ext uri="{FF2B5EF4-FFF2-40B4-BE49-F238E27FC236}">
                <a16:creationId xmlns:a16="http://schemas.microsoft.com/office/drawing/2014/main" id="{04E2AD4A-D243-4631-3B5D-C816E870D33E}"/>
              </a:ext>
            </a:extLst>
          </p:cNvPr>
          <p:cNvSpPr txBox="1">
            <a:spLocks noChangeArrowheads="1"/>
          </p:cNvSpPr>
          <p:nvPr/>
        </p:nvSpPr>
        <p:spPr bwMode="auto">
          <a:xfrm>
            <a:off x="9694863" y="-17463"/>
            <a:ext cx="185737" cy="400051"/>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FF00"/>
                </a:solidFill>
              </a:rPr>
              <a:t> </a:t>
            </a:r>
          </a:p>
        </p:txBody>
      </p:sp>
      <p:grpSp>
        <p:nvGrpSpPr>
          <p:cNvPr id="3" name="Group 44">
            <a:extLst>
              <a:ext uri="{FF2B5EF4-FFF2-40B4-BE49-F238E27FC236}">
                <a16:creationId xmlns:a16="http://schemas.microsoft.com/office/drawing/2014/main" id="{0168D201-3DA9-6346-9C99-9FE0DF4A2CB7}"/>
              </a:ext>
            </a:extLst>
          </p:cNvPr>
          <p:cNvGrpSpPr>
            <a:grpSpLocks/>
          </p:cNvGrpSpPr>
          <p:nvPr/>
        </p:nvGrpSpPr>
        <p:grpSpPr bwMode="auto">
          <a:xfrm>
            <a:off x="631825" y="3497265"/>
            <a:ext cx="1431925" cy="1858963"/>
            <a:chOff x="398" y="2203"/>
            <a:chExt cx="902" cy="1171"/>
          </a:xfrm>
        </p:grpSpPr>
        <p:sp>
          <p:nvSpPr>
            <p:cNvPr id="147538" name="AutoShape 45">
              <a:extLst>
                <a:ext uri="{FF2B5EF4-FFF2-40B4-BE49-F238E27FC236}">
                  <a16:creationId xmlns:a16="http://schemas.microsoft.com/office/drawing/2014/main" id="{53CBC52D-D80D-E9F8-83B9-832EFC25F385}"/>
                </a:ext>
              </a:extLst>
            </p:cNvPr>
            <p:cNvSpPr>
              <a:spLocks noChangeArrowheads="1"/>
            </p:cNvSpPr>
            <p:nvPr/>
          </p:nvSpPr>
          <p:spPr bwMode="auto">
            <a:xfrm>
              <a:off x="510" y="2203"/>
              <a:ext cx="667" cy="880"/>
            </a:xfrm>
            <a:prstGeom prst="roundRect">
              <a:avLst>
                <a:gd name="adj" fmla="val 16667"/>
              </a:avLst>
            </a:prstGeom>
            <a:solidFill>
              <a:srgbClr val="1822CD"/>
            </a:solidFill>
            <a:ln w="38100">
              <a:solidFill>
                <a:schemeClr val="tx1"/>
              </a:solidFill>
              <a:round/>
              <a:headEnd/>
              <a:tailEnd/>
            </a:ln>
            <a:effectLst>
              <a:outerShdw dist="74053" dir="1857825"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7539" name="Text Box 46">
              <a:extLst>
                <a:ext uri="{FF2B5EF4-FFF2-40B4-BE49-F238E27FC236}">
                  <a16:creationId xmlns:a16="http://schemas.microsoft.com/office/drawing/2014/main" id="{61B86B27-E87B-3051-87F5-CDE66DF6323C}"/>
                </a:ext>
              </a:extLst>
            </p:cNvPr>
            <p:cNvSpPr txBox="1">
              <a:spLocks noChangeArrowheads="1"/>
            </p:cNvSpPr>
            <p:nvPr/>
          </p:nvSpPr>
          <p:spPr bwMode="auto">
            <a:xfrm>
              <a:off x="459" y="2228"/>
              <a:ext cx="789" cy="25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a:solidFill>
                    <a:srgbClr val="FFFF00"/>
                  </a:solidFill>
                  <a:latin typeface="Pyidaungsu" panose="020B0502040204020203" pitchFamily="34" charset="0"/>
                  <a:cs typeface="Pyidaungsu" panose="020B0502040204020203" pitchFamily="34" charset="0"/>
                </a:rPr>
                <a:t>၁သက်</a:t>
              </a:r>
            </a:p>
          </p:txBody>
        </p:sp>
        <p:sp>
          <p:nvSpPr>
            <p:cNvPr id="147540" name="Text Box 47">
              <a:extLst>
                <a:ext uri="{FF2B5EF4-FFF2-40B4-BE49-F238E27FC236}">
                  <a16:creationId xmlns:a16="http://schemas.microsoft.com/office/drawing/2014/main" id="{FD4AA6B1-8CA9-A43A-008F-D210F2A4A052}"/>
                </a:ext>
              </a:extLst>
            </p:cNvPr>
            <p:cNvSpPr txBox="1">
              <a:spLocks noChangeArrowheads="1"/>
            </p:cNvSpPr>
            <p:nvPr/>
          </p:nvSpPr>
          <p:spPr bwMode="auto">
            <a:xfrm>
              <a:off x="464" y="2473"/>
              <a:ext cx="789" cy="679"/>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err="1">
                  <a:solidFill>
                    <a:schemeClr val="bg1"/>
                  </a:solidFill>
                  <a:latin typeface="Pyidaungsu" panose="020B0502040204020203" pitchFamily="34" charset="0"/>
                  <a:cs typeface="Pyidaungsu" panose="020B0502040204020203" pitchFamily="34" charset="0"/>
                </a:rPr>
                <a:t>နောက်ဆုံးသောကာလ</a:t>
              </a:r>
              <a:r>
                <a:rPr lang="en-US" altLang="en-US" sz="1600" dirty="0">
                  <a:solidFill>
                    <a:schemeClr val="bg1"/>
                  </a:solidFill>
                  <a:latin typeface="Pyidaungsu" panose="020B0502040204020203" pitchFamily="34" charset="0"/>
                  <a:cs typeface="Pyidaungsu" panose="020B0502040204020203" pitchFamily="34" charset="0"/>
                </a:rPr>
                <a:t> </a:t>
              </a:r>
              <a:r>
                <a:rPr lang="en-US" altLang="en-US" sz="1600" dirty="0" err="1">
                  <a:solidFill>
                    <a:schemeClr val="bg1"/>
                  </a:solidFill>
                  <a:latin typeface="Pyidaungsu" panose="020B0502040204020203" pitchFamily="34" charset="0"/>
                  <a:cs typeface="Pyidaungsu" panose="020B0502040204020203" pitchFamily="34" charset="0"/>
                </a:rPr>
                <a:t>အဖြစ်အပျက်များ</a:t>
              </a:r>
              <a:endParaRPr lang="en-US" altLang="en-US" sz="1600" dirty="0">
                <a:solidFill>
                  <a:schemeClr val="bg1"/>
                </a:solidFill>
                <a:latin typeface="Pyidaungsu" panose="020B0502040204020203" pitchFamily="34" charset="0"/>
                <a:cs typeface="Pyidaungsu" panose="020B0502040204020203" pitchFamily="34" charset="0"/>
              </a:endParaRPr>
            </a:p>
          </p:txBody>
        </p:sp>
        <p:sp>
          <p:nvSpPr>
            <p:cNvPr id="147541" name="Text Box 48">
              <a:extLst>
                <a:ext uri="{FF2B5EF4-FFF2-40B4-BE49-F238E27FC236}">
                  <a16:creationId xmlns:a16="http://schemas.microsoft.com/office/drawing/2014/main" id="{AE04B7A8-B5D5-B74B-C808-3EA2E3734083}"/>
                </a:ext>
              </a:extLst>
            </p:cNvPr>
            <p:cNvSpPr txBox="1">
              <a:spLocks noChangeArrowheads="1"/>
            </p:cNvSpPr>
            <p:nvPr/>
          </p:nvSpPr>
          <p:spPr bwMode="auto">
            <a:xfrm>
              <a:off x="398" y="3122"/>
              <a:ext cx="902" cy="25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a:solidFill>
                    <a:srgbClr val="FFFF00"/>
                  </a:solidFill>
                  <a:latin typeface="Pyidaungsu" panose="020B0502040204020203" pitchFamily="34" charset="0"/>
                  <a:cs typeface="Pyidaungsu" panose="020B0502040204020203" pitchFamily="34" charset="0"/>
                </a:rPr>
                <a:t>၁:၁၀</a:t>
              </a:r>
            </a:p>
          </p:txBody>
        </p:sp>
      </p:grpSp>
      <p:grpSp>
        <p:nvGrpSpPr>
          <p:cNvPr id="4" name="Group 49">
            <a:extLst>
              <a:ext uri="{FF2B5EF4-FFF2-40B4-BE49-F238E27FC236}">
                <a16:creationId xmlns:a16="http://schemas.microsoft.com/office/drawing/2014/main" id="{FB2CFF1A-D457-5747-F479-D9AD60E38A2F}"/>
              </a:ext>
            </a:extLst>
          </p:cNvPr>
          <p:cNvGrpSpPr>
            <a:grpSpLocks/>
          </p:cNvGrpSpPr>
          <p:nvPr/>
        </p:nvGrpSpPr>
        <p:grpSpPr bwMode="auto">
          <a:xfrm>
            <a:off x="1824038" y="3506789"/>
            <a:ext cx="1431925" cy="1822450"/>
            <a:chOff x="1149" y="2209"/>
            <a:chExt cx="902" cy="1148"/>
          </a:xfrm>
        </p:grpSpPr>
        <p:sp>
          <p:nvSpPr>
            <p:cNvPr id="147534" name="AutoShape 50">
              <a:extLst>
                <a:ext uri="{FF2B5EF4-FFF2-40B4-BE49-F238E27FC236}">
                  <a16:creationId xmlns:a16="http://schemas.microsoft.com/office/drawing/2014/main" id="{B6BBE0BB-0AF9-46CA-1D0D-CB2A3B720E1E}"/>
                </a:ext>
              </a:extLst>
            </p:cNvPr>
            <p:cNvSpPr>
              <a:spLocks noChangeArrowheads="1"/>
            </p:cNvSpPr>
            <p:nvPr/>
          </p:nvSpPr>
          <p:spPr bwMode="auto">
            <a:xfrm>
              <a:off x="1272" y="2209"/>
              <a:ext cx="667" cy="880"/>
            </a:xfrm>
            <a:prstGeom prst="roundRect">
              <a:avLst>
                <a:gd name="adj" fmla="val 16667"/>
              </a:avLst>
            </a:prstGeom>
            <a:solidFill>
              <a:srgbClr val="1822CD"/>
            </a:solidFill>
            <a:ln w="38100">
              <a:solidFill>
                <a:schemeClr val="tx1"/>
              </a:solidFill>
              <a:round/>
              <a:headEnd/>
              <a:tailEnd/>
            </a:ln>
            <a:effectLst>
              <a:outerShdw dist="74053" dir="1857825"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7535" name="Text Box 51">
              <a:extLst>
                <a:ext uri="{FF2B5EF4-FFF2-40B4-BE49-F238E27FC236}">
                  <a16:creationId xmlns:a16="http://schemas.microsoft.com/office/drawing/2014/main" id="{83DEBAC7-B1B5-E7F7-55A2-7D6E04132F33}"/>
                </a:ext>
              </a:extLst>
            </p:cNvPr>
            <p:cNvSpPr txBox="1">
              <a:spLocks noChangeArrowheads="1"/>
            </p:cNvSpPr>
            <p:nvPr/>
          </p:nvSpPr>
          <p:spPr bwMode="auto">
            <a:xfrm>
              <a:off x="1211" y="2232"/>
              <a:ext cx="789" cy="25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a:solidFill>
                    <a:srgbClr val="FFFF00"/>
                  </a:solidFill>
                  <a:latin typeface="Pyidaungsu" panose="020B0502040204020203" pitchFamily="34" charset="0"/>
                  <a:cs typeface="Pyidaungsu" panose="020B0502040204020203" pitchFamily="34" charset="0"/>
                </a:rPr>
                <a:t>၂ </a:t>
              </a:r>
              <a:r>
                <a:rPr lang="en-US" altLang="en-US" sz="2000" dirty="0" err="1">
                  <a:solidFill>
                    <a:srgbClr val="FFFF00"/>
                  </a:solidFill>
                  <a:latin typeface="Pyidaungsu" panose="020B0502040204020203" pitchFamily="34" charset="0"/>
                  <a:cs typeface="Pyidaungsu" panose="020B0502040204020203" pitchFamily="34" charset="0"/>
                </a:rPr>
                <a:t>သက</a:t>
              </a:r>
              <a:r>
                <a:rPr lang="en-US" altLang="en-US" sz="2000" dirty="0">
                  <a:solidFill>
                    <a:srgbClr val="FFFF00"/>
                  </a:solidFill>
                  <a:latin typeface="Pyidaungsu" panose="020B0502040204020203" pitchFamily="34" charset="0"/>
                  <a:cs typeface="Pyidaungsu" panose="020B0502040204020203" pitchFamily="34" charset="0"/>
                </a:rPr>
                <a:t>်</a:t>
              </a:r>
            </a:p>
          </p:txBody>
        </p:sp>
        <p:sp>
          <p:nvSpPr>
            <p:cNvPr id="147536" name="Text Box 52">
              <a:extLst>
                <a:ext uri="{FF2B5EF4-FFF2-40B4-BE49-F238E27FC236}">
                  <a16:creationId xmlns:a16="http://schemas.microsoft.com/office/drawing/2014/main" id="{333F2B94-31C1-7264-CEE4-EF1C0C39AC8D}"/>
                </a:ext>
              </a:extLst>
            </p:cNvPr>
            <p:cNvSpPr txBox="1">
              <a:spLocks noChangeArrowheads="1"/>
            </p:cNvSpPr>
            <p:nvPr/>
          </p:nvSpPr>
          <p:spPr bwMode="auto">
            <a:xfrm>
              <a:off x="1205" y="2436"/>
              <a:ext cx="789" cy="52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err="1">
                  <a:solidFill>
                    <a:schemeClr val="bg1"/>
                  </a:solidFill>
                  <a:latin typeface="Pyidaungsu" panose="020B0502040204020203" pitchFamily="34" charset="0"/>
                  <a:cs typeface="Pyidaungsu" panose="020B0502040204020203" pitchFamily="34" charset="0"/>
                </a:rPr>
                <a:t>ခရစ်တော</a:t>
              </a:r>
              <a:r>
                <a:rPr lang="en-US" altLang="en-US" sz="1600" dirty="0">
                  <a:solidFill>
                    <a:schemeClr val="bg1"/>
                  </a:solidFill>
                  <a:latin typeface="Pyidaungsu" panose="020B0502040204020203" pitchFamily="34" charset="0"/>
                  <a:cs typeface="Pyidaungsu" panose="020B0502040204020203" pitchFamily="34" charset="0"/>
                </a:rPr>
                <a:t>် </a:t>
              </a:r>
              <a:r>
                <a:rPr lang="en-US" altLang="en-US" sz="1600" dirty="0" err="1">
                  <a:solidFill>
                    <a:schemeClr val="bg1"/>
                  </a:solidFill>
                  <a:latin typeface="Pyidaungsu" panose="020B0502040204020203" pitchFamily="34" charset="0"/>
                  <a:cs typeface="Pyidaungsu" panose="020B0502040204020203" pitchFamily="34" charset="0"/>
                </a:rPr>
                <a:t>ပြန်က</a:t>
              </a:r>
              <a:r>
                <a:rPr lang="en-US" altLang="en-US" sz="1600" dirty="0">
                  <a:solidFill>
                    <a:schemeClr val="bg1"/>
                  </a:solidFill>
                  <a:latin typeface="Pyidaungsu" panose="020B0502040204020203" pitchFamily="34" charset="0"/>
                  <a:cs typeface="Pyidaungsu" panose="020B0502040204020203" pitchFamily="34" charset="0"/>
                </a:rPr>
                <a:t>ြွ</a:t>
              </a:r>
              <a:r>
                <a:rPr lang="en-US" altLang="en-US" sz="1600" dirty="0" err="1">
                  <a:solidFill>
                    <a:schemeClr val="bg1"/>
                  </a:solidFill>
                  <a:latin typeface="Pyidaungsu" panose="020B0502040204020203" pitchFamily="34" charset="0"/>
                  <a:cs typeface="Pyidaungsu" panose="020B0502040204020203" pitchFamily="34" charset="0"/>
                </a:rPr>
                <a:t>လာမည</a:t>
              </a:r>
              <a:r>
                <a:rPr lang="en-US" altLang="en-US" sz="1600" dirty="0">
                  <a:solidFill>
                    <a:schemeClr val="bg1"/>
                  </a:solidFill>
                  <a:latin typeface="Pyidaungsu" panose="020B0502040204020203" pitchFamily="34" charset="0"/>
                  <a:cs typeface="Pyidaungsu" panose="020B0502040204020203" pitchFamily="34" charset="0"/>
                </a:rPr>
                <a:t>့်</a:t>
              </a:r>
              <a:r>
                <a:rPr lang="en-US" altLang="en-US" sz="1600" dirty="0" err="1">
                  <a:solidFill>
                    <a:schemeClr val="bg1"/>
                  </a:solidFill>
                  <a:latin typeface="Pyidaungsu" panose="020B0502040204020203" pitchFamily="34" charset="0"/>
                  <a:cs typeface="Pyidaungsu" panose="020B0502040204020203" pitchFamily="34" charset="0"/>
                </a:rPr>
                <a:t>နေ</a:t>
              </a:r>
              <a:r>
                <a:rPr lang="en-US" altLang="en-US" sz="1600" dirty="0">
                  <a:solidFill>
                    <a:schemeClr val="bg1"/>
                  </a:solidFill>
                  <a:latin typeface="Pyidaungsu" panose="020B0502040204020203" pitchFamily="34" charset="0"/>
                  <a:cs typeface="Pyidaungsu" panose="020B0502040204020203" pitchFamily="34" charset="0"/>
                </a:rPr>
                <a:t>့</a:t>
              </a:r>
            </a:p>
          </p:txBody>
        </p:sp>
        <p:sp>
          <p:nvSpPr>
            <p:cNvPr id="147537" name="Text Box 53">
              <a:extLst>
                <a:ext uri="{FF2B5EF4-FFF2-40B4-BE49-F238E27FC236}">
                  <a16:creationId xmlns:a16="http://schemas.microsoft.com/office/drawing/2014/main" id="{CF249471-F33A-A0B6-5646-FEF77C89E543}"/>
                </a:ext>
              </a:extLst>
            </p:cNvPr>
            <p:cNvSpPr txBox="1">
              <a:spLocks noChangeArrowheads="1"/>
            </p:cNvSpPr>
            <p:nvPr/>
          </p:nvSpPr>
          <p:spPr bwMode="auto">
            <a:xfrm>
              <a:off x="1149" y="3124"/>
              <a:ext cx="902" cy="23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800" dirty="0">
                  <a:solidFill>
                    <a:srgbClr val="FFFF00"/>
                  </a:solidFill>
                  <a:latin typeface="Pyidaungsu" panose="020B0502040204020203" pitchFamily="34" charset="0"/>
                  <a:cs typeface="Pyidaungsu" panose="020B0502040204020203" pitchFamily="34" charset="0"/>
                </a:rPr>
                <a:t>၁:၆</a:t>
              </a:r>
            </a:p>
          </p:txBody>
        </p:sp>
      </p:grpSp>
      <p:grpSp>
        <p:nvGrpSpPr>
          <p:cNvPr id="5" name="Group 54">
            <a:extLst>
              <a:ext uri="{FF2B5EF4-FFF2-40B4-BE49-F238E27FC236}">
                <a16:creationId xmlns:a16="http://schemas.microsoft.com/office/drawing/2014/main" id="{A38F19A3-32DD-9EF6-CFBD-A0A2D68FE403}"/>
              </a:ext>
            </a:extLst>
          </p:cNvPr>
          <p:cNvGrpSpPr>
            <a:grpSpLocks/>
          </p:cNvGrpSpPr>
          <p:nvPr/>
        </p:nvGrpSpPr>
        <p:grpSpPr bwMode="auto">
          <a:xfrm>
            <a:off x="3079750" y="3487742"/>
            <a:ext cx="1431925" cy="1849439"/>
            <a:chOff x="1940" y="2213"/>
            <a:chExt cx="902" cy="1165"/>
          </a:xfrm>
        </p:grpSpPr>
        <p:sp>
          <p:nvSpPr>
            <p:cNvPr id="147530" name="AutoShape 55">
              <a:extLst>
                <a:ext uri="{FF2B5EF4-FFF2-40B4-BE49-F238E27FC236}">
                  <a16:creationId xmlns:a16="http://schemas.microsoft.com/office/drawing/2014/main" id="{E63CC145-327F-E777-A857-3B8917A8BE2B}"/>
                </a:ext>
              </a:extLst>
            </p:cNvPr>
            <p:cNvSpPr>
              <a:spLocks noChangeArrowheads="1"/>
            </p:cNvSpPr>
            <p:nvPr/>
          </p:nvSpPr>
          <p:spPr bwMode="auto">
            <a:xfrm>
              <a:off x="2044" y="2213"/>
              <a:ext cx="667" cy="880"/>
            </a:xfrm>
            <a:prstGeom prst="roundRect">
              <a:avLst>
                <a:gd name="adj" fmla="val 16667"/>
              </a:avLst>
            </a:prstGeom>
            <a:solidFill>
              <a:srgbClr val="1822CD"/>
            </a:solidFill>
            <a:ln w="38100">
              <a:solidFill>
                <a:schemeClr val="tx1"/>
              </a:solidFill>
              <a:round/>
              <a:headEnd/>
              <a:tailEnd/>
            </a:ln>
            <a:effectLst>
              <a:outerShdw dist="74053" dir="1857825"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7531" name="Text Box 56">
              <a:extLst>
                <a:ext uri="{FF2B5EF4-FFF2-40B4-BE49-F238E27FC236}">
                  <a16:creationId xmlns:a16="http://schemas.microsoft.com/office/drawing/2014/main" id="{45000FA1-3FAB-9200-2416-09E56F3CC873}"/>
                </a:ext>
              </a:extLst>
            </p:cNvPr>
            <p:cNvSpPr txBox="1">
              <a:spLocks noChangeArrowheads="1"/>
            </p:cNvSpPr>
            <p:nvPr/>
          </p:nvSpPr>
          <p:spPr bwMode="auto">
            <a:xfrm>
              <a:off x="1983" y="2433"/>
              <a:ext cx="789" cy="834"/>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err="1">
                  <a:solidFill>
                    <a:schemeClr val="bg1"/>
                  </a:solidFill>
                  <a:latin typeface="Pyidaungsu" panose="020B0502040204020203" pitchFamily="34" charset="0"/>
                  <a:cs typeface="Pyidaungsu" panose="020B0502040204020203" pitchFamily="34" charset="0"/>
                </a:rPr>
                <a:t>အသင်းတော်တွင</a:t>
              </a:r>
              <a:r>
                <a:rPr lang="en-US" altLang="en-US" sz="1600" dirty="0">
                  <a:solidFill>
                    <a:schemeClr val="bg1"/>
                  </a:solidFill>
                  <a:latin typeface="Pyidaungsu" panose="020B0502040204020203" pitchFamily="34" charset="0"/>
                  <a:cs typeface="Pyidaungsu" panose="020B0502040204020203" pitchFamily="34" charset="0"/>
                </a:rPr>
                <a:t>် </a:t>
              </a:r>
              <a:r>
                <a:rPr lang="en-US" altLang="en-US" sz="1600" dirty="0" err="1">
                  <a:solidFill>
                    <a:schemeClr val="bg1"/>
                  </a:solidFill>
                  <a:latin typeface="Pyidaungsu" panose="020B0502040204020203" pitchFamily="34" charset="0"/>
                  <a:cs typeface="Pyidaungsu" panose="020B0502040204020203" pitchFamily="34" charset="0"/>
                </a:rPr>
                <a:t>သင</a:t>
              </a:r>
              <a:r>
                <a:rPr lang="en-US" altLang="en-US" sz="1600" dirty="0">
                  <a:solidFill>
                    <a:schemeClr val="bg1"/>
                  </a:solidFill>
                  <a:latin typeface="Pyidaungsu" panose="020B0502040204020203" pitchFamily="34" charset="0"/>
                  <a:cs typeface="Pyidaungsu" panose="020B0502040204020203" pitchFamily="34" charset="0"/>
                </a:rPr>
                <a:t>့်</a:t>
              </a:r>
              <a:r>
                <a:rPr lang="en-US" altLang="en-US" sz="1600" dirty="0" err="1">
                  <a:solidFill>
                    <a:schemeClr val="bg1"/>
                  </a:solidFill>
                  <a:latin typeface="Pyidaungsu" panose="020B0502040204020203" pitchFamily="34" charset="0"/>
                  <a:cs typeface="Pyidaungsu" panose="020B0502040204020203" pitchFamily="34" charset="0"/>
                </a:rPr>
                <a:t>လျော်သော</a:t>
              </a:r>
              <a:r>
                <a:rPr lang="en-US" altLang="en-US" sz="1600" dirty="0">
                  <a:solidFill>
                    <a:schemeClr val="bg1"/>
                  </a:solidFill>
                  <a:latin typeface="Pyidaungsu" panose="020B0502040204020203" pitchFamily="34" charset="0"/>
                  <a:cs typeface="Pyidaungsu" panose="020B0502040204020203" pitchFamily="34" charset="0"/>
                </a:rPr>
                <a:t> </a:t>
              </a:r>
              <a:r>
                <a:rPr lang="en-US" altLang="en-US" sz="1600" dirty="0" err="1">
                  <a:solidFill>
                    <a:schemeClr val="bg1"/>
                  </a:solidFill>
                  <a:latin typeface="Pyidaungsu" panose="020B0502040204020203" pitchFamily="34" charset="0"/>
                  <a:cs typeface="Pyidaungsu" panose="020B0502040204020203" pitchFamily="34" charset="0"/>
                </a:rPr>
                <a:t>အစီအစဉ</a:t>
              </a:r>
              <a:r>
                <a:rPr lang="en-US" altLang="en-US" sz="1600" dirty="0">
                  <a:solidFill>
                    <a:schemeClr val="bg1"/>
                  </a:solidFill>
                  <a:latin typeface="Pyidaungsu" panose="020B0502040204020203" pitchFamily="34" charset="0"/>
                  <a:cs typeface="Pyidaungsu" panose="020B0502040204020203" pitchFamily="34" charset="0"/>
                </a:rPr>
                <a:t>်</a:t>
              </a:r>
            </a:p>
          </p:txBody>
        </p:sp>
        <p:sp>
          <p:nvSpPr>
            <p:cNvPr id="147532" name="Text Box 57">
              <a:extLst>
                <a:ext uri="{FF2B5EF4-FFF2-40B4-BE49-F238E27FC236}">
                  <a16:creationId xmlns:a16="http://schemas.microsoft.com/office/drawing/2014/main" id="{B7A24A59-4C36-E0D3-42CE-1E49F6D0EE1F}"/>
                </a:ext>
              </a:extLst>
            </p:cNvPr>
            <p:cNvSpPr txBox="1">
              <a:spLocks noChangeArrowheads="1"/>
            </p:cNvSpPr>
            <p:nvPr/>
          </p:nvSpPr>
          <p:spPr bwMode="auto">
            <a:xfrm>
              <a:off x="1992" y="2246"/>
              <a:ext cx="789" cy="25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a:solidFill>
                    <a:srgbClr val="FFFF00"/>
                  </a:solidFill>
                  <a:latin typeface="Pyidaungsu" panose="020B0502040204020203" pitchFamily="34" charset="0"/>
                  <a:cs typeface="Pyidaungsu" panose="020B0502040204020203" pitchFamily="34" charset="0"/>
                </a:rPr>
                <a:t>၁တိ</a:t>
              </a:r>
            </a:p>
          </p:txBody>
        </p:sp>
        <p:sp>
          <p:nvSpPr>
            <p:cNvPr id="147533" name="Text Box 58">
              <a:extLst>
                <a:ext uri="{FF2B5EF4-FFF2-40B4-BE49-F238E27FC236}">
                  <a16:creationId xmlns:a16="http://schemas.microsoft.com/office/drawing/2014/main" id="{61EA01C7-3686-8BAE-074C-D9A218ADDC53}"/>
                </a:ext>
              </a:extLst>
            </p:cNvPr>
            <p:cNvSpPr txBox="1">
              <a:spLocks noChangeArrowheads="1"/>
            </p:cNvSpPr>
            <p:nvPr/>
          </p:nvSpPr>
          <p:spPr bwMode="auto">
            <a:xfrm>
              <a:off x="1940" y="3126"/>
              <a:ext cx="902" cy="25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a:solidFill>
                    <a:srgbClr val="FFFF00"/>
                  </a:solidFill>
                  <a:latin typeface="Pyidaungsu" panose="020B0502040204020203" pitchFamily="34" charset="0"/>
                  <a:cs typeface="Pyidaungsu" panose="020B0502040204020203" pitchFamily="34" charset="0"/>
                </a:rPr>
                <a:t>၂:၈</a:t>
              </a:r>
            </a:p>
          </p:txBody>
        </p:sp>
      </p:grpSp>
      <p:grpSp>
        <p:nvGrpSpPr>
          <p:cNvPr id="6" name="Group 59">
            <a:extLst>
              <a:ext uri="{FF2B5EF4-FFF2-40B4-BE49-F238E27FC236}">
                <a16:creationId xmlns:a16="http://schemas.microsoft.com/office/drawing/2014/main" id="{358ECFDA-6098-EFBA-A1F0-66BAF6091BAE}"/>
              </a:ext>
            </a:extLst>
          </p:cNvPr>
          <p:cNvGrpSpPr>
            <a:grpSpLocks/>
          </p:cNvGrpSpPr>
          <p:nvPr/>
        </p:nvGrpSpPr>
        <p:grpSpPr bwMode="auto">
          <a:xfrm>
            <a:off x="4325938" y="3409951"/>
            <a:ext cx="1431925" cy="1839913"/>
            <a:chOff x="2705" y="2197"/>
            <a:chExt cx="902" cy="1159"/>
          </a:xfrm>
        </p:grpSpPr>
        <p:sp>
          <p:nvSpPr>
            <p:cNvPr id="147526" name="AutoShape 60">
              <a:extLst>
                <a:ext uri="{FF2B5EF4-FFF2-40B4-BE49-F238E27FC236}">
                  <a16:creationId xmlns:a16="http://schemas.microsoft.com/office/drawing/2014/main" id="{187B15C2-6BD1-A248-8848-47D8CA702F13}"/>
                </a:ext>
              </a:extLst>
            </p:cNvPr>
            <p:cNvSpPr>
              <a:spLocks noChangeArrowheads="1"/>
            </p:cNvSpPr>
            <p:nvPr/>
          </p:nvSpPr>
          <p:spPr bwMode="auto">
            <a:xfrm>
              <a:off x="2806" y="2197"/>
              <a:ext cx="667" cy="880"/>
            </a:xfrm>
            <a:prstGeom prst="roundRect">
              <a:avLst>
                <a:gd name="adj" fmla="val 16667"/>
              </a:avLst>
            </a:prstGeom>
            <a:solidFill>
              <a:srgbClr val="1822CD"/>
            </a:solidFill>
            <a:ln w="38100">
              <a:solidFill>
                <a:schemeClr val="tx1"/>
              </a:solidFill>
              <a:round/>
              <a:headEnd/>
              <a:tailEnd/>
            </a:ln>
            <a:effectLst>
              <a:outerShdw dist="74053" dir="1857825"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7527" name="Text Box 61">
              <a:extLst>
                <a:ext uri="{FF2B5EF4-FFF2-40B4-BE49-F238E27FC236}">
                  <a16:creationId xmlns:a16="http://schemas.microsoft.com/office/drawing/2014/main" id="{388CB725-67A2-F8C1-9DF5-E819BB9DB838}"/>
                </a:ext>
              </a:extLst>
            </p:cNvPr>
            <p:cNvSpPr txBox="1">
              <a:spLocks noChangeArrowheads="1"/>
            </p:cNvSpPr>
            <p:nvPr/>
          </p:nvSpPr>
          <p:spPr bwMode="auto">
            <a:xfrm>
              <a:off x="2727" y="2232"/>
              <a:ext cx="789" cy="25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a:solidFill>
                    <a:srgbClr val="FFFF00"/>
                  </a:solidFill>
                  <a:latin typeface="Pyidaungsu" panose="020B0502040204020203" pitchFamily="34" charset="0"/>
                  <a:cs typeface="Pyidaungsu" panose="020B0502040204020203" pitchFamily="34" charset="0"/>
                </a:rPr>
                <a:t>၂တိ</a:t>
              </a:r>
            </a:p>
          </p:txBody>
        </p:sp>
        <p:sp>
          <p:nvSpPr>
            <p:cNvPr id="147528" name="Text Box 62">
              <a:extLst>
                <a:ext uri="{FF2B5EF4-FFF2-40B4-BE49-F238E27FC236}">
                  <a16:creationId xmlns:a16="http://schemas.microsoft.com/office/drawing/2014/main" id="{DEF254F1-5760-B148-2B41-DD7A6CEBD95B}"/>
                </a:ext>
              </a:extLst>
            </p:cNvPr>
            <p:cNvSpPr txBox="1">
              <a:spLocks noChangeArrowheads="1"/>
            </p:cNvSpPr>
            <p:nvPr/>
          </p:nvSpPr>
          <p:spPr bwMode="auto">
            <a:xfrm>
              <a:off x="2740" y="2490"/>
              <a:ext cx="802" cy="679"/>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err="1">
                  <a:solidFill>
                    <a:schemeClr val="bg1"/>
                  </a:solidFill>
                  <a:latin typeface="Pyidaungsu" panose="020B0502040204020203" pitchFamily="34" charset="0"/>
                  <a:cs typeface="Pyidaungsu" panose="020B0502040204020203" pitchFamily="34" charset="0"/>
                </a:rPr>
                <a:t>သတင်းကောင်းကို</a:t>
              </a:r>
              <a:r>
                <a:rPr lang="en-US" altLang="en-US" sz="1600" dirty="0">
                  <a:solidFill>
                    <a:schemeClr val="bg1"/>
                  </a:solidFill>
                  <a:latin typeface="Pyidaungsu" panose="020B0502040204020203" pitchFamily="34" charset="0"/>
                  <a:cs typeface="Pyidaungsu" panose="020B0502040204020203" pitchFamily="34" charset="0"/>
                </a:rPr>
                <a:t> စောင့်</a:t>
              </a:r>
              <a:r>
                <a:rPr lang="en-US" altLang="en-US" sz="1600" dirty="0" err="1">
                  <a:solidFill>
                    <a:schemeClr val="bg1"/>
                  </a:solidFill>
                  <a:latin typeface="Pyidaungsu" panose="020B0502040204020203" pitchFamily="34" charset="0"/>
                  <a:cs typeface="Pyidaungsu" panose="020B0502040204020203" pitchFamily="34" charset="0"/>
                </a:rPr>
                <a:t>ရှောက်ခြင်း</a:t>
              </a:r>
              <a:endParaRPr lang="en-US" altLang="en-US" sz="1600" dirty="0">
                <a:solidFill>
                  <a:schemeClr val="bg1"/>
                </a:solidFill>
                <a:latin typeface="Pyidaungsu" panose="020B0502040204020203" pitchFamily="34" charset="0"/>
                <a:cs typeface="Pyidaungsu" panose="020B0502040204020203" pitchFamily="34" charset="0"/>
              </a:endParaRPr>
            </a:p>
          </p:txBody>
        </p:sp>
        <p:sp>
          <p:nvSpPr>
            <p:cNvPr id="147529" name="Text Box 63">
              <a:extLst>
                <a:ext uri="{FF2B5EF4-FFF2-40B4-BE49-F238E27FC236}">
                  <a16:creationId xmlns:a16="http://schemas.microsoft.com/office/drawing/2014/main" id="{67282632-3881-7A6F-76C7-C26C6C8574B6}"/>
                </a:ext>
              </a:extLst>
            </p:cNvPr>
            <p:cNvSpPr txBox="1">
              <a:spLocks noChangeArrowheads="1"/>
            </p:cNvSpPr>
            <p:nvPr/>
          </p:nvSpPr>
          <p:spPr bwMode="auto">
            <a:xfrm>
              <a:off x="2705" y="3123"/>
              <a:ext cx="902" cy="23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800" dirty="0">
                  <a:solidFill>
                    <a:srgbClr val="FFFF00"/>
                  </a:solidFill>
                  <a:latin typeface="Pyidaungsu" panose="020B0502040204020203" pitchFamily="34" charset="0"/>
                  <a:cs typeface="Pyidaungsu" panose="020B0502040204020203" pitchFamily="34" charset="0"/>
                </a:rPr>
                <a:t>၁:၁၃</a:t>
              </a:r>
            </a:p>
          </p:txBody>
        </p:sp>
      </p:grpSp>
      <p:grpSp>
        <p:nvGrpSpPr>
          <p:cNvPr id="147466" name="Group 186">
            <a:extLst>
              <a:ext uri="{FF2B5EF4-FFF2-40B4-BE49-F238E27FC236}">
                <a16:creationId xmlns:a16="http://schemas.microsoft.com/office/drawing/2014/main" id="{806FA587-09F8-41EB-DA0E-A589A4EE581E}"/>
              </a:ext>
            </a:extLst>
          </p:cNvPr>
          <p:cNvGrpSpPr>
            <a:grpSpLocks/>
          </p:cNvGrpSpPr>
          <p:nvPr/>
        </p:nvGrpSpPr>
        <p:grpSpPr bwMode="auto">
          <a:xfrm>
            <a:off x="5529263" y="3432174"/>
            <a:ext cx="1431925" cy="1816100"/>
            <a:chOff x="3483" y="2162"/>
            <a:chExt cx="902" cy="1144"/>
          </a:xfrm>
        </p:grpSpPr>
        <p:sp>
          <p:nvSpPr>
            <p:cNvPr id="147522" name="AutoShape 65">
              <a:extLst>
                <a:ext uri="{FF2B5EF4-FFF2-40B4-BE49-F238E27FC236}">
                  <a16:creationId xmlns:a16="http://schemas.microsoft.com/office/drawing/2014/main" id="{FA837CE8-4678-DA7F-46F2-797A239F0BDB}"/>
                </a:ext>
              </a:extLst>
            </p:cNvPr>
            <p:cNvSpPr>
              <a:spLocks noChangeArrowheads="1"/>
            </p:cNvSpPr>
            <p:nvPr/>
          </p:nvSpPr>
          <p:spPr bwMode="auto">
            <a:xfrm>
              <a:off x="3578" y="2162"/>
              <a:ext cx="667" cy="880"/>
            </a:xfrm>
            <a:prstGeom prst="roundRect">
              <a:avLst>
                <a:gd name="adj" fmla="val 16667"/>
              </a:avLst>
            </a:prstGeom>
            <a:solidFill>
              <a:srgbClr val="1822CD"/>
            </a:solidFill>
            <a:ln w="38100">
              <a:solidFill>
                <a:schemeClr val="tx1"/>
              </a:solidFill>
              <a:round/>
              <a:headEnd/>
              <a:tailEnd/>
            </a:ln>
            <a:effectLst>
              <a:outerShdw dist="74053" dir="1857825"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7523" name="Text Box 66">
              <a:extLst>
                <a:ext uri="{FF2B5EF4-FFF2-40B4-BE49-F238E27FC236}">
                  <a16:creationId xmlns:a16="http://schemas.microsoft.com/office/drawing/2014/main" id="{A65E5852-0169-0069-76C5-DDA5C95BC8EA}"/>
                </a:ext>
              </a:extLst>
            </p:cNvPr>
            <p:cNvSpPr txBox="1">
              <a:spLocks noChangeArrowheads="1"/>
            </p:cNvSpPr>
            <p:nvPr/>
          </p:nvSpPr>
          <p:spPr bwMode="auto">
            <a:xfrm>
              <a:off x="3507" y="2183"/>
              <a:ext cx="789" cy="23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800" dirty="0" err="1">
                  <a:solidFill>
                    <a:srgbClr val="FFFF00"/>
                  </a:solidFill>
                  <a:latin typeface="Pyidaungsu" panose="020B0502040204020203" pitchFamily="34" charset="0"/>
                  <a:cs typeface="Pyidaungsu" panose="020B0502040204020203" pitchFamily="34" charset="0"/>
                </a:rPr>
                <a:t>တိတု</a:t>
              </a:r>
              <a:endParaRPr lang="en-US" altLang="en-US" sz="1800" dirty="0">
                <a:solidFill>
                  <a:srgbClr val="FFFF00"/>
                </a:solidFill>
                <a:latin typeface="Pyidaungsu" panose="020B0502040204020203" pitchFamily="34" charset="0"/>
                <a:cs typeface="Pyidaungsu" panose="020B0502040204020203" pitchFamily="34" charset="0"/>
              </a:endParaRPr>
            </a:p>
          </p:txBody>
        </p:sp>
        <p:sp>
          <p:nvSpPr>
            <p:cNvPr id="147524" name="Text Box 67">
              <a:extLst>
                <a:ext uri="{FF2B5EF4-FFF2-40B4-BE49-F238E27FC236}">
                  <a16:creationId xmlns:a16="http://schemas.microsoft.com/office/drawing/2014/main" id="{7D2DBA91-B87A-E87D-3E89-0F622D0713BF}"/>
                </a:ext>
              </a:extLst>
            </p:cNvPr>
            <p:cNvSpPr txBox="1">
              <a:spLocks noChangeArrowheads="1"/>
            </p:cNvSpPr>
            <p:nvPr/>
          </p:nvSpPr>
          <p:spPr bwMode="auto">
            <a:xfrm>
              <a:off x="3518" y="2484"/>
              <a:ext cx="797" cy="601"/>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dirty="0" err="1">
                  <a:solidFill>
                    <a:schemeClr val="bg1"/>
                  </a:solidFill>
                  <a:latin typeface="Pyidaungsu" panose="020B0502040204020203" pitchFamily="34" charset="0"/>
                  <a:cs typeface="Pyidaungsu" panose="020B0502040204020203" pitchFamily="34" charset="0"/>
                </a:rPr>
                <a:t>အသင်းတော</a:t>
              </a:r>
              <a:r>
                <a:rPr lang="en-US" altLang="en-US" sz="1400" dirty="0">
                  <a:solidFill>
                    <a:schemeClr val="bg1"/>
                  </a:solidFill>
                  <a:latin typeface="Pyidaungsu" panose="020B0502040204020203" pitchFamily="34" charset="0"/>
                  <a:cs typeface="Pyidaungsu" panose="020B0502040204020203" pitchFamily="34" charset="0"/>
                </a:rPr>
                <a:t>် </a:t>
              </a:r>
              <a:r>
                <a:rPr lang="en-US" altLang="en-US" sz="1400" dirty="0" err="1">
                  <a:solidFill>
                    <a:schemeClr val="bg1"/>
                  </a:solidFill>
                  <a:latin typeface="Pyidaungsu" panose="020B0502040204020203" pitchFamily="34" charset="0"/>
                  <a:cs typeface="Pyidaungsu" panose="020B0502040204020203" pitchFamily="34" charset="0"/>
                </a:rPr>
                <a:t>လူကြီးများ</a:t>
              </a:r>
              <a:r>
                <a:rPr lang="en-US" altLang="en-US" sz="1400" dirty="0">
                  <a:solidFill>
                    <a:schemeClr val="bg1"/>
                  </a:solidFill>
                  <a:latin typeface="Pyidaungsu" panose="020B0502040204020203" pitchFamily="34" charset="0"/>
                  <a:cs typeface="Pyidaungsu" panose="020B0502040204020203" pitchFamily="34" charset="0"/>
                </a:rPr>
                <a:t> </a:t>
              </a:r>
              <a:r>
                <a:rPr lang="en-US" altLang="en-US" sz="1400" dirty="0" err="1">
                  <a:solidFill>
                    <a:schemeClr val="bg1"/>
                  </a:solidFill>
                  <a:latin typeface="Pyidaungsu" panose="020B0502040204020203" pitchFamily="34" charset="0"/>
                  <a:cs typeface="Pyidaungsu" panose="020B0502040204020203" pitchFamily="34" charset="0"/>
                </a:rPr>
                <a:t>ရှိထိုက်သော</a:t>
              </a:r>
              <a:r>
                <a:rPr lang="en-US" altLang="en-US" sz="1400" dirty="0">
                  <a:solidFill>
                    <a:schemeClr val="bg1"/>
                  </a:solidFill>
                  <a:latin typeface="Pyidaungsu" panose="020B0502040204020203" pitchFamily="34" charset="0"/>
                  <a:cs typeface="Pyidaungsu" panose="020B0502040204020203" pitchFamily="34" charset="0"/>
                </a:rPr>
                <a:t> </a:t>
              </a:r>
              <a:r>
                <a:rPr lang="en-US" altLang="en-US" sz="1400" dirty="0" err="1">
                  <a:solidFill>
                    <a:schemeClr val="bg1"/>
                  </a:solidFill>
                  <a:latin typeface="Pyidaungsu" panose="020B0502040204020203" pitchFamily="34" charset="0"/>
                  <a:cs typeface="Pyidaungsu" panose="020B0502040204020203" pitchFamily="34" charset="0"/>
                </a:rPr>
                <a:t>အရည်အသွေး</a:t>
              </a:r>
              <a:endParaRPr lang="en-US" altLang="en-US" sz="1400" dirty="0">
                <a:solidFill>
                  <a:schemeClr val="bg1"/>
                </a:solidFill>
                <a:latin typeface="Pyidaungsu" panose="020B0502040204020203" pitchFamily="34" charset="0"/>
                <a:cs typeface="Pyidaungsu" panose="020B0502040204020203" pitchFamily="34" charset="0"/>
              </a:endParaRPr>
            </a:p>
          </p:txBody>
        </p:sp>
        <p:sp>
          <p:nvSpPr>
            <p:cNvPr id="147525" name="Text Box 68">
              <a:extLst>
                <a:ext uri="{FF2B5EF4-FFF2-40B4-BE49-F238E27FC236}">
                  <a16:creationId xmlns:a16="http://schemas.microsoft.com/office/drawing/2014/main" id="{D5487817-33FB-F7D3-EE04-D5F2C81C3E4F}"/>
                </a:ext>
              </a:extLst>
            </p:cNvPr>
            <p:cNvSpPr txBox="1">
              <a:spLocks noChangeArrowheads="1"/>
            </p:cNvSpPr>
            <p:nvPr/>
          </p:nvSpPr>
          <p:spPr bwMode="auto">
            <a:xfrm>
              <a:off x="3483" y="3073"/>
              <a:ext cx="902" cy="23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800" dirty="0">
                  <a:solidFill>
                    <a:srgbClr val="FFFF00"/>
                  </a:solidFill>
                  <a:latin typeface="Pyidaungsu" panose="020B0502040204020203" pitchFamily="34" charset="0"/>
                  <a:cs typeface="Pyidaungsu" panose="020B0502040204020203" pitchFamily="34" charset="0"/>
                </a:rPr>
                <a:t>၂:၁-၂</a:t>
              </a:r>
            </a:p>
          </p:txBody>
        </p:sp>
      </p:grpSp>
      <p:grpSp>
        <p:nvGrpSpPr>
          <p:cNvPr id="8" name="Group 69">
            <a:extLst>
              <a:ext uri="{FF2B5EF4-FFF2-40B4-BE49-F238E27FC236}">
                <a16:creationId xmlns:a16="http://schemas.microsoft.com/office/drawing/2014/main" id="{27725260-C6FB-272A-7842-E0A5993FCEBC}"/>
              </a:ext>
            </a:extLst>
          </p:cNvPr>
          <p:cNvGrpSpPr>
            <a:grpSpLocks/>
          </p:cNvGrpSpPr>
          <p:nvPr/>
        </p:nvGrpSpPr>
        <p:grpSpPr bwMode="auto">
          <a:xfrm>
            <a:off x="6742113" y="3519490"/>
            <a:ext cx="1431925" cy="1779588"/>
            <a:chOff x="4247" y="2217"/>
            <a:chExt cx="902" cy="1121"/>
          </a:xfrm>
        </p:grpSpPr>
        <p:sp>
          <p:nvSpPr>
            <p:cNvPr id="147518" name="AutoShape 70">
              <a:extLst>
                <a:ext uri="{FF2B5EF4-FFF2-40B4-BE49-F238E27FC236}">
                  <a16:creationId xmlns:a16="http://schemas.microsoft.com/office/drawing/2014/main" id="{87428B77-E2B1-B5D6-E295-E8660D672F53}"/>
                </a:ext>
              </a:extLst>
            </p:cNvPr>
            <p:cNvSpPr>
              <a:spLocks noChangeArrowheads="1"/>
            </p:cNvSpPr>
            <p:nvPr/>
          </p:nvSpPr>
          <p:spPr bwMode="auto">
            <a:xfrm>
              <a:off x="4348" y="2217"/>
              <a:ext cx="667" cy="880"/>
            </a:xfrm>
            <a:prstGeom prst="roundRect">
              <a:avLst>
                <a:gd name="adj" fmla="val 16667"/>
              </a:avLst>
            </a:prstGeom>
            <a:solidFill>
              <a:srgbClr val="1822CD"/>
            </a:solidFill>
            <a:ln w="38100">
              <a:solidFill>
                <a:schemeClr val="tx1"/>
              </a:solidFill>
              <a:round/>
              <a:headEnd/>
              <a:tailEnd/>
            </a:ln>
            <a:effectLst>
              <a:outerShdw dist="74053" dir="1857825"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7519" name="Text Box 71">
              <a:extLst>
                <a:ext uri="{FF2B5EF4-FFF2-40B4-BE49-F238E27FC236}">
                  <a16:creationId xmlns:a16="http://schemas.microsoft.com/office/drawing/2014/main" id="{97BCCDDA-96A5-A46A-A8D4-D92FA214AB32}"/>
                </a:ext>
              </a:extLst>
            </p:cNvPr>
            <p:cNvSpPr txBox="1">
              <a:spLocks noChangeArrowheads="1"/>
            </p:cNvSpPr>
            <p:nvPr/>
          </p:nvSpPr>
          <p:spPr bwMode="auto">
            <a:xfrm>
              <a:off x="4292" y="2241"/>
              <a:ext cx="789" cy="23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800" dirty="0" err="1">
                  <a:solidFill>
                    <a:srgbClr val="FFFF00"/>
                  </a:solidFill>
                  <a:latin typeface="Pyidaungsu" panose="020B0502040204020203" pitchFamily="34" charset="0"/>
                  <a:cs typeface="Pyidaungsu" panose="020B0502040204020203" pitchFamily="34" charset="0"/>
                </a:rPr>
                <a:t>ဖိလေမုန</a:t>
              </a:r>
              <a:r>
                <a:rPr lang="en-US" altLang="en-US" sz="1800" dirty="0">
                  <a:solidFill>
                    <a:srgbClr val="FFFF00"/>
                  </a:solidFill>
                  <a:latin typeface="Pyidaungsu" panose="020B0502040204020203" pitchFamily="34" charset="0"/>
                  <a:cs typeface="Pyidaungsu" panose="020B0502040204020203" pitchFamily="34" charset="0"/>
                </a:rPr>
                <a:t>်</a:t>
              </a:r>
            </a:p>
          </p:txBody>
        </p:sp>
        <p:sp>
          <p:nvSpPr>
            <p:cNvPr id="147520" name="Text Box 72">
              <a:extLst>
                <a:ext uri="{FF2B5EF4-FFF2-40B4-BE49-F238E27FC236}">
                  <a16:creationId xmlns:a16="http://schemas.microsoft.com/office/drawing/2014/main" id="{80603A4F-A82B-DD61-8AE2-856CC1F954CC}"/>
                </a:ext>
              </a:extLst>
            </p:cNvPr>
            <p:cNvSpPr txBox="1">
              <a:spLocks noChangeArrowheads="1"/>
            </p:cNvSpPr>
            <p:nvPr/>
          </p:nvSpPr>
          <p:spPr bwMode="auto">
            <a:xfrm>
              <a:off x="4294" y="2430"/>
              <a:ext cx="789" cy="601"/>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dirty="0" err="1">
                  <a:solidFill>
                    <a:schemeClr val="bg1"/>
                  </a:solidFill>
                  <a:latin typeface="Pyidaungsu" panose="020B0502040204020203" pitchFamily="34" charset="0"/>
                  <a:cs typeface="Pyidaungsu" panose="020B0502040204020203" pitchFamily="34" charset="0"/>
                </a:rPr>
                <a:t>တစ်ပါးသူကို</a:t>
              </a:r>
              <a:r>
                <a:rPr lang="en-US" altLang="en-US" sz="1400" dirty="0">
                  <a:solidFill>
                    <a:schemeClr val="bg1"/>
                  </a:solidFill>
                  <a:latin typeface="Pyidaungsu" panose="020B0502040204020203" pitchFamily="34" charset="0"/>
                  <a:cs typeface="Pyidaungsu" panose="020B0502040204020203" pitchFamily="34" charset="0"/>
                </a:rPr>
                <a:t> </a:t>
              </a:r>
              <a:r>
                <a:rPr lang="en-US" altLang="en-US" sz="1400" dirty="0" err="1">
                  <a:solidFill>
                    <a:schemeClr val="bg1"/>
                  </a:solidFill>
                  <a:latin typeface="Pyidaungsu" panose="020B0502040204020203" pitchFamily="34" charset="0"/>
                  <a:cs typeface="Pyidaungsu" panose="020B0502040204020203" pitchFamily="34" charset="0"/>
                </a:rPr>
                <a:t>ခရစ်တော်နာမဖြင</a:t>
              </a:r>
              <a:r>
                <a:rPr lang="en-US" altLang="en-US" sz="1400" dirty="0">
                  <a:solidFill>
                    <a:schemeClr val="bg1"/>
                  </a:solidFill>
                  <a:latin typeface="Pyidaungsu" panose="020B0502040204020203" pitchFamily="34" charset="0"/>
                  <a:cs typeface="Pyidaungsu" panose="020B0502040204020203" pitchFamily="34" charset="0"/>
                </a:rPr>
                <a:t>့် </a:t>
              </a:r>
              <a:r>
                <a:rPr lang="en-US" altLang="en-US" sz="1400" dirty="0" err="1">
                  <a:solidFill>
                    <a:schemeClr val="bg1"/>
                  </a:solidFill>
                  <a:latin typeface="Pyidaungsu" panose="020B0502040204020203" pitchFamily="34" charset="0"/>
                  <a:cs typeface="Pyidaungsu" panose="020B0502040204020203" pitchFamily="34" charset="0"/>
                </a:rPr>
                <a:t>လက်ခံခြင်း</a:t>
              </a:r>
              <a:endParaRPr lang="en-US" altLang="en-US" sz="1400" dirty="0">
                <a:solidFill>
                  <a:schemeClr val="bg1"/>
                </a:solidFill>
                <a:latin typeface="Pyidaungsu" panose="020B0502040204020203" pitchFamily="34" charset="0"/>
                <a:cs typeface="Pyidaungsu" panose="020B0502040204020203" pitchFamily="34" charset="0"/>
              </a:endParaRPr>
            </a:p>
          </p:txBody>
        </p:sp>
        <p:sp>
          <p:nvSpPr>
            <p:cNvPr id="147521" name="Text Box 73">
              <a:extLst>
                <a:ext uri="{FF2B5EF4-FFF2-40B4-BE49-F238E27FC236}">
                  <a16:creationId xmlns:a16="http://schemas.microsoft.com/office/drawing/2014/main" id="{091C46C9-4B0D-D50C-7D3D-5177EA657676}"/>
                </a:ext>
              </a:extLst>
            </p:cNvPr>
            <p:cNvSpPr txBox="1">
              <a:spLocks noChangeArrowheads="1"/>
            </p:cNvSpPr>
            <p:nvPr/>
          </p:nvSpPr>
          <p:spPr bwMode="auto">
            <a:xfrm>
              <a:off x="4247" y="3125"/>
              <a:ext cx="902" cy="21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err="1">
                  <a:solidFill>
                    <a:srgbClr val="FFFF00"/>
                  </a:solidFill>
                  <a:latin typeface="Pyidaungsu" panose="020B0502040204020203" pitchFamily="34" charset="0"/>
                  <a:cs typeface="Pyidaungsu" panose="020B0502040204020203" pitchFamily="34" charset="0"/>
                </a:rPr>
                <a:t>အငယ</a:t>
              </a:r>
              <a:r>
                <a:rPr lang="en-US" altLang="en-US" sz="1600" dirty="0">
                  <a:solidFill>
                    <a:srgbClr val="FFFF00"/>
                  </a:solidFill>
                  <a:latin typeface="Pyidaungsu" panose="020B0502040204020203" pitchFamily="34" charset="0"/>
                  <a:cs typeface="Pyidaungsu" panose="020B0502040204020203" pitchFamily="34" charset="0"/>
                </a:rPr>
                <a:t>် ၁၇-၁၈</a:t>
              </a:r>
            </a:p>
          </p:txBody>
        </p:sp>
      </p:grpSp>
      <p:sp>
        <p:nvSpPr>
          <p:cNvPr id="147468" name="Text Box 74">
            <a:extLst>
              <a:ext uri="{FF2B5EF4-FFF2-40B4-BE49-F238E27FC236}">
                <a16:creationId xmlns:a16="http://schemas.microsoft.com/office/drawing/2014/main" id="{6A3221B0-A2A2-1776-8517-21A04D9E8401}"/>
              </a:ext>
            </a:extLst>
          </p:cNvPr>
          <p:cNvSpPr txBox="1">
            <a:spLocks noChangeArrowheads="1"/>
          </p:cNvSpPr>
          <p:nvPr/>
        </p:nvSpPr>
        <p:spPr bwMode="auto">
          <a:xfrm>
            <a:off x="5110163" y="250825"/>
            <a:ext cx="1712912"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4300"/>
          </a:p>
        </p:txBody>
      </p:sp>
      <p:sp>
        <p:nvSpPr>
          <p:cNvPr id="1087563" name="Text Box 75">
            <a:extLst>
              <a:ext uri="{FF2B5EF4-FFF2-40B4-BE49-F238E27FC236}">
                <a16:creationId xmlns:a16="http://schemas.microsoft.com/office/drawing/2014/main" id="{A452D777-6093-037B-96DE-D1261B0A347E}"/>
              </a:ext>
            </a:extLst>
          </p:cNvPr>
          <p:cNvSpPr txBox="1">
            <a:spLocks noChangeArrowheads="1"/>
          </p:cNvSpPr>
          <p:nvPr/>
        </p:nvSpPr>
        <p:spPr bwMode="auto">
          <a:xfrm>
            <a:off x="1415377" y="6329743"/>
            <a:ext cx="7054850" cy="1015620"/>
          </a:xfrm>
          <a:prstGeom prst="rect">
            <a:avLst/>
          </a:prstGeom>
          <a:solidFill>
            <a:srgbClr val="000080"/>
          </a:solidFill>
          <a:ln w="57150">
            <a:solidFill>
              <a:schemeClr val="hlink"/>
            </a:solidFill>
            <a:miter lim="800000"/>
            <a:headEnd/>
            <a:tailEnd/>
          </a:ln>
          <a:effectLst>
            <a:outerShdw dist="99190" dir="3011666" algn="ctr" rotWithShape="0">
              <a:schemeClr val="tx1"/>
            </a:outerShdw>
          </a:effectLst>
        </p:spPr>
        <p:txBody>
          <a:bodyPr lIns="91398" tIns="45699" rIns="91398" bIns="45699">
            <a:spAutoFit/>
          </a:bodyPr>
          <a:lstStyle>
            <a:lvl1pPr>
              <a:tabLst>
                <a:tab pos="57150" algn="l"/>
              </a:tabLst>
              <a:defRPr sz="3200" b="1">
                <a:solidFill>
                  <a:schemeClr val="tx1"/>
                </a:solidFill>
                <a:latin typeface="WinInnwa" pitchFamily="2" charset="0"/>
                <a:ea typeface="ＭＳ Ｐゴシック" panose="020B0600070205080204" pitchFamily="34" charset="-128"/>
              </a:defRPr>
            </a:lvl1pPr>
            <a:lvl2pPr marL="742950" indent="-285750">
              <a:tabLst>
                <a:tab pos="57150" algn="l"/>
              </a:tabLst>
              <a:defRPr sz="3200" b="1">
                <a:solidFill>
                  <a:schemeClr val="tx1"/>
                </a:solidFill>
                <a:latin typeface="WinInnwa" pitchFamily="2" charset="0"/>
                <a:ea typeface="ＭＳ Ｐゴシック" panose="020B0600070205080204" pitchFamily="34" charset="-128"/>
              </a:defRPr>
            </a:lvl2pPr>
            <a:lvl3pPr marL="1143000" indent="-228600">
              <a:tabLst>
                <a:tab pos="57150" algn="l"/>
              </a:tabLst>
              <a:defRPr sz="3200" b="1">
                <a:solidFill>
                  <a:schemeClr val="tx1"/>
                </a:solidFill>
                <a:latin typeface="WinInnwa" pitchFamily="2" charset="0"/>
                <a:ea typeface="ＭＳ Ｐゴシック" panose="020B0600070205080204" pitchFamily="34" charset="-128"/>
              </a:defRPr>
            </a:lvl3pPr>
            <a:lvl4pPr marL="1600200" indent="-228600">
              <a:tabLst>
                <a:tab pos="57150" algn="l"/>
              </a:tabLst>
              <a:defRPr sz="3200" b="1">
                <a:solidFill>
                  <a:schemeClr val="tx1"/>
                </a:solidFill>
                <a:latin typeface="WinInnwa" pitchFamily="2" charset="0"/>
                <a:ea typeface="ＭＳ Ｐゴシック" panose="020B0600070205080204" pitchFamily="34" charset="-128"/>
              </a:defRPr>
            </a:lvl4pPr>
            <a:lvl5pPr marL="2057400" indent="-228600">
              <a:tabLst>
                <a:tab pos="57150" algn="l"/>
              </a:tabLst>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tabLst>
                <a:tab pos="57150" algn="l"/>
              </a:tabLs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tabLst>
                <a:tab pos="57150" algn="l"/>
              </a:tabLs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tabLst>
                <a:tab pos="57150" algn="l"/>
              </a:tabLs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tabLst>
                <a:tab pos="57150" algn="l"/>
              </a:tabLst>
              <a:defRPr sz="3200" b="1">
                <a:solidFill>
                  <a:schemeClr val="tx1"/>
                </a:solidFill>
                <a:latin typeface="WinInnwa" pitchFamily="2" charset="0"/>
                <a:ea typeface="ＭＳ Ｐゴシック" panose="020B0600070205080204" pitchFamily="34" charset="-128"/>
              </a:defRPr>
            </a:lvl9pPr>
          </a:lstStyle>
          <a:p>
            <a:r>
              <a:rPr lang="my-MM" altLang="en-US" sz="2000" dirty="0">
                <a:solidFill>
                  <a:schemeClr val="bg1"/>
                </a:solidFill>
                <a:latin typeface="Pyidaungsu" panose="020B0502040204020203" pitchFamily="34" charset="0"/>
                <a:cs typeface="Pyidaungsu" panose="020B0502040204020203" pitchFamily="34" charset="0"/>
              </a:rPr>
              <a:t>၂ တိ ၁း၁၃</a:t>
            </a:r>
          </a:p>
          <a:p>
            <a:r>
              <a:rPr lang="my-MM" altLang="en-US" sz="2000" dirty="0">
                <a:solidFill>
                  <a:schemeClr val="bg1"/>
                </a:solidFill>
                <a:latin typeface="Pyidaungsu" panose="020B0502040204020203" pitchFamily="34" charset="0"/>
                <a:cs typeface="Pyidaungsu" panose="020B0502040204020203" pitchFamily="34" charset="0"/>
              </a:rPr>
              <a:t>ငါတို့သည်မယုံကြည်သောလည်း ထိုသခင်သည် သစ္စာတည်သဖြင့် ကိုယ်ကိုငြင်းပယ်တော်မမူနိုင်။</a:t>
            </a:r>
            <a:endParaRPr lang="en-US" altLang="en-US" sz="2000" dirty="0">
              <a:solidFill>
                <a:schemeClr val="bg1"/>
              </a:solidFill>
              <a:latin typeface="Pyidaungsu" panose="020B0502040204020203" pitchFamily="34" charset="0"/>
              <a:cs typeface="Pyidaungsu" panose="020B0502040204020203" pitchFamily="34" charset="0"/>
            </a:endParaRPr>
          </a:p>
        </p:txBody>
      </p:sp>
      <p:sp>
        <p:nvSpPr>
          <p:cNvPr id="1087564" name="Text Box 76">
            <a:extLst>
              <a:ext uri="{FF2B5EF4-FFF2-40B4-BE49-F238E27FC236}">
                <a16:creationId xmlns:a16="http://schemas.microsoft.com/office/drawing/2014/main" id="{FA7B9625-99DB-0884-6756-F4227E3D69F3}"/>
              </a:ext>
            </a:extLst>
          </p:cNvPr>
          <p:cNvSpPr txBox="1">
            <a:spLocks noChangeArrowheads="1"/>
          </p:cNvSpPr>
          <p:nvPr/>
        </p:nvSpPr>
        <p:spPr bwMode="auto">
          <a:xfrm>
            <a:off x="598506" y="5945475"/>
            <a:ext cx="9321800" cy="1323397"/>
          </a:xfrm>
          <a:prstGeom prst="rect">
            <a:avLst/>
          </a:prstGeom>
          <a:solidFill>
            <a:srgbClr val="000080"/>
          </a:solidFill>
          <a:ln w="57150">
            <a:solidFill>
              <a:schemeClr val="hlink"/>
            </a:solidFill>
            <a:miter lim="800000"/>
            <a:headEnd/>
            <a:tailEnd/>
          </a:ln>
          <a:effectLst>
            <a:outerShdw dist="99190" dir="3011666" algn="ctr" rotWithShape="0">
              <a:schemeClr val="tx1"/>
            </a:outerShdw>
          </a:effec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my-MM" altLang="en-US" sz="2000" dirty="0">
                <a:solidFill>
                  <a:schemeClr val="bg1"/>
                </a:solidFill>
                <a:latin typeface="Pyidaungsu" panose="020B0502040204020203" pitchFamily="34" charset="0"/>
                <a:cs typeface="Pyidaungsu" panose="020B0502040204020203" pitchFamily="34" charset="0"/>
              </a:rPr>
              <a:t>တိတု ၂း၁-၂</a:t>
            </a:r>
          </a:p>
          <a:p>
            <a:r>
              <a:rPr lang="my-MM" altLang="en-US" sz="2000" dirty="0">
                <a:solidFill>
                  <a:schemeClr val="bg1"/>
                </a:solidFill>
                <a:latin typeface="Pyidaungsu" panose="020B0502040204020203" pitchFamily="34" charset="0"/>
                <a:cs typeface="Pyidaungsu" panose="020B0502040204020203" pitchFamily="34" charset="0"/>
              </a:rPr>
              <a:t>သင်မူကား စင်ကြယ်သောတရားနှင့်ထိုက်တန်သမျှတို့ကိုဟောပြောလော့။အသက်ကြီရင့်သော ယောက်ကျားတို့သည် သမ္မာသတိ ရှိသောသူ ၊ တည်ကြည်သောသူ ၊ ဣန္နြေစောင့်သောသူ ၊ ယုံကြည်ခြင်း ၊ ချစ်ခြင်း ၊ သည်းခံခြင်း၌စိတ်သန်သောသူဖြစ်ရကြမည် အကြောင်း။</a:t>
            </a:r>
            <a:endParaRPr lang="en-US" altLang="en-US" sz="2000" dirty="0">
              <a:solidFill>
                <a:schemeClr val="bg1"/>
              </a:solidFill>
              <a:latin typeface="Pyidaungsu" panose="020B0502040204020203" pitchFamily="34" charset="0"/>
              <a:cs typeface="Pyidaungsu" panose="020B0502040204020203" pitchFamily="34" charset="0"/>
            </a:endParaRPr>
          </a:p>
        </p:txBody>
      </p:sp>
      <p:sp>
        <p:nvSpPr>
          <p:cNvPr id="1087567" name="Text Box 79">
            <a:extLst>
              <a:ext uri="{FF2B5EF4-FFF2-40B4-BE49-F238E27FC236}">
                <a16:creationId xmlns:a16="http://schemas.microsoft.com/office/drawing/2014/main" id="{C348EACB-0604-797A-CB83-71669BFA7D93}"/>
              </a:ext>
            </a:extLst>
          </p:cNvPr>
          <p:cNvSpPr txBox="1">
            <a:spLocks noChangeArrowheads="1"/>
          </p:cNvSpPr>
          <p:nvPr/>
        </p:nvSpPr>
        <p:spPr bwMode="auto">
          <a:xfrm>
            <a:off x="1052220" y="5712742"/>
            <a:ext cx="8474075" cy="1631173"/>
          </a:xfrm>
          <a:prstGeom prst="rect">
            <a:avLst/>
          </a:prstGeom>
          <a:solidFill>
            <a:srgbClr val="000080"/>
          </a:solidFill>
          <a:ln w="57150">
            <a:solidFill>
              <a:schemeClr val="hlink"/>
            </a:solidFill>
            <a:miter lim="800000"/>
            <a:headEnd/>
            <a:tailEnd/>
          </a:ln>
          <a:effectLst>
            <a:outerShdw dist="99190" dir="3011666" algn="ctr" rotWithShape="0">
              <a:schemeClr val="tx1"/>
            </a:outerShdw>
          </a:effec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my-MM" altLang="en-US" sz="2000" dirty="0">
                <a:solidFill>
                  <a:schemeClr val="bg1"/>
                </a:solidFill>
                <a:latin typeface="Pyidaungsu" panose="020B0502040204020203" pitchFamily="34" charset="0"/>
                <a:cs typeface="Pyidaungsu" panose="020B0502040204020203" pitchFamily="34" charset="0"/>
              </a:rPr>
              <a:t>၁ သက် ၁း၁ဝ</a:t>
            </a:r>
          </a:p>
          <a:p>
            <a:r>
              <a:rPr lang="my-MM" altLang="en-US" sz="2000" dirty="0">
                <a:solidFill>
                  <a:schemeClr val="bg1"/>
                </a:solidFill>
                <a:latin typeface="Pyidaungsu" panose="020B0502040204020203" pitchFamily="34" charset="0"/>
                <a:cs typeface="Pyidaungsu" panose="020B0502040204020203" pitchFamily="34" charset="0"/>
              </a:rPr>
              <a:t>ရောက်လတံ့သောဘေးမှ ငါတို့ကိုကယ်နှုတ်သော သခင်ယေရှုတည်းဟူသော သေခြင်းမှဘုရားသခင်ထမြောက်စေသော သားတော်သည် ကောင်ကင်ဘုံမှ ကြွလာတော်မူမည်အရာကို ငံ့လင့်ခြင်းငှာ ၄င်း ရုပ်တုဆင်းတုတို့ကိုပစ်ပယ်၍ ဘုရားသခင့်အထံတော်သို့ ပြောင်းလဲကြသည် အကြောင်းအရာကိုလည်းပြောကြ၏</a:t>
            </a:r>
            <a:endParaRPr lang="en-US" altLang="en-US" sz="2000" dirty="0">
              <a:solidFill>
                <a:schemeClr val="bg1"/>
              </a:solidFill>
              <a:latin typeface="Pyidaungsu" panose="020B0502040204020203" pitchFamily="34" charset="0"/>
              <a:cs typeface="Pyidaungsu" panose="020B0502040204020203" pitchFamily="34" charset="0"/>
            </a:endParaRPr>
          </a:p>
        </p:txBody>
      </p:sp>
      <p:sp>
        <p:nvSpPr>
          <p:cNvPr id="1087569" name="Text Box 81">
            <a:extLst>
              <a:ext uri="{FF2B5EF4-FFF2-40B4-BE49-F238E27FC236}">
                <a16:creationId xmlns:a16="http://schemas.microsoft.com/office/drawing/2014/main" id="{B6C20A5A-DABC-B897-DC65-8BFED55AD791}"/>
              </a:ext>
            </a:extLst>
          </p:cNvPr>
          <p:cNvSpPr txBox="1">
            <a:spLocks noChangeArrowheads="1"/>
          </p:cNvSpPr>
          <p:nvPr/>
        </p:nvSpPr>
        <p:spPr bwMode="auto">
          <a:xfrm>
            <a:off x="1833563" y="5854035"/>
            <a:ext cx="6511925" cy="1323397"/>
          </a:xfrm>
          <a:prstGeom prst="rect">
            <a:avLst/>
          </a:prstGeom>
          <a:solidFill>
            <a:srgbClr val="000080"/>
          </a:solidFill>
          <a:ln w="57150">
            <a:solidFill>
              <a:schemeClr val="hlink"/>
            </a:solidFill>
            <a:miter lim="800000"/>
            <a:headEnd/>
            <a:tailEnd/>
          </a:ln>
          <a:effectLst>
            <a:outerShdw dist="99190" dir="3011666" algn="ctr" rotWithShape="0">
              <a:schemeClr val="tx1"/>
            </a:outerShdw>
          </a:effec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my-MM" altLang="en-US" sz="2000" dirty="0">
                <a:solidFill>
                  <a:schemeClr val="bg1"/>
                </a:solidFill>
                <a:latin typeface="Pyidaungsu" panose="020B0502040204020203" pitchFamily="34" charset="0"/>
                <a:cs typeface="Pyidaungsu" panose="020B0502040204020203" pitchFamily="34" charset="0"/>
              </a:rPr>
              <a:t>၁ တိ ၂း၈</a:t>
            </a:r>
          </a:p>
          <a:p>
            <a:r>
              <a:rPr lang="my-MM" altLang="en-US" sz="2000" dirty="0">
                <a:solidFill>
                  <a:schemeClr val="bg1"/>
                </a:solidFill>
                <a:latin typeface="Pyidaungsu" panose="020B0502040204020203" pitchFamily="34" charset="0"/>
                <a:cs typeface="Pyidaungsu" panose="020B0502040204020203" pitchFamily="34" charset="0"/>
              </a:rPr>
              <a:t>သို့ဖြစ်၍ အရပ်ရပ်တို့၌ ယောက်ကျားတို့ သည် အမျက်ထွက်ခြင်းမရှိဘဲ သန့်ရှင်းသောလက်ကိုချီ၍ ဆုတောင်းစေခြင်း ငှာ ငါအလိုရှိ၏</a:t>
            </a:r>
            <a:endParaRPr lang="en-US" altLang="en-US" sz="2000" dirty="0">
              <a:solidFill>
                <a:schemeClr val="bg1"/>
              </a:solidFill>
              <a:latin typeface="Pyidaungsu" panose="020B0502040204020203" pitchFamily="34" charset="0"/>
              <a:cs typeface="Pyidaungsu" panose="020B0502040204020203" pitchFamily="34" charset="0"/>
            </a:endParaRPr>
          </a:p>
        </p:txBody>
      </p:sp>
      <p:sp>
        <p:nvSpPr>
          <p:cNvPr id="1087570" name="Text Box 82">
            <a:extLst>
              <a:ext uri="{FF2B5EF4-FFF2-40B4-BE49-F238E27FC236}">
                <a16:creationId xmlns:a16="http://schemas.microsoft.com/office/drawing/2014/main" id="{A0F8583F-B267-77C6-29F5-AC74DFBFB45F}"/>
              </a:ext>
            </a:extLst>
          </p:cNvPr>
          <p:cNvSpPr txBox="1">
            <a:spLocks noChangeArrowheads="1"/>
          </p:cNvSpPr>
          <p:nvPr/>
        </p:nvSpPr>
        <p:spPr bwMode="auto">
          <a:xfrm>
            <a:off x="395575" y="5749232"/>
            <a:ext cx="9494837" cy="1737360"/>
          </a:xfrm>
          <a:prstGeom prst="rect">
            <a:avLst/>
          </a:prstGeom>
          <a:solidFill>
            <a:srgbClr val="000080"/>
          </a:solidFill>
          <a:ln w="57150">
            <a:solidFill>
              <a:schemeClr val="hlink"/>
            </a:solidFill>
            <a:miter lim="800000"/>
            <a:headEnd/>
            <a:tailEnd/>
          </a:ln>
          <a:effectLst>
            <a:outerShdw dist="99190" dir="3011666" algn="ctr" rotWithShape="0">
              <a:schemeClr val="tx1"/>
            </a:outerShdw>
          </a:effectLst>
        </p:spPr>
        <p:txBody>
          <a:bodyPr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my-MM" altLang="en-US" sz="2000" dirty="0">
                <a:solidFill>
                  <a:schemeClr val="bg1"/>
                </a:solidFill>
                <a:latin typeface="Pyidaungsu" panose="020B0502040204020203" pitchFamily="34" charset="0"/>
                <a:cs typeface="Pyidaungsu" panose="020B0502040204020203" pitchFamily="34" charset="0"/>
              </a:rPr>
              <a:t>ဖိလိမုန် ၁၇-၁၈</a:t>
            </a:r>
          </a:p>
          <a:p>
            <a:r>
              <a:rPr lang="my-MM" altLang="en-US" sz="2000" dirty="0">
                <a:solidFill>
                  <a:schemeClr val="bg1"/>
                </a:solidFill>
                <a:latin typeface="Pyidaungsu" panose="020B0502040204020203" pitchFamily="34" charset="0"/>
                <a:cs typeface="Pyidaungsu" panose="020B0502040204020203" pitchFamily="34" charset="0"/>
              </a:rPr>
              <a:t>သို့ဖြစ်၍ သင်သည် ငါ့ကိုယ်အပေါင်းအဘော်ကဲ့သို့ မှတ်လျှင် သူ့ကိုငါကဲ့သိုပင်လက်ခံလော့။</a:t>
            </a:r>
          </a:p>
          <a:p>
            <a:r>
              <a:rPr lang="my-MM" altLang="en-US" sz="2000" dirty="0">
                <a:solidFill>
                  <a:schemeClr val="bg1"/>
                </a:solidFill>
                <a:latin typeface="Pyidaungsu" panose="020B0502040204020203" pitchFamily="34" charset="0"/>
                <a:cs typeface="Pyidaungsu" panose="020B0502040204020203" pitchFamily="34" charset="0"/>
              </a:rPr>
              <a:t>သူသည်သင်၌ ပြစ်မှားခြင်း ကြွေးတင်ခြင်း တစုံတခုရှိလျှင်</a:t>
            </a:r>
            <a:endParaRPr lang="en-US" altLang="en-US" sz="2000" dirty="0">
              <a:solidFill>
                <a:schemeClr val="bg1"/>
              </a:solidFill>
              <a:latin typeface="Pyidaungsu" panose="020B0502040204020203" pitchFamily="34" charset="0"/>
              <a:cs typeface="Pyidaungsu" panose="020B0502040204020203" pitchFamily="34" charset="0"/>
            </a:endParaRPr>
          </a:p>
        </p:txBody>
      </p:sp>
      <p:sp>
        <p:nvSpPr>
          <p:cNvPr id="1087572" name="Oval 84">
            <a:extLst>
              <a:ext uri="{FF2B5EF4-FFF2-40B4-BE49-F238E27FC236}">
                <a16:creationId xmlns:a16="http://schemas.microsoft.com/office/drawing/2014/main" id="{3AC17FF1-39BF-8CF8-4DD9-821B1336E54B}"/>
              </a:ext>
            </a:extLst>
          </p:cNvPr>
          <p:cNvSpPr>
            <a:spLocks noChangeArrowheads="1"/>
          </p:cNvSpPr>
          <p:nvPr/>
        </p:nvSpPr>
        <p:spPr bwMode="auto">
          <a:xfrm>
            <a:off x="5503863" y="4524375"/>
            <a:ext cx="1404937" cy="982663"/>
          </a:xfrm>
          <a:prstGeom prst="ellipse">
            <a:avLst/>
          </a:prstGeom>
          <a:noFill/>
          <a:ln w="57150">
            <a:solidFill>
              <a:srgbClr val="FFFFFF"/>
            </a:solidFill>
            <a:round/>
            <a:headEnd/>
            <a:tailEnd/>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7475" name="Text Box 92">
            <a:extLst>
              <a:ext uri="{FF2B5EF4-FFF2-40B4-BE49-F238E27FC236}">
                <a16:creationId xmlns:a16="http://schemas.microsoft.com/office/drawing/2014/main" id="{A1996FD3-A2D2-5E2B-2015-BCB38E4B7883}"/>
              </a:ext>
            </a:extLst>
          </p:cNvPr>
          <p:cNvSpPr txBox="1">
            <a:spLocks noChangeArrowheads="1"/>
          </p:cNvSpPr>
          <p:nvPr/>
        </p:nvSpPr>
        <p:spPr bwMode="auto">
          <a:xfrm>
            <a:off x="9453563" y="69373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147476" name="Rectangle 94">
            <a:extLst>
              <a:ext uri="{FF2B5EF4-FFF2-40B4-BE49-F238E27FC236}">
                <a16:creationId xmlns:a16="http://schemas.microsoft.com/office/drawing/2014/main" id="{476D9119-6094-EF2A-13AF-C217C6F6176B}"/>
              </a:ext>
            </a:extLst>
          </p:cNvPr>
          <p:cNvSpPr>
            <a:spLocks noChangeArrowheads="1"/>
          </p:cNvSpPr>
          <p:nvPr/>
        </p:nvSpPr>
        <p:spPr bwMode="auto">
          <a:xfrm>
            <a:off x="8726488" y="7397750"/>
            <a:ext cx="492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000">
                <a:solidFill>
                  <a:schemeClr val="bg1"/>
                </a:solidFill>
              </a:rPr>
              <a:t>8.0.08.</a:t>
            </a:r>
          </a:p>
        </p:txBody>
      </p:sp>
      <p:sp>
        <p:nvSpPr>
          <p:cNvPr id="147477" name="Text Box 95">
            <a:extLst>
              <a:ext uri="{FF2B5EF4-FFF2-40B4-BE49-F238E27FC236}">
                <a16:creationId xmlns:a16="http://schemas.microsoft.com/office/drawing/2014/main" id="{7BA45F8D-7AF8-84B2-F749-C93A63AC8D18}"/>
              </a:ext>
            </a:extLst>
          </p:cNvPr>
          <p:cNvSpPr txBox="1">
            <a:spLocks noChangeArrowheads="1"/>
          </p:cNvSpPr>
          <p:nvPr/>
        </p:nvSpPr>
        <p:spPr bwMode="auto">
          <a:xfrm>
            <a:off x="798513" y="7431088"/>
            <a:ext cx="5953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900">
                <a:solidFill>
                  <a:schemeClr val="bg1"/>
                </a:solidFill>
              </a:rPr>
              <a:t>©2004 TBBMI</a:t>
            </a:r>
          </a:p>
        </p:txBody>
      </p:sp>
      <p:sp>
        <p:nvSpPr>
          <p:cNvPr id="147478" name="Text Box 96">
            <a:extLst>
              <a:ext uri="{FF2B5EF4-FFF2-40B4-BE49-F238E27FC236}">
                <a16:creationId xmlns:a16="http://schemas.microsoft.com/office/drawing/2014/main" id="{747E9BBD-5758-35DB-0BEB-D75883FFC9F7}"/>
              </a:ext>
            </a:extLst>
          </p:cNvPr>
          <p:cNvSpPr txBox="1">
            <a:spLocks noChangeArrowheads="1"/>
          </p:cNvSpPr>
          <p:nvPr/>
        </p:nvSpPr>
        <p:spPr bwMode="auto">
          <a:xfrm>
            <a:off x="9186863" y="7402513"/>
            <a:ext cx="3000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64</a:t>
            </a:r>
          </a:p>
        </p:txBody>
      </p:sp>
      <p:sp>
        <p:nvSpPr>
          <p:cNvPr id="147479" name="Text Box 97">
            <a:extLst>
              <a:ext uri="{FF2B5EF4-FFF2-40B4-BE49-F238E27FC236}">
                <a16:creationId xmlns:a16="http://schemas.microsoft.com/office/drawing/2014/main" id="{3A42022B-B73D-8A9A-404C-6284747A8ADE}"/>
              </a:ext>
            </a:extLst>
          </p:cNvPr>
          <p:cNvSpPr txBox="1">
            <a:spLocks noChangeArrowheads="1"/>
          </p:cNvSpPr>
          <p:nvPr/>
        </p:nvSpPr>
        <p:spPr bwMode="auto">
          <a:xfrm>
            <a:off x="9632950" y="7345363"/>
            <a:ext cx="265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rPr>
              <a:t>5</a:t>
            </a:r>
          </a:p>
        </p:txBody>
      </p:sp>
      <p:sp>
        <p:nvSpPr>
          <p:cNvPr id="147480" name="Text Box 100">
            <a:extLst>
              <a:ext uri="{FF2B5EF4-FFF2-40B4-BE49-F238E27FC236}">
                <a16:creationId xmlns:a16="http://schemas.microsoft.com/office/drawing/2014/main" id="{D759ACE9-794F-E291-A4E7-AD276D1D7DA1}"/>
              </a:ext>
            </a:extLst>
          </p:cNvPr>
          <p:cNvSpPr txBox="1">
            <a:spLocks noChangeArrowheads="1"/>
          </p:cNvSpPr>
          <p:nvPr/>
        </p:nvSpPr>
        <p:spPr bwMode="auto">
          <a:xfrm>
            <a:off x="4117975" y="650875"/>
            <a:ext cx="5057775" cy="400067"/>
          </a:xfrm>
          <a:prstGeom prst="rect">
            <a:avLst/>
          </a:prstGeom>
          <a:noFill/>
          <a:ln>
            <a:noFill/>
          </a:ln>
          <a:effectLst>
            <a:outerShdw dist="99190" dir="301166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000" dirty="0" err="1">
                <a:solidFill>
                  <a:schemeClr val="bg1"/>
                </a:solidFill>
                <a:latin typeface="Pyidaungsu" panose="020B0502040204020203" pitchFamily="34" charset="0"/>
                <a:cs typeface="Pyidaungsu" panose="020B0502040204020203" pitchFamily="34" charset="0"/>
              </a:rPr>
              <a:t>ပထမ</a:t>
            </a:r>
            <a:r>
              <a:rPr lang="en-US" altLang="en-US" sz="2000" dirty="0">
                <a:solidFill>
                  <a:schemeClr val="bg1"/>
                </a:solidFill>
                <a:latin typeface="Pyidaungsu" panose="020B0502040204020203" pitchFamily="34" charset="0"/>
                <a:cs typeface="Pyidaungsu" panose="020B0502040204020203" pitchFamily="34" charset="0"/>
              </a:rPr>
              <a:t> - </a:t>
            </a:r>
            <a:r>
              <a:rPr lang="en-US" altLang="en-US" sz="2000" dirty="0" err="1">
                <a:solidFill>
                  <a:schemeClr val="bg1"/>
                </a:solidFill>
                <a:latin typeface="Pyidaungsu" panose="020B0502040204020203" pitchFamily="34" charset="0"/>
                <a:cs typeface="Pyidaungsu" panose="020B0502040204020203" pitchFamily="34" charset="0"/>
              </a:rPr>
              <a:t>ပေါလုထံမ</a:t>
            </a:r>
            <a:r>
              <a:rPr lang="en-US" altLang="en-US" sz="2000" dirty="0">
                <a:solidFill>
                  <a:schemeClr val="bg1"/>
                </a:solidFill>
                <a:latin typeface="Pyidaungsu" panose="020B0502040204020203" pitchFamily="34" charset="0"/>
                <a:cs typeface="Pyidaungsu" panose="020B0502040204020203" pitchFamily="34" charset="0"/>
              </a:rPr>
              <a:t>ှ </a:t>
            </a:r>
            <a:r>
              <a:rPr lang="en-US" altLang="en-US" sz="2000" dirty="0" err="1">
                <a:solidFill>
                  <a:schemeClr val="bg1"/>
                </a:solidFill>
                <a:latin typeface="Pyidaungsu" panose="020B0502040204020203" pitchFamily="34" charset="0"/>
                <a:cs typeface="Pyidaungsu" panose="020B0502040204020203" pitchFamily="34" charset="0"/>
              </a:rPr>
              <a:t>စာစောင်များ</a:t>
            </a:r>
            <a:endParaRPr lang="en-US" altLang="en-US" sz="2000" dirty="0">
              <a:solidFill>
                <a:schemeClr val="bg1"/>
              </a:solidFill>
              <a:latin typeface="Pyidaungsu" panose="020B0502040204020203" pitchFamily="34" charset="0"/>
              <a:cs typeface="Pyidaungsu" panose="020B0502040204020203" pitchFamily="34" charset="0"/>
            </a:endParaRPr>
          </a:p>
        </p:txBody>
      </p:sp>
      <p:grpSp>
        <p:nvGrpSpPr>
          <p:cNvPr id="147481" name="Group 106">
            <a:extLst>
              <a:ext uri="{FF2B5EF4-FFF2-40B4-BE49-F238E27FC236}">
                <a16:creationId xmlns:a16="http://schemas.microsoft.com/office/drawing/2014/main" id="{4932C66D-A77F-46E4-87BB-DFE55E1C651E}"/>
              </a:ext>
            </a:extLst>
          </p:cNvPr>
          <p:cNvGrpSpPr>
            <a:grpSpLocks/>
          </p:cNvGrpSpPr>
          <p:nvPr/>
        </p:nvGrpSpPr>
        <p:grpSpPr bwMode="auto">
          <a:xfrm>
            <a:off x="512763" y="1112838"/>
            <a:ext cx="1778000" cy="2201863"/>
            <a:chOff x="323" y="701"/>
            <a:chExt cx="1120" cy="1387"/>
          </a:xfrm>
        </p:grpSpPr>
        <p:sp>
          <p:nvSpPr>
            <p:cNvPr id="147514" name="AutoShape 107">
              <a:extLst>
                <a:ext uri="{FF2B5EF4-FFF2-40B4-BE49-F238E27FC236}">
                  <a16:creationId xmlns:a16="http://schemas.microsoft.com/office/drawing/2014/main" id="{6CCBEBF1-7525-A601-A083-100A59865123}"/>
                </a:ext>
              </a:extLst>
            </p:cNvPr>
            <p:cNvSpPr>
              <a:spLocks noChangeArrowheads="1"/>
            </p:cNvSpPr>
            <p:nvPr/>
          </p:nvSpPr>
          <p:spPr bwMode="auto">
            <a:xfrm>
              <a:off x="443" y="701"/>
              <a:ext cx="829" cy="1070"/>
            </a:xfrm>
            <a:prstGeom prst="roundRect">
              <a:avLst>
                <a:gd name="adj" fmla="val 16667"/>
              </a:avLst>
            </a:prstGeom>
            <a:solidFill>
              <a:srgbClr val="1822CD"/>
            </a:solidFill>
            <a:ln w="38100">
              <a:solidFill>
                <a:schemeClr val="tx1"/>
              </a:solidFill>
              <a:round/>
              <a:headEnd/>
              <a:tailEnd/>
            </a:ln>
            <a:effectLst>
              <a:outerShdw dist="81320" dir="2319588"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2000"/>
            </a:p>
          </p:txBody>
        </p:sp>
        <p:sp>
          <p:nvSpPr>
            <p:cNvPr id="147515" name="Text Box 108">
              <a:extLst>
                <a:ext uri="{FF2B5EF4-FFF2-40B4-BE49-F238E27FC236}">
                  <a16:creationId xmlns:a16="http://schemas.microsoft.com/office/drawing/2014/main" id="{D17C5804-E056-E12F-F690-8AD9CEB581B0}"/>
                </a:ext>
              </a:extLst>
            </p:cNvPr>
            <p:cNvSpPr txBox="1">
              <a:spLocks noChangeArrowheads="1"/>
            </p:cNvSpPr>
            <p:nvPr/>
          </p:nvSpPr>
          <p:spPr bwMode="auto">
            <a:xfrm>
              <a:off x="395" y="729"/>
              <a:ext cx="980" cy="25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2000"/>
            </a:p>
          </p:txBody>
        </p:sp>
        <p:sp>
          <p:nvSpPr>
            <p:cNvPr id="147516" name="Text Box 109">
              <a:extLst>
                <a:ext uri="{FF2B5EF4-FFF2-40B4-BE49-F238E27FC236}">
                  <a16:creationId xmlns:a16="http://schemas.microsoft.com/office/drawing/2014/main" id="{84E52249-DF3D-6300-BE59-358D64026AEF}"/>
                </a:ext>
              </a:extLst>
            </p:cNvPr>
            <p:cNvSpPr txBox="1">
              <a:spLocks noChangeArrowheads="1"/>
            </p:cNvSpPr>
            <p:nvPr/>
          </p:nvSpPr>
          <p:spPr bwMode="auto">
            <a:xfrm>
              <a:off x="370" y="831"/>
              <a:ext cx="980" cy="679"/>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600" dirty="0" err="1">
                  <a:solidFill>
                    <a:srgbClr val="FFEA18"/>
                  </a:solidFill>
                  <a:latin typeface="Pyidaungsu" panose="020B0502040204020203" pitchFamily="34" charset="0"/>
                  <a:cs typeface="Pyidaungsu" panose="020B0502040204020203" pitchFamily="34" charset="0"/>
                </a:rPr>
                <a:t>ရောမ</a:t>
              </a:r>
              <a:endParaRPr lang="en-US" altLang="en-US" sz="1600" dirty="0">
                <a:solidFill>
                  <a:srgbClr val="FFEA18"/>
                </a:solidFill>
                <a:latin typeface="Pyidaungsu" panose="020B0502040204020203" pitchFamily="34" charset="0"/>
                <a:cs typeface="Pyidaungsu" panose="020B0502040204020203" pitchFamily="34" charset="0"/>
              </a:endParaRPr>
            </a:p>
            <a:p>
              <a:r>
                <a:rPr lang="en-US" altLang="en-US" sz="1600" dirty="0" err="1">
                  <a:solidFill>
                    <a:srgbClr val="FFEA18"/>
                  </a:solidFill>
                  <a:latin typeface="Pyidaungsu" panose="020B0502040204020203" pitchFamily="34" charset="0"/>
                  <a:cs typeface="Pyidaungsu" panose="020B0502040204020203" pitchFamily="34" charset="0"/>
                </a:rPr>
                <a:t>ယုံကြည်ခြင်းဖြင</a:t>
              </a:r>
              <a:r>
                <a:rPr lang="en-US" altLang="en-US" sz="1600" dirty="0">
                  <a:solidFill>
                    <a:srgbClr val="FFEA18"/>
                  </a:solidFill>
                  <a:latin typeface="Pyidaungsu" panose="020B0502040204020203" pitchFamily="34" charset="0"/>
                  <a:cs typeface="Pyidaungsu" panose="020B0502040204020203" pitchFamily="34" charset="0"/>
                </a:rPr>
                <a:t>့် </a:t>
              </a:r>
              <a:r>
                <a:rPr lang="en-US" altLang="en-US" sz="1600" dirty="0" err="1">
                  <a:solidFill>
                    <a:srgbClr val="FFEA18"/>
                  </a:solidFill>
                  <a:latin typeface="Pyidaungsu" panose="020B0502040204020203" pitchFamily="34" charset="0"/>
                  <a:cs typeface="Pyidaungsu" panose="020B0502040204020203" pitchFamily="34" charset="0"/>
                </a:rPr>
                <a:t>ဖြောင</a:t>
              </a:r>
              <a:r>
                <a:rPr lang="en-US" altLang="en-US" sz="1600" dirty="0">
                  <a:solidFill>
                    <a:srgbClr val="FFEA18"/>
                  </a:solidFill>
                  <a:latin typeface="Pyidaungsu" panose="020B0502040204020203" pitchFamily="34" charset="0"/>
                  <a:cs typeface="Pyidaungsu" panose="020B0502040204020203" pitchFamily="34" charset="0"/>
                </a:rPr>
                <a:t>့်</a:t>
              </a:r>
              <a:r>
                <a:rPr lang="en-US" altLang="en-US" sz="1600" dirty="0" err="1">
                  <a:solidFill>
                    <a:srgbClr val="FFEA18"/>
                  </a:solidFill>
                  <a:latin typeface="Pyidaungsu" panose="020B0502040204020203" pitchFamily="34" charset="0"/>
                  <a:cs typeface="Pyidaungsu" panose="020B0502040204020203" pitchFamily="34" charset="0"/>
                </a:rPr>
                <a:t>မတ်ရာသို</a:t>
              </a:r>
              <a:r>
                <a:rPr lang="en-US" altLang="en-US" sz="1600" dirty="0">
                  <a:solidFill>
                    <a:srgbClr val="FFEA18"/>
                  </a:solidFill>
                  <a:latin typeface="Pyidaungsu" panose="020B0502040204020203" pitchFamily="34" charset="0"/>
                  <a:cs typeface="Pyidaungsu" panose="020B0502040204020203" pitchFamily="34" charset="0"/>
                </a:rPr>
                <a:t>့</a:t>
              </a:r>
            </a:p>
            <a:p>
              <a:r>
                <a:rPr lang="en-US" altLang="en-US" sz="1600" dirty="0" err="1">
                  <a:solidFill>
                    <a:srgbClr val="FFEA18"/>
                  </a:solidFill>
                  <a:latin typeface="Pyidaungsu" panose="020B0502040204020203" pitchFamily="34" charset="0"/>
                  <a:cs typeface="Pyidaungsu" panose="020B0502040204020203" pitchFamily="34" charset="0"/>
                </a:rPr>
                <a:t>ရောက်ခြင်း</a:t>
              </a:r>
              <a:endParaRPr lang="en-US" altLang="en-US" sz="1600" dirty="0">
                <a:solidFill>
                  <a:srgbClr val="FFEA18"/>
                </a:solidFill>
                <a:latin typeface="Pyidaungsu" panose="020B0502040204020203" pitchFamily="34" charset="0"/>
                <a:cs typeface="Pyidaungsu" panose="020B0502040204020203" pitchFamily="34" charset="0"/>
              </a:endParaRPr>
            </a:p>
          </p:txBody>
        </p:sp>
        <p:sp>
          <p:nvSpPr>
            <p:cNvPr id="147517" name="Text Box 110">
              <a:extLst>
                <a:ext uri="{FF2B5EF4-FFF2-40B4-BE49-F238E27FC236}">
                  <a16:creationId xmlns:a16="http://schemas.microsoft.com/office/drawing/2014/main" id="{6DCC5EF7-4EE4-9861-35F8-6FCA67AD6FC4}"/>
                </a:ext>
              </a:extLst>
            </p:cNvPr>
            <p:cNvSpPr txBox="1">
              <a:spLocks noChangeArrowheads="1"/>
            </p:cNvSpPr>
            <p:nvPr/>
          </p:nvSpPr>
          <p:spPr bwMode="auto">
            <a:xfrm>
              <a:off x="323" y="1836"/>
              <a:ext cx="1120" cy="25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000" dirty="0">
                  <a:solidFill>
                    <a:srgbClr val="FFFF00"/>
                  </a:solidFill>
                  <a:latin typeface="Pyidaungsu" panose="020B0502040204020203" pitchFamily="34" charset="0"/>
                  <a:cs typeface="Pyidaungsu" panose="020B0502040204020203" pitchFamily="34" charset="0"/>
                </a:rPr>
                <a:t>၁:၁၇</a:t>
              </a:r>
              <a:endParaRPr lang="en-US" altLang="en-US" sz="1600" dirty="0">
                <a:latin typeface="Pyidaungsu" panose="020B0502040204020203" pitchFamily="34" charset="0"/>
                <a:cs typeface="Pyidaungsu" panose="020B0502040204020203" pitchFamily="34" charset="0"/>
              </a:endParaRPr>
            </a:p>
          </p:txBody>
        </p:sp>
      </p:grpSp>
      <p:grpSp>
        <p:nvGrpSpPr>
          <p:cNvPr id="147482" name="Group 111">
            <a:extLst>
              <a:ext uri="{FF2B5EF4-FFF2-40B4-BE49-F238E27FC236}">
                <a16:creationId xmlns:a16="http://schemas.microsoft.com/office/drawing/2014/main" id="{A292778B-2EDF-496A-372F-01DA619B0CA6}"/>
              </a:ext>
            </a:extLst>
          </p:cNvPr>
          <p:cNvGrpSpPr>
            <a:grpSpLocks/>
          </p:cNvGrpSpPr>
          <p:nvPr/>
        </p:nvGrpSpPr>
        <p:grpSpPr bwMode="auto">
          <a:xfrm>
            <a:off x="1827213" y="1357313"/>
            <a:ext cx="1441450" cy="1881188"/>
            <a:chOff x="1151" y="855"/>
            <a:chExt cx="908" cy="1185"/>
          </a:xfrm>
        </p:grpSpPr>
        <p:sp>
          <p:nvSpPr>
            <p:cNvPr id="147511" name="AutoShape 112">
              <a:extLst>
                <a:ext uri="{FF2B5EF4-FFF2-40B4-BE49-F238E27FC236}">
                  <a16:creationId xmlns:a16="http://schemas.microsoft.com/office/drawing/2014/main" id="{42B2D9AC-6EBC-B5DD-178C-02F1A0044940}"/>
                </a:ext>
              </a:extLst>
            </p:cNvPr>
            <p:cNvSpPr>
              <a:spLocks noChangeArrowheads="1"/>
            </p:cNvSpPr>
            <p:nvPr/>
          </p:nvSpPr>
          <p:spPr bwMode="auto">
            <a:xfrm>
              <a:off x="1270" y="856"/>
              <a:ext cx="667" cy="880"/>
            </a:xfrm>
            <a:prstGeom prst="roundRect">
              <a:avLst>
                <a:gd name="adj" fmla="val 16667"/>
              </a:avLst>
            </a:prstGeom>
            <a:solidFill>
              <a:srgbClr val="1822CD"/>
            </a:solidFill>
            <a:ln w="38100">
              <a:solidFill>
                <a:schemeClr val="tx1"/>
              </a:solidFill>
              <a:round/>
              <a:headEnd/>
              <a:tailEnd/>
            </a:ln>
            <a:effectLst>
              <a:outerShdw dist="81320" dir="2319588"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7512" name="Text Box 113">
              <a:extLst>
                <a:ext uri="{FF2B5EF4-FFF2-40B4-BE49-F238E27FC236}">
                  <a16:creationId xmlns:a16="http://schemas.microsoft.com/office/drawing/2014/main" id="{28E55B28-928D-254D-24DA-1BB468C1D5BE}"/>
                </a:ext>
              </a:extLst>
            </p:cNvPr>
            <p:cNvSpPr txBox="1">
              <a:spLocks noChangeArrowheads="1"/>
            </p:cNvSpPr>
            <p:nvPr/>
          </p:nvSpPr>
          <p:spPr bwMode="auto">
            <a:xfrm>
              <a:off x="1151" y="855"/>
              <a:ext cx="908" cy="620"/>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600" dirty="0">
                  <a:solidFill>
                    <a:srgbClr val="FFEA18"/>
                  </a:solidFill>
                  <a:latin typeface="Pyidaungsu" panose="020B0502040204020203" pitchFamily="34" charset="0"/>
                  <a:cs typeface="Pyidaungsu" panose="020B0502040204020203" pitchFamily="34" charset="0"/>
                </a:rPr>
                <a:t>၁ကော</a:t>
              </a:r>
            </a:p>
            <a:p>
              <a:r>
                <a:rPr lang="en-US" altLang="en-US" sz="1400" dirty="0" err="1">
                  <a:solidFill>
                    <a:srgbClr val="FFEA18"/>
                  </a:solidFill>
                  <a:latin typeface="Pyidaungsu" panose="020B0502040204020203" pitchFamily="34" charset="0"/>
                  <a:cs typeface="Pyidaungsu" panose="020B0502040204020203" pitchFamily="34" charset="0"/>
                </a:rPr>
                <a:t>အသင်းတော်တွင</a:t>
              </a:r>
              <a:r>
                <a:rPr lang="en-US" altLang="en-US" sz="1400" dirty="0">
                  <a:solidFill>
                    <a:srgbClr val="FFEA18"/>
                  </a:solidFill>
                  <a:latin typeface="Pyidaungsu" panose="020B0502040204020203" pitchFamily="34" charset="0"/>
                  <a:cs typeface="Pyidaungsu" panose="020B0502040204020203" pitchFamily="34" charset="0"/>
                </a:rPr>
                <a:t>် </a:t>
              </a:r>
              <a:r>
                <a:rPr lang="en-US" altLang="en-US" sz="1400" dirty="0" err="1">
                  <a:solidFill>
                    <a:srgbClr val="FFEA18"/>
                  </a:solidFill>
                  <a:latin typeface="Pyidaungsu" panose="020B0502040204020203" pitchFamily="34" charset="0"/>
                  <a:cs typeface="Pyidaungsu" panose="020B0502040204020203" pitchFamily="34" charset="0"/>
                </a:rPr>
                <a:t>ခရစ်ယာန</a:t>
              </a:r>
              <a:r>
                <a:rPr lang="en-US" altLang="en-US" sz="1400" dirty="0">
                  <a:solidFill>
                    <a:srgbClr val="FFEA18"/>
                  </a:solidFill>
                  <a:latin typeface="Pyidaungsu" panose="020B0502040204020203" pitchFamily="34" charset="0"/>
                  <a:cs typeface="Pyidaungsu" panose="020B0502040204020203" pitchFamily="34" charset="0"/>
                </a:rPr>
                <a:t>် </a:t>
              </a:r>
              <a:r>
                <a:rPr lang="en-US" altLang="en-US" sz="1400" dirty="0" err="1">
                  <a:solidFill>
                    <a:srgbClr val="FFEA18"/>
                  </a:solidFill>
                  <a:latin typeface="Pyidaungsu" panose="020B0502040204020203" pitchFamily="34" charset="0"/>
                  <a:cs typeface="Pyidaungsu" panose="020B0502040204020203" pitchFamily="34" charset="0"/>
                </a:rPr>
                <a:t>အပြုအမူ</a:t>
              </a:r>
              <a:endParaRPr lang="en-US" altLang="en-US" sz="1400" dirty="0">
                <a:solidFill>
                  <a:srgbClr val="FFEA18"/>
                </a:solidFill>
                <a:latin typeface="Pyidaungsu" panose="020B0502040204020203" pitchFamily="34" charset="0"/>
                <a:cs typeface="Pyidaungsu" panose="020B0502040204020203" pitchFamily="34" charset="0"/>
              </a:endParaRPr>
            </a:p>
          </p:txBody>
        </p:sp>
        <p:sp>
          <p:nvSpPr>
            <p:cNvPr id="147513" name="Text Box 114">
              <a:extLst>
                <a:ext uri="{FF2B5EF4-FFF2-40B4-BE49-F238E27FC236}">
                  <a16:creationId xmlns:a16="http://schemas.microsoft.com/office/drawing/2014/main" id="{117FD0A9-469C-8E3D-95DA-280782C2AC6E}"/>
                </a:ext>
              </a:extLst>
            </p:cNvPr>
            <p:cNvSpPr txBox="1">
              <a:spLocks noChangeArrowheads="1"/>
            </p:cNvSpPr>
            <p:nvPr/>
          </p:nvSpPr>
          <p:spPr bwMode="auto">
            <a:xfrm>
              <a:off x="1155" y="1788"/>
              <a:ext cx="902" cy="25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000" dirty="0">
                  <a:solidFill>
                    <a:srgbClr val="FFFF00"/>
                  </a:solidFill>
                  <a:latin typeface="Pyidaungsu" panose="020B0502040204020203" pitchFamily="34" charset="0"/>
                  <a:cs typeface="Pyidaungsu" panose="020B0502040204020203" pitchFamily="34" charset="0"/>
                </a:rPr>
                <a:t>၁:၂</a:t>
              </a:r>
              <a:endParaRPr lang="en-US" altLang="en-US" sz="1600" dirty="0">
                <a:latin typeface="Pyidaungsu" panose="020B0502040204020203" pitchFamily="34" charset="0"/>
                <a:cs typeface="Pyidaungsu" panose="020B0502040204020203" pitchFamily="34" charset="0"/>
              </a:endParaRPr>
            </a:p>
          </p:txBody>
        </p:sp>
      </p:grpSp>
      <p:grpSp>
        <p:nvGrpSpPr>
          <p:cNvPr id="147483" name="Group 120">
            <a:extLst>
              <a:ext uri="{FF2B5EF4-FFF2-40B4-BE49-F238E27FC236}">
                <a16:creationId xmlns:a16="http://schemas.microsoft.com/office/drawing/2014/main" id="{31721CBC-A856-4DB1-8277-0F911BE860D8}"/>
              </a:ext>
            </a:extLst>
          </p:cNvPr>
          <p:cNvGrpSpPr>
            <a:grpSpLocks/>
          </p:cNvGrpSpPr>
          <p:nvPr/>
        </p:nvGrpSpPr>
        <p:grpSpPr bwMode="auto">
          <a:xfrm>
            <a:off x="3061990" y="1335004"/>
            <a:ext cx="1431925" cy="2028825"/>
            <a:chOff x="1921" y="833"/>
            <a:chExt cx="902" cy="1278"/>
          </a:xfrm>
        </p:grpSpPr>
        <p:sp>
          <p:nvSpPr>
            <p:cNvPr id="147507" name="AutoShape 121">
              <a:extLst>
                <a:ext uri="{FF2B5EF4-FFF2-40B4-BE49-F238E27FC236}">
                  <a16:creationId xmlns:a16="http://schemas.microsoft.com/office/drawing/2014/main" id="{2A4D2C38-4D7B-4E0F-E275-1C3AE157F4FF}"/>
                </a:ext>
              </a:extLst>
            </p:cNvPr>
            <p:cNvSpPr>
              <a:spLocks noChangeArrowheads="1"/>
            </p:cNvSpPr>
            <p:nvPr/>
          </p:nvSpPr>
          <p:spPr bwMode="auto">
            <a:xfrm>
              <a:off x="2042" y="833"/>
              <a:ext cx="667" cy="880"/>
            </a:xfrm>
            <a:prstGeom prst="roundRect">
              <a:avLst>
                <a:gd name="adj" fmla="val 16667"/>
              </a:avLst>
            </a:prstGeom>
            <a:solidFill>
              <a:srgbClr val="1822CD"/>
            </a:solidFill>
            <a:ln w="38100">
              <a:solidFill>
                <a:schemeClr val="tx1"/>
              </a:solidFill>
              <a:round/>
              <a:headEnd/>
              <a:tailEnd/>
            </a:ln>
            <a:effectLst>
              <a:outerShdw dist="81320" dir="2319588"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7508" name="Text Box 122">
              <a:extLst>
                <a:ext uri="{FF2B5EF4-FFF2-40B4-BE49-F238E27FC236}">
                  <a16:creationId xmlns:a16="http://schemas.microsoft.com/office/drawing/2014/main" id="{C4C5EC00-4B34-130B-E2C1-2005D6A3D52E}"/>
                </a:ext>
              </a:extLst>
            </p:cNvPr>
            <p:cNvSpPr txBox="1">
              <a:spLocks noChangeArrowheads="1"/>
            </p:cNvSpPr>
            <p:nvPr/>
          </p:nvSpPr>
          <p:spPr bwMode="auto">
            <a:xfrm>
              <a:off x="1980" y="864"/>
              <a:ext cx="789" cy="2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600" dirty="0">
                  <a:solidFill>
                    <a:srgbClr val="FFEA18"/>
                  </a:solidFill>
                  <a:latin typeface="Pyidaungsu" panose="020B0502040204020203" pitchFamily="34" charset="0"/>
                  <a:cs typeface="Pyidaungsu" panose="020B0502040204020203" pitchFamily="34" charset="0"/>
                </a:rPr>
                <a:t>၂ကော</a:t>
              </a:r>
            </a:p>
          </p:txBody>
        </p:sp>
        <p:sp>
          <p:nvSpPr>
            <p:cNvPr id="147509" name="Text Box 123">
              <a:extLst>
                <a:ext uri="{FF2B5EF4-FFF2-40B4-BE49-F238E27FC236}">
                  <a16:creationId xmlns:a16="http://schemas.microsoft.com/office/drawing/2014/main" id="{B49B0746-7346-342D-2A75-ACC6FFD91927}"/>
                </a:ext>
              </a:extLst>
            </p:cNvPr>
            <p:cNvSpPr txBox="1">
              <a:spLocks noChangeArrowheads="1"/>
            </p:cNvSpPr>
            <p:nvPr/>
          </p:nvSpPr>
          <p:spPr bwMode="auto">
            <a:xfrm>
              <a:off x="1984" y="1032"/>
              <a:ext cx="789" cy="679"/>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600" dirty="0" err="1">
                  <a:solidFill>
                    <a:schemeClr val="bg1"/>
                  </a:solidFill>
                  <a:latin typeface="Pyidaungsu" panose="020B0502040204020203" pitchFamily="34" charset="0"/>
                  <a:cs typeface="Pyidaungsu" panose="020B0502040204020203" pitchFamily="34" charset="0"/>
                </a:rPr>
                <a:t>ပေါလု</a:t>
              </a:r>
              <a:r>
                <a:rPr lang="en-US" altLang="en-US" sz="1600" dirty="0">
                  <a:solidFill>
                    <a:schemeClr val="bg1"/>
                  </a:solidFill>
                  <a:latin typeface="Pyidaungsu" panose="020B0502040204020203" pitchFamily="34" charset="0"/>
                  <a:cs typeface="Pyidaungsu" panose="020B0502040204020203" pitchFamily="34" charset="0"/>
                </a:rPr>
                <a:t>၏ </a:t>
              </a:r>
              <a:r>
                <a:rPr lang="en-US" altLang="en-US" sz="1600" dirty="0" err="1">
                  <a:solidFill>
                    <a:schemeClr val="bg1"/>
                  </a:solidFill>
                  <a:latin typeface="Pyidaungsu" panose="020B0502040204020203" pitchFamily="34" charset="0"/>
                  <a:cs typeface="Pyidaungsu" panose="020B0502040204020203" pitchFamily="34" charset="0"/>
                </a:rPr>
                <a:t>စစ်မှန်သော</a:t>
              </a:r>
              <a:r>
                <a:rPr lang="en-US" altLang="en-US" sz="1600" dirty="0">
                  <a:solidFill>
                    <a:schemeClr val="bg1"/>
                  </a:solidFill>
                  <a:latin typeface="Pyidaungsu" panose="020B0502040204020203" pitchFamily="34" charset="0"/>
                  <a:cs typeface="Pyidaungsu" panose="020B0502040204020203" pitchFamily="34" charset="0"/>
                </a:rPr>
                <a:t> </a:t>
              </a:r>
              <a:r>
                <a:rPr lang="en-US" altLang="en-US" sz="1600" dirty="0" err="1">
                  <a:solidFill>
                    <a:schemeClr val="bg1"/>
                  </a:solidFill>
                  <a:latin typeface="Pyidaungsu" panose="020B0502040204020203" pitchFamily="34" charset="0"/>
                  <a:cs typeface="Pyidaungsu" panose="020B0502040204020203" pitchFamily="34" charset="0"/>
                </a:rPr>
                <a:t>တမန်တော်ဖြစ်ခြင်း</a:t>
              </a:r>
              <a:endParaRPr lang="en-US" altLang="en-US" sz="1600" dirty="0">
                <a:solidFill>
                  <a:schemeClr val="bg1"/>
                </a:solidFill>
                <a:latin typeface="Pyidaungsu" panose="020B0502040204020203" pitchFamily="34" charset="0"/>
                <a:cs typeface="Pyidaungsu" panose="020B0502040204020203" pitchFamily="34" charset="0"/>
              </a:endParaRPr>
            </a:p>
          </p:txBody>
        </p:sp>
        <p:sp>
          <p:nvSpPr>
            <p:cNvPr id="147510" name="Text Box 124">
              <a:extLst>
                <a:ext uri="{FF2B5EF4-FFF2-40B4-BE49-F238E27FC236}">
                  <a16:creationId xmlns:a16="http://schemas.microsoft.com/office/drawing/2014/main" id="{E3BBC252-DB50-2022-0233-4F2FE19ED57B}"/>
                </a:ext>
              </a:extLst>
            </p:cNvPr>
            <p:cNvSpPr txBox="1">
              <a:spLocks noChangeArrowheads="1"/>
            </p:cNvSpPr>
            <p:nvPr/>
          </p:nvSpPr>
          <p:spPr bwMode="auto">
            <a:xfrm>
              <a:off x="1921" y="1859"/>
              <a:ext cx="902" cy="25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000" dirty="0">
                  <a:solidFill>
                    <a:srgbClr val="FFFF00"/>
                  </a:solidFill>
                  <a:latin typeface="Pyidaungsu" panose="020B0502040204020203" pitchFamily="34" charset="0"/>
                  <a:cs typeface="Pyidaungsu" panose="020B0502040204020203" pitchFamily="34" charset="0"/>
                </a:rPr>
                <a:t>၁၂:၉</a:t>
              </a:r>
              <a:endParaRPr lang="en-US" altLang="en-US" sz="1600" dirty="0">
                <a:latin typeface="Pyidaungsu" panose="020B0502040204020203" pitchFamily="34" charset="0"/>
                <a:cs typeface="Pyidaungsu" panose="020B0502040204020203" pitchFamily="34" charset="0"/>
              </a:endParaRPr>
            </a:p>
          </p:txBody>
        </p:sp>
      </p:grpSp>
      <p:grpSp>
        <p:nvGrpSpPr>
          <p:cNvPr id="12" name="Group 125">
            <a:extLst>
              <a:ext uri="{FF2B5EF4-FFF2-40B4-BE49-F238E27FC236}">
                <a16:creationId xmlns:a16="http://schemas.microsoft.com/office/drawing/2014/main" id="{59A377A9-0773-474B-67E4-D47285EC306D}"/>
              </a:ext>
            </a:extLst>
          </p:cNvPr>
          <p:cNvGrpSpPr>
            <a:grpSpLocks/>
          </p:cNvGrpSpPr>
          <p:nvPr/>
        </p:nvGrpSpPr>
        <p:grpSpPr bwMode="auto">
          <a:xfrm>
            <a:off x="4295775" y="1352550"/>
            <a:ext cx="1431925" cy="1838325"/>
            <a:chOff x="2706" y="852"/>
            <a:chExt cx="902" cy="1158"/>
          </a:xfrm>
        </p:grpSpPr>
        <p:sp>
          <p:nvSpPr>
            <p:cNvPr id="147503" name="AutoShape 126">
              <a:extLst>
                <a:ext uri="{FF2B5EF4-FFF2-40B4-BE49-F238E27FC236}">
                  <a16:creationId xmlns:a16="http://schemas.microsoft.com/office/drawing/2014/main" id="{33C3E0C4-545F-39D9-4677-CD549792860F}"/>
                </a:ext>
              </a:extLst>
            </p:cNvPr>
            <p:cNvSpPr>
              <a:spLocks noChangeArrowheads="1"/>
            </p:cNvSpPr>
            <p:nvPr/>
          </p:nvSpPr>
          <p:spPr bwMode="auto">
            <a:xfrm>
              <a:off x="2806" y="852"/>
              <a:ext cx="667" cy="880"/>
            </a:xfrm>
            <a:prstGeom prst="roundRect">
              <a:avLst>
                <a:gd name="adj" fmla="val 16667"/>
              </a:avLst>
            </a:prstGeom>
            <a:solidFill>
              <a:srgbClr val="1822CD"/>
            </a:solidFill>
            <a:ln w="38100">
              <a:solidFill>
                <a:schemeClr val="tx1"/>
              </a:solidFill>
              <a:round/>
              <a:headEnd/>
              <a:tailEnd/>
            </a:ln>
            <a:effectLst>
              <a:outerShdw dist="81320" dir="2319588"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7504" name="Text Box 127">
              <a:extLst>
                <a:ext uri="{FF2B5EF4-FFF2-40B4-BE49-F238E27FC236}">
                  <a16:creationId xmlns:a16="http://schemas.microsoft.com/office/drawing/2014/main" id="{73E2BB91-61B8-4DFF-49B8-F502C4B2D077}"/>
                </a:ext>
              </a:extLst>
            </p:cNvPr>
            <p:cNvSpPr txBox="1">
              <a:spLocks noChangeArrowheads="1"/>
            </p:cNvSpPr>
            <p:nvPr/>
          </p:nvSpPr>
          <p:spPr bwMode="auto">
            <a:xfrm>
              <a:off x="2757" y="877"/>
              <a:ext cx="789" cy="2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600" dirty="0" err="1">
                  <a:solidFill>
                    <a:srgbClr val="FFFF00"/>
                  </a:solidFill>
                  <a:latin typeface="Pyidaungsu" panose="020B0502040204020203" pitchFamily="34" charset="0"/>
                  <a:cs typeface="Pyidaungsu" panose="020B0502040204020203" pitchFamily="34" charset="0"/>
                </a:rPr>
                <a:t>ဂလာတိ</a:t>
              </a:r>
              <a:endParaRPr lang="en-US" altLang="en-US" sz="1600" dirty="0">
                <a:latin typeface="Pyidaungsu" panose="020B0502040204020203" pitchFamily="34" charset="0"/>
                <a:cs typeface="Pyidaungsu" panose="020B0502040204020203" pitchFamily="34" charset="0"/>
              </a:endParaRPr>
            </a:p>
          </p:txBody>
        </p:sp>
        <p:sp>
          <p:nvSpPr>
            <p:cNvPr id="147505" name="Text Box 128">
              <a:extLst>
                <a:ext uri="{FF2B5EF4-FFF2-40B4-BE49-F238E27FC236}">
                  <a16:creationId xmlns:a16="http://schemas.microsoft.com/office/drawing/2014/main" id="{06DC0D09-B6C7-F993-5F7B-352358310228}"/>
                </a:ext>
              </a:extLst>
            </p:cNvPr>
            <p:cNvSpPr txBox="1">
              <a:spLocks noChangeArrowheads="1"/>
            </p:cNvSpPr>
            <p:nvPr/>
          </p:nvSpPr>
          <p:spPr bwMode="auto">
            <a:xfrm>
              <a:off x="2760" y="1048"/>
              <a:ext cx="789" cy="368"/>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600" dirty="0" err="1">
                  <a:solidFill>
                    <a:schemeClr val="bg1"/>
                  </a:solidFill>
                  <a:latin typeface="Pyidaungsu" panose="020B0502040204020203" pitchFamily="34" charset="0"/>
                  <a:cs typeface="Pyidaungsu" panose="020B0502040204020203" pitchFamily="34" charset="0"/>
                </a:rPr>
                <a:t>ကျေးဇူးတော</a:t>
              </a:r>
              <a:r>
                <a:rPr lang="en-US" altLang="en-US" sz="1600" dirty="0">
                  <a:solidFill>
                    <a:schemeClr val="bg1"/>
                  </a:solidFill>
                  <a:latin typeface="Pyidaungsu" panose="020B0502040204020203" pitchFamily="34" charset="0"/>
                  <a:cs typeface="Pyidaungsu" panose="020B0502040204020203" pitchFamily="34" charset="0"/>
                </a:rPr>
                <a:t>်</a:t>
              </a:r>
            </a:p>
            <a:p>
              <a:r>
                <a:rPr lang="en-US" altLang="en-US" sz="1600" dirty="0" err="1">
                  <a:solidFill>
                    <a:schemeClr val="bg1"/>
                  </a:solidFill>
                  <a:latin typeface="Pyidaungsu" panose="020B0502040204020203" pitchFamily="34" charset="0"/>
                  <a:cs typeface="Pyidaungsu" panose="020B0502040204020203" pitchFamily="34" charset="0"/>
                </a:rPr>
                <a:t>ခွန်အား</a:t>
              </a:r>
              <a:endParaRPr lang="en-US" altLang="en-US" sz="1600" dirty="0">
                <a:solidFill>
                  <a:schemeClr val="bg1"/>
                </a:solidFill>
                <a:latin typeface="Pyidaungsu" panose="020B0502040204020203" pitchFamily="34" charset="0"/>
                <a:cs typeface="Pyidaungsu" panose="020B0502040204020203" pitchFamily="34" charset="0"/>
              </a:endParaRPr>
            </a:p>
          </p:txBody>
        </p:sp>
        <p:sp>
          <p:nvSpPr>
            <p:cNvPr id="147506" name="Text Box 129">
              <a:extLst>
                <a:ext uri="{FF2B5EF4-FFF2-40B4-BE49-F238E27FC236}">
                  <a16:creationId xmlns:a16="http://schemas.microsoft.com/office/drawing/2014/main" id="{3C337BE2-0680-C063-C540-B4C65E5D073F}"/>
                </a:ext>
              </a:extLst>
            </p:cNvPr>
            <p:cNvSpPr txBox="1">
              <a:spLocks noChangeArrowheads="1"/>
            </p:cNvSpPr>
            <p:nvPr/>
          </p:nvSpPr>
          <p:spPr bwMode="auto">
            <a:xfrm>
              <a:off x="2706" y="1777"/>
              <a:ext cx="902" cy="23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800" dirty="0">
                  <a:solidFill>
                    <a:srgbClr val="FFFF00"/>
                  </a:solidFill>
                  <a:latin typeface="Pyidaungsu" panose="020B0502040204020203" pitchFamily="34" charset="0"/>
                  <a:cs typeface="Pyidaungsu" panose="020B0502040204020203" pitchFamily="34" charset="0"/>
                </a:rPr>
                <a:t>၃:၂</a:t>
              </a:r>
              <a:endParaRPr lang="en-US" altLang="en-US" sz="1800" dirty="0">
                <a:latin typeface="Pyidaungsu" panose="020B0502040204020203" pitchFamily="34" charset="0"/>
                <a:cs typeface="Pyidaungsu" panose="020B0502040204020203" pitchFamily="34" charset="0"/>
              </a:endParaRPr>
            </a:p>
          </p:txBody>
        </p:sp>
      </p:grpSp>
      <p:grpSp>
        <p:nvGrpSpPr>
          <p:cNvPr id="147485" name="Group 136">
            <a:extLst>
              <a:ext uri="{FF2B5EF4-FFF2-40B4-BE49-F238E27FC236}">
                <a16:creationId xmlns:a16="http://schemas.microsoft.com/office/drawing/2014/main" id="{69987560-468D-9D11-25E7-84A27CDEA11F}"/>
              </a:ext>
            </a:extLst>
          </p:cNvPr>
          <p:cNvGrpSpPr>
            <a:grpSpLocks/>
          </p:cNvGrpSpPr>
          <p:nvPr/>
        </p:nvGrpSpPr>
        <p:grpSpPr bwMode="auto">
          <a:xfrm>
            <a:off x="7912100" y="1266825"/>
            <a:ext cx="1943100" cy="1941513"/>
            <a:chOff x="4984" y="798"/>
            <a:chExt cx="1224" cy="1223"/>
          </a:xfrm>
        </p:grpSpPr>
        <p:sp>
          <p:nvSpPr>
            <p:cNvPr id="147499" name="AutoShape 137">
              <a:extLst>
                <a:ext uri="{FF2B5EF4-FFF2-40B4-BE49-F238E27FC236}">
                  <a16:creationId xmlns:a16="http://schemas.microsoft.com/office/drawing/2014/main" id="{A28665BE-9C4E-B820-D593-5FEB6337C6E9}"/>
                </a:ext>
              </a:extLst>
            </p:cNvPr>
            <p:cNvSpPr>
              <a:spLocks noChangeArrowheads="1"/>
            </p:cNvSpPr>
            <p:nvPr/>
          </p:nvSpPr>
          <p:spPr bwMode="auto">
            <a:xfrm>
              <a:off x="5207" y="811"/>
              <a:ext cx="806" cy="950"/>
            </a:xfrm>
            <a:prstGeom prst="roundRect">
              <a:avLst>
                <a:gd name="adj" fmla="val 16667"/>
              </a:avLst>
            </a:prstGeom>
            <a:solidFill>
              <a:srgbClr val="1822CD"/>
            </a:solidFill>
            <a:ln w="38100">
              <a:solidFill>
                <a:schemeClr val="tx1"/>
              </a:solidFill>
              <a:round/>
              <a:headEnd/>
              <a:tailEnd/>
            </a:ln>
            <a:effectLst>
              <a:outerShdw dist="81320" dir="2319588"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7500" name="Text Box 138">
              <a:extLst>
                <a:ext uri="{FF2B5EF4-FFF2-40B4-BE49-F238E27FC236}">
                  <a16:creationId xmlns:a16="http://schemas.microsoft.com/office/drawing/2014/main" id="{FFC56BDF-371A-3F71-941F-9B1BF2D16469}"/>
                </a:ext>
              </a:extLst>
            </p:cNvPr>
            <p:cNvSpPr txBox="1">
              <a:spLocks noChangeArrowheads="1"/>
            </p:cNvSpPr>
            <p:nvPr/>
          </p:nvSpPr>
          <p:spPr bwMode="auto">
            <a:xfrm>
              <a:off x="5153" y="798"/>
              <a:ext cx="958" cy="25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000" dirty="0" err="1">
                  <a:solidFill>
                    <a:srgbClr val="FFFF00"/>
                  </a:solidFill>
                  <a:latin typeface="Pyidaungsu" panose="020B0502040204020203" pitchFamily="34" charset="0"/>
                  <a:cs typeface="Pyidaungsu" panose="020B0502040204020203" pitchFamily="34" charset="0"/>
                </a:rPr>
                <a:t>ကောလောသဲ</a:t>
              </a:r>
              <a:endParaRPr lang="en-US" altLang="en-US" sz="1600" dirty="0">
                <a:latin typeface="Pyidaungsu" panose="020B0502040204020203" pitchFamily="34" charset="0"/>
                <a:cs typeface="Pyidaungsu" panose="020B0502040204020203" pitchFamily="34" charset="0"/>
              </a:endParaRPr>
            </a:p>
          </p:txBody>
        </p:sp>
        <p:sp>
          <p:nvSpPr>
            <p:cNvPr id="147501" name="Text Box 139">
              <a:extLst>
                <a:ext uri="{FF2B5EF4-FFF2-40B4-BE49-F238E27FC236}">
                  <a16:creationId xmlns:a16="http://schemas.microsoft.com/office/drawing/2014/main" id="{8B298A7D-0A92-970E-7B63-FA1D615072EE}"/>
                </a:ext>
              </a:extLst>
            </p:cNvPr>
            <p:cNvSpPr txBox="1">
              <a:spLocks noChangeArrowheads="1"/>
            </p:cNvSpPr>
            <p:nvPr/>
          </p:nvSpPr>
          <p:spPr bwMode="auto">
            <a:xfrm>
              <a:off x="4984" y="1023"/>
              <a:ext cx="1224" cy="52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600" dirty="0" err="1">
                  <a:solidFill>
                    <a:srgbClr val="CCECFF"/>
                  </a:solidFill>
                  <a:latin typeface="Pyidaungsu" panose="020B0502040204020203" pitchFamily="34" charset="0"/>
                  <a:cs typeface="Pyidaungsu" panose="020B0502040204020203" pitchFamily="34" charset="0"/>
                </a:rPr>
                <a:t>ယေရှုခရစ်တော</a:t>
              </a:r>
              <a:r>
                <a:rPr lang="en-US" altLang="en-US" sz="1600" dirty="0">
                  <a:solidFill>
                    <a:srgbClr val="CCECFF"/>
                  </a:solidFill>
                  <a:latin typeface="Pyidaungsu" panose="020B0502040204020203" pitchFamily="34" charset="0"/>
                  <a:cs typeface="Pyidaungsu" panose="020B0502040204020203" pitchFamily="34" charset="0"/>
                </a:rPr>
                <a:t>်</a:t>
              </a:r>
            </a:p>
            <a:p>
              <a:r>
                <a:rPr lang="en-US" altLang="en-US" sz="1600" dirty="0" err="1">
                  <a:solidFill>
                    <a:srgbClr val="CCECFF"/>
                  </a:solidFill>
                  <a:latin typeface="Pyidaungsu" panose="020B0502040204020203" pitchFamily="34" charset="0"/>
                  <a:cs typeface="Pyidaungsu" panose="020B0502040204020203" pitchFamily="34" charset="0"/>
                </a:rPr>
                <a:t>လုံးဝ</a:t>
              </a:r>
              <a:r>
                <a:rPr lang="en-US" altLang="en-US" sz="1600" dirty="0">
                  <a:solidFill>
                    <a:srgbClr val="CCECFF"/>
                  </a:solidFill>
                  <a:latin typeface="Pyidaungsu" panose="020B0502040204020203" pitchFamily="34" charset="0"/>
                  <a:cs typeface="Pyidaungsu" panose="020B0502040204020203" pitchFamily="34" charset="0"/>
                </a:rPr>
                <a:t> </a:t>
              </a:r>
            </a:p>
            <a:p>
              <a:r>
                <a:rPr lang="en-US" altLang="en-US" sz="1600" dirty="0" err="1">
                  <a:solidFill>
                    <a:srgbClr val="CCECFF"/>
                  </a:solidFill>
                  <a:latin typeface="Pyidaungsu" panose="020B0502040204020203" pitchFamily="34" charset="0"/>
                  <a:cs typeface="Pyidaungsu" panose="020B0502040204020203" pitchFamily="34" charset="0"/>
                </a:rPr>
                <a:t>လုံလောက်ပြည</a:t>
              </a:r>
              <a:r>
                <a:rPr lang="en-US" altLang="en-US" sz="1600" dirty="0">
                  <a:solidFill>
                    <a:srgbClr val="CCECFF"/>
                  </a:solidFill>
                  <a:latin typeface="Pyidaungsu" panose="020B0502040204020203" pitchFamily="34" charset="0"/>
                  <a:cs typeface="Pyidaungsu" panose="020B0502040204020203" pitchFamily="34" charset="0"/>
                </a:rPr>
                <a:t>့်</a:t>
              </a:r>
              <a:r>
                <a:rPr lang="en-US" altLang="en-US" sz="1600" dirty="0" err="1">
                  <a:solidFill>
                    <a:srgbClr val="CCECFF"/>
                  </a:solidFill>
                  <a:latin typeface="Pyidaungsu" panose="020B0502040204020203" pitchFamily="34" charset="0"/>
                  <a:cs typeface="Pyidaungsu" panose="020B0502040204020203" pitchFamily="34" charset="0"/>
                </a:rPr>
                <a:t>စုံခြင်း</a:t>
              </a:r>
              <a:endParaRPr lang="en-US" altLang="en-US" sz="1600" dirty="0">
                <a:latin typeface="Pyidaungsu" panose="020B0502040204020203" pitchFamily="34" charset="0"/>
                <a:cs typeface="Pyidaungsu" panose="020B0502040204020203" pitchFamily="34" charset="0"/>
              </a:endParaRPr>
            </a:p>
          </p:txBody>
        </p:sp>
        <p:sp>
          <p:nvSpPr>
            <p:cNvPr id="147502" name="Text Box 140">
              <a:extLst>
                <a:ext uri="{FF2B5EF4-FFF2-40B4-BE49-F238E27FC236}">
                  <a16:creationId xmlns:a16="http://schemas.microsoft.com/office/drawing/2014/main" id="{FE7F7E2F-7BDE-C6B9-609B-2BE88AE08BBF}"/>
                </a:ext>
              </a:extLst>
            </p:cNvPr>
            <p:cNvSpPr txBox="1">
              <a:spLocks noChangeArrowheads="1"/>
            </p:cNvSpPr>
            <p:nvPr/>
          </p:nvSpPr>
          <p:spPr bwMode="auto">
            <a:xfrm>
              <a:off x="5194" y="1769"/>
              <a:ext cx="902" cy="25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000" dirty="0">
                  <a:solidFill>
                    <a:srgbClr val="FFFF00"/>
                  </a:solidFill>
                  <a:latin typeface="Pyidaungsu" panose="020B0502040204020203" pitchFamily="34" charset="0"/>
                  <a:cs typeface="Pyidaungsu" panose="020B0502040204020203" pitchFamily="34" charset="0"/>
                </a:rPr>
                <a:t>၂:၁၀</a:t>
              </a:r>
              <a:endParaRPr lang="en-US" altLang="en-US" sz="1600" dirty="0">
                <a:latin typeface="Pyidaungsu" panose="020B0502040204020203" pitchFamily="34" charset="0"/>
                <a:cs typeface="Pyidaungsu" panose="020B0502040204020203" pitchFamily="34" charset="0"/>
              </a:endParaRPr>
            </a:p>
          </p:txBody>
        </p:sp>
      </p:grpSp>
      <p:grpSp>
        <p:nvGrpSpPr>
          <p:cNvPr id="147486" name="Group 175">
            <a:extLst>
              <a:ext uri="{FF2B5EF4-FFF2-40B4-BE49-F238E27FC236}">
                <a16:creationId xmlns:a16="http://schemas.microsoft.com/office/drawing/2014/main" id="{4AAFAFBA-6B70-5590-7C8F-208FACEF8CF1}"/>
              </a:ext>
            </a:extLst>
          </p:cNvPr>
          <p:cNvGrpSpPr>
            <a:grpSpLocks/>
          </p:cNvGrpSpPr>
          <p:nvPr/>
        </p:nvGrpSpPr>
        <p:grpSpPr bwMode="auto">
          <a:xfrm>
            <a:off x="5426077" y="1223963"/>
            <a:ext cx="1397054" cy="1933775"/>
            <a:chOff x="3466" y="838"/>
            <a:chExt cx="899" cy="6243"/>
          </a:xfrm>
        </p:grpSpPr>
        <p:sp>
          <p:nvSpPr>
            <p:cNvPr id="147495" name="AutoShape 176">
              <a:extLst>
                <a:ext uri="{FF2B5EF4-FFF2-40B4-BE49-F238E27FC236}">
                  <a16:creationId xmlns:a16="http://schemas.microsoft.com/office/drawing/2014/main" id="{3939B618-7FFF-3132-C44D-895A1D4C9213}"/>
                </a:ext>
              </a:extLst>
            </p:cNvPr>
            <p:cNvSpPr>
              <a:spLocks noChangeArrowheads="1"/>
            </p:cNvSpPr>
            <p:nvPr/>
          </p:nvSpPr>
          <p:spPr bwMode="auto">
            <a:xfrm>
              <a:off x="3568" y="838"/>
              <a:ext cx="659" cy="881"/>
            </a:xfrm>
            <a:prstGeom prst="roundRect">
              <a:avLst>
                <a:gd name="adj" fmla="val 16667"/>
              </a:avLst>
            </a:prstGeom>
            <a:solidFill>
              <a:srgbClr val="1822CD"/>
            </a:solidFill>
            <a:ln w="38100">
              <a:solidFill>
                <a:schemeClr val="tx1"/>
              </a:solidFill>
              <a:round/>
              <a:headEnd/>
              <a:tailEnd/>
            </a:ln>
            <a:effectLst>
              <a:outerShdw dist="81320" dir="2319588"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7496" name="Text Box 177">
              <a:extLst>
                <a:ext uri="{FF2B5EF4-FFF2-40B4-BE49-F238E27FC236}">
                  <a16:creationId xmlns:a16="http://schemas.microsoft.com/office/drawing/2014/main" id="{B52B459A-995E-5753-D9C9-F72F37C0A19A}"/>
                </a:ext>
              </a:extLst>
            </p:cNvPr>
            <p:cNvSpPr txBox="1">
              <a:spLocks noChangeArrowheads="1"/>
            </p:cNvSpPr>
            <p:nvPr/>
          </p:nvSpPr>
          <p:spPr bwMode="auto">
            <a:xfrm>
              <a:off x="3510" y="858"/>
              <a:ext cx="780" cy="1291"/>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000">
                  <a:solidFill>
                    <a:srgbClr val="FFFF00"/>
                  </a:solidFill>
                </a:rPr>
                <a:t>{zuf</a:t>
              </a:r>
              <a:endParaRPr lang="en-US" altLang="en-US" sz="2000"/>
            </a:p>
          </p:txBody>
        </p:sp>
        <p:sp>
          <p:nvSpPr>
            <p:cNvPr id="147497" name="Text Box 178">
              <a:extLst>
                <a:ext uri="{FF2B5EF4-FFF2-40B4-BE49-F238E27FC236}">
                  <a16:creationId xmlns:a16="http://schemas.microsoft.com/office/drawing/2014/main" id="{2D7DF520-20FC-0C73-0D45-554AD4FF4D47}"/>
                </a:ext>
              </a:extLst>
            </p:cNvPr>
            <p:cNvSpPr txBox="1">
              <a:spLocks noChangeArrowheads="1"/>
            </p:cNvSpPr>
            <p:nvPr/>
          </p:nvSpPr>
          <p:spPr bwMode="auto">
            <a:xfrm>
              <a:off x="3466" y="899"/>
              <a:ext cx="899" cy="4471"/>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000" dirty="0" err="1">
                  <a:solidFill>
                    <a:srgbClr val="FFEA18"/>
                  </a:solidFill>
                  <a:latin typeface="Pyidaungsu" panose="020B0502040204020203" pitchFamily="34" charset="0"/>
                  <a:cs typeface="Pyidaungsu" panose="020B0502040204020203" pitchFamily="34" charset="0"/>
                </a:rPr>
                <a:t>ဧဖက</a:t>
              </a:r>
              <a:r>
                <a:rPr lang="en-US" altLang="en-US" sz="2000" dirty="0">
                  <a:solidFill>
                    <a:srgbClr val="FFEA18"/>
                  </a:solidFill>
                  <a:latin typeface="Pyidaungsu" panose="020B0502040204020203" pitchFamily="34" charset="0"/>
                  <a:cs typeface="Pyidaungsu" panose="020B0502040204020203" pitchFamily="34" charset="0"/>
                </a:rPr>
                <a:t>်</a:t>
              </a:r>
            </a:p>
            <a:p>
              <a:r>
                <a:rPr lang="en-US" altLang="en-US" sz="1600" dirty="0" err="1">
                  <a:solidFill>
                    <a:schemeClr val="bg1"/>
                  </a:solidFill>
                  <a:latin typeface="Pyidaungsu" panose="020B0502040204020203" pitchFamily="34" charset="0"/>
                  <a:cs typeface="Pyidaungsu" panose="020B0502040204020203" pitchFamily="34" charset="0"/>
                </a:rPr>
                <a:t>ယုံကြည်သူ</a:t>
              </a:r>
              <a:r>
                <a:rPr lang="en-US" altLang="en-US" sz="1600" dirty="0">
                  <a:solidFill>
                    <a:schemeClr val="bg1"/>
                  </a:solidFill>
                  <a:latin typeface="Pyidaungsu" panose="020B0502040204020203" pitchFamily="34" charset="0"/>
                  <a:cs typeface="Pyidaungsu" panose="020B0502040204020203" pitchFamily="34" charset="0"/>
                </a:rPr>
                <a:t>၏ </a:t>
              </a:r>
              <a:r>
                <a:rPr lang="en-US" altLang="en-US" sz="1600" dirty="0" err="1">
                  <a:solidFill>
                    <a:schemeClr val="bg1"/>
                  </a:solidFill>
                  <a:latin typeface="Pyidaungsu" panose="020B0502040204020203" pitchFamily="34" charset="0"/>
                  <a:cs typeface="Pyidaungsu" panose="020B0502040204020203" pitchFamily="34" charset="0"/>
                </a:rPr>
                <a:t>အသက်တာနှင</a:t>
              </a:r>
              <a:r>
                <a:rPr lang="en-US" altLang="en-US" sz="1600" dirty="0">
                  <a:solidFill>
                    <a:schemeClr val="bg1"/>
                  </a:solidFill>
                  <a:latin typeface="Pyidaungsu" panose="020B0502040204020203" pitchFamily="34" charset="0"/>
                  <a:cs typeface="Pyidaungsu" panose="020B0502040204020203" pitchFamily="34" charset="0"/>
                </a:rPr>
                <a:t>့် လျှ</a:t>
              </a:r>
              <a:r>
                <a:rPr lang="en-US" altLang="en-US" sz="1600" dirty="0" err="1">
                  <a:solidFill>
                    <a:schemeClr val="bg1"/>
                  </a:solidFill>
                  <a:latin typeface="Pyidaungsu" panose="020B0502040204020203" pitchFamily="34" charset="0"/>
                  <a:cs typeface="Pyidaungsu" panose="020B0502040204020203" pitchFamily="34" charset="0"/>
                </a:rPr>
                <a:t>ောက်လှမ်းခြင်း</a:t>
              </a:r>
              <a:endParaRPr lang="en-US" altLang="en-US" sz="1600" dirty="0">
                <a:solidFill>
                  <a:schemeClr val="bg1"/>
                </a:solidFill>
                <a:latin typeface="Pyidaungsu" panose="020B0502040204020203" pitchFamily="34" charset="0"/>
                <a:cs typeface="Pyidaungsu" panose="020B0502040204020203" pitchFamily="34" charset="0"/>
              </a:endParaRPr>
            </a:p>
          </p:txBody>
        </p:sp>
        <p:sp>
          <p:nvSpPr>
            <p:cNvPr id="147498" name="Text Box 179">
              <a:extLst>
                <a:ext uri="{FF2B5EF4-FFF2-40B4-BE49-F238E27FC236}">
                  <a16:creationId xmlns:a16="http://schemas.microsoft.com/office/drawing/2014/main" id="{48347CFA-9995-953C-571F-F984B70FE85D}"/>
                </a:ext>
              </a:extLst>
            </p:cNvPr>
            <p:cNvSpPr txBox="1">
              <a:spLocks noChangeArrowheads="1"/>
            </p:cNvSpPr>
            <p:nvPr/>
          </p:nvSpPr>
          <p:spPr bwMode="auto">
            <a:xfrm>
              <a:off x="3536" y="921"/>
              <a:ext cx="807" cy="6160"/>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en-US" altLang="en-US" sz="2500" dirty="0">
                <a:solidFill>
                  <a:srgbClr val="FFFF00"/>
                </a:solidFill>
              </a:endParaRPr>
            </a:p>
            <a:p>
              <a:endParaRPr lang="en-US" altLang="en-US" sz="2500" dirty="0">
                <a:solidFill>
                  <a:srgbClr val="FFFF00"/>
                </a:solidFill>
              </a:endParaRPr>
            </a:p>
            <a:p>
              <a:endParaRPr lang="en-US" altLang="en-US" sz="2500" dirty="0">
                <a:solidFill>
                  <a:srgbClr val="FFFF00"/>
                </a:solidFill>
              </a:endParaRPr>
            </a:p>
            <a:p>
              <a:endParaRPr lang="en-US" altLang="en-US" sz="2500" dirty="0">
                <a:solidFill>
                  <a:srgbClr val="FFFF00"/>
                </a:solidFill>
              </a:endParaRPr>
            </a:p>
            <a:p>
              <a:r>
                <a:rPr lang="en-US" altLang="en-US" sz="1800" dirty="0">
                  <a:solidFill>
                    <a:srgbClr val="FFFF00"/>
                  </a:solidFill>
                  <a:latin typeface="Pyidaungsu" panose="020B0502040204020203" pitchFamily="34" charset="0"/>
                  <a:cs typeface="Pyidaungsu" panose="020B0502040204020203" pitchFamily="34" charset="0"/>
                </a:rPr>
                <a:t>၁:၃</a:t>
              </a:r>
              <a:endParaRPr lang="en-US" altLang="en-US" sz="1400" dirty="0">
                <a:latin typeface="Pyidaungsu" panose="020B0502040204020203" pitchFamily="34" charset="0"/>
                <a:cs typeface="Pyidaungsu" panose="020B0502040204020203" pitchFamily="34" charset="0"/>
              </a:endParaRPr>
            </a:p>
          </p:txBody>
        </p:sp>
      </p:grpSp>
      <p:grpSp>
        <p:nvGrpSpPr>
          <p:cNvPr id="147487" name="Group 180">
            <a:extLst>
              <a:ext uri="{FF2B5EF4-FFF2-40B4-BE49-F238E27FC236}">
                <a16:creationId xmlns:a16="http://schemas.microsoft.com/office/drawing/2014/main" id="{F543809A-1681-94B4-A1F2-A4AEDD5B1AED}"/>
              </a:ext>
            </a:extLst>
          </p:cNvPr>
          <p:cNvGrpSpPr>
            <a:grpSpLocks/>
          </p:cNvGrpSpPr>
          <p:nvPr/>
        </p:nvGrpSpPr>
        <p:grpSpPr bwMode="auto">
          <a:xfrm>
            <a:off x="6718301" y="1333500"/>
            <a:ext cx="1504950" cy="1954213"/>
            <a:chOff x="4222" y="801"/>
            <a:chExt cx="948" cy="1231"/>
          </a:xfrm>
        </p:grpSpPr>
        <p:sp>
          <p:nvSpPr>
            <p:cNvPr id="147491" name="AutoShape 181">
              <a:extLst>
                <a:ext uri="{FF2B5EF4-FFF2-40B4-BE49-F238E27FC236}">
                  <a16:creationId xmlns:a16="http://schemas.microsoft.com/office/drawing/2014/main" id="{627BB1A0-0752-9E10-CE37-FAC4868973CC}"/>
                </a:ext>
              </a:extLst>
            </p:cNvPr>
            <p:cNvSpPr>
              <a:spLocks noChangeArrowheads="1"/>
            </p:cNvSpPr>
            <p:nvPr/>
          </p:nvSpPr>
          <p:spPr bwMode="auto">
            <a:xfrm>
              <a:off x="4310" y="823"/>
              <a:ext cx="835" cy="920"/>
            </a:xfrm>
            <a:prstGeom prst="roundRect">
              <a:avLst>
                <a:gd name="adj" fmla="val 16667"/>
              </a:avLst>
            </a:prstGeom>
            <a:solidFill>
              <a:srgbClr val="1822CD"/>
            </a:solidFill>
            <a:ln w="38100">
              <a:solidFill>
                <a:schemeClr val="tx1"/>
              </a:solidFill>
              <a:round/>
              <a:headEnd/>
              <a:tailEnd/>
            </a:ln>
            <a:effectLst>
              <a:outerShdw dist="81320" dir="2319588"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7492" name="Text Box 182">
              <a:extLst>
                <a:ext uri="{FF2B5EF4-FFF2-40B4-BE49-F238E27FC236}">
                  <a16:creationId xmlns:a16="http://schemas.microsoft.com/office/drawing/2014/main" id="{6CE0481E-C971-B354-F616-6A9F642ED3FF}"/>
                </a:ext>
              </a:extLst>
            </p:cNvPr>
            <p:cNvSpPr txBox="1">
              <a:spLocks noChangeArrowheads="1"/>
            </p:cNvSpPr>
            <p:nvPr/>
          </p:nvSpPr>
          <p:spPr bwMode="auto">
            <a:xfrm>
              <a:off x="4287" y="801"/>
              <a:ext cx="789" cy="23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800" dirty="0" err="1">
                  <a:solidFill>
                    <a:srgbClr val="FFFF00"/>
                  </a:solidFill>
                  <a:latin typeface="Pyidaungsu" panose="020B0502040204020203" pitchFamily="34" charset="0"/>
                  <a:cs typeface="Pyidaungsu" panose="020B0502040204020203" pitchFamily="34" charset="0"/>
                </a:rPr>
                <a:t>ဖိလိပ္ပိ</a:t>
              </a:r>
              <a:endParaRPr lang="en-US" altLang="en-US" sz="1400" dirty="0">
                <a:latin typeface="Pyidaungsu" panose="020B0502040204020203" pitchFamily="34" charset="0"/>
                <a:cs typeface="Pyidaungsu" panose="020B0502040204020203" pitchFamily="34" charset="0"/>
              </a:endParaRPr>
            </a:p>
          </p:txBody>
        </p:sp>
        <p:sp>
          <p:nvSpPr>
            <p:cNvPr id="147493" name="Text Box 183">
              <a:extLst>
                <a:ext uri="{FF2B5EF4-FFF2-40B4-BE49-F238E27FC236}">
                  <a16:creationId xmlns:a16="http://schemas.microsoft.com/office/drawing/2014/main" id="{250198C3-7AD4-8B32-6A12-B5AD18E311D5}"/>
                </a:ext>
              </a:extLst>
            </p:cNvPr>
            <p:cNvSpPr txBox="1">
              <a:spLocks noChangeArrowheads="1"/>
            </p:cNvSpPr>
            <p:nvPr/>
          </p:nvSpPr>
          <p:spPr bwMode="auto">
            <a:xfrm>
              <a:off x="4222" y="1079"/>
              <a:ext cx="948" cy="52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600" dirty="0" err="1">
                  <a:solidFill>
                    <a:schemeClr val="bg1"/>
                  </a:solidFill>
                  <a:latin typeface="Pyidaungsu" panose="020B0502040204020203" pitchFamily="34" charset="0"/>
                  <a:cs typeface="Pyidaungsu" panose="020B0502040204020203" pitchFamily="34" charset="0"/>
                </a:rPr>
                <a:t>ယေရှုခရစ်တော</a:t>
              </a:r>
              <a:r>
                <a:rPr lang="en-US" altLang="en-US" sz="1600" dirty="0">
                  <a:solidFill>
                    <a:schemeClr val="bg1"/>
                  </a:solidFill>
                  <a:latin typeface="Pyidaungsu" panose="020B0502040204020203" pitchFamily="34" charset="0"/>
                  <a:cs typeface="Pyidaungsu" panose="020B0502040204020203" pitchFamily="34" charset="0"/>
                </a:rPr>
                <a:t>် </a:t>
              </a:r>
            </a:p>
            <a:p>
              <a:r>
                <a:rPr lang="en-US" altLang="en-US" sz="1600" dirty="0">
                  <a:solidFill>
                    <a:schemeClr val="bg1"/>
                  </a:solidFill>
                  <a:latin typeface="Pyidaungsu" panose="020B0502040204020203" pitchFamily="34" charset="0"/>
                  <a:cs typeface="Pyidaungsu" panose="020B0502040204020203" pitchFamily="34" charset="0"/>
                </a:rPr>
                <a:t>ကျွ</a:t>
              </a:r>
              <a:r>
                <a:rPr lang="en-US" altLang="en-US" sz="1600" dirty="0" err="1">
                  <a:solidFill>
                    <a:schemeClr val="bg1"/>
                  </a:solidFill>
                  <a:latin typeface="Pyidaungsu" panose="020B0502040204020203" pitchFamily="34" charset="0"/>
                  <a:cs typeface="Pyidaungsu" panose="020B0502040204020203" pitchFamily="34" charset="0"/>
                </a:rPr>
                <a:t>န်ုပ်တို</a:t>
              </a:r>
              <a:r>
                <a:rPr lang="en-US" altLang="en-US" sz="1600" dirty="0">
                  <a:solidFill>
                    <a:schemeClr val="bg1"/>
                  </a:solidFill>
                  <a:latin typeface="Pyidaungsu" panose="020B0502040204020203" pitchFamily="34" charset="0"/>
                  <a:cs typeface="Pyidaungsu" panose="020B0502040204020203" pitchFamily="34" charset="0"/>
                </a:rPr>
                <a:t>့၏</a:t>
              </a:r>
            </a:p>
            <a:p>
              <a:r>
                <a:rPr lang="en-US" altLang="en-US" sz="1600" dirty="0" err="1">
                  <a:solidFill>
                    <a:schemeClr val="bg1"/>
                  </a:solidFill>
                  <a:latin typeface="Pyidaungsu" panose="020B0502040204020203" pitchFamily="34" charset="0"/>
                  <a:cs typeface="Pyidaungsu" panose="020B0502040204020203" pitchFamily="34" charset="0"/>
                </a:rPr>
                <a:t>ဝမ်းမြောက်ခြင်း</a:t>
              </a:r>
              <a:endParaRPr lang="en-US" altLang="en-US" sz="2000" dirty="0"/>
            </a:p>
          </p:txBody>
        </p:sp>
        <p:sp>
          <p:nvSpPr>
            <p:cNvPr id="147494" name="Text Box 184">
              <a:extLst>
                <a:ext uri="{FF2B5EF4-FFF2-40B4-BE49-F238E27FC236}">
                  <a16:creationId xmlns:a16="http://schemas.microsoft.com/office/drawing/2014/main" id="{A3930402-7BB7-43A3-C0D0-941B166580D7}"/>
                </a:ext>
              </a:extLst>
            </p:cNvPr>
            <p:cNvSpPr txBox="1">
              <a:spLocks noChangeArrowheads="1"/>
            </p:cNvSpPr>
            <p:nvPr/>
          </p:nvSpPr>
          <p:spPr bwMode="auto">
            <a:xfrm>
              <a:off x="4256" y="1780"/>
              <a:ext cx="902" cy="25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000" dirty="0">
                  <a:solidFill>
                    <a:srgbClr val="FFFF00"/>
                  </a:solidFill>
                  <a:latin typeface="Pyidaungsu" panose="020B0502040204020203" pitchFamily="34" charset="0"/>
                  <a:cs typeface="Pyidaungsu" panose="020B0502040204020203" pitchFamily="34" charset="0"/>
                </a:rPr>
                <a:t>၄:၄</a:t>
              </a:r>
              <a:endParaRPr lang="en-US" altLang="en-US" sz="1600" dirty="0">
                <a:latin typeface="Pyidaungsu" panose="020B0502040204020203" pitchFamily="34" charset="0"/>
                <a:cs typeface="Pyidaungsu" panose="020B0502040204020203" pitchFamily="34" charset="0"/>
              </a:endParaRPr>
            </a:p>
          </p:txBody>
        </p:sp>
      </p:grpSp>
      <p:sp>
        <p:nvSpPr>
          <p:cNvPr id="147488" name="Oval 86">
            <a:extLst>
              <a:ext uri="{FF2B5EF4-FFF2-40B4-BE49-F238E27FC236}">
                <a16:creationId xmlns:a16="http://schemas.microsoft.com/office/drawing/2014/main" id="{D87E9479-0F83-1CB9-6F40-BAD7C14D43D9}"/>
              </a:ext>
            </a:extLst>
          </p:cNvPr>
          <p:cNvSpPr>
            <a:spLocks noChangeArrowheads="1"/>
          </p:cNvSpPr>
          <p:nvPr/>
        </p:nvSpPr>
        <p:spPr bwMode="auto">
          <a:xfrm>
            <a:off x="4279900" y="2378075"/>
            <a:ext cx="1404938" cy="982663"/>
          </a:xfrm>
          <a:prstGeom prst="ellipse">
            <a:avLst/>
          </a:prstGeom>
          <a:noFill/>
          <a:ln w="57150">
            <a:solidFill>
              <a:srgbClr val="FFFFFF"/>
            </a:solidFill>
            <a:round/>
            <a:headEnd/>
            <a:tailEnd/>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7489" name="Oval 85">
            <a:extLst>
              <a:ext uri="{FF2B5EF4-FFF2-40B4-BE49-F238E27FC236}">
                <a16:creationId xmlns:a16="http://schemas.microsoft.com/office/drawing/2014/main" id="{8A9CED1F-5337-5A39-82F8-E4F1E341467D}"/>
              </a:ext>
            </a:extLst>
          </p:cNvPr>
          <p:cNvSpPr>
            <a:spLocks noChangeArrowheads="1"/>
          </p:cNvSpPr>
          <p:nvPr/>
        </p:nvSpPr>
        <p:spPr bwMode="auto">
          <a:xfrm>
            <a:off x="642938" y="2222500"/>
            <a:ext cx="1404937" cy="1155700"/>
          </a:xfrm>
          <a:prstGeom prst="ellipse">
            <a:avLst/>
          </a:prstGeom>
          <a:noFill/>
          <a:ln w="57150">
            <a:solidFill>
              <a:srgbClr val="FFFFFF"/>
            </a:solidFill>
            <a:round/>
            <a:headEnd/>
            <a:tailEnd/>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ppt_x</p:attrName>
                                        </p:attrNameLst>
                                      </p:cBhvr>
                                      <p:tavLst>
                                        <p:tav tm="0">
                                          <p:val>
                                            <p:fltVal val="0.5"/>
                                          </p:val>
                                        </p:tav>
                                        <p:tav tm="100000">
                                          <p:val>
                                            <p:strVal val="#ppt_x"/>
                                          </p:val>
                                        </p:tav>
                                      </p:tavLst>
                                    </p:anim>
                                    <p:anim calcmode="lin" valueType="num">
                                      <p:cBhvr>
                                        <p:cTn id="10" dur="500" fill="hold"/>
                                        <p:tgtEl>
                                          <p:spTgt spid="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272" fill="hold" grpId="0" nodeType="afterEffect">
                                  <p:stCondLst>
                                    <p:cond delay="0"/>
                                  </p:stCondLst>
                                  <p:childTnLst>
                                    <p:set>
                                      <p:cBhvr>
                                        <p:cTn id="13" dur="1" fill="hold">
                                          <p:stCondLst>
                                            <p:cond delay="0"/>
                                          </p:stCondLst>
                                        </p:cTn>
                                        <p:tgtEl>
                                          <p:spTgt spid="1087567"/>
                                        </p:tgtEl>
                                        <p:attrNameLst>
                                          <p:attrName>style.visibility</p:attrName>
                                        </p:attrNameLst>
                                      </p:cBhvr>
                                      <p:to>
                                        <p:strVal val="visible"/>
                                      </p:to>
                                    </p:set>
                                    <p:anim calcmode="lin" valueType="num">
                                      <p:cBhvr>
                                        <p:cTn id="14" dur="500" fill="hold"/>
                                        <p:tgtEl>
                                          <p:spTgt spid="1087567"/>
                                        </p:tgtEl>
                                        <p:attrNameLst>
                                          <p:attrName>ppt_w</p:attrName>
                                        </p:attrNameLst>
                                      </p:cBhvr>
                                      <p:tavLst>
                                        <p:tav tm="0">
                                          <p:val>
                                            <p:strVal val="2/3*#ppt_w"/>
                                          </p:val>
                                        </p:tav>
                                        <p:tav tm="100000">
                                          <p:val>
                                            <p:strVal val="#ppt_w"/>
                                          </p:val>
                                        </p:tav>
                                      </p:tavLst>
                                    </p:anim>
                                    <p:anim calcmode="lin" valueType="num">
                                      <p:cBhvr>
                                        <p:cTn id="15" dur="500" fill="hold"/>
                                        <p:tgtEl>
                                          <p:spTgt spid="1087567"/>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087567"/>
                                        </p:tgtEl>
                                        <p:attrNameLst>
                                          <p:attrName>style.visibility</p:attrName>
                                        </p:attrNameLst>
                                      </p:cBhvr>
                                      <p:to>
                                        <p:strVal val="hidden"/>
                                      </p:to>
                                    </p:set>
                                  </p:sub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 calcmode="lin" valueType="num">
                                      <p:cBhvr>
                                        <p:cTn id="22" dur="500" fill="hold"/>
                                        <p:tgtEl>
                                          <p:spTgt spid="4"/>
                                        </p:tgtEl>
                                        <p:attrNameLst>
                                          <p:attrName>ppt_x</p:attrName>
                                        </p:attrNameLst>
                                      </p:cBhvr>
                                      <p:tavLst>
                                        <p:tav tm="0">
                                          <p:val>
                                            <p:fltVal val="0.5"/>
                                          </p:val>
                                        </p:tav>
                                        <p:tav tm="100000">
                                          <p:val>
                                            <p:strVal val="#ppt_x"/>
                                          </p:val>
                                        </p:tav>
                                      </p:tavLst>
                                    </p:anim>
                                    <p:anim calcmode="lin" valueType="num">
                                      <p:cBhvr>
                                        <p:cTn id="23" dur="500" fill="hold"/>
                                        <p:tgtEl>
                                          <p:spTgt spid="4"/>
                                        </p:tgtEl>
                                        <p:attrNameLst>
                                          <p:attrName>ppt_y</p:attrName>
                                        </p:attrNameLst>
                                      </p:cBhvr>
                                      <p:tavLst>
                                        <p:tav tm="0">
                                          <p:val>
                                            <p:fltVal val="0.5"/>
                                          </p:val>
                                        </p:tav>
                                        <p:tav tm="100000">
                                          <p:val>
                                            <p:strVal val="#ppt_y"/>
                                          </p:val>
                                        </p:tav>
                                      </p:tavLst>
                                    </p:anim>
                                  </p:childTnLst>
                                </p:cTn>
                              </p:par>
                            </p:childTnLst>
                          </p:cTn>
                        </p:par>
                        <p:par>
                          <p:cTn id="24" fill="hold" nodeType="afterGroup">
                            <p:stCondLst>
                              <p:cond delay="500"/>
                            </p:stCondLst>
                            <p:childTnLst>
                              <p:par>
                                <p:cTn id="25" presetID="23" presetClass="entr" presetSubtype="272" fill="hold" grpId="0" nodeType="afterEffect">
                                  <p:stCondLst>
                                    <p:cond delay="0"/>
                                  </p:stCondLst>
                                  <p:childTnLst>
                                    <p:set>
                                      <p:cBhvr>
                                        <p:cTn id="26" dur="1" fill="hold">
                                          <p:stCondLst>
                                            <p:cond delay="0"/>
                                          </p:stCondLst>
                                        </p:cTn>
                                        <p:tgtEl>
                                          <p:spTgt spid="1087568"/>
                                        </p:tgtEl>
                                        <p:attrNameLst>
                                          <p:attrName>style.visibility</p:attrName>
                                        </p:attrNameLst>
                                      </p:cBhvr>
                                      <p:to>
                                        <p:strVal val="visible"/>
                                      </p:to>
                                    </p:set>
                                    <p:anim calcmode="lin" valueType="num">
                                      <p:cBhvr>
                                        <p:cTn id="27" dur="500" fill="hold"/>
                                        <p:tgtEl>
                                          <p:spTgt spid="1087568"/>
                                        </p:tgtEl>
                                        <p:attrNameLst>
                                          <p:attrName>ppt_w</p:attrName>
                                        </p:attrNameLst>
                                      </p:cBhvr>
                                      <p:tavLst>
                                        <p:tav tm="0">
                                          <p:val>
                                            <p:strVal val="2/3*#ppt_w"/>
                                          </p:val>
                                        </p:tav>
                                        <p:tav tm="100000">
                                          <p:val>
                                            <p:strVal val="#ppt_w"/>
                                          </p:val>
                                        </p:tav>
                                      </p:tavLst>
                                    </p:anim>
                                    <p:anim calcmode="lin" valueType="num">
                                      <p:cBhvr>
                                        <p:cTn id="28" dur="500" fill="hold"/>
                                        <p:tgtEl>
                                          <p:spTgt spid="1087568"/>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087568"/>
                                        </p:tgtEl>
                                        <p:attrNameLst>
                                          <p:attrName>style.visibility</p:attrName>
                                        </p:attrNameLst>
                                      </p:cBhvr>
                                      <p:to>
                                        <p:strVal val="hidden"/>
                                      </p:to>
                                    </p:set>
                                  </p:sub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528"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 calcmode="lin" valueType="num">
                                      <p:cBhvr>
                                        <p:cTn id="35" dur="500" fill="hold"/>
                                        <p:tgtEl>
                                          <p:spTgt spid="5"/>
                                        </p:tgtEl>
                                        <p:attrNameLst>
                                          <p:attrName>ppt_x</p:attrName>
                                        </p:attrNameLst>
                                      </p:cBhvr>
                                      <p:tavLst>
                                        <p:tav tm="0">
                                          <p:val>
                                            <p:fltVal val="0.5"/>
                                          </p:val>
                                        </p:tav>
                                        <p:tav tm="100000">
                                          <p:val>
                                            <p:strVal val="#ppt_x"/>
                                          </p:val>
                                        </p:tav>
                                      </p:tavLst>
                                    </p:anim>
                                    <p:anim calcmode="lin" valueType="num">
                                      <p:cBhvr>
                                        <p:cTn id="36" dur="500" fill="hold"/>
                                        <p:tgtEl>
                                          <p:spTgt spid="5"/>
                                        </p:tgtEl>
                                        <p:attrNameLst>
                                          <p:attrName>ppt_y</p:attrName>
                                        </p:attrNameLst>
                                      </p:cBhvr>
                                      <p:tavLst>
                                        <p:tav tm="0">
                                          <p:val>
                                            <p:fltVal val="0.5"/>
                                          </p:val>
                                        </p:tav>
                                        <p:tav tm="100000">
                                          <p:val>
                                            <p:strVal val="#ppt_y"/>
                                          </p:val>
                                        </p:tav>
                                      </p:tavLst>
                                    </p:anim>
                                  </p:childTnLst>
                                </p:cTn>
                              </p:par>
                            </p:childTnLst>
                          </p:cTn>
                        </p:par>
                        <p:par>
                          <p:cTn id="37" fill="hold" nodeType="afterGroup">
                            <p:stCondLst>
                              <p:cond delay="500"/>
                            </p:stCondLst>
                            <p:childTnLst>
                              <p:par>
                                <p:cTn id="38" presetID="23" presetClass="entr" presetSubtype="272" fill="hold" grpId="0" nodeType="afterEffect">
                                  <p:stCondLst>
                                    <p:cond delay="0"/>
                                  </p:stCondLst>
                                  <p:childTnLst>
                                    <p:set>
                                      <p:cBhvr>
                                        <p:cTn id="39" dur="1" fill="hold">
                                          <p:stCondLst>
                                            <p:cond delay="0"/>
                                          </p:stCondLst>
                                        </p:cTn>
                                        <p:tgtEl>
                                          <p:spTgt spid="1087569"/>
                                        </p:tgtEl>
                                        <p:attrNameLst>
                                          <p:attrName>style.visibility</p:attrName>
                                        </p:attrNameLst>
                                      </p:cBhvr>
                                      <p:to>
                                        <p:strVal val="visible"/>
                                      </p:to>
                                    </p:set>
                                    <p:anim calcmode="lin" valueType="num">
                                      <p:cBhvr>
                                        <p:cTn id="40" dur="500" fill="hold"/>
                                        <p:tgtEl>
                                          <p:spTgt spid="1087569"/>
                                        </p:tgtEl>
                                        <p:attrNameLst>
                                          <p:attrName>ppt_w</p:attrName>
                                        </p:attrNameLst>
                                      </p:cBhvr>
                                      <p:tavLst>
                                        <p:tav tm="0">
                                          <p:val>
                                            <p:strVal val="2/3*#ppt_w"/>
                                          </p:val>
                                        </p:tav>
                                        <p:tav tm="100000">
                                          <p:val>
                                            <p:strVal val="#ppt_w"/>
                                          </p:val>
                                        </p:tav>
                                      </p:tavLst>
                                    </p:anim>
                                    <p:anim calcmode="lin" valueType="num">
                                      <p:cBhvr>
                                        <p:cTn id="41" dur="500" fill="hold"/>
                                        <p:tgtEl>
                                          <p:spTgt spid="1087569"/>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087569"/>
                                        </p:tgtEl>
                                        <p:attrNameLst>
                                          <p:attrName>style.visibility</p:attrName>
                                        </p:attrNameLst>
                                      </p:cBhvr>
                                      <p:to>
                                        <p:strVal val="hidden"/>
                                      </p:to>
                                    </p:set>
                                  </p:sub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528"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p:cTn id="46" dur="500" fill="hold"/>
                                        <p:tgtEl>
                                          <p:spTgt spid="6"/>
                                        </p:tgtEl>
                                        <p:attrNameLst>
                                          <p:attrName>ppt_w</p:attrName>
                                        </p:attrNameLst>
                                      </p:cBhvr>
                                      <p:tavLst>
                                        <p:tav tm="0">
                                          <p:val>
                                            <p:fltVal val="0"/>
                                          </p:val>
                                        </p:tav>
                                        <p:tav tm="100000">
                                          <p:val>
                                            <p:strVal val="#ppt_w"/>
                                          </p:val>
                                        </p:tav>
                                      </p:tavLst>
                                    </p:anim>
                                    <p:anim calcmode="lin" valueType="num">
                                      <p:cBhvr>
                                        <p:cTn id="47" dur="500" fill="hold"/>
                                        <p:tgtEl>
                                          <p:spTgt spid="6"/>
                                        </p:tgtEl>
                                        <p:attrNameLst>
                                          <p:attrName>ppt_h</p:attrName>
                                        </p:attrNameLst>
                                      </p:cBhvr>
                                      <p:tavLst>
                                        <p:tav tm="0">
                                          <p:val>
                                            <p:fltVal val="0"/>
                                          </p:val>
                                        </p:tav>
                                        <p:tav tm="100000">
                                          <p:val>
                                            <p:strVal val="#ppt_h"/>
                                          </p:val>
                                        </p:tav>
                                      </p:tavLst>
                                    </p:anim>
                                    <p:anim calcmode="lin" valueType="num">
                                      <p:cBhvr>
                                        <p:cTn id="48" dur="500" fill="hold"/>
                                        <p:tgtEl>
                                          <p:spTgt spid="6"/>
                                        </p:tgtEl>
                                        <p:attrNameLst>
                                          <p:attrName>ppt_x</p:attrName>
                                        </p:attrNameLst>
                                      </p:cBhvr>
                                      <p:tavLst>
                                        <p:tav tm="0">
                                          <p:val>
                                            <p:fltVal val="0.5"/>
                                          </p:val>
                                        </p:tav>
                                        <p:tav tm="100000">
                                          <p:val>
                                            <p:strVal val="#ppt_x"/>
                                          </p:val>
                                        </p:tav>
                                      </p:tavLst>
                                    </p:anim>
                                    <p:anim calcmode="lin" valueType="num">
                                      <p:cBhvr>
                                        <p:cTn id="49" dur="500" fill="hold"/>
                                        <p:tgtEl>
                                          <p:spTgt spid="6"/>
                                        </p:tgtEl>
                                        <p:attrNameLst>
                                          <p:attrName>ppt_y</p:attrName>
                                        </p:attrNameLst>
                                      </p:cBhvr>
                                      <p:tavLst>
                                        <p:tav tm="0">
                                          <p:val>
                                            <p:fltVal val="0.5"/>
                                          </p:val>
                                        </p:tav>
                                        <p:tav tm="100000">
                                          <p:val>
                                            <p:strVal val="#ppt_y"/>
                                          </p:val>
                                        </p:tav>
                                      </p:tavLst>
                                    </p:anim>
                                  </p:childTnLst>
                                </p:cTn>
                              </p:par>
                            </p:childTnLst>
                          </p:cTn>
                        </p:par>
                        <p:par>
                          <p:cTn id="50" fill="hold" nodeType="afterGroup">
                            <p:stCondLst>
                              <p:cond delay="500"/>
                            </p:stCondLst>
                            <p:childTnLst>
                              <p:par>
                                <p:cTn id="51" presetID="23" presetClass="entr" presetSubtype="272" fill="hold" grpId="0" nodeType="afterEffect">
                                  <p:stCondLst>
                                    <p:cond delay="0"/>
                                  </p:stCondLst>
                                  <p:childTnLst>
                                    <p:set>
                                      <p:cBhvr>
                                        <p:cTn id="52" dur="1" fill="hold">
                                          <p:stCondLst>
                                            <p:cond delay="0"/>
                                          </p:stCondLst>
                                        </p:cTn>
                                        <p:tgtEl>
                                          <p:spTgt spid="1087563"/>
                                        </p:tgtEl>
                                        <p:attrNameLst>
                                          <p:attrName>style.visibility</p:attrName>
                                        </p:attrNameLst>
                                      </p:cBhvr>
                                      <p:to>
                                        <p:strVal val="visible"/>
                                      </p:to>
                                    </p:set>
                                    <p:anim calcmode="lin" valueType="num">
                                      <p:cBhvr>
                                        <p:cTn id="53" dur="500" fill="hold"/>
                                        <p:tgtEl>
                                          <p:spTgt spid="1087563"/>
                                        </p:tgtEl>
                                        <p:attrNameLst>
                                          <p:attrName>ppt_w</p:attrName>
                                        </p:attrNameLst>
                                      </p:cBhvr>
                                      <p:tavLst>
                                        <p:tav tm="0">
                                          <p:val>
                                            <p:strVal val="2/3*#ppt_w"/>
                                          </p:val>
                                        </p:tav>
                                        <p:tav tm="100000">
                                          <p:val>
                                            <p:strVal val="#ppt_w"/>
                                          </p:val>
                                        </p:tav>
                                      </p:tavLst>
                                    </p:anim>
                                    <p:anim calcmode="lin" valueType="num">
                                      <p:cBhvr>
                                        <p:cTn id="54" dur="500" fill="hold"/>
                                        <p:tgtEl>
                                          <p:spTgt spid="1087563"/>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087563"/>
                                        </p:tgtEl>
                                        <p:attrNameLst>
                                          <p:attrName>style.visibility</p:attrName>
                                        </p:attrNameLst>
                                      </p:cBhvr>
                                      <p:to>
                                        <p:strVal val="hidden"/>
                                      </p:to>
                                    </p:set>
                                  </p:subTnLst>
                                </p:cTn>
                              </p:par>
                            </p:childTnLst>
                          </p:cTn>
                        </p:par>
                      </p:childTnLst>
                    </p:cTn>
                  </p:par>
                  <p:par>
                    <p:cTn id="55" fill="hold" nodeType="clickPar">
                      <p:stCondLst>
                        <p:cond delay="indefinite"/>
                      </p:stCondLst>
                      <p:childTnLst>
                        <p:par>
                          <p:cTn id="56" fill="hold" nodeType="withGroup">
                            <p:stCondLst>
                              <p:cond delay="0"/>
                            </p:stCondLst>
                            <p:childTnLst>
                              <p:par>
                                <p:cTn id="57" presetID="23" presetClass="entr" presetSubtype="16" fill="hold" nodeType="clickEffect">
                                  <p:stCondLst>
                                    <p:cond delay="0"/>
                                  </p:stCondLst>
                                  <p:childTnLst>
                                    <p:set>
                                      <p:cBhvr>
                                        <p:cTn id="58" dur="1" fill="hold">
                                          <p:stCondLst>
                                            <p:cond delay="0"/>
                                          </p:stCondLst>
                                        </p:cTn>
                                        <p:tgtEl>
                                          <p:spTgt spid="147466"/>
                                        </p:tgtEl>
                                        <p:attrNameLst>
                                          <p:attrName>style.visibility</p:attrName>
                                        </p:attrNameLst>
                                      </p:cBhvr>
                                      <p:to>
                                        <p:strVal val="visible"/>
                                      </p:to>
                                    </p:set>
                                    <p:anim calcmode="lin" valueType="num">
                                      <p:cBhvr>
                                        <p:cTn id="59" dur="500" fill="hold"/>
                                        <p:tgtEl>
                                          <p:spTgt spid="147466"/>
                                        </p:tgtEl>
                                        <p:attrNameLst>
                                          <p:attrName>ppt_w</p:attrName>
                                        </p:attrNameLst>
                                      </p:cBhvr>
                                      <p:tavLst>
                                        <p:tav tm="0">
                                          <p:val>
                                            <p:fltVal val="0"/>
                                          </p:val>
                                        </p:tav>
                                        <p:tav tm="100000">
                                          <p:val>
                                            <p:strVal val="#ppt_w"/>
                                          </p:val>
                                        </p:tav>
                                      </p:tavLst>
                                    </p:anim>
                                    <p:anim calcmode="lin" valueType="num">
                                      <p:cBhvr>
                                        <p:cTn id="60" dur="500" fill="hold"/>
                                        <p:tgtEl>
                                          <p:spTgt spid="147466"/>
                                        </p:tgtEl>
                                        <p:attrNameLst>
                                          <p:attrName>ppt_h</p:attrName>
                                        </p:attrNameLst>
                                      </p:cBhvr>
                                      <p:tavLst>
                                        <p:tav tm="0">
                                          <p:val>
                                            <p:fltVal val="0"/>
                                          </p:val>
                                        </p:tav>
                                        <p:tav tm="100000">
                                          <p:val>
                                            <p:strVal val="#ppt_h"/>
                                          </p:val>
                                        </p:tav>
                                      </p:tavLst>
                                    </p:anim>
                                  </p:childTnLst>
                                </p:cTn>
                              </p:par>
                            </p:childTnLst>
                          </p:cTn>
                        </p:par>
                        <p:par>
                          <p:cTn id="61" fill="hold">
                            <p:stCondLst>
                              <p:cond delay="500"/>
                            </p:stCondLst>
                            <p:childTnLst>
                              <p:par>
                                <p:cTn id="62" presetID="23" presetClass="entr" presetSubtype="272" fill="hold" grpId="0" nodeType="afterEffect">
                                  <p:stCondLst>
                                    <p:cond delay="0"/>
                                  </p:stCondLst>
                                  <p:childTnLst>
                                    <p:set>
                                      <p:cBhvr>
                                        <p:cTn id="63" dur="1" fill="hold">
                                          <p:stCondLst>
                                            <p:cond delay="0"/>
                                          </p:stCondLst>
                                        </p:cTn>
                                        <p:tgtEl>
                                          <p:spTgt spid="1087564"/>
                                        </p:tgtEl>
                                        <p:attrNameLst>
                                          <p:attrName>style.visibility</p:attrName>
                                        </p:attrNameLst>
                                      </p:cBhvr>
                                      <p:to>
                                        <p:strVal val="visible"/>
                                      </p:to>
                                    </p:set>
                                    <p:anim calcmode="lin" valueType="num">
                                      <p:cBhvr>
                                        <p:cTn id="64" dur="500" fill="hold"/>
                                        <p:tgtEl>
                                          <p:spTgt spid="1087564"/>
                                        </p:tgtEl>
                                        <p:attrNameLst>
                                          <p:attrName>ppt_w</p:attrName>
                                        </p:attrNameLst>
                                      </p:cBhvr>
                                      <p:tavLst>
                                        <p:tav tm="0">
                                          <p:val>
                                            <p:strVal val="2/3*#ppt_w"/>
                                          </p:val>
                                        </p:tav>
                                        <p:tav tm="100000">
                                          <p:val>
                                            <p:strVal val="#ppt_w"/>
                                          </p:val>
                                        </p:tav>
                                      </p:tavLst>
                                    </p:anim>
                                    <p:anim calcmode="lin" valueType="num">
                                      <p:cBhvr>
                                        <p:cTn id="65" dur="500" fill="hold"/>
                                        <p:tgtEl>
                                          <p:spTgt spid="1087564"/>
                                        </p:tgtEl>
                                        <p:attrNameLst>
                                          <p:attrName>ppt_h</p:attrName>
                                        </p:attrNameLst>
                                      </p:cBhvr>
                                      <p:tavLst>
                                        <p:tav tm="0">
                                          <p:val>
                                            <p:strVal val="2/3*#ppt_h"/>
                                          </p:val>
                                        </p:tav>
                                        <p:tav tm="100000">
                                          <p:val>
                                            <p:strVal val="#ppt_h"/>
                                          </p:val>
                                        </p:tav>
                                      </p:tavLst>
                                    </p:anim>
                                  </p:childTnLst>
                                </p:cTn>
                              </p:par>
                            </p:childTnLst>
                          </p:cTn>
                        </p:par>
                        <p:par>
                          <p:cTn id="66" fill="hold">
                            <p:stCondLst>
                              <p:cond delay="1000"/>
                            </p:stCondLst>
                            <p:childTnLst>
                              <p:par>
                                <p:cTn id="67" presetID="23" presetClass="entr" presetSubtype="528" fill="hold" grpId="0" nodeType="afterEffect">
                                  <p:stCondLst>
                                    <p:cond delay="0"/>
                                  </p:stCondLst>
                                  <p:childTnLst>
                                    <p:set>
                                      <p:cBhvr>
                                        <p:cTn id="68" dur="1" fill="hold">
                                          <p:stCondLst>
                                            <p:cond delay="0"/>
                                          </p:stCondLst>
                                        </p:cTn>
                                        <p:tgtEl>
                                          <p:spTgt spid="1087572"/>
                                        </p:tgtEl>
                                        <p:attrNameLst>
                                          <p:attrName>style.visibility</p:attrName>
                                        </p:attrNameLst>
                                      </p:cBhvr>
                                      <p:to>
                                        <p:strVal val="visible"/>
                                      </p:to>
                                    </p:set>
                                    <p:anim calcmode="lin" valueType="num">
                                      <p:cBhvr>
                                        <p:cTn id="69" dur="500" fill="hold"/>
                                        <p:tgtEl>
                                          <p:spTgt spid="1087572"/>
                                        </p:tgtEl>
                                        <p:attrNameLst>
                                          <p:attrName>ppt_w</p:attrName>
                                        </p:attrNameLst>
                                      </p:cBhvr>
                                      <p:tavLst>
                                        <p:tav tm="0">
                                          <p:val>
                                            <p:fltVal val="0"/>
                                          </p:val>
                                        </p:tav>
                                        <p:tav tm="100000">
                                          <p:val>
                                            <p:strVal val="#ppt_w"/>
                                          </p:val>
                                        </p:tav>
                                      </p:tavLst>
                                    </p:anim>
                                    <p:anim calcmode="lin" valueType="num">
                                      <p:cBhvr>
                                        <p:cTn id="70" dur="500" fill="hold"/>
                                        <p:tgtEl>
                                          <p:spTgt spid="1087572"/>
                                        </p:tgtEl>
                                        <p:attrNameLst>
                                          <p:attrName>ppt_h</p:attrName>
                                        </p:attrNameLst>
                                      </p:cBhvr>
                                      <p:tavLst>
                                        <p:tav tm="0">
                                          <p:val>
                                            <p:fltVal val="0"/>
                                          </p:val>
                                        </p:tav>
                                        <p:tav tm="100000">
                                          <p:val>
                                            <p:strVal val="#ppt_h"/>
                                          </p:val>
                                        </p:tav>
                                      </p:tavLst>
                                    </p:anim>
                                    <p:anim calcmode="lin" valueType="num">
                                      <p:cBhvr>
                                        <p:cTn id="71" dur="500" fill="hold"/>
                                        <p:tgtEl>
                                          <p:spTgt spid="1087572"/>
                                        </p:tgtEl>
                                        <p:attrNameLst>
                                          <p:attrName>ppt_x</p:attrName>
                                        </p:attrNameLst>
                                      </p:cBhvr>
                                      <p:tavLst>
                                        <p:tav tm="0">
                                          <p:val>
                                            <p:fltVal val="0.5"/>
                                          </p:val>
                                        </p:tav>
                                        <p:tav tm="100000">
                                          <p:val>
                                            <p:strVal val="#ppt_x"/>
                                          </p:val>
                                        </p:tav>
                                      </p:tavLst>
                                    </p:anim>
                                    <p:anim calcmode="lin" valueType="num">
                                      <p:cBhvr>
                                        <p:cTn id="72" dur="500" fill="hold"/>
                                        <p:tgtEl>
                                          <p:spTgt spid="1087572"/>
                                        </p:tgtEl>
                                        <p:attrNameLst>
                                          <p:attrName>ppt_y</p:attrName>
                                        </p:attrNameLst>
                                      </p:cBhvr>
                                      <p:tavLst>
                                        <p:tav tm="0">
                                          <p:val>
                                            <p:fltVal val="0.5"/>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3" presetClass="entr" presetSubtype="528" fill="hold" nodeType="clickEffect">
                                  <p:stCondLst>
                                    <p:cond delay="0"/>
                                  </p:stCondLst>
                                  <p:childTnLst>
                                    <p:set>
                                      <p:cBhvr>
                                        <p:cTn id="76" dur="1" fill="hold">
                                          <p:stCondLst>
                                            <p:cond delay="0"/>
                                          </p:stCondLst>
                                        </p:cTn>
                                        <p:tgtEl>
                                          <p:spTgt spid="8"/>
                                        </p:tgtEl>
                                        <p:attrNameLst>
                                          <p:attrName>style.visibility</p:attrName>
                                        </p:attrNameLst>
                                      </p:cBhvr>
                                      <p:to>
                                        <p:strVal val="visible"/>
                                      </p:to>
                                    </p:set>
                                    <p:anim calcmode="lin" valueType="num">
                                      <p:cBhvr>
                                        <p:cTn id="77" dur="500" fill="hold"/>
                                        <p:tgtEl>
                                          <p:spTgt spid="8"/>
                                        </p:tgtEl>
                                        <p:attrNameLst>
                                          <p:attrName>ppt_w</p:attrName>
                                        </p:attrNameLst>
                                      </p:cBhvr>
                                      <p:tavLst>
                                        <p:tav tm="0">
                                          <p:val>
                                            <p:fltVal val="0"/>
                                          </p:val>
                                        </p:tav>
                                        <p:tav tm="100000">
                                          <p:val>
                                            <p:strVal val="#ppt_w"/>
                                          </p:val>
                                        </p:tav>
                                      </p:tavLst>
                                    </p:anim>
                                    <p:anim calcmode="lin" valueType="num">
                                      <p:cBhvr>
                                        <p:cTn id="78" dur="500" fill="hold"/>
                                        <p:tgtEl>
                                          <p:spTgt spid="8"/>
                                        </p:tgtEl>
                                        <p:attrNameLst>
                                          <p:attrName>ppt_h</p:attrName>
                                        </p:attrNameLst>
                                      </p:cBhvr>
                                      <p:tavLst>
                                        <p:tav tm="0">
                                          <p:val>
                                            <p:fltVal val="0"/>
                                          </p:val>
                                        </p:tav>
                                        <p:tav tm="100000">
                                          <p:val>
                                            <p:strVal val="#ppt_h"/>
                                          </p:val>
                                        </p:tav>
                                      </p:tavLst>
                                    </p:anim>
                                    <p:anim calcmode="lin" valueType="num">
                                      <p:cBhvr>
                                        <p:cTn id="79" dur="500" fill="hold"/>
                                        <p:tgtEl>
                                          <p:spTgt spid="8"/>
                                        </p:tgtEl>
                                        <p:attrNameLst>
                                          <p:attrName>ppt_x</p:attrName>
                                        </p:attrNameLst>
                                      </p:cBhvr>
                                      <p:tavLst>
                                        <p:tav tm="0">
                                          <p:val>
                                            <p:fltVal val="0.5"/>
                                          </p:val>
                                        </p:tav>
                                        <p:tav tm="100000">
                                          <p:val>
                                            <p:strVal val="#ppt_x"/>
                                          </p:val>
                                        </p:tav>
                                      </p:tavLst>
                                    </p:anim>
                                    <p:anim calcmode="lin" valueType="num">
                                      <p:cBhvr>
                                        <p:cTn id="80" dur="500" fill="hold"/>
                                        <p:tgtEl>
                                          <p:spTgt spid="8"/>
                                        </p:tgtEl>
                                        <p:attrNameLst>
                                          <p:attrName>ppt_y</p:attrName>
                                        </p:attrNameLst>
                                      </p:cBhvr>
                                      <p:tavLst>
                                        <p:tav tm="0">
                                          <p:val>
                                            <p:fltVal val="0.5"/>
                                          </p:val>
                                        </p:tav>
                                        <p:tav tm="100000">
                                          <p:val>
                                            <p:strVal val="#ppt_y"/>
                                          </p:val>
                                        </p:tav>
                                      </p:tavLst>
                                    </p:anim>
                                  </p:childTnLst>
                                </p:cTn>
                              </p:par>
                            </p:childTnLst>
                          </p:cTn>
                        </p:par>
                        <p:par>
                          <p:cTn id="81" fill="hold">
                            <p:stCondLst>
                              <p:cond delay="500"/>
                            </p:stCondLst>
                            <p:childTnLst>
                              <p:par>
                                <p:cTn id="82" presetID="23" presetClass="entr" presetSubtype="272" fill="hold" grpId="0" nodeType="afterEffect">
                                  <p:stCondLst>
                                    <p:cond delay="0"/>
                                  </p:stCondLst>
                                  <p:childTnLst>
                                    <p:set>
                                      <p:cBhvr>
                                        <p:cTn id="83" dur="1" fill="hold">
                                          <p:stCondLst>
                                            <p:cond delay="0"/>
                                          </p:stCondLst>
                                        </p:cTn>
                                        <p:tgtEl>
                                          <p:spTgt spid="1087570"/>
                                        </p:tgtEl>
                                        <p:attrNameLst>
                                          <p:attrName>style.visibility</p:attrName>
                                        </p:attrNameLst>
                                      </p:cBhvr>
                                      <p:to>
                                        <p:strVal val="visible"/>
                                      </p:to>
                                    </p:set>
                                    <p:anim calcmode="lin" valueType="num">
                                      <p:cBhvr>
                                        <p:cTn id="84" dur="500" fill="hold"/>
                                        <p:tgtEl>
                                          <p:spTgt spid="1087570"/>
                                        </p:tgtEl>
                                        <p:attrNameLst>
                                          <p:attrName>ppt_w</p:attrName>
                                        </p:attrNameLst>
                                      </p:cBhvr>
                                      <p:tavLst>
                                        <p:tav tm="0">
                                          <p:val>
                                            <p:strVal val="2/3*#ppt_w"/>
                                          </p:val>
                                        </p:tav>
                                        <p:tav tm="100000">
                                          <p:val>
                                            <p:strVal val="#ppt_w"/>
                                          </p:val>
                                        </p:tav>
                                      </p:tavLst>
                                    </p:anim>
                                    <p:anim calcmode="lin" valueType="num">
                                      <p:cBhvr>
                                        <p:cTn id="85" dur="500" fill="hold"/>
                                        <p:tgtEl>
                                          <p:spTgt spid="108757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7568" grpId="0" animBg="1" autoUpdateAnimBg="0"/>
      <p:bldP spid="1087563" grpId="0" animBg="1" autoUpdateAnimBg="0"/>
      <p:bldP spid="1087564" grpId="0" animBg="1" autoUpdateAnimBg="0"/>
      <p:bldP spid="1087567" grpId="0" animBg="1" autoUpdateAnimBg="0"/>
      <p:bldP spid="1087569" grpId="0" animBg="1" autoUpdateAnimBg="0"/>
      <p:bldP spid="1087570" grpId="0" animBg="1" autoUpdateAnimBg="0"/>
      <p:bldP spid="108757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144">
            <a:extLst>
              <a:ext uri="{FF2B5EF4-FFF2-40B4-BE49-F238E27FC236}">
                <a16:creationId xmlns:a16="http://schemas.microsoft.com/office/drawing/2014/main" id="{D828A825-DAEB-01D0-E0F5-532EE247377A}"/>
              </a:ext>
            </a:extLst>
          </p:cNvPr>
          <p:cNvSpPr txBox="1">
            <a:spLocks noChangeArrowheads="1"/>
          </p:cNvSpPr>
          <p:nvPr/>
        </p:nvSpPr>
        <p:spPr bwMode="auto">
          <a:xfrm>
            <a:off x="4400600" y="650875"/>
            <a:ext cx="5057775" cy="369289"/>
          </a:xfrm>
          <a:prstGeom prst="rect">
            <a:avLst/>
          </a:prstGeom>
          <a:noFill/>
          <a:ln>
            <a:noFill/>
          </a:ln>
          <a:effectLst>
            <a:outerShdw dist="99190" dir="301166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800" dirty="0" err="1">
                <a:solidFill>
                  <a:schemeClr val="bg1"/>
                </a:solidFill>
                <a:latin typeface="Pyidaungsu" panose="020B0502040204020203" pitchFamily="34" charset="0"/>
                <a:cs typeface="Pyidaungsu" panose="020B0502040204020203" pitchFamily="34" charset="0"/>
              </a:rPr>
              <a:t>ပထမ</a:t>
            </a:r>
            <a:r>
              <a:rPr lang="en-US" altLang="en-US" sz="1800" dirty="0">
                <a:solidFill>
                  <a:schemeClr val="bg1"/>
                </a:solidFill>
                <a:latin typeface="Pyidaungsu" panose="020B0502040204020203" pitchFamily="34" charset="0"/>
                <a:cs typeface="Pyidaungsu" panose="020B0502040204020203" pitchFamily="34" charset="0"/>
              </a:rPr>
              <a:t> - </a:t>
            </a:r>
            <a:r>
              <a:rPr lang="en-US" altLang="en-US" sz="1800" dirty="0" err="1">
                <a:solidFill>
                  <a:schemeClr val="bg1"/>
                </a:solidFill>
                <a:latin typeface="Pyidaungsu" panose="020B0502040204020203" pitchFamily="34" charset="0"/>
                <a:cs typeface="Pyidaungsu" panose="020B0502040204020203" pitchFamily="34" charset="0"/>
              </a:rPr>
              <a:t>ပေါလု</a:t>
            </a:r>
            <a:r>
              <a:rPr lang="en-US" altLang="en-US" sz="1800" dirty="0">
                <a:solidFill>
                  <a:schemeClr val="bg1"/>
                </a:solidFill>
                <a:latin typeface="Pyidaungsu" panose="020B0502040204020203" pitchFamily="34" charset="0"/>
                <a:cs typeface="Pyidaungsu" panose="020B0502040204020203" pitchFamily="34" charset="0"/>
              </a:rPr>
              <a:t>၏ </a:t>
            </a:r>
            <a:r>
              <a:rPr lang="en-US" altLang="en-US" sz="1800" dirty="0" err="1">
                <a:solidFill>
                  <a:schemeClr val="bg1"/>
                </a:solidFill>
                <a:latin typeface="Pyidaungsu" panose="020B0502040204020203" pitchFamily="34" charset="0"/>
                <a:cs typeface="Pyidaungsu" panose="020B0502040204020203" pitchFamily="34" charset="0"/>
              </a:rPr>
              <a:t>ပေးစာများ</a:t>
            </a:r>
            <a:endParaRPr lang="en-US" altLang="en-US" sz="1800" dirty="0">
              <a:solidFill>
                <a:schemeClr val="bg1"/>
              </a:solidFill>
              <a:latin typeface="Pyidaungsu" panose="020B0502040204020203" pitchFamily="34" charset="0"/>
              <a:cs typeface="Pyidaungsu" panose="020B0502040204020203" pitchFamily="34" charset="0"/>
            </a:endParaRPr>
          </a:p>
        </p:txBody>
      </p:sp>
      <p:grpSp>
        <p:nvGrpSpPr>
          <p:cNvPr id="149508" name="Group 3">
            <a:extLst>
              <a:ext uri="{FF2B5EF4-FFF2-40B4-BE49-F238E27FC236}">
                <a16:creationId xmlns:a16="http://schemas.microsoft.com/office/drawing/2014/main" id="{55242C92-0D49-238C-0AC6-8B6D8E5BB2CF}"/>
              </a:ext>
            </a:extLst>
          </p:cNvPr>
          <p:cNvGrpSpPr>
            <a:grpSpLocks/>
          </p:cNvGrpSpPr>
          <p:nvPr/>
        </p:nvGrpSpPr>
        <p:grpSpPr bwMode="auto">
          <a:xfrm>
            <a:off x="860425" y="3319463"/>
            <a:ext cx="8380413" cy="2084387"/>
            <a:chOff x="512" y="2091"/>
            <a:chExt cx="5279" cy="1313"/>
          </a:xfrm>
        </p:grpSpPr>
        <p:sp>
          <p:nvSpPr>
            <p:cNvPr id="1089540" name="Line 4">
              <a:extLst>
                <a:ext uri="{FF2B5EF4-FFF2-40B4-BE49-F238E27FC236}">
                  <a16:creationId xmlns:a16="http://schemas.microsoft.com/office/drawing/2014/main" id="{0AF3CF67-D438-A6CA-BF06-165EBCA56172}"/>
                </a:ext>
              </a:extLst>
            </p:cNvPr>
            <p:cNvSpPr>
              <a:spLocks noChangeShapeType="1"/>
            </p:cNvSpPr>
            <p:nvPr/>
          </p:nvSpPr>
          <p:spPr bwMode="auto">
            <a:xfrm>
              <a:off x="512" y="3371"/>
              <a:ext cx="4544" cy="0"/>
            </a:xfrm>
            <a:prstGeom prst="line">
              <a:avLst/>
            </a:prstGeom>
            <a:noFill/>
            <a:ln w="76200">
              <a:solidFill>
                <a:schemeClr val="hlink"/>
              </a:solidFill>
              <a:round/>
              <a:headEnd/>
              <a:tailEn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89541" name="Line 5">
              <a:extLst>
                <a:ext uri="{FF2B5EF4-FFF2-40B4-BE49-F238E27FC236}">
                  <a16:creationId xmlns:a16="http://schemas.microsoft.com/office/drawing/2014/main" id="{2E9EB9D6-1D2C-A8B0-7F97-477078FD7AA4}"/>
                </a:ext>
              </a:extLst>
            </p:cNvPr>
            <p:cNvSpPr>
              <a:spLocks noChangeShapeType="1"/>
            </p:cNvSpPr>
            <p:nvPr/>
          </p:nvSpPr>
          <p:spPr bwMode="auto">
            <a:xfrm>
              <a:off x="5034" y="2091"/>
              <a:ext cx="757" cy="0"/>
            </a:xfrm>
            <a:prstGeom prst="line">
              <a:avLst/>
            </a:prstGeom>
            <a:noFill/>
            <a:ln w="76200">
              <a:solidFill>
                <a:schemeClr val="hlink"/>
              </a:solidFill>
              <a:round/>
              <a:headEnd/>
              <a:tailEn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89542" name="Line 6">
              <a:extLst>
                <a:ext uri="{FF2B5EF4-FFF2-40B4-BE49-F238E27FC236}">
                  <a16:creationId xmlns:a16="http://schemas.microsoft.com/office/drawing/2014/main" id="{6E5AA0B4-7A0C-5456-D599-7CDA6A20F20A}"/>
                </a:ext>
              </a:extLst>
            </p:cNvPr>
            <p:cNvSpPr>
              <a:spLocks noChangeShapeType="1"/>
            </p:cNvSpPr>
            <p:nvPr/>
          </p:nvSpPr>
          <p:spPr bwMode="auto">
            <a:xfrm>
              <a:off x="5055" y="2124"/>
              <a:ext cx="0" cy="1280"/>
            </a:xfrm>
            <a:prstGeom prst="line">
              <a:avLst/>
            </a:prstGeom>
            <a:noFill/>
            <a:ln w="76200">
              <a:solidFill>
                <a:schemeClr val="hlink"/>
              </a:solidFill>
              <a:round/>
              <a:headEnd/>
              <a:tailEn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149509" name="Rectangle 7">
            <a:extLst>
              <a:ext uri="{FF2B5EF4-FFF2-40B4-BE49-F238E27FC236}">
                <a16:creationId xmlns:a16="http://schemas.microsoft.com/office/drawing/2014/main" id="{A868E7F7-F736-1F30-CE90-78A0D289DDA6}"/>
              </a:ext>
            </a:extLst>
          </p:cNvPr>
          <p:cNvSpPr>
            <a:spLocks noChangeArrowheads="1"/>
          </p:cNvSpPr>
          <p:nvPr/>
        </p:nvSpPr>
        <p:spPr bwMode="auto">
          <a:xfrm>
            <a:off x="169863" y="7427913"/>
            <a:ext cx="1454150" cy="247650"/>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000" b="0">
              <a:solidFill>
                <a:srgbClr val="FFFF00"/>
              </a:solidFill>
            </a:endParaRPr>
          </a:p>
        </p:txBody>
      </p:sp>
      <p:sp>
        <p:nvSpPr>
          <p:cNvPr id="1089544" name="Line 8">
            <a:extLst>
              <a:ext uri="{FF2B5EF4-FFF2-40B4-BE49-F238E27FC236}">
                <a16:creationId xmlns:a16="http://schemas.microsoft.com/office/drawing/2014/main" id="{DB6A2C71-1546-2B14-D980-176CA8A32BB6}"/>
              </a:ext>
            </a:extLst>
          </p:cNvPr>
          <p:cNvSpPr>
            <a:spLocks noChangeShapeType="1"/>
          </p:cNvSpPr>
          <p:nvPr/>
        </p:nvSpPr>
        <p:spPr bwMode="auto">
          <a:xfrm>
            <a:off x="3425875" y="533400"/>
            <a:ext cx="6381750" cy="0"/>
          </a:xfrm>
          <a:prstGeom prst="line">
            <a:avLst/>
          </a:prstGeom>
          <a:noFill/>
          <a:ln>
            <a:noFill/>
          </a:ln>
          <a:effectLst>
            <a:outerShdw dist="28398" dir="1593903" algn="ctr" rotWithShape="0">
              <a:schemeClr val="tx1"/>
            </a:outerShdw>
          </a:effectLst>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wrap="none" lIns="91398" tIns="45699" rIns="91398" bIns="45699" anchor="ctr"/>
          <a:lstStyle/>
          <a:p>
            <a:endParaRPr lang="en-US"/>
          </a:p>
        </p:txBody>
      </p:sp>
      <p:sp>
        <p:nvSpPr>
          <p:cNvPr id="149511" name="Text Box 10">
            <a:extLst>
              <a:ext uri="{FF2B5EF4-FFF2-40B4-BE49-F238E27FC236}">
                <a16:creationId xmlns:a16="http://schemas.microsoft.com/office/drawing/2014/main" id="{FC7F5F7D-E3C3-2028-31F1-9AE3B70C7EB8}"/>
              </a:ext>
            </a:extLst>
          </p:cNvPr>
          <p:cNvSpPr txBox="1">
            <a:spLocks noChangeArrowheads="1"/>
          </p:cNvSpPr>
          <p:nvPr/>
        </p:nvSpPr>
        <p:spPr bwMode="auto">
          <a:xfrm>
            <a:off x="9694863" y="-17463"/>
            <a:ext cx="185737" cy="400051"/>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FF00"/>
                </a:solidFill>
              </a:rPr>
              <a:t> </a:t>
            </a:r>
          </a:p>
        </p:txBody>
      </p:sp>
      <p:grpSp>
        <p:nvGrpSpPr>
          <p:cNvPr id="149512" name="Group 12">
            <a:extLst>
              <a:ext uri="{FF2B5EF4-FFF2-40B4-BE49-F238E27FC236}">
                <a16:creationId xmlns:a16="http://schemas.microsoft.com/office/drawing/2014/main" id="{378E61E1-7837-4728-855B-D68E8BF71D53}"/>
              </a:ext>
            </a:extLst>
          </p:cNvPr>
          <p:cNvGrpSpPr>
            <a:grpSpLocks/>
          </p:cNvGrpSpPr>
          <p:nvPr/>
        </p:nvGrpSpPr>
        <p:grpSpPr bwMode="auto">
          <a:xfrm>
            <a:off x="654050" y="1349375"/>
            <a:ext cx="1431925" cy="2205038"/>
            <a:chOff x="412" y="850"/>
            <a:chExt cx="902" cy="1389"/>
          </a:xfrm>
        </p:grpSpPr>
        <p:sp>
          <p:nvSpPr>
            <p:cNvPr id="149629" name="AutoShape 13">
              <a:extLst>
                <a:ext uri="{FF2B5EF4-FFF2-40B4-BE49-F238E27FC236}">
                  <a16:creationId xmlns:a16="http://schemas.microsoft.com/office/drawing/2014/main" id="{23350F78-FEE1-BF8B-EB62-78C1AE3791FC}"/>
                </a:ext>
              </a:extLst>
            </p:cNvPr>
            <p:cNvSpPr>
              <a:spLocks noChangeArrowheads="1"/>
            </p:cNvSpPr>
            <p:nvPr/>
          </p:nvSpPr>
          <p:spPr bwMode="auto">
            <a:xfrm>
              <a:off x="509" y="850"/>
              <a:ext cx="667" cy="880"/>
            </a:xfrm>
            <a:prstGeom prst="roundRect">
              <a:avLst>
                <a:gd name="adj" fmla="val 16667"/>
              </a:avLst>
            </a:prstGeom>
            <a:solidFill>
              <a:srgbClr val="1822CD"/>
            </a:solidFill>
            <a:ln w="38100">
              <a:solidFill>
                <a:schemeClr val="tx1"/>
              </a:solidFill>
              <a:round/>
              <a:headEnd/>
              <a:tailEnd/>
            </a:ln>
            <a:effectLst>
              <a:outerShdw dist="81320" dir="2319588"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1200">
                <a:solidFill>
                  <a:srgbClr val="FFFF00"/>
                </a:solidFill>
              </a:endParaRPr>
            </a:p>
          </p:txBody>
        </p:sp>
        <p:sp>
          <p:nvSpPr>
            <p:cNvPr id="149630" name="Text Box 14">
              <a:extLst>
                <a:ext uri="{FF2B5EF4-FFF2-40B4-BE49-F238E27FC236}">
                  <a16:creationId xmlns:a16="http://schemas.microsoft.com/office/drawing/2014/main" id="{C1EBB6DD-36F1-80B4-9AEF-1941869EC5AF}"/>
                </a:ext>
              </a:extLst>
            </p:cNvPr>
            <p:cNvSpPr txBox="1">
              <a:spLocks noChangeArrowheads="1"/>
            </p:cNvSpPr>
            <p:nvPr/>
          </p:nvSpPr>
          <p:spPr bwMode="auto">
            <a:xfrm>
              <a:off x="470" y="873"/>
              <a:ext cx="789" cy="16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50" dirty="0" err="1">
                  <a:solidFill>
                    <a:srgbClr val="FFFF00"/>
                  </a:solidFill>
                  <a:latin typeface="Pyidaungsu" panose="020B0502040204020203" pitchFamily="34" charset="0"/>
                  <a:cs typeface="Pyidaungsu" panose="020B0502040204020203" pitchFamily="34" charset="0"/>
                </a:rPr>
                <a:t>ရောမ</a:t>
              </a:r>
              <a:endParaRPr lang="en-US" altLang="en-US" sz="1050" dirty="0">
                <a:solidFill>
                  <a:srgbClr val="FFFF00"/>
                </a:solidFill>
                <a:latin typeface="Pyidaungsu" panose="020B0502040204020203" pitchFamily="34" charset="0"/>
                <a:cs typeface="Pyidaungsu" panose="020B0502040204020203" pitchFamily="34" charset="0"/>
              </a:endParaRPr>
            </a:p>
          </p:txBody>
        </p:sp>
        <p:sp>
          <p:nvSpPr>
            <p:cNvPr id="149631" name="Text Box 15">
              <a:extLst>
                <a:ext uri="{FF2B5EF4-FFF2-40B4-BE49-F238E27FC236}">
                  <a16:creationId xmlns:a16="http://schemas.microsoft.com/office/drawing/2014/main" id="{D4D79EC3-1A1F-2D9C-540B-25639B979C45}"/>
                </a:ext>
              </a:extLst>
            </p:cNvPr>
            <p:cNvSpPr txBox="1">
              <a:spLocks noChangeArrowheads="1"/>
            </p:cNvSpPr>
            <p:nvPr/>
          </p:nvSpPr>
          <p:spPr bwMode="auto">
            <a:xfrm>
              <a:off x="458" y="1047"/>
              <a:ext cx="789" cy="26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50" dirty="0" err="1">
                  <a:solidFill>
                    <a:srgbClr val="CCECFF"/>
                  </a:solidFill>
                  <a:latin typeface="Pyidaungsu" panose="020B0502040204020203" pitchFamily="34" charset="0"/>
                  <a:cs typeface="Pyidaungsu" panose="020B0502040204020203" pitchFamily="34" charset="0"/>
                </a:rPr>
                <a:t>ယုံကြည်ခြင်းဖြင</a:t>
              </a:r>
              <a:r>
                <a:rPr lang="en-US" altLang="en-US" sz="1050" dirty="0">
                  <a:solidFill>
                    <a:srgbClr val="CCECFF"/>
                  </a:solidFill>
                  <a:latin typeface="Pyidaungsu" panose="020B0502040204020203" pitchFamily="34" charset="0"/>
                  <a:cs typeface="Pyidaungsu" panose="020B0502040204020203" pitchFamily="34" charset="0"/>
                </a:rPr>
                <a:t>့် </a:t>
              </a:r>
              <a:r>
                <a:rPr lang="en-US" altLang="en-US" sz="1050" dirty="0" err="1">
                  <a:solidFill>
                    <a:srgbClr val="CCECFF"/>
                  </a:solidFill>
                  <a:latin typeface="Pyidaungsu" panose="020B0502040204020203" pitchFamily="34" charset="0"/>
                  <a:cs typeface="Pyidaungsu" panose="020B0502040204020203" pitchFamily="34" charset="0"/>
                </a:rPr>
                <a:t>ဖြောင</a:t>
              </a:r>
              <a:r>
                <a:rPr lang="en-US" altLang="en-US" sz="1050" dirty="0">
                  <a:solidFill>
                    <a:srgbClr val="CCECFF"/>
                  </a:solidFill>
                  <a:latin typeface="Pyidaungsu" panose="020B0502040204020203" pitchFamily="34" charset="0"/>
                  <a:cs typeface="Pyidaungsu" panose="020B0502040204020203" pitchFamily="34" charset="0"/>
                </a:rPr>
                <a:t>့်</a:t>
              </a:r>
              <a:r>
                <a:rPr lang="en-US" altLang="en-US" sz="1050" dirty="0" err="1">
                  <a:solidFill>
                    <a:srgbClr val="CCECFF"/>
                  </a:solidFill>
                  <a:latin typeface="Pyidaungsu" panose="020B0502040204020203" pitchFamily="34" charset="0"/>
                  <a:cs typeface="Pyidaungsu" panose="020B0502040204020203" pitchFamily="34" charset="0"/>
                </a:rPr>
                <a:t>မတ်ခြင်း</a:t>
              </a:r>
              <a:endParaRPr lang="en-US" altLang="en-US" sz="1050" dirty="0">
                <a:solidFill>
                  <a:srgbClr val="CCECFF"/>
                </a:solidFill>
                <a:latin typeface="Pyidaungsu" panose="020B0502040204020203" pitchFamily="34" charset="0"/>
                <a:cs typeface="Pyidaungsu" panose="020B0502040204020203" pitchFamily="34" charset="0"/>
              </a:endParaRPr>
            </a:p>
          </p:txBody>
        </p:sp>
        <p:sp>
          <p:nvSpPr>
            <p:cNvPr id="149632" name="Text Box 16">
              <a:extLst>
                <a:ext uri="{FF2B5EF4-FFF2-40B4-BE49-F238E27FC236}">
                  <a16:creationId xmlns:a16="http://schemas.microsoft.com/office/drawing/2014/main" id="{B83AAEE4-D73C-F2A1-29C8-327824083DA6}"/>
                </a:ext>
              </a:extLst>
            </p:cNvPr>
            <p:cNvSpPr txBox="1">
              <a:spLocks noChangeArrowheads="1"/>
            </p:cNvSpPr>
            <p:nvPr/>
          </p:nvSpPr>
          <p:spPr bwMode="auto">
            <a:xfrm>
              <a:off x="412" y="1783"/>
              <a:ext cx="902" cy="456"/>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u="sng" dirty="0">
                  <a:solidFill>
                    <a:srgbClr val="FFFF00"/>
                  </a:solidFill>
                  <a:latin typeface="Pyidaungsu" panose="020B0502040204020203" pitchFamily="34" charset="0"/>
                  <a:cs typeface="Pyidaungsu" panose="020B0502040204020203" pitchFamily="34" charset="0"/>
                </a:rPr>
                <a:t>၁:၁၇</a:t>
              </a:r>
              <a:endParaRPr lang="en-US" altLang="en-US" sz="1400" dirty="0">
                <a:solidFill>
                  <a:srgbClr val="FFFF00"/>
                </a:solidFill>
                <a:latin typeface="Pyidaungsu" panose="020B0502040204020203" pitchFamily="34" charset="0"/>
                <a:cs typeface="Pyidaungsu" panose="020B0502040204020203" pitchFamily="34" charset="0"/>
              </a:endParaRPr>
            </a:p>
            <a:p>
              <a:pPr>
                <a:spcBef>
                  <a:spcPct val="50000"/>
                </a:spcBef>
              </a:pPr>
              <a:endParaRPr lang="en-US" altLang="en-US" sz="1800" dirty="0">
                <a:solidFill>
                  <a:srgbClr val="FFFF00"/>
                </a:solidFill>
              </a:endParaRPr>
            </a:p>
          </p:txBody>
        </p:sp>
      </p:grpSp>
      <p:grpSp>
        <p:nvGrpSpPr>
          <p:cNvPr id="149513" name="Group 17">
            <a:extLst>
              <a:ext uri="{FF2B5EF4-FFF2-40B4-BE49-F238E27FC236}">
                <a16:creationId xmlns:a16="http://schemas.microsoft.com/office/drawing/2014/main" id="{CBE02F26-0ECD-F886-D75C-F688F6A52220}"/>
              </a:ext>
            </a:extLst>
          </p:cNvPr>
          <p:cNvGrpSpPr>
            <a:grpSpLocks/>
          </p:cNvGrpSpPr>
          <p:nvPr/>
        </p:nvGrpSpPr>
        <p:grpSpPr bwMode="auto">
          <a:xfrm>
            <a:off x="5497513" y="1362075"/>
            <a:ext cx="1431925" cy="1766888"/>
            <a:chOff x="3463" y="858"/>
            <a:chExt cx="902" cy="1113"/>
          </a:xfrm>
        </p:grpSpPr>
        <p:sp>
          <p:nvSpPr>
            <p:cNvPr id="149625" name="AutoShape 18">
              <a:extLst>
                <a:ext uri="{FF2B5EF4-FFF2-40B4-BE49-F238E27FC236}">
                  <a16:creationId xmlns:a16="http://schemas.microsoft.com/office/drawing/2014/main" id="{E63538B7-BFF4-4E36-B075-2746024F0D19}"/>
                </a:ext>
              </a:extLst>
            </p:cNvPr>
            <p:cNvSpPr>
              <a:spLocks noChangeArrowheads="1"/>
            </p:cNvSpPr>
            <p:nvPr/>
          </p:nvSpPr>
          <p:spPr bwMode="auto">
            <a:xfrm>
              <a:off x="3569" y="858"/>
              <a:ext cx="667" cy="880"/>
            </a:xfrm>
            <a:prstGeom prst="roundRect">
              <a:avLst>
                <a:gd name="adj" fmla="val 16667"/>
              </a:avLst>
            </a:prstGeom>
            <a:solidFill>
              <a:srgbClr val="1822CD"/>
            </a:solidFill>
            <a:ln w="38100">
              <a:solidFill>
                <a:schemeClr val="tx1"/>
              </a:solidFill>
              <a:round/>
              <a:headEnd/>
              <a:tailEnd/>
            </a:ln>
            <a:effectLst>
              <a:outerShdw dist="81320" dir="2319588"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9626" name="Text Box 19">
              <a:extLst>
                <a:ext uri="{FF2B5EF4-FFF2-40B4-BE49-F238E27FC236}">
                  <a16:creationId xmlns:a16="http://schemas.microsoft.com/office/drawing/2014/main" id="{BAE211F2-8A06-9C7A-A518-F77A79CCD9BB}"/>
                </a:ext>
              </a:extLst>
            </p:cNvPr>
            <p:cNvSpPr txBox="1">
              <a:spLocks noChangeArrowheads="1"/>
            </p:cNvSpPr>
            <p:nvPr/>
          </p:nvSpPr>
          <p:spPr bwMode="auto">
            <a:xfrm>
              <a:off x="3510" y="877"/>
              <a:ext cx="789" cy="16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50" dirty="0" err="1">
                  <a:solidFill>
                    <a:srgbClr val="FFFF00"/>
                  </a:solidFill>
                  <a:latin typeface="Pyidaungsu" panose="020B0502040204020203" pitchFamily="34" charset="0"/>
                  <a:cs typeface="Pyidaungsu" panose="020B0502040204020203" pitchFamily="34" charset="0"/>
                </a:rPr>
                <a:t>ဧဖက</a:t>
              </a:r>
              <a:r>
                <a:rPr lang="en-US" altLang="en-US" sz="1050" dirty="0">
                  <a:solidFill>
                    <a:srgbClr val="FFFF00"/>
                  </a:solidFill>
                  <a:latin typeface="Pyidaungsu" panose="020B0502040204020203" pitchFamily="34" charset="0"/>
                  <a:cs typeface="Pyidaungsu" panose="020B0502040204020203" pitchFamily="34" charset="0"/>
                </a:rPr>
                <a:t>်</a:t>
              </a:r>
            </a:p>
          </p:txBody>
        </p:sp>
        <p:sp>
          <p:nvSpPr>
            <p:cNvPr id="149627" name="Text Box 20">
              <a:extLst>
                <a:ext uri="{FF2B5EF4-FFF2-40B4-BE49-F238E27FC236}">
                  <a16:creationId xmlns:a16="http://schemas.microsoft.com/office/drawing/2014/main" id="{ED5029FC-49EB-B1D4-29BD-1C555A519DD7}"/>
                </a:ext>
              </a:extLst>
            </p:cNvPr>
            <p:cNvSpPr txBox="1">
              <a:spLocks noChangeArrowheads="1"/>
            </p:cNvSpPr>
            <p:nvPr/>
          </p:nvSpPr>
          <p:spPr bwMode="auto">
            <a:xfrm>
              <a:off x="3506" y="1053"/>
              <a:ext cx="789" cy="407"/>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dirty="0">
                  <a:solidFill>
                    <a:srgbClr val="CCECFF"/>
                  </a:solidFill>
                </a:rPr>
                <a:t> </a:t>
              </a:r>
              <a:r>
                <a:rPr lang="en-US" altLang="en-US" sz="1100" dirty="0" err="1">
                  <a:solidFill>
                    <a:srgbClr val="CCECFF"/>
                  </a:solidFill>
                  <a:latin typeface="Pyidaungsu" panose="020B0502040204020203" pitchFamily="34" charset="0"/>
                  <a:cs typeface="Pyidaungsu" panose="020B0502040204020203" pitchFamily="34" charset="0"/>
                </a:rPr>
                <a:t>ယုံကြည်သူ</a:t>
              </a:r>
              <a:r>
                <a:rPr lang="en-US" altLang="en-US" sz="1100" dirty="0">
                  <a:solidFill>
                    <a:srgbClr val="CCECFF"/>
                  </a:solidFill>
                  <a:latin typeface="Pyidaungsu" panose="020B0502040204020203" pitchFamily="34" charset="0"/>
                  <a:cs typeface="Pyidaungsu" panose="020B0502040204020203" pitchFamily="34" charset="0"/>
                </a:rPr>
                <a:t>၏ </a:t>
              </a:r>
              <a:r>
                <a:rPr lang="en-US" altLang="en-US" sz="1100" dirty="0" err="1">
                  <a:solidFill>
                    <a:srgbClr val="CCECFF"/>
                  </a:solidFill>
                  <a:latin typeface="Pyidaungsu" panose="020B0502040204020203" pitchFamily="34" charset="0"/>
                  <a:cs typeface="Pyidaungsu" panose="020B0502040204020203" pitchFamily="34" charset="0"/>
                </a:rPr>
                <a:t>ရပ်တည်ချက်နှင</a:t>
              </a:r>
              <a:r>
                <a:rPr lang="en-US" altLang="en-US" sz="1100" dirty="0">
                  <a:solidFill>
                    <a:srgbClr val="CCECFF"/>
                  </a:solidFill>
                  <a:latin typeface="Pyidaungsu" panose="020B0502040204020203" pitchFamily="34" charset="0"/>
                  <a:cs typeface="Pyidaungsu" panose="020B0502040204020203" pitchFamily="34" charset="0"/>
                </a:rPr>
                <a:t>့် လျှ</a:t>
              </a:r>
              <a:r>
                <a:rPr lang="en-US" altLang="en-US" sz="1100" dirty="0" err="1">
                  <a:solidFill>
                    <a:srgbClr val="CCECFF"/>
                  </a:solidFill>
                  <a:latin typeface="Pyidaungsu" panose="020B0502040204020203" pitchFamily="34" charset="0"/>
                  <a:cs typeface="Pyidaungsu" panose="020B0502040204020203" pitchFamily="34" charset="0"/>
                </a:rPr>
                <a:t>ောက်လှမ်းမှု</a:t>
              </a:r>
              <a:endParaRPr lang="en-US" altLang="en-US" sz="1100" dirty="0">
                <a:solidFill>
                  <a:srgbClr val="CCECFF"/>
                </a:solidFill>
                <a:latin typeface="Pyidaungsu" panose="020B0502040204020203" pitchFamily="34" charset="0"/>
                <a:cs typeface="Pyidaungsu" panose="020B0502040204020203" pitchFamily="34" charset="0"/>
              </a:endParaRPr>
            </a:p>
          </p:txBody>
        </p:sp>
        <p:sp>
          <p:nvSpPr>
            <p:cNvPr id="149628" name="Text Box 21">
              <a:extLst>
                <a:ext uri="{FF2B5EF4-FFF2-40B4-BE49-F238E27FC236}">
                  <a16:creationId xmlns:a16="http://schemas.microsoft.com/office/drawing/2014/main" id="{9BBC73E3-5390-F7D0-E34A-08D0FC61EDF5}"/>
                </a:ext>
              </a:extLst>
            </p:cNvPr>
            <p:cNvSpPr txBox="1">
              <a:spLocks noChangeArrowheads="1"/>
            </p:cNvSpPr>
            <p:nvPr/>
          </p:nvSpPr>
          <p:spPr bwMode="auto">
            <a:xfrm>
              <a:off x="3463" y="1777"/>
              <a:ext cx="902" cy="194"/>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dirty="0">
                  <a:solidFill>
                    <a:srgbClr val="FFFF00"/>
                  </a:solidFill>
                  <a:latin typeface="Pyidaungsu" panose="020B0502040204020203" pitchFamily="34" charset="0"/>
                  <a:cs typeface="Pyidaungsu" panose="020B0502040204020203" pitchFamily="34" charset="0"/>
                </a:rPr>
                <a:t>၁:၃</a:t>
              </a:r>
            </a:p>
          </p:txBody>
        </p:sp>
      </p:grpSp>
      <p:grpSp>
        <p:nvGrpSpPr>
          <p:cNvPr id="149514" name="Group 22">
            <a:extLst>
              <a:ext uri="{FF2B5EF4-FFF2-40B4-BE49-F238E27FC236}">
                <a16:creationId xmlns:a16="http://schemas.microsoft.com/office/drawing/2014/main" id="{9BADCFFD-9CFB-4A33-2F03-FEB346C21D19}"/>
              </a:ext>
            </a:extLst>
          </p:cNvPr>
          <p:cNvGrpSpPr>
            <a:grpSpLocks/>
          </p:cNvGrpSpPr>
          <p:nvPr/>
        </p:nvGrpSpPr>
        <p:grpSpPr bwMode="auto">
          <a:xfrm>
            <a:off x="6756400" y="1354138"/>
            <a:ext cx="1431925" cy="1779588"/>
            <a:chOff x="4256" y="853"/>
            <a:chExt cx="902" cy="1121"/>
          </a:xfrm>
        </p:grpSpPr>
        <p:sp>
          <p:nvSpPr>
            <p:cNvPr id="149621" name="AutoShape 23">
              <a:extLst>
                <a:ext uri="{FF2B5EF4-FFF2-40B4-BE49-F238E27FC236}">
                  <a16:creationId xmlns:a16="http://schemas.microsoft.com/office/drawing/2014/main" id="{9935F98C-DC66-B7AB-E7EB-564920A6471F}"/>
                </a:ext>
              </a:extLst>
            </p:cNvPr>
            <p:cNvSpPr>
              <a:spLocks noChangeArrowheads="1"/>
            </p:cNvSpPr>
            <p:nvPr/>
          </p:nvSpPr>
          <p:spPr bwMode="auto">
            <a:xfrm>
              <a:off x="4340" y="853"/>
              <a:ext cx="667" cy="880"/>
            </a:xfrm>
            <a:prstGeom prst="roundRect">
              <a:avLst>
                <a:gd name="adj" fmla="val 16667"/>
              </a:avLst>
            </a:prstGeom>
            <a:solidFill>
              <a:srgbClr val="1822CD"/>
            </a:solidFill>
            <a:ln w="38100">
              <a:solidFill>
                <a:schemeClr val="tx1"/>
              </a:solidFill>
              <a:round/>
              <a:headEnd/>
              <a:tailEnd/>
            </a:ln>
            <a:effectLst>
              <a:outerShdw dist="81320" dir="2319588"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9622" name="Text Box 24">
              <a:extLst>
                <a:ext uri="{FF2B5EF4-FFF2-40B4-BE49-F238E27FC236}">
                  <a16:creationId xmlns:a16="http://schemas.microsoft.com/office/drawing/2014/main" id="{D05F74C5-63FD-CBBF-E7C8-7CE804228E16}"/>
                </a:ext>
              </a:extLst>
            </p:cNvPr>
            <p:cNvSpPr txBox="1">
              <a:spLocks noChangeArrowheads="1"/>
            </p:cNvSpPr>
            <p:nvPr/>
          </p:nvSpPr>
          <p:spPr bwMode="auto">
            <a:xfrm>
              <a:off x="4287" y="870"/>
              <a:ext cx="789" cy="16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50" dirty="0" err="1">
                  <a:solidFill>
                    <a:srgbClr val="FFFF00"/>
                  </a:solidFill>
                  <a:latin typeface="Pyidaungsu" panose="020B0502040204020203" pitchFamily="34" charset="0"/>
                  <a:cs typeface="Pyidaungsu" panose="020B0502040204020203" pitchFamily="34" charset="0"/>
                </a:rPr>
                <a:t>ဖိလိပ္ပိ</a:t>
              </a:r>
              <a:endParaRPr lang="en-US" altLang="en-US" sz="1050" dirty="0">
                <a:solidFill>
                  <a:srgbClr val="FFFF00"/>
                </a:solidFill>
                <a:latin typeface="Pyidaungsu" panose="020B0502040204020203" pitchFamily="34" charset="0"/>
                <a:cs typeface="Pyidaungsu" panose="020B0502040204020203" pitchFamily="34" charset="0"/>
              </a:endParaRPr>
            </a:p>
          </p:txBody>
        </p:sp>
        <p:sp>
          <p:nvSpPr>
            <p:cNvPr id="149623" name="Text Box 25">
              <a:extLst>
                <a:ext uri="{FF2B5EF4-FFF2-40B4-BE49-F238E27FC236}">
                  <a16:creationId xmlns:a16="http://schemas.microsoft.com/office/drawing/2014/main" id="{6A9F7168-A867-57F3-62CE-6C39EDD77011}"/>
                </a:ext>
              </a:extLst>
            </p:cNvPr>
            <p:cNvSpPr txBox="1">
              <a:spLocks noChangeArrowheads="1"/>
            </p:cNvSpPr>
            <p:nvPr/>
          </p:nvSpPr>
          <p:spPr bwMode="auto">
            <a:xfrm>
              <a:off x="4292" y="1053"/>
              <a:ext cx="789" cy="407"/>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200" dirty="0" err="1">
                  <a:solidFill>
                    <a:srgbClr val="CCECFF"/>
                  </a:solidFill>
                  <a:latin typeface="Pyidaungsu" panose="020B0502040204020203" pitchFamily="34" charset="0"/>
                  <a:cs typeface="Pyidaungsu" panose="020B0502040204020203" pitchFamily="34" charset="0"/>
                </a:rPr>
                <a:t>ခရစ်တော</a:t>
              </a:r>
              <a:r>
                <a:rPr lang="en-US" altLang="en-US" sz="1200" dirty="0">
                  <a:solidFill>
                    <a:srgbClr val="CCECFF"/>
                  </a:solidFill>
                  <a:latin typeface="Pyidaungsu" panose="020B0502040204020203" pitchFamily="34" charset="0"/>
                  <a:cs typeface="Pyidaungsu" panose="020B0502040204020203" pitchFamily="34" charset="0"/>
                </a:rPr>
                <a:t>် ကျွ</a:t>
              </a:r>
              <a:r>
                <a:rPr lang="en-US" altLang="en-US" sz="1200" dirty="0" err="1">
                  <a:solidFill>
                    <a:srgbClr val="CCECFF"/>
                  </a:solidFill>
                  <a:latin typeface="Pyidaungsu" panose="020B0502040204020203" pitchFamily="34" charset="0"/>
                  <a:cs typeface="Pyidaungsu" panose="020B0502040204020203" pitchFamily="34" charset="0"/>
                </a:rPr>
                <a:t>န်ုပ်တို</a:t>
              </a:r>
              <a:r>
                <a:rPr lang="en-US" altLang="en-US" sz="1200" dirty="0">
                  <a:solidFill>
                    <a:srgbClr val="CCECFF"/>
                  </a:solidFill>
                  <a:latin typeface="Pyidaungsu" panose="020B0502040204020203" pitchFamily="34" charset="0"/>
                  <a:cs typeface="Pyidaungsu" panose="020B0502040204020203" pitchFamily="34" charset="0"/>
                </a:rPr>
                <a:t>့၏ </a:t>
              </a:r>
              <a:r>
                <a:rPr lang="en-US" altLang="en-US" sz="1200" dirty="0" err="1">
                  <a:solidFill>
                    <a:srgbClr val="CCECFF"/>
                  </a:solidFill>
                  <a:latin typeface="Pyidaungsu" panose="020B0502040204020203" pitchFamily="34" charset="0"/>
                  <a:cs typeface="Pyidaungsu" panose="020B0502040204020203" pitchFamily="34" charset="0"/>
                </a:rPr>
                <a:t>ဝမ်းမြောက်ခြင်း</a:t>
              </a:r>
              <a:endParaRPr lang="en-US" altLang="en-US" sz="1200" dirty="0">
                <a:solidFill>
                  <a:srgbClr val="CCECFF"/>
                </a:solidFill>
                <a:latin typeface="Pyidaungsu" panose="020B0502040204020203" pitchFamily="34" charset="0"/>
                <a:cs typeface="Pyidaungsu" panose="020B0502040204020203" pitchFamily="34" charset="0"/>
              </a:endParaRPr>
            </a:p>
          </p:txBody>
        </p:sp>
        <p:sp>
          <p:nvSpPr>
            <p:cNvPr id="149624" name="Text Box 26">
              <a:extLst>
                <a:ext uri="{FF2B5EF4-FFF2-40B4-BE49-F238E27FC236}">
                  <a16:creationId xmlns:a16="http://schemas.microsoft.com/office/drawing/2014/main" id="{89A2E805-A692-1B27-5197-C5E4D49B688C}"/>
                </a:ext>
              </a:extLst>
            </p:cNvPr>
            <p:cNvSpPr txBox="1">
              <a:spLocks noChangeArrowheads="1"/>
            </p:cNvSpPr>
            <p:nvPr/>
          </p:nvSpPr>
          <p:spPr bwMode="auto">
            <a:xfrm>
              <a:off x="4256" y="1780"/>
              <a:ext cx="902" cy="194"/>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dirty="0">
                  <a:solidFill>
                    <a:srgbClr val="FFFF00"/>
                  </a:solidFill>
                  <a:latin typeface="Pyidaungsu" panose="020B0502040204020203" pitchFamily="34" charset="0"/>
                  <a:cs typeface="Pyidaungsu" panose="020B0502040204020203" pitchFamily="34" charset="0"/>
                </a:rPr>
                <a:t>၃:၇၊ ၄:၄</a:t>
              </a:r>
            </a:p>
          </p:txBody>
        </p:sp>
      </p:grpSp>
      <p:grpSp>
        <p:nvGrpSpPr>
          <p:cNvPr id="149515" name="Group 27">
            <a:extLst>
              <a:ext uri="{FF2B5EF4-FFF2-40B4-BE49-F238E27FC236}">
                <a16:creationId xmlns:a16="http://schemas.microsoft.com/office/drawing/2014/main" id="{12E77B50-2499-237D-953F-29E84AF09BD8}"/>
              </a:ext>
            </a:extLst>
          </p:cNvPr>
          <p:cNvGrpSpPr>
            <a:grpSpLocks/>
          </p:cNvGrpSpPr>
          <p:nvPr/>
        </p:nvGrpSpPr>
        <p:grpSpPr bwMode="auto">
          <a:xfrm>
            <a:off x="3049588" y="1354138"/>
            <a:ext cx="1431925" cy="1779588"/>
            <a:chOff x="1921" y="853"/>
            <a:chExt cx="902" cy="1121"/>
          </a:xfrm>
        </p:grpSpPr>
        <p:sp>
          <p:nvSpPr>
            <p:cNvPr id="149617" name="AutoShape 28">
              <a:extLst>
                <a:ext uri="{FF2B5EF4-FFF2-40B4-BE49-F238E27FC236}">
                  <a16:creationId xmlns:a16="http://schemas.microsoft.com/office/drawing/2014/main" id="{A7175800-01C4-42CF-BA30-BE053DF7EC6C}"/>
                </a:ext>
              </a:extLst>
            </p:cNvPr>
            <p:cNvSpPr>
              <a:spLocks noChangeArrowheads="1"/>
            </p:cNvSpPr>
            <p:nvPr/>
          </p:nvSpPr>
          <p:spPr bwMode="auto">
            <a:xfrm>
              <a:off x="2042" y="853"/>
              <a:ext cx="667" cy="880"/>
            </a:xfrm>
            <a:prstGeom prst="roundRect">
              <a:avLst>
                <a:gd name="adj" fmla="val 16667"/>
              </a:avLst>
            </a:prstGeom>
            <a:solidFill>
              <a:srgbClr val="1822CD"/>
            </a:solidFill>
            <a:ln w="38100">
              <a:solidFill>
                <a:schemeClr val="tx1"/>
              </a:solidFill>
              <a:round/>
              <a:headEnd/>
              <a:tailEnd/>
            </a:ln>
            <a:effectLst>
              <a:outerShdw dist="81320" dir="2319588"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9618" name="Text Box 29">
              <a:extLst>
                <a:ext uri="{FF2B5EF4-FFF2-40B4-BE49-F238E27FC236}">
                  <a16:creationId xmlns:a16="http://schemas.microsoft.com/office/drawing/2014/main" id="{9486F78D-BB05-491F-AC95-4CD1ACC53BAD}"/>
                </a:ext>
              </a:extLst>
            </p:cNvPr>
            <p:cNvSpPr txBox="1">
              <a:spLocks noChangeArrowheads="1"/>
            </p:cNvSpPr>
            <p:nvPr/>
          </p:nvSpPr>
          <p:spPr bwMode="auto">
            <a:xfrm>
              <a:off x="1980" y="884"/>
              <a:ext cx="789" cy="16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50" dirty="0">
                  <a:solidFill>
                    <a:srgbClr val="FFFF00"/>
                  </a:solidFill>
                  <a:latin typeface="Pyidaungsu" panose="020B0502040204020203" pitchFamily="34" charset="0"/>
                  <a:cs typeface="Pyidaungsu" panose="020B0502040204020203" pitchFamily="34" charset="0"/>
                </a:rPr>
                <a:t>၂ကော</a:t>
              </a:r>
            </a:p>
          </p:txBody>
        </p:sp>
        <p:sp>
          <p:nvSpPr>
            <p:cNvPr id="149619" name="Text Box 30">
              <a:extLst>
                <a:ext uri="{FF2B5EF4-FFF2-40B4-BE49-F238E27FC236}">
                  <a16:creationId xmlns:a16="http://schemas.microsoft.com/office/drawing/2014/main" id="{B679CCAA-1136-23B8-70D8-E32B04DF96AA}"/>
                </a:ext>
              </a:extLst>
            </p:cNvPr>
            <p:cNvSpPr txBox="1">
              <a:spLocks noChangeArrowheads="1"/>
            </p:cNvSpPr>
            <p:nvPr/>
          </p:nvSpPr>
          <p:spPr bwMode="auto">
            <a:xfrm>
              <a:off x="1984" y="1052"/>
              <a:ext cx="789" cy="485"/>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100" dirty="0" err="1">
                  <a:solidFill>
                    <a:srgbClr val="CCECFF"/>
                  </a:solidFill>
                  <a:latin typeface="Pyidaungsu" panose="020B0502040204020203" pitchFamily="34" charset="0"/>
                  <a:cs typeface="Pyidaungsu" panose="020B0502040204020203" pitchFamily="34" charset="0"/>
                </a:rPr>
                <a:t>ပေါလု</a:t>
              </a:r>
              <a:r>
                <a:rPr lang="en-US" altLang="en-US" sz="1100" dirty="0">
                  <a:solidFill>
                    <a:srgbClr val="CCECFF"/>
                  </a:solidFill>
                  <a:latin typeface="Pyidaungsu" panose="020B0502040204020203" pitchFamily="34" charset="0"/>
                  <a:cs typeface="Pyidaungsu" panose="020B0502040204020203" pitchFamily="34" charset="0"/>
                </a:rPr>
                <a:t>၏ </a:t>
              </a:r>
              <a:r>
                <a:rPr lang="en-US" altLang="en-US" sz="1100" dirty="0" err="1">
                  <a:solidFill>
                    <a:srgbClr val="CCECFF"/>
                  </a:solidFill>
                  <a:latin typeface="Pyidaungsu" panose="020B0502040204020203" pitchFamily="34" charset="0"/>
                  <a:cs typeface="Pyidaungsu" panose="020B0502040204020203" pitchFamily="34" charset="0"/>
                </a:rPr>
                <a:t>စစ်မှန်သော</a:t>
              </a:r>
              <a:r>
                <a:rPr lang="en-US" altLang="en-US" sz="1100" dirty="0">
                  <a:solidFill>
                    <a:srgbClr val="CCECFF"/>
                  </a:solidFill>
                  <a:latin typeface="Pyidaungsu" panose="020B0502040204020203" pitchFamily="34" charset="0"/>
                  <a:cs typeface="Pyidaungsu" panose="020B0502040204020203" pitchFamily="34" charset="0"/>
                </a:rPr>
                <a:t> </a:t>
              </a:r>
              <a:r>
                <a:rPr lang="en-US" altLang="en-US" sz="1100" dirty="0" err="1">
                  <a:solidFill>
                    <a:srgbClr val="CCECFF"/>
                  </a:solidFill>
                  <a:latin typeface="Pyidaungsu" panose="020B0502040204020203" pitchFamily="34" charset="0"/>
                  <a:cs typeface="Pyidaungsu" panose="020B0502040204020203" pitchFamily="34" charset="0"/>
                </a:rPr>
                <a:t>တမန်တော်အရိုက်အရာ</a:t>
              </a:r>
              <a:endParaRPr lang="en-US" altLang="en-US" sz="1100" dirty="0">
                <a:solidFill>
                  <a:srgbClr val="CCECFF"/>
                </a:solidFill>
                <a:latin typeface="Pyidaungsu" panose="020B0502040204020203" pitchFamily="34" charset="0"/>
                <a:cs typeface="Pyidaungsu" panose="020B0502040204020203" pitchFamily="34" charset="0"/>
              </a:endParaRPr>
            </a:p>
          </p:txBody>
        </p:sp>
        <p:sp>
          <p:nvSpPr>
            <p:cNvPr id="149620" name="Text Box 31">
              <a:extLst>
                <a:ext uri="{FF2B5EF4-FFF2-40B4-BE49-F238E27FC236}">
                  <a16:creationId xmlns:a16="http://schemas.microsoft.com/office/drawing/2014/main" id="{53998BC5-13B4-7D8A-A8B1-5B53EA5FC677}"/>
                </a:ext>
              </a:extLst>
            </p:cNvPr>
            <p:cNvSpPr txBox="1">
              <a:spLocks noChangeArrowheads="1"/>
            </p:cNvSpPr>
            <p:nvPr/>
          </p:nvSpPr>
          <p:spPr bwMode="auto">
            <a:xfrm>
              <a:off x="1921" y="1780"/>
              <a:ext cx="902" cy="194"/>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dirty="0">
                  <a:solidFill>
                    <a:srgbClr val="FFFF00"/>
                  </a:solidFill>
                  <a:latin typeface="Pyidaungsu" panose="020B0502040204020203" pitchFamily="34" charset="0"/>
                  <a:cs typeface="Pyidaungsu" panose="020B0502040204020203" pitchFamily="34" charset="0"/>
                </a:rPr>
                <a:t>၇:၆၊ ၁၂:၉</a:t>
              </a:r>
            </a:p>
          </p:txBody>
        </p:sp>
      </p:grpSp>
      <p:grpSp>
        <p:nvGrpSpPr>
          <p:cNvPr id="149516" name="Group 32">
            <a:extLst>
              <a:ext uri="{FF2B5EF4-FFF2-40B4-BE49-F238E27FC236}">
                <a16:creationId xmlns:a16="http://schemas.microsoft.com/office/drawing/2014/main" id="{0A4F9E2A-8821-1DFF-BAAE-74F9AAC6267A}"/>
              </a:ext>
            </a:extLst>
          </p:cNvPr>
          <p:cNvGrpSpPr>
            <a:grpSpLocks/>
          </p:cNvGrpSpPr>
          <p:nvPr/>
        </p:nvGrpSpPr>
        <p:grpSpPr bwMode="auto">
          <a:xfrm>
            <a:off x="4295775" y="1352550"/>
            <a:ext cx="1431925" cy="1776413"/>
            <a:chOff x="2706" y="852"/>
            <a:chExt cx="902" cy="1119"/>
          </a:xfrm>
        </p:grpSpPr>
        <p:sp>
          <p:nvSpPr>
            <p:cNvPr id="149613" name="AutoShape 33">
              <a:extLst>
                <a:ext uri="{FF2B5EF4-FFF2-40B4-BE49-F238E27FC236}">
                  <a16:creationId xmlns:a16="http://schemas.microsoft.com/office/drawing/2014/main" id="{BC7C03A8-E548-2404-F480-ABFEFA64097A}"/>
                </a:ext>
              </a:extLst>
            </p:cNvPr>
            <p:cNvSpPr>
              <a:spLocks noChangeArrowheads="1"/>
            </p:cNvSpPr>
            <p:nvPr/>
          </p:nvSpPr>
          <p:spPr bwMode="auto">
            <a:xfrm>
              <a:off x="2806" y="852"/>
              <a:ext cx="667" cy="880"/>
            </a:xfrm>
            <a:prstGeom prst="roundRect">
              <a:avLst>
                <a:gd name="adj" fmla="val 16667"/>
              </a:avLst>
            </a:prstGeom>
            <a:solidFill>
              <a:srgbClr val="1822CD"/>
            </a:solidFill>
            <a:ln w="38100">
              <a:solidFill>
                <a:schemeClr val="tx1"/>
              </a:solidFill>
              <a:round/>
              <a:headEnd/>
              <a:tailEnd/>
            </a:ln>
            <a:effectLst>
              <a:outerShdw dist="81320" dir="2319588"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9614" name="Text Box 34">
              <a:extLst>
                <a:ext uri="{FF2B5EF4-FFF2-40B4-BE49-F238E27FC236}">
                  <a16:creationId xmlns:a16="http://schemas.microsoft.com/office/drawing/2014/main" id="{3D53B455-7D79-B5A2-ADBE-F4AA056E5849}"/>
                </a:ext>
              </a:extLst>
            </p:cNvPr>
            <p:cNvSpPr txBox="1">
              <a:spLocks noChangeArrowheads="1"/>
            </p:cNvSpPr>
            <p:nvPr/>
          </p:nvSpPr>
          <p:spPr bwMode="auto">
            <a:xfrm>
              <a:off x="2757" y="877"/>
              <a:ext cx="789" cy="17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200" dirty="0" err="1">
                  <a:solidFill>
                    <a:srgbClr val="FFFF00"/>
                  </a:solidFill>
                  <a:latin typeface="Pyidaungsu" panose="020B0502040204020203" pitchFamily="34" charset="0"/>
                  <a:cs typeface="Pyidaungsu" panose="020B0502040204020203" pitchFamily="34" charset="0"/>
                </a:rPr>
                <a:t>ဂလာတိ</a:t>
              </a:r>
              <a:endParaRPr lang="en-US" altLang="en-US" sz="1200" dirty="0">
                <a:solidFill>
                  <a:srgbClr val="FFFF00"/>
                </a:solidFill>
                <a:latin typeface="Pyidaungsu" panose="020B0502040204020203" pitchFamily="34" charset="0"/>
                <a:cs typeface="Pyidaungsu" panose="020B0502040204020203" pitchFamily="34" charset="0"/>
              </a:endParaRPr>
            </a:p>
          </p:txBody>
        </p:sp>
        <p:sp>
          <p:nvSpPr>
            <p:cNvPr id="149615" name="Text Box 35">
              <a:extLst>
                <a:ext uri="{FF2B5EF4-FFF2-40B4-BE49-F238E27FC236}">
                  <a16:creationId xmlns:a16="http://schemas.microsoft.com/office/drawing/2014/main" id="{D13D0CCC-6522-7DAD-6875-FF3E0340543F}"/>
                </a:ext>
              </a:extLst>
            </p:cNvPr>
            <p:cNvSpPr txBox="1">
              <a:spLocks noChangeArrowheads="1"/>
            </p:cNvSpPr>
            <p:nvPr/>
          </p:nvSpPr>
          <p:spPr bwMode="auto">
            <a:xfrm>
              <a:off x="2760" y="1048"/>
              <a:ext cx="789" cy="26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50" dirty="0" err="1">
                  <a:solidFill>
                    <a:srgbClr val="CCECFF"/>
                  </a:solidFill>
                  <a:latin typeface="Pyidaungsu" panose="020B0502040204020203" pitchFamily="34" charset="0"/>
                  <a:cs typeface="Pyidaungsu" panose="020B0502040204020203" pitchFamily="34" charset="0"/>
                </a:rPr>
                <a:t>ကျေးဇူးတော</a:t>
              </a:r>
              <a:r>
                <a:rPr lang="en-US" altLang="en-US" sz="1050" dirty="0">
                  <a:solidFill>
                    <a:srgbClr val="CCECFF"/>
                  </a:solidFill>
                  <a:latin typeface="Pyidaungsu" panose="020B0502040204020203" pitchFamily="34" charset="0"/>
                  <a:cs typeface="Pyidaungsu" panose="020B0502040204020203" pitchFamily="34" charset="0"/>
                </a:rPr>
                <a:t>်၏ </a:t>
              </a:r>
              <a:r>
                <a:rPr lang="en-US" altLang="en-US" sz="1050" dirty="0" err="1">
                  <a:solidFill>
                    <a:srgbClr val="CCECFF"/>
                  </a:solidFill>
                  <a:latin typeface="Pyidaungsu" panose="020B0502040204020203" pitchFamily="34" charset="0"/>
                  <a:cs typeface="Pyidaungsu" panose="020B0502040204020203" pitchFamily="34" charset="0"/>
                </a:rPr>
                <a:t>တန်ခိုး</a:t>
              </a:r>
              <a:endParaRPr lang="en-US" altLang="en-US" sz="1050" dirty="0">
                <a:solidFill>
                  <a:srgbClr val="CCECFF"/>
                </a:solidFill>
                <a:latin typeface="Pyidaungsu" panose="020B0502040204020203" pitchFamily="34" charset="0"/>
                <a:cs typeface="Pyidaungsu" panose="020B0502040204020203" pitchFamily="34" charset="0"/>
              </a:endParaRPr>
            </a:p>
          </p:txBody>
        </p:sp>
        <p:sp>
          <p:nvSpPr>
            <p:cNvPr id="149616" name="Text Box 36">
              <a:extLst>
                <a:ext uri="{FF2B5EF4-FFF2-40B4-BE49-F238E27FC236}">
                  <a16:creationId xmlns:a16="http://schemas.microsoft.com/office/drawing/2014/main" id="{0FC37301-062B-E961-7A37-096EF9668AF3}"/>
                </a:ext>
              </a:extLst>
            </p:cNvPr>
            <p:cNvSpPr txBox="1">
              <a:spLocks noChangeArrowheads="1"/>
            </p:cNvSpPr>
            <p:nvPr/>
          </p:nvSpPr>
          <p:spPr bwMode="auto">
            <a:xfrm>
              <a:off x="2706" y="1777"/>
              <a:ext cx="902" cy="194"/>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dirty="0">
                  <a:solidFill>
                    <a:srgbClr val="FFFF00"/>
                  </a:solidFill>
                  <a:latin typeface="Pyidaungsu" panose="020B0502040204020203" pitchFamily="34" charset="0"/>
                  <a:cs typeface="Pyidaungsu" panose="020B0502040204020203" pitchFamily="34" charset="0"/>
                </a:rPr>
                <a:t>၃:၂</a:t>
              </a:r>
            </a:p>
          </p:txBody>
        </p:sp>
      </p:grpSp>
      <p:grpSp>
        <p:nvGrpSpPr>
          <p:cNvPr id="149517" name="Group 37">
            <a:extLst>
              <a:ext uri="{FF2B5EF4-FFF2-40B4-BE49-F238E27FC236}">
                <a16:creationId xmlns:a16="http://schemas.microsoft.com/office/drawing/2014/main" id="{013B52AE-ADD2-1365-C1E4-978BA845D7F4}"/>
              </a:ext>
            </a:extLst>
          </p:cNvPr>
          <p:cNvGrpSpPr>
            <a:grpSpLocks/>
          </p:cNvGrpSpPr>
          <p:nvPr/>
        </p:nvGrpSpPr>
        <p:grpSpPr bwMode="auto">
          <a:xfrm>
            <a:off x="1833563" y="1358900"/>
            <a:ext cx="1431925" cy="1787525"/>
            <a:chOff x="1155" y="856"/>
            <a:chExt cx="902" cy="1126"/>
          </a:xfrm>
        </p:grpSpPr>
        <p:sp>
          <p:nvSpPr>
            <p:cNvPr id="149609" name="AutoShape 38">
              <a:extLst>
                <a:ext uri="{FF2B5EF4-FFF2-40B4-BE49-F238E27FC236}">
                  <a16:creationId xmlns:a16="http://schemas.microsoft.com/office/drawing/2014/main" id="{6B4B1DE0-9FE7-EBBE-D653-9A4A629CFC4F}"/>
                </a:ext>
              </a:extLst>
            </p:cNvPr>
            <p:cNvSpPr>
              <a:spLocks noChangeArrowheads="1"/>
            </p:cNvSpPr>
            <p:nvPr/>
          </p:nvSpPr>
          <p:spPr bwMode="auto">
            <a:xfrm>
              <a:off x="1270" y="856"/>
              <a:ext cx="667" cy="880"/>
            </a:xfrm>
            <a:prstGeom prst="roundRect">
              <a:avLst>
                <a:gd name="adj" fmla="val 16667"/>
              </a:avLst>
            </a:prstGeom>
            <a:solidFill>
              <a:srgbClr val="1822CD"/>
            </a:solidFill>
            <a:ln w="38100">
              <a:solidFill>
                <a:schemeClr val="tx1"/>
              </a:solidFill>
              <a:round/>
              <a:headEnd/>
              <a:tailEnd/>
            </a:ln>
            <a:effectLst>
              <a:outerShdw dist="81320" dir="2319588"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9610" name="Text Box 39">
              <a:extLst>
                <a:ext uri="{FF2B5EF4-FFF2-40B4-BE49-F238E27FC236}">
                  <a16:creationId xmlns:a16="http://schemas.microsoft.com/office/drawing/2014/main" id="{EBB3A83E-8C5D-EA21-A533-303986F49CBE}"/>
                </a:ext>
              </a:extLst>
            </p:cNvPr>
            <p:cNvSpPr txBox="1">
              <a:spLocks noChangeArrowheads="1"/>
            </p:cNvSpPr>
            <p:nvPr/>
          </p:nvSpPr>
          <p:spPr bwMode="auto">
            <a:xfrm>
              <a:off x="1206" y="877"/>
              <a:ext cx="789" cy="16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50" dirty="0">
                  <a:solidFill>
                    <a:srgbClr val="FFFF00"/>
                  </a:solidFill>
                  <a:latin typeface="Pyidaungsu" panose="020B0502040204020203" pitchFamily="34" charset="0"/>
                  <a:cs typeface="Pyidaungsu" panose="020B0502040204020203" pitchFamily="34" charset="0"/>
                </a:rPr>
                <a:t>၁ကော</a:t>
              </a:r>
            </a:p>
          </p:txBody>
        </p:sp>
        <p:sp>
          <p:nvSpPr>
            <p:cNvPr id="149611" name="Text Box 40">
              <a:extLst>
                <a:ext uri="{FF2B5EF4-FFF2-40B4-BE49-F238E27FC236}">
                  <a16:creationId xmlns:a16="http://schemas.microsoft.com/office/drawing/2014/main" id="{DD8D80C7-DA84-BE45-BAB4-1A6491D24F15}"/>
                </a:ext>
              </a:extLst>
            </p:cNvPr>
            <p:cNvSpPr txBox="1">
              <a:spLocks noChangeArrowheads="1"/>
            </p:cNvSpPr>
            <p:nvPr/>
          </p:nvSpPr>
          <p:spPr bwMode="auto">
            <a:xfrm>
              <a:off x="1211" y="1044"/>
              <a:ext cx="789" cy="378"/>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100" dirty="0" err="1">
                  <a:solidFill>
                    <a:srgbClr val="CCECFF"/>
                  </a:solidFill>
                  <a:latin typeface="Pyidaungsu" panose="020B0502040204020203" pitchFamily="34" charset="0"/>
                  <a:cs typeface="Pyidaungsu" panose="020B0502040204020203" pitchFamily="34" charset="0"/>
                </a:rPr>
                <a:t>အသင်းတော်တွင</a:t>
              </a:r>
              <a:r>
                <a:rPr lang="en-US" altLang="en-US" sz="1100" dirty="0">
                  <a:solidFill>
                    <a:srgbClr val="CCECFF"/>
                  </a:solidFill>
                  <a:latin typeface="Pyidaungsu" panose="020B0502040204020203" pitchFamily="34" charset="0"/>
                  <a:cs typeface="Pyidaungsu" panose="020B0502040204020203" pitchFamily="34" charset="0"/>
                </a:rPr>
                <a:t>် </a:t>
              </a:r>
              <a:r>
                <a:rPr lang="en-US" altLang="en-US" sz="1100" dirty="0" err="1">
                  <a:solidFill>
                    <a:srgbClr val="CCECFF"/>
                  </a:solidFill>
                  <a:latin typeface="Pyidaungsu" panose="020B0502040204020203" pitchFamily="34" charset="0"/>
                  <a:cs typeface="Pyidaungsu" panose="020B0502040204020203" pitchFamily="34" charset="0"/>
                </a:rPr>
                <a:t>ခရစ်ယာန</a:t>
              </a:r>
              <a:r>
                <a:rPr lang="en-US" altLang="en-US" sz="1100" dirty="0">
                  <a:solidFill>
                    <a:srgbClr val="CCECFF"/>
                  </a:solidFill>
                  <a:latin typeface="Pyidaungsu" panose="020B0502040204020203" pitchFamily="34" charset="0"/>
                  <a:cs typeface="Pyidaungsu" panose="020B0502040204020203" pitchFamily="34" charset="0"/>
                </a:rPr>
                <a:t>် </a:t>
              </a:r>
              <a:r>
                <a:rPr lang="en-US" altLang="en-US" sz="1100" dirty="0" err="1">
                  <a:solidFill>
                    <a:srgbClr val="CCECFF"/>
                  </a:solidFill>
                  <a:latin typeface="Pyidaungsu" panose="020B0502040204020203" pitchFamily="34" charset="0"/>
                  <a:cs typeface="Pyidaungsu" panose="020B0502040204020203" pitchFamily="34" charset="0"/>
                </a:rPr>
                <a:t>အပြုအမူ</a:t>
              </a:r>
              <a:endParaRPr lang="en-US" altLang="en-US" sz="1100" dirty="0">
                <a:solidFill>
                  <a:srgbClr val="CCECFF"/>
                </a:solidFill>
                <a:latin typeface="Pyidaungsu" panose="020B0502040204020203" pitchFamily="34" charset="0"/>
                <a:cs typeface="Pyidaungsu" panose="020B0502040204020203" pitchFamily="34" charset="0"/>
              </a:endParaRPr>
            </a:p>
          </p:txBody>
        </p:sp>
        <p:sp>
          <p:nvSpPr>
            <p:cNvPr id="149612" name="Text Box 41">
              <a:extLst>
                <a:ext uri="{FF2B5EF4-FFF2-40B4-BE49-F238E27FC236}">
                  <a16:creationId xmlns:a16="http://schemas.microsoft.com/office/drawing/2014/main" id="{323C4CFD-C5A1-FA20-29A0-7DF20F442F06}"/>
                </a:ext>
              </a:extLst>
            </p:cNvPr>
            <p:cNvSpPr txBox="1">
              <a:spLocks noChangeArrowheads="1"/>
            </p:cNvSpPr>
            <p:nvPr/>
          </p:nvSpPr>
          <p:spPr bwMode="auto">
            <a:xfrm>
              <a:off x="1155" y="1788"/>
              <a:ext cx="902" cy="194"/>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dirty="0">
                  <a:solidFill>
                    <a:srgbClr val="FFFF00"/>
                  </a:solidFill>
                  <a:latin typeface="Pyidaungsu" panose="020B0502040204020203" pitchFamily="34" charset="0"/>
                  <a:cs typeface="Pyidaungsu" panose="020B0502040204020203" pitchFamily="34" charset="0"/>
                </a:rPr>
                <a:t>၁:၂</a:t>
              </a:r>
            </a:p>
          </p:txBody>
        </p:sp>
      </p:grpSp>
      <p:grpSp>
        <p:nvGrpSpPr>
          <p:cNvPr id="149518" name="Group 42">
            <a:extLst>
              <a:ext uri="{FF2B5EF4-FFF2-40B4-BE49-F238E27FC236}">
                <a16:creationId xmlns:a16="http://schemas.microsoft.com/office/drawing/2014/main" id="{148FC364-18F3-41E4-0602-BA5D6DDB3575}"/>
              </a:ext>
            </a:extLst>
          </p:cNvPr>
          <p:cNvGrpSpPr>
            <a:grpSpLocks/>
          </p:cNvGrpSpPr>
          <p:nvPr/>
        </p:nvGrpSpPr>
        <p:grpSpPr bwMode="auto">
          <a:xfrm>
            <a:off x="7947025" y="1366838"/>
            <a:ext cx="1431925" cy="1765300"/>
            <a:chOff x="5006" y="861"/>
            <a:chExt cx="902" cy="1112"/>
          </a:xfrm>
        </p:grpSpPr>
        <p:sp>
          <p:nvSpPr>
            <p:cNvPr id="149605" name="AutoShape 43">
              <a:extLst>
                <a:ext uri="{FF2B5EF4-FFF2-40B4-BE49-F238E27FC236}">
                  <a16:creationId xmlns:a16="http://schemas.microsoft.com/office/drawing/2014/main" id="{363D4E39-AFEB-865D-E43D-322F25FF2326}"/>
                </a:ext>
              </a:extLst>
            </p:cNvPr>
            <p:cNvSpPr>
              <a:spLocks noChangeArrowheads="1"/>
            </p:cNvSpPr>
            <p:nvPr/>
          </p:nvSpPr>
          <p:spPr bwMode="auto">
            <a:xfrm>
              <a:off x="5117" y="861"/>
              <a:ext cx="667" cy="880"/>
            </a:xfrm>
            <a:prstGeom prst="roundRect">
              <a:avLst>
                <a:gd name="adj" fmla="val 16667"/>
              </a:avLst>
            </a:prstGeom>
            <a:solidFill>
              <a:srgbClr val="1822CD"/>
            </a:solidFill>
            <a:ln w="38100">
              <a:solidFill>
                <a:schemeClr val="tx1"/>
              </a:solidFill>
              <a:round/>
              <a:headEnd/>
              <a:tailEnd/>
            </a:ln>
            <a:effectLst>
              <a:outerShdw dist="81320" dir="2319588"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9606" name="Text Box 44">
              <a:extLst>
                <a:ext uri="{FF2B5EF4-FFF2-40B4-BE49-F238E27FC236}">
                  <a16:creationId xmlns:a16="http://schemas.microsoft.com/office/drawing/2014/main" id="{5EC43A2C-6953-9CE3-5A9F-DE8BA1250A13}"/>
                </a:ext>
              </a:extLst>
            </p:cNvPr>
            <p:cNvSpPr txBox="1">
              <a:spLocks noChangeArrowheads="1"/>
            </p:cNvSpPr>
            <p:nvPr/>
          </p:nvSpPr>
          <p:spPr bwMode="auto">
            <a:xfrm>
              <a:off x="5064" y="877"/>
              <a:ext cx="789" cy="16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50" dirty="0" err="1">
                  <a:solidFill>
                    <a:srgbClr val="FFFF00"/>
                  </a:solidFill>
                  <a:latin typeface="Pyidaungsu" panose="020B0502040204020203" pitchFamily="34" charset="0"/>
                  <a:cs typeface="Pyidaungsu" panose="020B0502040204020203" pitchFamily="34" charset="0"/>
                </a:rPr>
                <a:t>ကောလောသဲ</a:t>
              </a:r>
              <a:endParaRPr lang="en-US" altLang="en-US" sz="1050" dirty="0">
                <a:solidFill>
                  <a:srgbClr val="FFFF00"/>
                </a:solidFill>
                <a:latin typeface="Pyidaungsu" panose="020B0502040204020203" pitchFamily="34" charset="0"/>
                <a:cs typeface="Pyidaungsu" panose="020B0502040204020203" pitchFamily="34" charset="0"/>
              </a:endParaRPr>
            </a:p>
          </p:txBody>
        </p:sp>
        <p:sp>
          <p:nvSpPr>
            <p:cNvPr id="149607" name="Text Box 45">
              <a:extLst>
                <a:ext uri="{FF2B5EF4-FFF2-40B4-BE49-F238E27FC236}">
                  <a16:creationId xmlns:a16="http://schemas.microsoft.com/office/drawing/2014/main" id="{05E4433E-5134-5091-7E7F-36534067F14D}"/>
                </a:ext>
              </a:extLst>
            </p:cNvPr>
            <p:cNvSpPr txBox="1">
              <a:spLocks noChangeArrowheads="1"/>
            </p:cNvSpPr>
            <p:nvPr/>
          </p:nvSpPr>
          <p:spPr bwMode="auto">
            <a:xfrm>
              <a:off x="5053" y="1057"/>
              <a:ext cx="789" cy="485"/>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100" dirty="0" err="1">
                  <a:solidFill>
                    <a:srgbClr val="CCECFF"/>
                  </a:solidFill>
                  <a:latin typeface="Pyidaungsu" panose="020B0502040204020203" pitchFamily="34" charset="0"/>
                  <a:cs typeface="Pyidaungsu" panose="020B0502040204020203" pitchFamily="34" charset="0"/>
                </a:rPr>
                <a:t>ယေရှုခရစ်တော</a:t>
              </a:r>
              <a:r>
                <a:rPr lang="en-US" altLang="en-US" sz="1100" dirty="0">
                  <a:solidFill>
                    <a:srgbClr val="CCECFF"/>
                  </a:solidFill>
                  <a:latin typeface="Pyidaungsu" panose="020B0502040204020203" pitchFamily="34" charset="0"/>
                  <a:cs typeface="Pyidaungsu" panose="020B0502040204020203" pitchFamily="34" charset="0"/>
                </a:rPr>
                <a:t>် - </a:t>
              </a:r>
              <a:r>
                <a:rPr lang="en-US" altLang="en-US" sz="1100" dirty="0" err="1">
                  <a:solidFill>
                    <a:srgbClr val="CCECFF"/>
                  </a:solidFill>
                  <a:latin typeface="Pyidaungsu" panose="020B0502040204020203" pitchFamily="34" charset="0"/>
                  <a:cs typeface="Pyidaungsu" panose="020B0502040204020203" pitchFamily="34" charset="0"/>
                </a:rPr>
                <a:t>အလုံးစုံ</a:t>
              </a:r>
              <a:r>
                <a:rPr lang="en-US" altLang="en-US" sz="1100" dirty="0">
                  <a:solidFill>
                    <a:srgbClr val="CCECFF"/>
                  </a:solidFill>
                  <a:latin typeface="Pyidaungsu" panose="020B0502040204020203" pitchFamily="34" charset="0"/>
                  <a:cs typeface="Pyidaungsu" panose="020B0502040204020203" pitchFamily="34" charset="0"/>
                </a:rPr>
                <a:t> </a:t>
              </a:r>
              <a:r>
                <a:rPr lang="en-US" altLang="en-US" sz="1100" dirty="0" err="1">
                  <a:solidFill>
                    <a:srgbClr val="CCECFF"/>
                  </a:solidFill>
                  <a:latin typeface="Pyidaungsu" panose="020B0502040204020203" pitchFamily="34" charset="0"/>
                  <a:cs typeface="Pyidaungsu" panose="020B0502040204020203" pitchFamily="34" charset="0"/>
                </a:rPr>
                <a:t>လုံလောက်ပြည</a:t>
              </a:r>
              <a:r>
                <a:rPr lang="en-US" altLang="en-US" sz="1100" dirty="0">
                  <a:solidFill>
                    <a:srgbClr val="CCECFF"/>
                  </a:solidFill>
                  <a:latin typeface="Pyidaungsu" panose="020B0502040204020203" pitchFamily="34" charset="0"/>
                  <a:cs typeface="Pyidaungsu" panose="020B0502040204020203" pitchFamily="34" charset="0"/>
                </a:rPr>
                <a:t>့်</a:t>
              </a:r>
              <a:r>
                <a:rPr lang="en-US" altLang="en-US" sz="1100" dirty="0" err="1">
                  <a:solidFill>
                    <a:srgbClr val="CCECFF"/>
                  </a:solidFill>
                  <a:latin typeface="Pyidaungsu" panose="020B0502040204020203" pitchFamily="34" charset="0"/>
                  <a:cs typeface="Pyidaungsu" panose="020B0502040204020203" pitchFamily="34" charset="0"/>
                </a:rPr>
                <a:t>စုံခြင်း</a:t>
              </a:r>
              <a:endParaRPr lang="en-US" altLang="en-US" sz="1100" dirty="0">
                <a:solidFill>
                  <a:srgbClr val="CCECFF"/>
                </a:solidFill>
                <a:latin typeface="Pyidaungsu" panose="020B0502040204020203" pitchFamily="34" charset="0"/>
                <a:cs typeface="Pyidaungsu" panose="020B0502040204020203" pitchFamily="34" charset="0"/>
              </a:endParaRPr>
            </a:p>
          </p:txBody>
        </p:sp>
        <p:sp>
          <p:nvSpPr>
            <p:cNvPr id="149608" name="Text Box 46">
              <a:extLst>
                <a:ext uri="{FF2B5EF4-FFF2-40B4-BE49-F238E27FC236}">
                  <a16:creationId xmlns:a16="http://schemas.microsoft.com/office/drawing/2014/main" id="{EB300254-C187-C29B-FE4F-2A9B72EA391A}"/>
                </a:ext>
              </a:extLst>
            </p:cNvPr>
            <p:cNvSpPr txBox="1">
              <a:spLocks noChangeArrowheads="1"/>
            </p:cNvSpPr>
            <p:nvPr/>
          </p:nvSpPr>
          <p:spPr bwMode="auto">
            <a:xfrm>
              <a:off x="5006" y="1779"/>
              <a:ext cx="902" cy="194"/>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dirty="0">
                  <a:solidFill>
                    <a:srgbClr val="FFFF00"/>
                  </a:solidFill>
                  <a:latin typeface="Pyidaungsu" panose="020B0502040204020203" pitchFamily="34" charset="0"/>
                  <a:cs typeface="Pyidaungsu" panose="020B0502040204020203" pitchFamily="34" charset="0"/>
                </a:rPr>
                <a:t>၂:၁၀</a:t>
              </a:r>
            </a:p>
          </p:txBody>
        </p:sp>
      </p:grpSp>
      <p:grpSp>
        <p:nvGrpSpPr>
          <p:cNvPr id="149519" name="Group 47">
            <a:extLst>
              <a:ext uri="{FF2B5EF4-FFF2-40B4-BE49-F238E27FC236}">
                <a16:creationId xmlns:a16="http://schemas.microsoft.com/office/drawing/2014/main" id="{5A823197-B2B6-AB3A-3124-7D7DFAED8A48}"/>
              </a:ext>
            </a:extLst>
          </p:cNvPr>
          <p:cNvGrpSpPr>
            <a:grpSpLocks/>
          </p:cNvGrpSpPr>
          <p:nvPr/>
        </p:nvGrpSpPr>
        <p:grpSpPr bwMode="auto">
          <a:xfrm>
            <a:off x="835025" y="3319463"/>
            <a:ext cx="8380413" cy="2084387"/>
            <a:chOff x="512" y="2091"/>
            <a:chExt cx="5279" cy="1313"/>
          </a:xfrm>
        </p:grpSpPr>
        <p:sp>
          <p:nvSpPr>
            <p:cNvPr id="1089584" name="Line 48">
              <a:extLst>
                <a:ext uri="{FF2B5EF4-FFF2-40B4-BE49-F238E27FC236}">
                  <a16:creationId xmlns:a16="http://schemas.microsoft.com/office/drawing/2014/main" id="{2B3159B0-537D-27F4-C5FA-0BC7B3B0AF76}"/>
                </a:ext>
              </a:extLst>
            </p:cNvPr>
            <p:cNvSpPr>
              <a:spLocks noChangeShapeType="1"/>
            </p:cNvSpPr>
            <p:nvPr/>
          </p:nvSpPr>
          <p:spPr bwMode="auto">
            <a:xfrm>
              <a:off x="512" y="3371"/>
              <a:ext cx="4544" cy="0"/>
            </a:xfrm>
            <a:prstGeom prst="line">
              <a:avLst/>
            </a:prstGeom>
            <a:noFill/>
            <a:ln w="76200">
              <a:solidFill>
                <a:schemeClr val="hlink"/>
              </a:solidFill>
              <a:round/>
              <a:headEnd/>
              <a:tailEn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89585" name="Line 49">
              <a:extLst>
                <a:ext uri="{FF2B5EF4-FFF2-40B4-BE49-F238E27FC236}">
                  <a16:creationId xmlns:a16="http://schemas.microsoft.com/office/drawing/2014/main" id="{A653A076-D413-0A06-3F13-8AC39ACDD213}"/>
                </a:ext>
              </a:extLst>
            </p:cNvPr>
            <p:cNvSpPr>
              <a:spLocks noChangeShapeType="1"/>
            </p:cNvSpPr>
            <p:nvPr/>
          </p:nvSpPr>
          <p:spPr bwMode="auto">
            <a:xfrm>
              <a:off x="5034" y="2091"/>
              <a:ext cx="757" cy="0"/>
            </a:xfrm>
            <a:prstGeom prst="line">
              <a:avLst/>
            </a:prstGeom>
            <a:noFill/>
            <a:ln w="76200">
              <a:solidFill>
                <a:schemeClr val="hlink"/>
              </a:solidFill>
              <a:round/>
              <a:headEnd/>
              <a:tailEn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89586" name="Line 50">
              <a:extLst>
                <a:ext uri="{FF2B5EF4-FFF2-40B4-BE49-F238E27FC236}">
                  <a16:creationId xmlns:a16="http://schemas.microsoft.com/office/drawing/2014/main" id="{B0AE8D4F-E3A0-4D9D-50DF-31F6D790E351}"/>
                </a:ext>
              </a:extLst>
            </p:cNvPr>
            <p:cNvSpPr>
              <a:spLocks noChangeShapeType="1"/>
            </p:cNvSpPr>
            <p:nvPr/>
          </p:nvSpPr>
          <p:spPr bwMode="auto">
            <a:xfrm>
              <a:off x="5055" y="2124"/>
              <a:ext cx="0" cy="1280"/>
            </a:xfrm>
            <a:prstGeom prst="line">
              <a:avLst/>
            </a:prstGeom>
            <a:noFill/>
            <a:ln w="76200">
              <a:solidFill>
                <a:schemeClr val="hlink"/>
              </a:solidFill>
              <a:round/>
              <a:headEnd/>
              <a:tailEn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grpSp>
      <p:grpSp>
        <p:nvGrpSpPr>
          <p:cNvPr id="149520" name="Group 51">
            <a:extLst>
              <a:ext uri="{FF2B5EF4-FFF2-40B4-BE49-F238E27FC236}">
                <a16:creationId xmlns:a16="http://schemas.microsoft.com/office/drawing/2014/main" id="{1B1F153A-0972-3CA5-DCA7-CA721721AEE6}"/>
              </a:ext>
            </a:extLst>
          </p:cNvPr>
          <p:cNvGrpSpPr>
            <a:grpSpLocks/>
          </p:cNvGrpSpPr>
          <p:nvPr/>
        </p:nvGrpSpPr>
        <p:grpSpPr bwMode="auto">
          <a:xfrm>
            <a:off x="631825" y="3497263"/>
            <a:ext cx="1431925" cy="1828800"/>
            <a:chOff x="398" y="2203"/>
            <a:chExt cx="902" cy="1152"/>
          </a:xfrm>
        </p:grpSpPr>
        <p:sp>
          <p:nvSpPr>
            <p:cNvPr id="149598" name="AutoShape 52">
              <a:extLst>
                <a:ext uri="{FF2B5EF4-FFF2-40B4-BE49-F238E27FC236}">
                  <a16:creationId xmlns:a16="http://schemas.microsoft.com/office/drawing/2014/main" id="{4BB40A90-8157-E2AD-8CE8-33AA55FC0BBE}"/>
                </a:ext>
              </a:extLst>
            </p:cNvPr>
            <p:cNvSpPr>
              <a:spLocks noChangeArrowheads="1"/>
            </p:cNvSpPr>
            <p:nvPr/>
          </p:nvSpPr>
          <p:spPr bwMode="auto">
            <a:xfrm>
              <a:off x="510" y="2203"/>
              <a:ext cx="667" cy="880"/>
            </a:xfrm>
            <a:prstGeom prst="roundRect">
              <a:avLst>
                <a:gd name="adj" fmla="val 16667"/>
              </a:avLst>
            </a:prstGeom>
            <a:solidFill>
              <a:srgbClr val="1822CD"/>
            </a:solidFill>
            <a:ln w="38100">
              <a:solidFill>
                <a:schemeClr val="tx1"/>
              </a:solidFill>
              <a:round/>
              <a:headEnd/>
              <a:tailEnd/>
            </a:ln>
            <a:effectLst>
              <a:outerShdw dist="74053" dir="1857825"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9599" name="Text Box 53">
              <a:extLst>
                <a:ext uri="{FF2B5EF4-FFF2-40B4-BE49-F238E27FC236}">
                  <a16:creationId xmlns:a16="http://schemas.microsoft.com/office/drawing/2014/main" id="{E3D66F07-7849-0803-D14F-F465AA9792B8}"/>
                </a:ext>
              </a:extLst>
            </p:cNvPr>
            <p:cNvSpPr txBox="1">
              <a:spLocks noChangeArrowheads="1"/>
            </p:cNvSpPr>
            <p:nvPr/>
          </p:nvSpPr>
          <p:spPr bwMode="auto">
            <a:xfrm>
              <a:off x="459" y="2228"/>
              <a:ext cx="789" cy="165"/>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100" dirty="0">
                  <a:solidFill>
                    <a:srgbClr val="FFFF00"/>
                  </a:solidFill>
                  <a:latin typeface="Pyidaungsu" panose="020B0502040204020203" pitchFamily="34" charset="0"/>
                  <a:cs typeface="Pyidaungsu" panose="020B0502040204020203" pitchFamily="34" charset="0"/>
                </a:rPr>
                <a:t>၁သက် </a:t>
              </a:r>
            </a:p>
          </p:txBody>
        </p:sp>
        <p:sp>
          <p:nvSpPr>
            <p:cNvPr id="149600" name="Text Box 54">
              <a:extLst>
                <a:ext uri="{FF2B5EF4-FFF2-40B4-BE49-F238E27FC236}">
                  <a16:creationId xmlns:a16="http://schemas.microsoft.com/office/drawing/2014/main" id="{6B84C73A-6BA7-FD86-F376-4E23375ECAD3}"/>
                </a:ext>
              </a:extLst>
            </p:cNvPr>
            <p:cNvSpPr txBox="1">
              <a:spLocks noChangeArrowheads="1"/>
            </p:cNvSpPr>
            <p:nvPr/>
          </p:nvSpPr>
          <p:spPr bwMode="auto">
            <a:xfrm>
              <a:off x="464" y="2473"/>
              <a:ext cx="789" cy="407"/>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200" dirty="0" err="1">
                  <a:solidFill>
                    <a:srgbClr val="CCECFF"/>
                  </a:solidFill>
                  <a:latin typeface="Pyidaungsu" panose="020B0502040204020203" pitchFamily="34" charset="0"/>
                  <a:cs typeface="Pyidaungsu" panose="020B0502040204020203" pitchFamily="34" charset="0"/>
                </a:rPr>
                <a:t>နောက်ဆုံးသောကာလ</a:t>
              </a:r>
              <a:r>
                <a:rPr lang="en-US" altLang="en-US" sz="1200" dirty="0">
                  <a:solidFill>
                    <a:srgbClr val="CCECFF"/>
                  </a:solidFill>
                  <a:latin typeface="Pyidaungsu" panose="020B0502040204020203" pitchFamily="34" charset="0"/>
                  <a:cs typeface="Pyidaungsu" panose="020B0502040204020203" pitchFamily="34" charset="0"/>
                </a:rPr>
                <a:t>၏ </a:t>
              </a:r>
              <a:r>
                <a:rPr lang="en-US" altLang="en-US" sz="1200" dirty="0" err="1">
                  <a:solidFill>
                    <a:srgbClr val="CCECFF"/>
                  </a:solidFill>
                  <a:latin typeface="Pyidaungsu" panose="020B0502040204020203" pitchFamily="34" charset="0"/>
                  <a:cs typeface="Pyidaungsu" panose="020B0502040204020203" pitchFamily="34" charset="0"/>
                </a:rPr>
                <a:t>အဖြစ်အပျက်များ</a:t>
              </a:r>
              <a:endParaRPr lang="en-US" altLang="en-US" sz="1200" dirty="0">
                <a:solidFill>
                  <a:srgbClr val="CCECFF"/>
                </a:solidFill>
                <a:latin typeface="Pyidaungsu" panose="020B0502040204020203" pitchFamily="34" charset="0"/>
                <a:cs typeface="Pyidaungsu" panose="020B0502040204020203" pitchFamily="34" charset="0"/>
              </a:endParaRPr>
            </a:p>
          </p:txBody>
        </p:sp>
        <p:sp>
          <p:nvSpPr>
            <p:cNvPr id="149601" name="Text Box 55">
              <a:extLst>
                <a:ext uri="{FF2B5EF4-FFF2-40B4-BE49-F238E27FC236}">
                  <a16:creationId xmlns:a16="http://schemas.microsoft.com/office/drawing/2014/main" id="{66FA1DF0-776F-476F-485C-223E8ACA64C5}"/>
                </a:ext>
              </a:extLst>
            </p:cNvPr>
            <p:cNvSpPr txBox="1">
              <a:spLocks noChangeArrowheads="1"/>
            </p:cNvSpPr>
            <p:nvPr/>
          </p:nvSpPr>
          <p:spPr bwMode="auto">
            <a:xfrm>
              <a:off x="398" y="3122"/>
              <a:ext cx="902" cy="23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800" dirty="0">
                  <a:solidFill>
                    <a:srgbClr val="FFFF00"/>
                  </a:solidFill>
                  <a:latin typeface="Pyidaungsu" panose="020B0502040204020203" pitchFamily="34" charset="0"/>
                  <a:cs typeface="Pyidaungsu" panose="020B0502040204020203" pitchFamily="34" charset="0"/>
                </a:rPr>
                <a:t>၁:၁၀</a:t>
              </a:r>
            </a:p>
          </p:txBody>
        </p:sp>
      </p:grpSp>
      <p:grpSp>
        <p:nvGrpSpPr>
          <p:cNvPr id="149521" name="Group 56">
            <a:extLst>
              <a:ext uri="{FF2B5EF4-FFF2-40B4-BE49-F238E27FC236}">
                <a16:creationId xmlns:a16="http://schemas.microsoft.com/office/drawing/2014/main" id="{84771509-9B02-EDBF-940D-C3EBF0381D0A}"/>
              </a:ext>
            </a:extLst>
          </p:cNvPr>
          <p:cNvGrpSpPr>
            <a:grpSpLocks/>
          </p:cNvGrpSpPr>
          <p:nvPr/>
        </p:nvGrpSpPr>
        <p:grpSpPr bwMode="auto">
          <a:xfrm>
            <a:off x="1824038" y="3506788"/>
            <a:ext cx="1431925" cy="1822450"/>
            <a:chOff x="1149" y="2209"/>
            <a:chExt cx="902" cy="1148"/>
          </a:xfrm>
        </p:grpSpPr>
        <p:sp>
          <p:nvSpPr>
            <p:cNvPr id="149594" name="AutoShape 57">
              <a:extLst>
                <a:ext uri="{FF2B5EF4-FFF2-40B4-BE49-F238E27FC236}">
                  <a16:creationId xmlns:a16="http://schemas.microsoft.com/office/drawing/2014/main" id="{65BE2926-A8AF-6608-3E09-790C118CB330}"/>
                </a:ext>
              </a:extLst>
            </p:cNvPr>
            <p:cNvSpPr>
              <a:spLocks noChangeArrowheads="1"/>
            </p:cNvSpPr>
            <p:nvPr/>
          </p:nvSpPr>
          <p:spPr bwMode="auto">
            <a:xfrm>
              <a:off x="1272" y="2209"/>
              <a:ext cx="667" cy="880"/>
            </a:xfrm>
            <a:prstGeom prst="roundRect">
              <a:avLst>
                <a:gd name="adj" fmla="val 16667"/>
              </a:avLst>
            </a:prstGeom>
            <a:solidFill>
              <a:srgbClr val="1822CD"/>
            </a:solidFill>
            <a:ln w="38100">
              <a:solidFill>
                <a:schemeClr val="tx1"/>
              </a:solidFill>
              <a:round/>
              <a:headEnd/>
              <a:tailEnd/>
            </a:ln>
            <a:effectLst>
              <a:outerShdw dist="74053" dir="1857825"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9595" name="Text Box 58">
              <a:extLst>
                <a:ext uri="{FF2B5EF4-FFF2-40B4-BE49-F238E27FC236}">
                  <a16:creationId xmlns:a16="http://schemas.microsoft.com/office/drawing/2014/main" id="{224A423F-4B5E-E2D4-33EE-2816DCB79F79}"/>
                </a:ext>
              </a:extLst>
            </p:cNvPr>
            <p:cNvSpPr txBox="1">
              <a:spLocks noChangeArrowheads="1"/>
            </p:cNvSpPr>
            <p:nvPr/>
          </p:nvSpPr>
          <p:spPr bwMode="auto">
            <a:xfrm>
              <a:off x="1211" y="2232"/>
              <a:ext cx="789" cy="165"/>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100" dirty="0">
                  <a:solidFill>
                    <a:srgbClr val="FFFF00"/>
                  </a:solidFill>
                  <a:latin typeface="Pyidaungsu" panose="020B0502040204020203" pitchFamily="34" charset="0"/>
                  <a:cs typeface="Pyidaungsu" panose="020B0502040204020203" pitchFamily="34" charset="0"/>
                </a:rPr>
                <a:t>၂သက် </a:t>
              </a:r>
            </a:p>
          </p:txBody>
        </p:sp>
        <p:sp>
          <p:nvSpPr>
            <p:cNvPr id="149596" name="Text Box 59">
              <a:extLst>
                <a:ext uri="{FF2B5EF4-FFF2-40B4-BE49-F238E27FC236}">
                  <a16:creationId xmlns:a16="http://schemas.microsoft.com/office/drawing/2014/main" id="{251A8CFB-A2A6-FFC2-AB93-DCA47DE20E3C}"/>
                </a:ext>
              </a:extLst>
            </p:cNvPr>
            <p:cNvSpPr txBox="1">
              <a:spLocks noChangeArrowheads="1"/>
            </p:cNvSpPr>
            <p:nvPr/>
          </p:nvSpPr>
          <p:spPr bwMode="auto">
            <a:xfrm>
              <a:off x="1205" y="2436"/>
              <a:ext cx="789" cy="407"/>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200" dirty="0" err="1">
                  <a:solidFill>
                    <a:srgbClr val="CCECFF"/>
                  </a:solidFill>
                  <a:latin typeface="Pyidaungsu" panose="020B0502040204020203" pitchFamily="34" charset="0"/>
                  <a:cs typeface="Pyidaungsu" panose="020B0502040204020203" pitchFamily="34" charset="0"/>
                </a:rPr>
                <a:t>ထာဝရဘုရား</a:t>
              </a:r>
              <a:r>
                <a:rPr lang="en-US" altLang="en-US" sz="1200" dirty="0">
                  <a:solidFill>
                    <a:srgbClr val="CCECFF"/>
                  </a:solidFill>
                  <a:latin typeface="Pyidaungsu" panose="020B0502040204020203" pitchFamily="34" charset="0"/>
                  <a:cs typeface="Pyidaungsu" panose="020B0502040204020203" pitchFamily="34" charset="0"/>
                </a:rPr>
                <a:t>၏ </a:t>
              </a:r>
              <a:r>
                <a:rPr lang="en-US" altLang="en-US" sz="1200" dirty="0" err="1">
                  <a:solidFill>
                    <a:srgbClr val="CCECFF"/>
                  </a:solidFill>
                  <a:latin typeface="Pyidaungsu" panose="020B0502040204020203" pitchFamily="34" charset="0"/>
                  <a:cs typeface="Pyidaungsu" panose="020B0502040204020203" pitchFamily="34" charset="0"/>
                </a:rPr>
                <a:t>နေ့ရက</a:t>
              </a:r>
              <a:r>
                <a:rPr lang="en-US" altLang="en-US" sz="1200" dirty="0">
                  <a:solidFill>
                    <a:srgbClr val="CCECFF"/>
                  </a:solidFill>
                  <a:latin typeface="Pyidaungsu" panose="020B0502040204020203" pitchFamily="34" charset="0"/>
                  <a:cs typeface="Pyidaungsu" panose="020B0502040204020203" pitchFamily="34" charset="0"/>
                </a:rPr>
                <a:t>် </a:t>
              </a:r>
              <a:r>
                <a:rPr lang="en-US" altLang="en-US" sz="1200" dirty="0" err="1">
                  <a:solidFill>
                    <a:srgbClr val="CCECFF"/>
                  </a:solidFill>
                  <a:latin typeface="Pyidaungsu" panose="020B0502040204020203" pitchFamily="34" charset="0"/>
                  <a:cs typeface="Pyidaungsu" panose="020B0502040204020203" pitchFamily="34" charset="0"/>
                </a:rPr>
                <a:t>ရောက်ရှိလာခြင်း</a:t>
              </a:r>
              <a:endParaRPr lang="en-US" altLang="en-US" sz="1200" dirty="0">
                <a:solidFill>
                  <a:srgbClr val="CCECFF"/>
                </a:solidFill>
                <a:latin typeface="Pyidaungsu" panose="020B0502040204020203" pitchFamily="34" charset="0"/>
                <a:cs typeface="Pyidaungsu" panose="020B0502040204020203" pitchFamily="34" charset="0"/>
              </a:endParaRPr>
            </a:p>
          </p:txBody>
        </p:sp>
        <p:sp>
          <p:nvSpPr>
            <p:cNvPr id="149597" name="Text Box 60">
              <a:extLst>
                <a:ext uri="{FF2B5EF4-FFF2-40B4-BE49-F238E27FC236}">
                  <a16:creationId xmlns:a16="http://schemas.microsoft.com/office/drawing/2014/main" id="{4983380A-AD1B-5097-8B3F-2641FA1346D9}"/>
                </a:ext>
              </a:extLst>
            </p:cNvPr>
            <p:cNvSpPr txBox="1">
              <a:spLocks noChangeArrowheads="1"/>
            </p:cNvSpPr>
            <p:nvPr/>
          </p:nvSpPr>
          <p:spPr bwMode="auto">
            <a:xfrm>
              <a:off x="1149" y="3124"/>
              <a:ext cx="902" cy="23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800" dirty="0">
                  <a:solidFill>
                    <a:srgbClr val="FFFF00"/>
                  </a:solidFill>
                  <a:latin typeface="Pyidaungsu" panose="020B0502040204020203" pitchFamily="34" charset="0"/>
                  <a:cs typeface="Pyidaungsu" panose="020B0502040204020203" pitchFamily="34" charset="0"/>
                </a:rPr>
                <a:t>၃:၅</a:t>
              </a:r>
            </a:p>
          </p:txBody>
        </p:sp>
      </p:grpSp>
      <p:grpSp>
        <p:nvGrpSpPr>
          <p:cNvPr id="149522" name="Group 61">
            <a:extLst>
              <a:ext uri="{FF2B5EF4-FFF2-40B4-BE49-F238E27FC236}">
                <a16:creationId xmlns:a16="http://schemas.microsoft.com/office/drawing/2014/main" id="{44F00B74-DE47-E144-D8BB-9A9EB093B339}"/>
              </a:ext>
            </a:extLst>
          </p:cNvPr>
          <p:cNvGrpSpPr>
            <a:grpSpLocks/>
          </p:cNvGrpSpPr>
          <p:nvPr/>
        </p:nvGrpSpPr>
        <p:grpSpPr bwMode="auto">
          <a:xfrm>
            <a:off x="3079750" y="3487738"/>
            <a:ext cx="1431925" cy="1819275"/>
            <a:chOff x="1940" y="2213"/>
            <a:chExt cx="902" cy="1146"/>
          </a:xfrm>
        </p:grpSpPr>
        <p:sp>
          <p:nvSpPr>
            <p:cNvPr id="149590" name="AutoShape 62">
              <a:extLst>
                <a:ext uri="{FF2B5EF4-FFF2-40B4-BE49-F238E27FC236}">
                  <a16:creationId xmlns:a16="http://schemas.microsoft.com/office/drawing/2014/main" id="{E8631078-20E7-04A7-A590-99F149B494C4}"/>
                </a:ext>
              </a:extLst>
            </p:cNvPr>
            <p:cNvSpPr>
              <a:spLocks noChangeArrowheads="1"/>
            </p:cNvSpPr>
            <p:nvPr/>
          </p:nvSpPr>
          <p:spPr bwMode="auto">
            <a:xfrm>
              <a:off x="2044" y="2213"/>
              <a:ext cx="667" cy="880"/>
            </a:xfrm>
            <a:prstGeom prst="roundRect">
              <a:avLst>
                <a:gd name="adj" fmla="val 16667"/>
              </a:avLst>
            </a:prstGeom>
            <a:solidFill>
              <a:srgbClr val="1822CD"/>
            </a:solidFill>
            <a:ln w="38100">
              <a:solidFill>
                <a:schemeClr val="tx1"/>
              </a:solidFill>
              <a:round/>
              <a:headEnd/>
              <a:tailEnd/>
            </a:ln>
            <a:effectLst>
              <a:outerShdw dist="74053" dir="1857825"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9591" name="Text Box 63">
              <a:extLst>
                <a:ext uri="{FF2B5EF4-FFF2-40B4-BE49-F238E27FC236}">
                  <a16:creationId xmlns:a16="http://schemas.microsoft.com/office/drawing/2014/main" id="{B0413DAA-F2A4-BAC6-BF09-040AF34D30B8}"/>
                </a:ext>
              </a:extLst>
            </p:cNvPr>
            <p:cNvSpPr txBox="1">
              <a:spLocks noChangeArrowheads="1"/>
            </p:cNvSpPr>
            <p:nvPr/>
          </p:nvSpPr>
          <p:spPr bwMode="auto">
            <a:xfrm>
              <a:off x="1983" y="2433"/>
              <a:ext cx="789" cy="407"/>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200" dirty="0" err="1">
                  <a:solidFill>
                    <a:srgbClr val="CCECFF"/>
                  </a:solidFill>
                  <a:latin typeface="Pyidaungsu" panose="020B0502040204020203" pitchFamily="34" charset="0"/>
                  <a:cs typeface="Pyidaungsu" panose="020B0502040204020203" pitchFamily="34" charset="0"/>
                </a:rPr>
                <a:t>အသင်းတော်တွင</a:t>
              </a:r>
              <a:r>
                <a:rPr lang="en-US" altLang="en-US" sz="1200" dirty="0">
                  <a:solidFill>
                    <a:srgbClr val="CCECFF"/>
                  </a:solidFill>
                  <a:latin typeface="Pyidaungsu" panose="020B0502040204020203" pitchFamily="34" charset="0"/>
                  <a:cs typeface="Pyidaungsu" panose="020B0502040204020203" pitchFamily="34" charset="0"/>
                </a:rPr>
                <a:t>် </a:t>
              </a:r>
              <a:r>
                <a:rPr lang="en-US" altLang="en-US" sz="1200" dirty="0" err="1">
                  <a:solidFill>
                    <a:srgbClr val="CCECFF"/>
                  </a:solidFill>
                  <a:latin typeface="Pyidaungsu" panose="020B0502040204020203" pitchFamily="34" charset="0"/>
                  <a:cs typeface="Pyidaungsu" panose="020B0502040204020203" pitchFamily="34" charset="0"/>
                </a:rPr>
                <a:t>အစီအစဉ်တကျရှိခြင်း</a:t>
              </a:r>
              <a:endParaRPr lang="en-US" altLang="en-US" sz="1200" dirty="0">
                <a:solidFill>
                  <a:srgbClr val="CCECFF"/>
                </a:solidFill>
                <a:latin typeface="Pyidaungsu" panose="020B0502040204020203" pitchFamily="34" charset="0"/>
                <a:cs typeface="Pyidaungsu" panose="020B0502040204020203" pitchFamily="34" charset="0"/>
              </a:endParaRPr>
            </a:p>
          </p:txBody>
        </p:sp>
        <p:sp>
          <p:nvSpPr>
            <p:cNvPr id="149592" name="Text Box 64">
              <a:extLst>
                <a:ext uri="{FF2B5EF4-FFF2-40B4-BE49-F238E27FC236}">
                  <a16:creationId xmlns:a16="http://schemas.microsoft.com/office/drawing/2014/main" id="{B90E984F-565D-1188-11EA-790C341613F0}"/>
                </a:ext>
              </a:extLst>
            </p:cNvPr>
            <p:cNvSpPr txBox="1">
              <a:spLocks noChangeArrowheads="1"/>
            </p:cNvSpPr>
            <p:nvPr/>
          </p:nvSpPr>
          <p:spPr bwMode="auto">
            <a:xfrm>
              <a:off x="1992" y="2246"/>
              <a:ext cx="789" cy="174"/>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200" dirty="0">
                  <a:solidFill>
                    <a:srgbClr val="FFFF00"/>
                  </a:solidFill>
                  <a:latin typeface="Pyidaungsu" panose="020B0502040204020203" pitchFamily="34" charset="0"/>
                  <a:cs typeface="Pyidaungsu" panose="020B0502040204020203" pitchFamily="34" charset="0"/>
                </a:rPr>
                <a:t>၁တိ</a:t>
              </a:r>
            </a:p>
          </p:txBody>
        </p:sp>
        <p:sp>
          <p:nvSpPr>
            <p:cNvPr id="149593" name="Text Box 65">
              <a:extLst>
                <a:ext uri="{FF2B5EF4-FFF2-40B4-BE49-F238E27FC236}">
                  <a16:creationId xmlns:a16="http://schemas.microsoft.com/office/drawing/2014/main" id="{DCBA981A-ABBC-D16F-BC2A-B387B3B70FAD}"/>
                </a:ext>
              </a:extLst>
            </p:cNvPr>
            <p:cNvSpPr txBox="1">
              <a:spLocks noChangeArrowheads="1"/>
            </p:cNvSpPr>
            <p:nvPr/>
          </p:nvSpPr>
          <p:spPr bwMode="auto">
            <a:xfrm>
              <a:off x="1940" y="3126"/>
              <a:ext cx="902" cy="23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800" dirty="0">
                  <a:solidFill>
                    <a:srgbClr val="FFFF00"/>
                  </a:solidFill>
                  <a:latin typeface="Pyidaungsu" panose="020B0502040204020203" pitchFamily="34" charset="0"/>
                  <a:cs typeface="Pyidaungsu" panose="020B0502040204020203" pitchFamily="34" charset="0"/>
                </a:rPr>
                <a:t>၃:၉</a:t>
              </a:r>
            </a:p>
          </p:txBody>
        </p:sp>
      </p:grpSp>
      <p:grpSp>
        <p:nvGrpSpPr>
          <p:cNvPr id="149523" name="Group 66">
            <a:extLst>
              <a:ext uri="{FF2B5EF4-FFF2-40B4-BE49-F238E27FC236}">
                <a16:creationId xmlns:a16="http://schemas.microsoft.com/office/drawing/2014/main" id="{5708D63D-DDB2-D544-606F-52879E0A47C9}"/>
              </a:ext>
            </a:extLst>
          </p:cNvPr>
          <p:cNvGrpSpPr>
            <a:grpSpLocks/>
          </p:cNvGrpSpPr>
          <p:nvPr/>
        </p:nvGrpSpPr>
        <p:grpSpPr bwMode="auto">
          <a:xfrm>
            <a:off x="4294188" y="3487738"/>
            <a:ext cx="1431925" cy="1839912"/>
            <a:chOff x="2705" y="2197"/>
            <a:chExt cx="902" cy="1159"/>
          </a:xfrm>
        </p:grpSpPr>
        <p:sp>
          <p:nvSpPr>
            <p:cNvPr id="149586" name="AutoShape 67">
              <a:extLst>
                <a:ext uri="{FF2B5EF4-FFF2-40B4-BE49-F238E27FC236}">
                  <a16:creationId xmlns:a16="http://schemas.microsoft.com/office/drawing/2014/main" id="{A06FD727-21B8-01A8-A489-C99A0889A0E9}"/>
                </a:ext>
              </a:extLst>
            </p:cNvPr>
            <p:cNvSpPr>
              <a:spLocks noChangeArrowheads="1"/>
            </p:cNvSpPr>
            <p:nvPr/>
          </p:nvSpPr>
          <p:spPr bwMode="auto">
            <a:xfrm>
              <a:off x="2806" y="2197"/>
              <a:ext cx="667" cy="880"/>
            </a:xfrm>
            <a:prstGeom prst="roundRect">
              <a:avLst>
                <a:gd name="adj" fmla="val 16667"/>
              </a:avLst>
            </a:prstGeom>
            <a:solidFill>
              <a:srgbClr val="1822CD"/>
            </a:solidFill>
            <a:ln w="38100">
              <a:solidFill>
                <a:schemeClr val="tx1"/>
              </a:solidFill>
              <a:round/>
              <a:headEnd/>
              <a:tailEnd/>
            </a:ln>
            <a:effectLst>
              <a:outerShdw dist="74053" dir="1857825"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9587" name="Text Box 68">
              <a:extLst>
                <a:ext uri="{FF2B5EF4-FFF2-40B4-BE49-F238E27FC236}">
                  <a16:creationId xmlns:a16="http://schemas.microsoft.com/office/drawing/2014/main" id="{54AF3487-F787-967D-0A30-575A6C294558}"/>
                </a:ext>
              </a:extLst>
            </p:cNvPr>
            <p:cNvSpPr txBox="1">
              <a:spLocks noChangeArrowheads="1"/>
            </p:cNvSpPr>
            <p:nvPr/>
          </p:nvSpPr>
          <p:spPr bwMode="auto">
            <a:xfrm>
              <a:off x="2727" y="2232"/>
              <a:ext cx="789" cy="174"/>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200" dirty="0">
                  <a:solidFill>
                    <a:srgbClr val="FFFF00"/>
                  </a:solidFill>
                  <a:latin typeface="Pyidaungsu" panose="020B0502040204020203" pitchFamily="34" charset="0"/>
                  <a:cs typeface="Pyidaungsu" panose="020B0502040204020203" pitchFamily="34" charset="0"/>
                </a:rPr>
                <a:t>၂တိ</a:t>
              </a:r>
            </a:p>
          </p:txBody>
        </p:sp>
        <p:sp>
          <p:nvSpPr>
            <p:cNvPr id="149588" name="Text Box 69">
              <a:extLst>
                <a:ext uri="{FF2B5EF4-FFF2-40B4-BE49-F238E27FC236}">
                  <a16:creationId xmlns:a16="http://schemas.microsoft.com/office/drawing/2014/main" id="{928C9356-8E1D-A017-632A-E6F535A9898A}"/>
                </a:ext>
              </a:extLst>
            </p:cNvPr>
            <p:cNvSpPr txBox="1">
              <a:spLocks noChangeArrowheads="1"/>
            </p:cNvSpPr>
            <p:nvPr/>
          </p:nvSpPr>
          <p:spPr bwMode="auto">
            <a:xfrm>
              <a:off x="2753" y="2470"/>
              <a:ext cx="792" cy="407"/>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200" dirty="0" err="1">
                  <a:solidFill>
                    <a:srgbClr val="CCECFF"/>
                  </a:solidFill>
                  <a:latin typeface="Pyidaungsu" panose="020B0502040204020203" pitchFamily="34" charset="0"/>
                  <a:cs typeface="Pyidaungsu" panose="020B0502040204020203" pitchFamily="34" charset="0"/>
                </a:rPr>
                <a:t>ဧဝံဂေလိတရားကို</a:t>
              </a:r>
              <a:r>
                <a:rPr lang="en-US" altLang="en-US" sz="1200" dirty="0">
                  <a:solidFill>
                    <a:srgbClr val="CCECFF"/>
                  </a:solidFill>
                  <a:latin typeface="Pyidaungsu" panose="020B0502040204020203" pitchFamily="34" charset="0"/>
                  <a:cs typeface="Pyidaungsu" panose="020B0502040204020203" pitchFamily="34" charset="0"/>
                </a:rPr>
                <a:t> စောင့်</a:t>
              </a:r>
              <a:r>
                <a:rPr lang="en-US" altLang="en-US" sz="1200" dirty="0" err="1">
                  <a:solidFill>
                    <a:srgbClr val="CCECFF"/>
                  </a:solidFill>
                  <a:latin typeface="Pyidaungsu" panose="020B0502040204020203" pitchFamily="34" charset="0"/>
                  <a:cs typeface="Pyidaungsu" panose="020B0502040204020203" pitchFamily="34" charset="0"/>
                </a:rPr>
                <a:t>ရှောက်ပ</a:t>
              </a:r>
              <a:r>
                <a:rPr lang="en-US" altLang="en-US" sz="1200" dirty="0">
                  <a:solidFill>
                    <a:srgbClr val="CCECFF"/>
                  </a:solidFill>
                  <a:latin typeface="Pyidaungsu" panose="020B0502040204020203" pitchFamily="34" charset="0"/>
                  <a:cs typeface="Pyidaungsu" panose="020B0502040204020203" pitchFamily="34" charset="0"/>
                </a:rPr>
                <a:t>ါ၊ </a:t>
              </a:r>
              <a:r>
                <a:rPr lang="en-US" altLang="en-US" sz="1200" dirty="0" err="1">
                  <a:solidFill>
                    <a:srgbClr val="CCECFF"/>
                  </a:solidFill>
                  <a:latin typeface="Pyidaungsu" panose="020B0502040204020203" pitchFamily="34" charset="0"/>
                  <a:cs typeface="Pyidaungsu" panose="020B0502040204020203" pitchFamily="34" charset="0"/>
                </a:rPr>
                <a:t>ဟောပြောပ</a:t>
              </a:r>
              <a:r>
                <a:rPr lang="en-US" altLang="en-US" sz="1200" dirty="0">
                  <a:solidFill>
                    <a:srgbClr val="CCECFF"/>
                  </a:solidFill>
                  <a:latin typeface="Pyidaungsu" panose="020B0502040204020203" pitchFamily="34" charset="0"/>
                  <a:cs typeface="Pyidaungsu" panose="020B0502040204020203" pitchFamily="34" charset="0"/>
                </a:rPr>
                <a:t>ါ</a:t>
              </a:r>
            </a:p>
          </p:txBody>
        </p:sp>
        <p:sp>
          <p:nvSpPr>
            <p:cNvPr id="149589" name="Text Box 70">
              <a:extLst>
                <a:ext uri="{FF2B5EF4-FFF2-40B4-BE49-F238E27FC236}">
                  <a16:creationId xmlns:a16="http://schemas.microsoft.com/office/drawing/2014/main" id="{2F8A4202-E76B-97A7-6F16-AF3EA4C9F9CE}"/>
                </a:ext>
              </a:extLst>
            </p:cNvPr>
            <p:cNvSpPr txBox="1">
              <a:spLocks noChangeArrowheads="1"/>
            </p:cNvSpPr>
            <p:nvPr/>
          </p:nvSpPr>
          <p:spPr bwMode="auto">
            <a:xfrm>
              <a:off x="2705" y="3123"/>
              <a:ext cx="902" cy="23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800" dirty="0">
                  <a:solidFill>
                    <a:srgbClr val="FFFF00"/>
                  </a:solidFill>
                  <a:latin typeface="Pyidaungsu" panose="020B0502040204020203" pitchFamily="34" charset="0"/>
                  <a:cs typeface="Pyidaungsu" panose="020B0502040204020203" pitchFamily="34" charset="0"/>
                </a:rPr>
                <a:t>၁:၁၃</a:t>
              </a:r>
            </a:p>
          </p:txBody>
        </p:sp>
      </p:grpSp>
      <p:grpSp>
        <p:nvGrpSpPr>
          <p:cNvPr id="149524" name="Group 71">
            <a:extLst>
              <a:ext uri="{FF2B5EF4-FFF2-40B4-BE49-F238E27FC236}">
                <a16:creationId xmlns:a16="http://schemas.microsoft.com/office/drawing/2014/main" id="{A3303A83-537A-8BB8-6767-21B201617CCD}"/>
              </a:ext>
            </a:extLst>
          </p:cNvPr>
          <p:cNvGrpSpPr>
            <a:grpSpLocks/>
          </p:cNvGrpSpPr>
          <p:nvPr/>
        </p:nvGrpSpPr>
        <p:grpSpPr bwMode="auto">
          <a:xfrm>
            <a:off x="5513388" y="3509963"/>
            <a:ext cx="1431925" cy="1816100"/>
            <a:chOff x="3473" y="2211"/>
            <a:chExt cx="902" cy="1144"/>
          </a:xfrm>
        </p:grpSpPr>
        <p:sp>
          <p:nvSpPr>
            <p:cNvPr id="149582" name="AutoShape 72">
              <a:extLst>
                <a:ext uri="{FF2B5EF4-FFF2-40B4-BE49-F238E27FC236}">
                  <a16:creationId xmlns:a16="http://schemas.microsoft.com/office/drawing/2014/main" id="{953A4D78-FA94-021D-BF28-0106E3EA0DD2}"/>
                </a:ext>
              </a:extLst>
            </p:cNvPr>
            <p:cNvSpPr>
              <a:spLocks noChangeArrowheads="1"/>
            </p:cNvSpPr>
            <p:nvPr/>
          </p:nvSpPr>
          <p:spPr bwMode="auto">
            <a:xfrm>
              <a:off x="3568" y="2211"/>
              <a:ext cx="667" cy="880"/>
            </a:xfrm>
            <a:prstGeom prst="roundRect">
              <a:avLst>
                <a:gd name="adj" fmla="val 16667"/>
              </a:avLst>
            </a:prstGeom>
            <a:solidFill>
              <a:srgbClr val="1822CD"/>
            </a:solidFill>
            <a:ln w="38100">
              <a:solidFill>
                <a:schemeClr val="tx1"/>
              </a:solidFill>
              <a:round/>
              <a:headEnd/>
              <a:tailEnd/>
            </a:ln>
            <a:effectLst>
              <a:outerShdw dist="74053" dir="1857825"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9583" name="Text Box 73">
              <a:extLst>
                <a:ext uri="{FF2B5EF4-FFF2-40B4-BE49-F238E27FC236}">
                  <a16:creationId xmlns:a16="http://schemas.microsoft.com/office/drawing/2014/main" id="{0B561F21-7A29-E507-6AF7-531C22AA6BB0}"/>
                </a:ext>
              </a:extLst>
            </p:cNvPr>
            <p:cNvSpPr txBox="1">
              <a:spLocks noChangeArrowheads="1"/>
            </p:cNvSpPr>
            <p:nvPr/>
          </p:nvSpPr>
          <p:spPr bwMode="auto">
            <a:xfrm>
              <a:off x="3497" y="2232"/>
              <a:ext cx="789" cy="174"/>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200" dirty="0" err="1">
                  <a:solidFill>
                    <a:srgbClr val="FFFF00"/>
                  </a:solidFill>
                  <a:latin typeface="Pyidaungsu" panose="020B0502040204020203" pitchFamily="34" charset="0"/>
                  <a:cs typeface="Pyidaungsu" panose="020B0502040204020203" pitchFamily="34" charset="0"/>
                </a:rPr>
                <a:t>တိတု</a:t>
              </a:r>
              <a:endParaRPr lang="en-US" altLang="en-US" sz="1200" dirty="0">
                <a:solidFill>
                  <a:srgbClr val="FFFF00"/>
                </a:solidFill>
                <a:latin typeface="Pyidaungsu" panose="020B0502040204020203" pitchFamily="34" charset="0"/>
                <a:cs typeface="Pyidaungsu" panose="020B0502040204020203" pitchFamily="34" charset="0"/>
              </a:endParaRPr>
            </a:p>
          </p:txBody>
        </p:sp>
        <p:sp>
          <p:nvSpPr>
            <p:cNvPr id="149584" name="Text Box 74">
              <a:extLst>
                <a:ext uri="{FF2B5EF4-FFF2-40B4-BE49-F238E27FC236}">
                  <a16:creationId xmlns:a16="http://schemas.microsoft.com/office/drawing/2014/main" id="{375A6A17-2858-1740-5490-44E09E8266C0}"/>
                </a:ext>
              </a:extLst>
            </p:cNvPr>
            <p:cNvSpPr txBox="1">
              <a:spLocks noChangeArrowheads="1"/>
            </p:cNvSpPr>
            <p:nvPr/>
          </p:nvSpPr>
          <p:spPr bwMode="auto">
            <a:xfrm>
              <a:off x="3516" y="2433"/>
              <a:ext cx="789" cy="407"/>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200" dirty="0" err="1">
                  <a:solidFill>
                    <a:srgbClr val="CCECFF"/>
                  </a:solidFill>
                  <a:latin typeface="Pyidaungsu" panose="020B0502040204020203" pitchFamily="34" charset="0"/>
                  <a:cs typeface="Pyidaungsu" panose="020B0502040204020203" pitchFamily="34" charset="0"/>
                </a:rPr>
                <a:t>သင်းထောက်များ</a:t>
              </a:r>
              <a:r>
                <a:rPr lang="en-US" altLang="en-US" sz="1200" dirty="0">
                  <a:solidFill>
                    <a:srgbClr val="CCECFF"/>
                  </a:solidFill>
                  <a:latin typeface="Pyidaungsu" panose="020B0502040204020203" pitchFamily="34" charset="0"/>
                  <a:cs typeface="Pyidaungsu" panose="020B0502040204020203" pitchFamily="34" charset="0"/>
                </a:rPr>
                <a:t>၏ </a:t>
              </a:r>
              <a:r>
                <a:rPr lang="en-US" altLang="en-US" sz="1200" dirty="0" err="1">
                  <a:solidFill>
                    <a:srgbClr val="CCECFF"/>
                  </a:solidFill>
                  <a:latin typeface="Pyidaungsu" panose="020B0502040204020203" pitchFamily="34" charset="0"/>
                  <a:cs typeface="Pyidaungsu" panose="020B0502040204020203" pitchFamily="34" charset="0"/>
                </a:rPr>
                <a:t>အရည်အချင်းများ</a:t>
              </a:r>
              <a:endParaRPr lang="en-US" altLang="en-US" sz="1200" dirty="0">
                <a:solidFill>
                  <a:srgbClr val="CCECFF"/>
                </a:solidFill>
                <a:latin typeface="Pyidaungsu" panose="020B0502040204020203" pitchFamily="34" charset="0"/>
                <a:cs typeface="Pyidaungsu" panose="020B0502040204020203" pitchFamily="34" charset="0"/>
              </a:endParaRPr>
            </a:p>
          </p:txBody>
        </p:sp>
        <p:sp>
          <p:nvSpPr>
            <p:cNvPr id="149585" name="Text Box 75">
              <a:extLst>
                <a:ext uri="{FF2B5EF4-FFF2-40B4-BE49-F238E27FC236}">
                  <a16:creationId xmlns:a16="http://schemas.microsoft.com/office/drawing/2014/main" id="{42F9B2E5-6E1B-ED49-26CD-90C0E1AD1D72}"/>
                </a:ext>
              </a:extLst>
            </p:cNvPr>
            <p:cNvSpPr txBox="1">
              <a:spLocks noChangeArrowheads="1"/>
            </p:cNvSpPr>
            <p:nvPr/>
          </p:nvSpPr>
          <p:spPr bwMode="auto">
            <a:xfrm>
              <a:off x="3473" y="3122"/>
              <a:ext cx="902" cy="23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800" dirty="0">
                  <a:solidFill>
                    <a:srgbClr val="FFFF00"/>
                  </a:solidFill>
                  <a:latin typeface="Pyidaungsu" panose="020B0502040204020203" pitchFamily="34" charset="0"/>
                  <a:cs typeface="Pyidaungsu" panose="020B0502040204020203" pitchFamily="34" charset="0"/>
                </a:rPr>
                <a:t>၂:၁-၂</a:t>
              </a:r>
            </a:p>
          </p:txBody>
        </p:sp>
      </p:grpSp>
      <p:grpSp>
        <p:nvGrpSpPr>
          <p:cNvPr id="149525" name="Group 76">
            <a:extLst>
              <a:ext uri="{FF2B5EF4-FFF2-40B4-BE49-F238E27FC236}">
                <a16:creationId xmlns:a16="http://schemas.microsoft.com/office/drawing/2014/main" id="{C22F497A-7884-04E3-6845-2E5866058D07}"/>
              </a:ext>
            </a:extLst>
          </p:cNvPr>
          <p:cNvGrpSpPr>
            <a:grpSpLocks/>
          </p:cNvGrpSpPr>
          <p:nvPr/>
        </p:nvGrpSpPr>
        <p:grpSpPr bwMode="auto">
          <a:xfrm>
            <a:off x="6742113" y="3519488"/>
            <a:ext cx="1431925" cy="1779587"/>
            <a:chOff x="4247" y="2217"/>
            <a:chExt cx="902" cy="1121"/>
          </a:xfrm>
        </p:grpSpPr>
        <p:sp>
          <p:nvSpPr>
            <p:cNvPr id="149578" name="AutoShape 77">
              <a:extLst>
                <a:ext uri="{FF2B5EF4-FFF2-40B4-BE49-F238E27FC236}">
                  <a16:creationId xmlns:a16="http://schemas.microsoft.com/office/drawing/2014/main" id="{DB69AAD8-8C19-C556-549D-222A10C9F130}"/>
                </a:ext>
              </a:extLst>
            </p:cNvPr>
            <p:cNvSpPr>
              <a:spLocks noChangeArrowheads="1"/>
            </p:cNvSpPr>
            <p:nvPr/>
          </p:nvSpPr>
          <p:spPr bwMode="auto">
            <a:xfrm>
              <a:off x="4348" y="2217"/>
              <a:ext cx="667" cy="880"/>
            </a:xfrm>
            <a:prstGeom prst="roundRect">
              <a:avLst>
                <a:gd name="adj" fmla="val 16667"/>
              </a:avLst>
            </a:prstGeom>
            <a:solidFill>
              <a:srgbClr val="1822CD"/>
            </a:solidFill>
            <a:ln w="38100">
              <a:solidFill>
                <a:schemeClr val="tx1"/>
              </a:solidFill>
              <a:round/>
              <a:headEnd/>
              <a:tailEnd/>
            </a:ln>
            <a:effectLst>
              <a:outerShdw dist="74053" dir="1857825"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9579" name="Text Box 78">
              <a:extLst>
                <a:ext uri="{FF2B5EF4-FFF2-40B4-BE49-F238E27FC236}">
                  <a16:creationId xmlns:a16="http://schemas.microsoft.com/office/drawing/2014/main" id="{3CCF147F-BB77-102B-9A41-751C6C72DA8C}"/>
                </a:ext>
              </a:extLst>
            </p:cNvPr>
            <p:cNvSpPr txBox="1">
              <a:spLocks noChangeArrowheads="1"/>
            </p:cNvSpPr>
            <p:nvPr/>
          </p:nvSpPr>
          <p:spPr bwMode="auto">
            <a:xfrm>
              <a:off x="4292" y="2241"/>
              <a:ext cx="789" cy="174"/>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200" dirty="0" err="1">
                  <a:solidFill>
                    <a:srgbClr val="FFFF00"/>
                  </a:solidFill>
                  <a:latin typeface="Pyidaungsu" panose="020B0502040204020203" pitchFamily="34" charset="0"/>
                  <a:cs typeface="Pyidaungsu" panose="020B0502040204020203" pitchFamily="34" charset="0"/>
                </a:rPr>
                <a:t>ဖိလေမုန</a:t>
              </a:r>
              <a:r>
                <a:rPr lang="en-US" altLang="en-US" sz="1200" dirty="0">
                  <a:solidFill>
                    <a:srgbClr val="FFFF00"/>
                  </a:solidFill>
                  <a:latin typeface="Pyidaungsu" panose="020B0502040204020203" pitchFamily="34" charset="0"/>
                  <a:cs typeface="Pyidaungsu" panose="020B0502040204020203" pitchFamily="34" charset="0"/>
                </a:rPr>
                <a:t>်</a:t>
              </a:r>
            </a:p>
          </p:txBody>
        </p:sp>
        <p:sp>
          <p:nvSpPr>
            <p:cNvPr id="149580" name="Text Box 79">
              <a:extLst>
                <a:ext uri="{FF2B5EF4-FFF2-40B4-BE49-F238E27FC236}">
                  <a16:creationId xmlns:a16="http://schemas.microsoft.com/office/drawing/2014/main" id="{DF8E14E5-F6AB-37E6-1240-2533D535D376}"/>
                </a:ext>
              </a:extLst>
            </p:cNvPr>
            <p:cNvSpPr txBox="1">
              <a:spLocks noChangeArrowheads="1"/>
            </p:cNvSpPr>
            <p:nvPr/>
          </p:nvSpPr>
          <p:spPr bwMode="auto">
            <a:xfrm>
              <a:off x="4294" y="2430"/>
              <a:ext cx="789" cy="407"/>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200" dirty="0" err="1">
                  <a:solidFill>
                    <a:srgbClr val="CCECFF"/>
                  </a:solidFill>
                  <a:latin typeface="Pyidaungsu" panose="020B0502040204020203" pitchFamily="34" charset="0"/>
                  <a:cs typeface="Pyidaungsu" panose="020B0502040204020203" pitchFamily="34" charset="0"/>
                </a:rPr>
                <a:t>ခရစ်တော</a:t>
              </a:r>
              <a:r>
                <a:rPr lang="en-US" altLang="en-US" sz="1200" dirty="0">
                  <a:solidFill>
                    <a:srgbClr val="CCECFF"/>
                  </a:solidFill>
                  <a:latin typeface="Pyidaungsu" panose="020B0502040204020203" pitchFamily="34" charset="0"/>
                  <a:cs typeface="Pyidaungsu" panose="020B0502040204020203" pitchFamily="34" charset="0"/>
                </a:rPr>
                <a:t>်</a:t>
              </a:r>
              <a:r>
                <a:rPr lang="my-MM" altLang="en-US" sz="1200" dirty="0">
                  <a:solidFill>
                    <a:srgbClr val="CCECFF"/>
                  </a:solidFill>
                  <a:latin typeface="Pyidaungsu" panose="020B0502040204020203" pitchFamily="34" charset="0"/>
                  <a:cs typeface="Pyidaungsu" panose="020B0502040204020203" pitchFamily="34" charset="0"/>
                </a:rPr>
                <a:t>၌</a:t>
              </a:r>
              <a:r>
                <a:rPr lang="en-US" altLang="en-US" sz="1200" dirty="0">
                  <a:solidFill>
                    <a:srgbClr val="CCECFF"/>
                  </a:solidFill>
                  <a:latin typeface="Pyidaungsu" panose="020B0502040204020203" pitchFamily="34" charset="0"/>
                  <a:cs typeface="Pyidaungsu" panose="020B0502040204020203" pitchFamily="34" charset="0"/>
                </a:rPr>
                <a:t> </a:t>
              </a:r>
              <a:r>
                <a:rPr lang="en-US" altLang="en-US" sz="1200" dirty="0" err="1">
                  <a:solidFill>
                    <a:srgbClr val="CCECFF"/>
                  </a:solidFill>
                  <a:latin typeface="Pyidaungsu" panose="020B0502040204020203" pitchFamily="34" charset="0"/>
                  <a:cs typeface="Pyidaungsu" panose="020B0502040204020203" pitchFamily="34" charset="0"/>
                </a:rPr>
                <a:t>တစ်ပါးသူကို</a:t>
              </a:r>
              <a:r>
                <a:rPr lang="en-US" altLang="en-US" sz="1200" dirty="0">
                  <a:solidFill>
                    <a:srgbClr val="CCECFF"/>
                  </a:solidFill>
                  <a:latin typeface="Pyidaungsu" panose="020B0502040204020203" pitchFamily="34" charset="0"/>
                  <a:cs typeface="Pyidaungsu" panose="020B0502040204020203" pitchFamily="34" charset="0"/>
                </a:rPr>
                <a:t> </a:t>
              </a:r>
              <a:r>
                <a:rPr lang="en-US" altLang="en-US" sz="1200" dirty="0" err="1">
                  <a:solidFill>
                    <a:srgbClr val="CCECFF"/>
                  </a:solidFill>
                  <a:latin typeface="Pyidaungsu" panose="020B0502040204020203" pitchFamily="34" charset="0"/>
                  <a:cs typeface="Pyidaungsu" panose="020B0502040204020203" pitchFamily="34" charset="0"/>
                </a:rPr>
                <a:t>လက်ခံခြင်း</a:t>
              </a:r>
              <a:endParaRPr lang="en-US" altLang="en-US" sz="1200" dirty="0">
                <a:solidFill>
                  <a:srgbClr val="CCECFF"/>
                </a:solidFill>
                <a:latin typeface="Pyidaungsu" panose="020B0502040204020203" pitchFamily="34" charset="0"/>
                <a:cs typeface="Pyidaungsu" panose="020B0502040204020203" pitchFamily="34" charset="0"/>
              </a:endParaRPr>
            </a:p>
          </p:txBody>
        </p:sp>
        <p:sp>
          <p:nvSpPr>
            <p:cNvPr id="149581" name="Text Box 80">
              <a:extLst>
                <a:ext uri="{FF2B5EF4-FFF2-40B4-BE49-F238E27FC236}">
                  <a16:creationId xmlns:a16="http://schemas.microsoft.com/office/drawing/2014/main" id="{FA6125C2-AB8A-F2E6-AA31-DB2650C9DDB3}"/>
                </a:ext>
              </a:extLst>
            </p:cNvPr>
            <p:cNvSpPr txBox="1">
              <a:spLocks noChangeArrowheads="1"/>
            </p:cNvSpPr>
            <p:nvPr/>
          </p:nvSpPr>
          <p:spPr bwMode="auto">
            <a:xfrm>
              <a:off x="4247" y="3125"/>
              <a:ext cx="902" cy="21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err="1">
                  <a:solidFill>
                    <a:srgbClr val="FFFF00"/>
                  </a:solidFill>
                  <a:latin typeface="Pyidaungsu" panose="020B0502040204020203" pitchFamily="34" charset="0"/>
                  <a:cs typeface="Pyidaungsu" panose="020B0502040204020203" pitchFamily="34" charset="0"/>
                </a:rPr>
                <a:t>အငယ</a:t>
              </a:r>
              <a:r>
                <a:rPr lang="en-US" altLang="en-US" sz="1600" dirty="0">
                  <a:solidFill>
                    <a:srgbClr val="FFFF00"/>
                  </a:solidFill>
                  <a:latin typeface="Pyidaungsu" panose="020B0502040204020203" pitchFamily="34" charset="0"/>
                  <a:cs typeface="Pyidaungsu" panose="020B0502040204020203" pitchFamily="34" charset="0"/>
                </a:rPr>
                <a:t>် ၁၇-၁၈</a:t>
              </a:r>
            </a:p>
          </p:txBody>
        </p:sp>
      </p:grpSp>
      <p:grpSp>
        <p:nvGrpSpPr>
          <p:cNvPr id="149526" name="Group 86">
            <a:extLst>
              <a:ext uri="{FF2B5EF4-FFF2-40B4-BE49-F238E27FC236}">
                <a16:creationId xmlns:a16="http://schemas.microsoft.com/office/drawing/2014/main" id="{4B1AEB96-7284-4ECD-75C7-67B5B686F4E2}"/>
              </a:ext>
            </a:extLst>
          </p:cNvPr>
          <p:cNvGrpSpPr>
            <a:grpSpLocks/>
          </p:cNvGrpSpPr>
          <p:nvPr/>
        </p:nvGrpSpPr>
        <p:grpSpPr bwMode="auto">
          <a:xfrm>
            <a:off x="0" y="38175"/>
            <a:ext cx="10058400" cy="5559805"/>
            <a:chOff x="100" y="-249"/>
            <a:chExt cx="6048" cy="3605"/>
          </a:xfrm>
        </p:grpSpPr>
        <p:sp>
          <p:nvSpPr>
            <p:cNvPr id="149576" name="Rectangle 87">
              <a:extLst>
                <a:ext uri="{FF2B5EF4-FFF2-40B4-BE49-F238E27FC236}">
                  <a16:creationId xmlns:a16="http://schemas.microsoft.com/office/drawing/2014/main" id="{F0EFCF55-E49C-F3ED-EE52-F34724E31CF4}"/>
                </a:ext>
              </a:extLst>
            </p:cNvPr>
            <p:cNvSpPr>
              <a:spLocks noChangeArrowheads="1"/>
            </p:cNvSpPr>
            <p:nvPr/>
          </p:nvSpPr>
          <p:spPr bwMode="auto">
            <a:xfrm>
              <a:off x="100" y="-249"/>
              <a:ext cx="6048" cy="2178"/>
            </a:xfrm>
            <a:prstGeom prst="rect">
              <a:avLst/>
            </a:prstGeom>
            <a:solidFill>
              <a:schemeClr val="tx1">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9577" name="Rectangle 88">
              <a:extLst>
                <a:ext uri="{FF2B5EF4-FFF2-40B4-BE49-F238E27FC236}">
                  <a16:creationId xmlns:a16="http://schemas.microsoft.com/office/drawing/2014/main" id="{98D04FD8-5149-A9CB-58C3-D45221BC47BF}"/>
                </a:ext>
              </a:extLst>
            </p:cNvPr>
            <p:cNvSpPr>
              <a:spLocks noChangeArrowheads="1"/>
            </p:cNvSpPr>
            <p:nvPr/>
          </p:nvSpPr>
          <p:spPr bwMode="auto">
            <a:xfrm>
              <a:off x="124" y="1608"/>
              <a:ext cx="4946" cy="1748"/>
            </a:xfrm>
            <a:prstGeom prst="rect">
              <a:avLst/>
            </a:prstGeom>
            <a:solidFill>
              <a:schemeClr val="tx1">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grpSp>
      <p:grpSp>
        <p:nvGrpSpPr>
          <p:cNvPr id="19" name="Group 89">
            <a:extLst>
              <a:ext uri="{FF2B5EF4-FFF2-40B4-BE49-F238E27FC236}">
                <a16:creationId xmlns:a16="http://schemas.microsoft.com/office/drawing/2014/main" id="{3C33B62A-60B5-755D-E0C9-A6982AFCB64F}"/>
              </a:ext>
            </a:extLst>
          </p:cNvPr>
          <p:cNvGrpSpPr>
            <a:grpSpLocks/>
          </p:cNvGrpSpPr>
          <p:nvPr/>
        </p:nvGrpSpPr>
        <p:grpSpPr bwMode="auto">
          <a:xfrm>
            <a:off x="647700" y="5554665"/>
            <a:ext cx="1431925" cy="1881188"/>
            <a:chOff x="408" y="3489"/>
            <a:chExt cx="902" cy="1185"/>
          </a:xfrm>
        </p:grpSpPr>
        <p:sp>
          <p:nvSpPr>
            <p:cNvPr id="149572" name="AutoShape 90">
              <a:extLst>
                <a:ext uri="{FF2B5EF4-FFF2-40B4-BE49-F238E27FC236}">
                  <a16:creationId xmlns:a16="http://schemas.microsoft.com/office/drawing/2014/main" id="{F059B051-C334-4638-E5A7-C7FE568C1BDA}"/>
                </a:ext>
              </a:extLst>
            </p:cNvPr>
            <p:cNvSpPr>
              <a:spLocks noChangeArrowheads="1"/>
            </p:cNvSpPr>
            <p:nvPr/>
          </p:nvSpPr>
          <p:spPr bwMode="auto">
            <a:xfrm>
              <a:off x="510" y="3489"/>
              <a:ext cx="667" cy="880"/>
            </a:xfrm>
            <a:prstGeom prst="roundRect">
              <a:avLst>
                <a:gd name="adj" fmla="val 16667"/>
              </a:avLst>
            </a:prstGeom>
            <a:solidFill>
              <a:srgbClr val="054C1F"/>
            </a:solidFill>
            <a:ln w="38100">
              <a:solidFill>
                <a:schemeClr val="tx1"/>
              </a:solidFill>
              <a:round/>
              <a:headEnd/>
              <a:tailEnd/>
            </a:ln>
            <a:effectLst>
              <a:outerShdw dist="81320" dir="2319588"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9573" name="Text Box 91">
              <a:extLst>
                <a:ext uri="{FF2B5EF4-FFF2-40B4-BE49-F238E27FC236}">
                  <a16:creationId xmlns:a16="http://schemas.microsoft.com/office/drawing/2014/main" id="{52D58D70-24AB-4440-2548-790F3842A11B}"/>
                </a:ext>
              </a:extLst>
            </p:cNvPr>
            <p:cNvSpPr txBox="1">
              <a:spLocks noChangeArrowheads="1"/>
            </p:cNvSpPr>
            <p:nvPr/>
          </p:nvSpPr>
          <p:spPr bwMode="auto">
            <a:xfrm>
              <a:off x="447" y="3526"/>
              <a:ext cx="789" cy="21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err="1">
                  <a:solidFill>
                    <a:srgbClr val="FFFF00"/>
                  </a:solidFill>
                  <a:latin typeface="Pyidaungsu" panose="020B0502040204020203" pitchFamily="34" charset="0"/>
                  <a:cs typeface="Pyidaungsu" panose="020B0502040204020203" pitchFamily="34" charset="0"/>
                </a:rPr>
                <a:t>ယာကုပ</a:t>
              </a:r>
              <a:r>
                <a:rPr lang="en-US" altLang="en-US" sz="1600" dirty="0">
                  <a:solidFill>
                    <a:srgbClr val="FFFF00"/>
                  </a:solidFill>
                  <a:latin typeface="Pyidaungsu" panose="020B0502040204020203" pitchFamily="34" charset="0"/>
                  <a:cs typeface="Pyidaungsu" panose="020B0502040204020203" pitchFamily="34" charset="0"/>
                </a:rPr>
                <a:t>်</a:t>
              </a:r>
            </a:p>
          </p:txBody>
        </p:sp>
        <p:sp>
          <p:nvSpPr>
            <p:cNvPr id="149574" name="Text Box 92">
              <a:extLst>
                <a:ext uri="{FF2B5EF4-FFF2-40B4-BE49-F238E27FC236}">
                  <a16:creationId xmlns:a16="http://schemas.microsoft.com/office/drawing/2014/main" id="{09BBE88D-BFB8-4159-6027-0A6A7F5F1B29}"/>
                </a:ext>
              </a:extLst>
            </p:cNvPr>
            <p:cNvSpPr txBox="1">
              <a:spLocks noChangeArrowheads="1"/>
            </p:cNvSpPr>
            <p:nvPr/>
          </p:nvSpPr>
          <p:spPr bwMode="auto">
            <a:xfrm>
              <a:off x="450" y="3723"/>
              <a:ext cx="789" cy="52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err="1">
                  <a:solidFill>
                    <a:srgbClr val="CCECFF"/>
                  </a:solidFill>
                  <a:latin typeface="Pyidaungsu" panose="020B0502040204020203" pitchFamily="34" charset="0"/>
                  <a:cs typeface="Pyidaungsu" panose="020B0502040204020203" pitchFamily="34" charset="0"/>
                </a:rPr>
                <a:t>ယုံကြည်ခြင်း</a:t>
              </a:r>
              <a:r>
                <a:rPr lang="en-US" altLang="en-US" sz="1600" dirty="0">
                  <a:solidFill>
                    <a:srgbClr val="CCECFF"/>
                  </a:solidFill>
                  <a:latin typeface="Pyidaungsu" panose="020B0502040204020203" pitchFamily="34" charset="0"/>
                  <a:cs typeface="Pyidaungsu" panose="020B0502040204020203" pitchFamily="34" charset="0"/>
                </a:rPr>
                <a:t>၏ </a:t>
              </a:r>
              <a:r>
                <a:rPr lang="en-US" altLang="en-US" sz="1600" dirty="0" err="1">
                  <a:solidFill>
                    <a:srgbClr val="CCECFF"/>
                  </a:solidFill>
                  <a:latin typeface="Pyidaungsu" panose="020B0502040204020203" pitchFamily="34" charset="0"/>
                  <a:cs typeface="Pyidaungsu" panose="020B0502040204020203" pitchFamily="34" charset="0"/>
                </a:rPr>
                <a:t>အသီးအပွင</a:t>
              </a:r>
              <a:r>
                <a:rPr lang="en-US" altLang="en-US" sz="1600" dirty="0">
                  <a:solidFill>
                    <a:srgbClr val="CCECFF"/>
                  </a:solidFill>
                  <a:latin typeface="Pyidaungsu" panose="020B0502040204020203" pitchFamily="34" charset="0"/>
                  <a:cs typeface="Pyidaungsu" panose="020B0502040204020203" pitchFamily="34" charset="0"/>
                </a:rPr>
                <a:t>့်</a:t>
              </a:r>
              <a:endParaRPr lang="en-US" altLang="en-US" sz="2000" dirty="0">
                <a:solidFill>
                  <a:srgbClr val="CCECFF"/>
                </a:solidFill>
              </a:endParaRPr>
            </a:p>
          </p:txBody>
        </p:sp>
        <p:sp>
          <p:nvSpPr>
            <p:cNvPr id="149575" name="Text Box 93">
              <a:extLst>
                <a:ext uri="{FF2B5EF4-FFF2-40B4-BE49-F238E27FC236}">
                  <a16:creationId xmlns:a16="http://schemas.microsoft.com/office/drawing/2014/main" id="{5CFA9DE0-EB67-8AA2-93F6-61667EE067FF}"/>
                </a:ext>
              </a:extLst>
            </p:cNvPr>
            <p:cNvSpPr txBox="1">
              <a:spLocks noChangeArrowheads="1"/>
            </p:cNvSpPr>
            <p:nvPr/>
          </p:nvSpPr>
          <p:spPr bwMode="auto">
            <a:xfrm>
              <a:off x="408" y="4422"/>
              <a:ext cx="902" cy="25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a:solidFill>
                    <a:srgbClr val="FFFF00"/>
                  </a:solidFill>
                  <a:latin typeface="Pyidaungsu" panose="020B0502040204020203" pitchFamily="34" charset="0"/>
                  <a:cs typeface="Pyidaungsu" panose="020B0502040204020203" pitchFamily="34" charset="0"/>
                </a:rPr>
                <a:t>၂:၂၆</a:t>
              </a:r>
            </a:p>
          </p:txBody>
        </p:sp>
      </p:grpSp>
      <p:grpSp>
        <p:nvGrpSpPr>
          <p:cNvPr id="20" name="Group 94">
            <a:extLst>
              <a:ext uri="{FF2B5EF4-FFF2-40B4-BE49-F238E27FC236}">
                <a16:creationId xmlns:a16="http://schemas.microsoft.com/office/drawing/2014/main" id="{C7AFF5C2-7749-86F2-F945-A03646D9334D}"/>
              </a:ext>
            </a:extLst>
          </p:cNvPr>
          <p:cNvGrpSpPr>
            <a:grpSpLocks/>
          </p:cNvGrpSpPr>
          <p:nvPr/>
        </p:nvGrpSpPr>
        <p:grpSpPr bwMode="auto">
          <a:xfrm>
            <a:off x="1884363" y="5548313"/>
            <a:ext cx="1431925" cy="1860550"/>
            <a:chOff x="1187" y="3495"/>
            <a:chExt cx="902" cy="1172"/>
          </a:xfrm>
        </p:grpSpPr>
        <p:sp>
          <p:nvSpPr>
            <p:cNvPr id="149568" name="AutoShape 95">
              <a:extLst>
                <a:ext uri="{FF2B5EF4-FFF2-40B4-BE49-F238E27FC236}">
                  <a16:creationId xmlns:a16="http://schemas.microsoft.com/office/drawing/2014/main" id="{A522A5B2-6FBA-BD82-EE3F-B19567FBB82B}"/>
                </a:ext>
              </a:extLst>
            </p:cNvPr>
            <p:cNvSpPr>
              <a:spLocks noChangeArrowheads="1"/>
            </p:cNvSpPr>
            <p:nvPr/>
          </p:nvSpPr>
          <p:spPr bwMode="auto">
            <a:xfrm>
              <a:off x="1273" y="3495"/>
              <a:ext cx="667" cy="880"/>
            </a:xfrm>
            <a:prstGeom prst="roundRect">
              <a:avLst>
                <a:gd name="adj" fmla="val 16667"/>
              </a:avLst>
            </a:prstGeom>
            <a:solidFill>
              <a:srgbClr val="054C1F"/>
            </a:solidFill>
            <a:ln w="38100">
              <a:solidFill>
                <a:schemeClr val="tx1"/>
              </a:solidFill>
              <a:round/>
              <a:headEnd/>
              <a:tailEnd/>
            </a:ln>
            <a:effectLst>
              <a:outerShdw dist="81320" dir="2319588"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9569" name="Text Box 96">
              <a:extLst>
                <a:ext uri="{FF2B5EF4-FFF2-40B4-BE49-F238E27FC236}">
                  <a16:creationId xmlns:a16="http://schemas.microsoft.com/office/drawing/2014/main" id="{C3B6EC4D-7888-81F5-4397-32F3632F9A00}"/>
                </a:ext>
              </a:extLst>
            </p:cNvPr>
            <p:cNvSpPr txBox="1">
              <a:spLocks noChangeArrowheads="1"/>
            </p:cNvSpPr>
            <p:nvPr/>
          </p:nvSpPr>
          <p:spPr bwMode="auto">
            <a:xfrm>
              <a:off x="1189" y="3530"/>
              <a:ext cx="789" cy="23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800" dirty="0">
                  <a:solidFill>
                    <a:srgbClr val="FFFF00"/>
                  </a:solidFill>
                  <a:latin typeface="Pyidaungsu" panose="020B0502040204020203" pitchFamily="34" charset="0"/>
                  <a:cs typeface="Pyidaungsu" panose="020B0502040204020203" pitchFamily="34" charset="0"/>
                </a:rPr>
                <a:t>၁ပေ</a:t>
              </a:r>
            </a:p>
          </p:txBody>
        </p:sp>
        <p:sp>
          <p:nvSpPr>
            <p:cNvPr id="149570" name="Text Box 97">
              <a:extLst>
                <a:ext uri="{FF2B5EF4-FFF2-40B4-BE49-F238E27FC236}">
                  <a16:creationId xmlns:a16="http://schemas.microsoft.com/office/drawing/2014/main" id="{3116A8B7-97F1-B927-0509-341051954173}"/>
                </a:ext>
              </a:extLst>
            </p:cNvPr>
            <p:cNvSpPr txBox="1">
              <a:spLocks noChangeArrowheads="1"/>
            </p:cNvSpPr>
            <p:nvPr/>
          </p:nvSpPr>
          <p:spPr bwMode="auto">
            <a:xfrm>
              <a:off x="1209" y="3720"/>
              <a:ext cx="789" cy="23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800" dirty="0" err="1">
                  <a:solidFill>
                    <a:srgbClr val="CCECFF"/>
                  </a:solidFill>
                  <a:latin typeface="Pyidaungsu" panose="020B0502040204020203" pitchFamily="34" charset="0"/>
                  <a:cs typeface="Pyidaungsu" panose="020B0502040204020203" pitchFamily="34" charset="0"/>
                </a:rPr>
                <a:t>တာဝန</a:t>
              </a:r>
              <a:r>
                <a:rPr lang="en-US" altLang="en-US" sz="1800" dirty="0">
                  <a:solidFill>
                    <a:srgbClr val="CCECFF"/>
                  </a:solidFill>
                  <a:latin typeface="Pyidaungsu" panose="020B0502040204020203" pitchFamily="34" charset="0"/>
                  <a:cs typeface="Pyidaungsu" panose="020B0502040204020203" pitchFamily="34" charset="0"/>
                </a:rPr>
                <a:t>်</a:t>
              </a:r>
            </a:p>
          </p:txBody>
        </p:sp>
        <p:sp>
          <p:nvSpPr>
            <p:cNvPr id="149571" name="Text Box 98">
              <a:extLst>
                <a:ext uri="{FF2B5EF4-FFF2-40B4-BE49-F238E27FC236}">
                  <a16:creationId xmlns:a16="http://schemas.microsoft.com/office/drawing/2014/main" id="{AFB6E940-38D3-B407-9800-5F5423822B8E}"/>
                </a:ext>
              </a:extLst>
            </p:cNvPr>
            <p:cNvSpPr txBox="1">
              <a:spLocks noChangeArrowheads="1"/>
            </p:cNvSpPr>
            <p:nvPr/>
          </p:nvSpPr>
          <p:spPr bwMode="auto">
            <a:xfrm>
              <a:off x="1187" y="4434"/>
              <a:ext cx="902" cy="23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800" dirty="0">
                  <a:solidFill>
                    <a:srgbClr val="FFFF00"/>
                  </a:solidFill>
                  <a:latin typeface="Pyidaungsu" panose="020B0502040204020203" pitchFamily="34" charset="0"/>
                  <a:cs typeface="Pyidaungsu" panose="020B0502040204020203" pitchFamily="34" charset="0"/>
                </a:rPr>
                <a:t>၂:၇</a:t>
              </a:r>
            </a:p>
          </p:txBody>
        </p:sp>
      </p:grpSp>
      <p:grpSp>
        <p:nvGrpSpPr>
          <p:cNvPr id="21" name="Group 99">
            <a:extLst>
              <a:ext uri="{FF2B5EF4-FFF2-40B4-BE49-F238E27FC236}">
                <a16:creationId xmlns:a16="http://schemas.microsoft.com/office/drawing/2014/main" id="{70CC3C96-66A0-7FA3-5A4D-A495E4044211}"/>
              </a:ext>
            </a:extLst>
          </p:cNvPr>
          <p:cNvGrpSpPr>
            <a:grpSpLocks/>
          </p:cNvGrpSpPr>
          <p:nvPr/>
        </p:nvGrpSpPr>
        <p:grpSpPr bwMode="auto">
          <a:xfrm>
            <a:off x="3105150" y="5543550"/>
            <a:ext cx="1431925" cy="1900238"/>
            <a:chOff x="1956" y="3492"/>
            <a:chExt cx="902" cy="1197"/>
          </a:xfrm>
        </p:grpSpPr>
        <p:sp>
          <p:nvSpPr>
            <p:cNvPr id="149564" name="AutoShape 100">
              <a:extLst>
                <a:ext uri="{FF2B5EF4-FFF2-40B4-BE49-F238E27FC236}">
                  <a16:creationId xmlns:a16="http://schemas.microsoft.com/office/drawing/2014/main" id="{E826570E-3D0E-A9C7-C6D4-460861616A27}"/>
                </a:ext>
              </a:extLst>
            </p:cNvPr>
            <p:cNvSpPr>
              <a:spLocks noChangeArrowheads="1"/>
            </p:cNvSpPr>
            <p:nvPr/>
          </p:nvSpPr>
          <p:spPr bwMode="auto">
            <a:xfrm>
              <a:off x="2044" y="3492"/>
              <a:ext cx="667" cy="880"/>
            </a:xfrm>
            <a:prstGeom prst="roundRect">
              <a:avLst>
                <a:gd name="adj" fmla="val 16667"/>
              </a:avLst>
            </a:prstGeom>
            <a:solidFill>
              <a:srgbClr val="054C1F"/>
            </a:solidFill>
            <a:ln w="38100">
              <a:solidFill>
                <a:schemeClr val="tx1"/>
              </a:solidFill>
              <a:round/>
              <a:headEnd/>
              <a:tailEnd/>
            </a:ln>
            <a:effectLst>
              <a:outerShdw dist="81320" dir="2319588"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9565" name="Text Box 101">
              <a:extLst>
                <a:ext uri="{FF2B5EF4-FFF2-40B4-BE49-F238E27FC236}">
                  <a16:creationId xmlns:a16="http://schemas.microsoft.com/office/drawing/2014/main" id="{6EAFC697-1786-6E86-034D-6B6E4B199258}"/>
                </a:ext>
              </a:extLst>
            </p:cNvPr>
            <p:cNvSpPr txBox="1">
              <a:spLocks noChangeArrowheads="1"/>
            </p:cNvSpPr>
            <p:nvPr/>
          </p:nvSpPr>
          <p:spPr bwMode="auto">
            <a:xfrm>
              <a:off x="1974" y="3530"/>
              <a:ext cx="789" cy="21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a:solidFill>
                    <a:srgbClr val="FFFF00"/>
                  </a:solidFill>
                  <a:latin typeface="Pyidaungsu" panose="020B0502040204020203" pitchFamily="34" charset="0"/>
                  <a:cs typeface="Pyidaungsu" panose="020B0502040204020203" pitchFamily="34" charset="0"/>
                </a:rPr>
                <a:t>၂ပေ</a:t>
              </a:r>
            </a:p>
          </p:txBody>
        </p:sp>
        <p:sp>
          <p:nvSpPr>
            <p:cNvPr id="149566" name="Text Box 102">
              <a:extLst>
                <a:ext uri="{FF2B5EF4-FFF2-40B4-BE49-F238E27FC236}">
                  <a16:creationId xmlns:a16="http://schemas.microsoft.com/office/drawing/2014/main" id="{ED697AFF-F67B-680E-7AC2-88781A06384A}"/>
                </a:ext>
              </a:extLst>
            </p:cNvPr>
            <p:cNvSpPr txBox="1">
              <a:spLocks noChangeArrowheads="1"/>
            </p:cNvSpPr>
            <p:nvPr/>
          </p:nvSpPr>
          <p:spPr bwMode="auto">
            <a:xfrm>
              <a:off x="1992" y="3721"/>
              <a:ext cx="789" cy="368"/>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err="1">
                  <a:solidFill>
                    <a:srgbClr val="CCECFF"/>
                  </a:solidFill>
                  <a:latin typeface="Pyidaungsu" panose="020B0502040204020203" pitchFamily="34" charset="0"/>
                  <a:cs typeface="Pyidaungsu" panose="020B0502040204020203" pitchFamily="34" charset="0"/>
                </a:rPr>
                <a:t>သွန်သင်သူများ</a:t>
              </a:r>
              <a:endParaRPr lang="en-US" altLang="en-US" sz="1600" dirty="0">
                <a:solidFill>
                  <a:srgbClr val="CCECFF"/>
                </a:solidFill>
                <a:latin typeface="Pyidaungsu" panose="020B0502040204020203" pitchFamily="34" charset="0"/>
                <a:cs typeface="Pyidaungsu" panose="020B0502040204020203" pitchFamily="34" charset="0"/>
              </a:endParaRPr>
            </a:p>
          </p:txBody>
        </p:sp>
        <p:sp>
          <p:nvSpPr>
            <p:cNvPr id="149567" name="Text Box 103">
              <a:extLst>
                <a:ext uri="{FF2B5EF4-FFF2-40B4-BE49-F238E27FC236}">
                  <a16:creationId xmlns:a16="http://schemas.microsoft.com/office/drawing/2014/main" id="{403C5103-C8BC-E80C-695B-BCA9C31101E4}"/>
                </a:ext>
              </a:extLst>
            </p:cNvPr>
            <p:cNvSpPr txBox="1">
              <a:spLocks noChangeArrowheads="1"/>
            </p:cNvSpPr>
            <p:nvPr/>
          </p:nvSpPr>
          <p:spPr bwMode="auto">
            <a:xfrm>
              <a:off x="1956" y="4437"/>
              <a:ext cx="902" cy="25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a:solidFill>
                    <a:srgbClr val="FFFF00"/>
                  </a:solidFill>
                  <a:latin typeface="Pyidaungsu" panose="020B0502040204020203" pitchFamily="34" charset="0"/>
                  <a:cs typeface="Pyidaungsu" panose="020B0502040204020203" pitchFamily="34" charset="0"/>
                </a:rPr>
                <a:t>၂:၁</a:t>
              </a:r>
            </a:p>
          </p:txBody>
        </p:sp>
      </p:grpSp>
      <p:grpSp>
        <p:nvGrpSpPr>
          <p:cNvPr id="22" name="Group 104">
            <a:extLst>
              <a:ext uri="{FF2B5EF4-FFF2-40B4-BE49-F238E27FC236}">
                <a16:creationId xmlns:a16="http://schemas.microsoft.com/office/drawing/2014/main" id="{B24D7A8E-1D86-6448-B787-A5A5AA0BCE16}"/>
              </a:ext>
            </a:extLst>
          </p:cNvPr>
          <p:cNvGrpSpPr>
            <a:grpSpLocks/>
          </p:cNvGrpSpPr>
          <p:nvPr/>
        </p:nvGrpSpPr>
        <p:grpSpPr bwMode="auto">
          <a:xfrm>
            <a:off x="4240213" y="5495925"/>
            <a:ext cx="1522412" cy="1931575"/>
            <a:chOff x="2728" y="3491"/>
            <a:chExt cx="902" cy="1189"/>
          </a:xfrm>
        </p:grpSpPr>
        <p:sp>
          <p:nvSpPr>
            <p:cNvPr id="149560" name="AutoShape 105">
              <a:extLst>
                <a:ext uri="{FF2B5EF4-FFF2-40B4-BE49-F238E27FC236}">
                  <a16:creationId xmlns:a16="http://schemas.microsoft.com/office/drawing/2014/main" id="{2D8B0091-168D-2F8F-8EFD-0E58B4FF6AAB}"/>
                </a:ext>
              </a:extLst>
            </p:cNvPr>
            <p:cNvSpPr>
              <a:spLocks noChangeArrowheads="1"/>
            </p:cNvSpPr>
            <p:nvPr/>
          </p:nvSpPr>
          <p:spPr bwMode="auto">
            <a:xfrm>
              <a:off x="2807" y="3491"/>
              <a:ext cx="667" cy="880"/>
            </a:xfrm>
            <a:prstGeom prst="roundRect">
              <a:avLst>
                <a:gd name="adj" fmla="val 16667"/>
              </a:avLst>
            </a:prstGeom>
            <a:solidFill>
              <a:srgbClr val="054C1F"/>
            </a:solidFill>
            <a:ln w="38100">
              <a:solidFill>
                <a:schemeClr val="tx1"/>
              </a:solidFill>
              <a:round/>
              <a:headEnd/>
              <a:tailEnd/>
            </a:ln>
            <a:effectLst>
              <a:outerShdw dist="81320" dir="2319588"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9561" name="Text Box 106">
              <a:extLst>
                <a:ext uri="{FF2B5EF4-FFF2-40B4-BE49-F238E27FC236}">
                  <a16:creationId xmlns:a16="http://schemas.microsoft.com/office/drawing/2014/main" id="{EE5B213D-1CED-A53A-AAD4-4D42FD581B39}"/>
                </a:ext>
              </a:extLst>
            </p:cNvPr>
            <p:cNvSpPr txBox="1">
              <a:spLocks noChangeArrowheads="1"/>
            </p:cNvSpPr>
            <p:nvPr/>
          </p:nvSpPr>
          <p:spPr bwMode="auto">
            <a:xfrm>
              <a:off x="2738" y="3530"/>
              <a:ext cx="786" cy="208"/>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a:solidFill>
                    <a:srgbClr val="FFFF00"/>
                  </a:solidFill>
                  <a:latin typeface="Pyidaungsu" panose="020B0502040204020203" pitchFamily="34" charset="0"/>
                  <a:cs typeface="Pyidaungsu" panose="020B0502040204020203" pitchFamily="34" charset="0"/>
                </a:rPr>
                <a:t>၁ယော</a:t>
              </a:r>
            </a:p>
          </p:txBody>
        </p:sp>
        <p:sp>
          <p:nvSpPr>
            <p:cNvPr id="149562" name="Text Box 107">
              <a:extLst>
                <a:ext uri="{FF2B5EF4-FFF2-40B4-BE49-F238E27FC236}">
                  <a16:creationId xmlns:a16="http://schemas.microsoft.com/office/drawing/2014/main" id="{08C77066-C29E-8ACA-2486-E753E0645737}"/>
                </a:ext>
              </a:extLst>
            </p:cNvPr>
            <p:cNvSpPr txBox="1">
              <a:spLocks noChangeArrowheads="1"/>
            </p:cNvSpPr>
            <p:nvPr/>
          </p:nvSpPr>
          <p:spPr bwMode="auto">
            <a:xfrm>
              <a:off x="2809" y="3785"/>
              <a:ext cx="741" cy="360"/>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err="1">
                  <a:solidFill>
                    <a:srgbClr val="CCECFF"/>
                  </a:solidFill>
                  <a:latin typeface="Pyidaungsu" panose="020B0502040204020203" pitchFamily="34" charset="0"/>
                  <a:cs typeface="Pyidaungsu" panose="020B0502040204020203" pitchFamily="34" charset="0"/>
                </a:rPr>
                <a:t>မှားယွင်းသူများ</a:t>
              </a:r>
              <a:endParaRPr lang="en-US" altLang="en-US" sz="1600" dirty="0">
                <a:solidFill>
                  <a:srgbClr val="CCECFF"/>
                </a:solidFill>
                <a:latin typeface="Pyidaungsu" panose="020B0502040204020203" pitchFamily="34" charset="0"/>
                <a:cs typeface="Pyidaungsu" panose="020B0502040204020203" pitchFamily="34" charset="0"/>
              </a:endParaRPr>
            </a:p>
          </p:txBody>
        </p:sp>
        <p:sp>
          <p:nvSpPr>
            <p:cNvPr id="149563" name="Text Box 108">
              <a:extLst>
                <a:ext uri="{FF2B5EF4-FFF2-40B4-BE49-F238E27FC236}">
                  <a16:creationId xmlns:a16="http://schemas.microsoft.com/office/drawing/2014/main" id="{E460D078-4C91-D1B8-5E2F-0312D15C074C}"/>
                </a:ext>
              </a:extLst>
            </p:cNvPr>
            <p:cNvSpPr txBox="1">
              <a:spLocks noChangeArrowheads="1"/>
            </p:cNvSpPr>
            <p:nvPr/>
          </p:nvSpPr>
          <p:spPr bwMode="auto">
            <a:xfrm>
              <a:off x="2728" y="4434"/>
              <a:ext cx="902" cy="246"/>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a:solidFill>
                    <a:srgbClr val="FFFF00"/>
                  </a:solidFill>
                  <a:latin typeface="Pyidaungsu" panose="020B0502040204020203" pitchFamily="34" charset="0"/>
                  <a:cs typeface="Pyidaungsu" panose="020B0502040204020203" pitchFamily="34" charset="0"/>
                </a:rPr>
                <a:t>၅:၁၃</a:t>
              </a:r>
            </a:p>
          </p:txBody>
        </p:sp>
      </p:grpSp>
      <p:grpSp>
        <p:nvGrpSpPr>
          <p:cNvPr id="23" name="Group 109">
            <a:extLst>
              <a:ext uri="{FF2B5EF4-FFF2-40B4-BE49-F238E27FC236}">
                <a16:creationId xmlns:a16="http://schemas.microsoft.com/office/drawing/2014/main" id="{DF183A65-FB7C-2352-2CB9-3EE716244223}"/>
              </a:ext>
            </a:extLst>
          </p:cNvPr>
          <p:cNvGrpSpPr>
            <a:grpSpLocks/>
          </p:cNvGrpSpPr>
          <p:nvPr/>
        </p:nvGrpSpPr>
        <p:grpSpPr bwMode="auto">
          <a:xfrm>
            <a:off x="5430838" y="5511799"/>
            <a:ext cx="1762125" cy="1921132"/>
            <a:chOff x="3506" y="3491"/>
            <a:chExt cx="902" cy="1192"/>
          </a:xfrm>
        </p:grpSpPr>
        <p:sp>
          <p:nvSpPr>
            <p:cNvPr id="149556" name="AutoShape 110">
              <a:extLst>
                <a:ext uri="{FF2B5EF4-FFF2-40B4-BE49-F238E27FC236}">
                  <a16:creationId xmlns:a16="http://schemas.microsoft.com/office/drawing/2014/main" id="{4E79A45E-500B-CCA8-8045-1587586A3928}"/>
                </a:ext>
              </a:extLst>
            </p:cNvPr>
            <p:cNvSpPr>
              <a:spLocks noChangeArrowheads="1"/>
            </p:cNvSpPr>
            <p:nvPr/>
          </p:nvSpPr>
          <p:spPr bwMode="auto">
            <a:xfrm>
              <a:off x="3570" y="3491"/>
              <a:ext cx="667" cy="880"/>
            </a:xfrm>
            <a:prstGeom prst="roundRect">
              <a:avLst>
                <a:gd name="adj" fmla="val 16667"/>
              </a:avLst>
            </a:prstGeom>
            <a:solidFill>
              <a:srgbClr val="054C1F"/>
            </a:solidFill>
            <a:ln w="38100">
              <a:solidFill>
                <a:schemeClr val="tx1"/>
              </a:solidFill>
              <a:round/>
              <a:headEnd/>
              <a:tailEnd/>
            </a:ln>
            <a:effectLst>
              <a:outerShdw dist="81320" dir="2319588"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9557" name="Text Box 111">
              <a:extLst>
                <a:ext uri="{FF2B5EF4-FFF2-40B4-BE49-F238E27FC236}">
                  <a16:creationId xmlns:a16="http://schemas.microsoft.com/office/drawing/2014/main" id="{EAEDE1DA-1432-36B1-71D5-B9450567D69A}"/>
                </a:ext>
              </a:extLst>
            </p:cNvPr>
            <p:cNvSpPr txBox="1">
              <a:spLocks noChangeArrowheads="1"/>
            </p:cNvSpPr>
            <p:nvPr/>
          </p:nvSpPr>
          <p:spPr bwMode="auto">
            <a:xfrm>
              <a:off x="3512" y="3530"/>
              <a:ext cx="789" cy="210"/>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a:solidFill>
                    <a:srgbClr val="FFFF00"/>
                  </a:solidFill>
                  <a:latin typeface="Pyidaungsu" panose="020B0502040204020203" pitchFamily="34" charset="0"/>
                  <a:cs typeface="Pyidaungsu" panose="020B0502040204020203" pitchFamily="34" charset="0"/>
                </a:rPr>
                <a:t>၂ယော</a:t>
              </a:r>
            </a:p>
          </p:txBody>
        </p:sp>
        <p:sp>
          <p:nvSpPr>
            <p:cNvPr id="149558" name="Text Box 112">
              <a:extLst>
                <a:ext uri="{FF2B5EF4-FFF2-40B4-BE49-F238E27FC236}">
                  <a16:creationId xmlns:a16="http://schemas.microsoft.com/office/drawing/2014/main" id="{5BAB1FDB-4A06-2A28-AF9C-41AFDE5F73E5}"/>
                </a:ext>
              </a:extLst>
            </p:cNvPr>
            <p:cNvSpPr txBox="1">
              <a:spLocks noChangeArrowheads="1"/>
            </p:cNvSpPr>
            <p:nvPr/>
          </p:nvSpPr>
          <p:spPr bwMode="auto">
            <a:xfrm>
              <a:off x="3539" y="3760"/>
              <a:ext cx="760" cy="458"/>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dirty="0" err="1">
                  <a:solidFill>
                    <a:srgbClr val="CCECFF"/>
                  </a:solidFill>
                  <a:latin typeface="Pyidaungsu" panose="020B0502040204020203" pitchFamily="34" charset="0"/>
                  <a:cs typeface="Pyidaungsu" panose="020B0502040204020203" pitchFamily="34" charset="0"/>
                </a:rPr>
                <a:t>သွန်သင်ချက်အတိုင်း</a:t>
              </a:r>
              <a:r>
                <a:rPr lang="en-US" altLang="en-US" sz="1400" dirty="0">
                  <a:solidFill>
                    <a:srgbClr val="CCECFF"/>
                  </a:solidFill>
                  <a:latin typeface="Pyidaungsu" panose="020B0502040204020203" pitchFamily="34" charset="0"/>
                  <a:cs typeface="Pyidaungsu" panose="020B0502040204020203" pitchFamily="34" charset="0"/>
                </a:rPr>
                <a:t> </a:t>
              </a:r>
              <a:r>
                <a:rPr lang="en-US" altLang="en-US" sz="1400" dirty="0" err="1">
                  <a:solidFill>
                    <a:srgbClr val="CCECFF"/>
                  </a:solidFill>
                  <a:latin typeface="Pyidaungsu" panose="020B0502040204020203" pitchFamily="34" charset="0"/>
                  <a:cs typeface="Pyidaungsu" panose="020B0502040204020203" pitchFamily="34" charset="0"/>
                </a:rPr>
                <a:t>လိုက်လ</a:t>
              </a:r>
              <a:r>
                <a:rPr lang="en-US" altLang="en-US" sz="1400" dirty="0">
                  <a:solidFill>
                    <a:srgbClr val="CCECFF"/>
                  </a:solidFill>
                  <a:latin typeface="Pyidaungsu" panose="020B0502040204020203" pitchFamily="34" charset="0"/>
                  <a:cs typeface="Pyidaungsu" panose="020B0502040204020203" pitchFamily="34" charset="0"/>
                </a:rPr>
                <a:t>ျှ</a:t>
              </a:r>
              <a:r>
                <a:rPr lang="en-US" altLang="en-US" sz="1400" dirty="0" err="1">
                  <a:solidFill>
                    <a:srgbClr val="CCECFF"/>
                  </a:solidFill>
                  <a:latin typeface="Pyidaungsu" panose="020B0502040204020203" pitchFamily="34" charset="0"/>
                  <a:cs typeface="Pyidaungsu" panose="020B0502040204020203" pitchFamily="34" charset="0"/>
                </a:rPr>
                <a:t>ောက်ခြင်း</a:t>
              </a:r>
              <a:endParaRPr lang="en-US" altLang="en-US" sz="1400" dirty="0">
                <a:solidFill>
                  <a:srgbClr val="CCECFF"/>
                </a:solidFill>
                <a:latin typeface="Pyidaungsu" panose="020B0502040204020203" pitchFamily="34" charset="0"/>
                <a:cs typeface="Pyidaungsu" panose="020B0502040204020203" pitchFamily="34" charset="0"/>
              </a:endParaRPr>
            </a:p>
          </p:txBody>
        </p:sp>
        <p:sp>
          <p:nvSpPr>
            <p:cNvPr id="149559" name="Text Box 113">
              <a:extLst>
                <a:ext uri="{FF2B5EF4-FFF2-40B4-BE49-F238E27FC236}">
                  <a16:creationId xmlns:a16="http://schemas.microsoft.com/office/drawing/2014/main" id="{746BF61C-C004-D44E-7E43-FD282D362010}"/>
                </a:ext>
              </a:extLst>
            </p:cNvPr>
            <p:cNvSpPr txBox="1">
              <a:spLocks noChangeArrowheads="1"/>
            </p:cNvSpPr>
            <p:nvPr/>
          </p:nvSpPr>
          <p:spPr bwMode="auto">
            <a:xfrm>
              <a:off x="3506" y="4435"/>
              <a:ext cx="902" cy="248"/>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err="1">
                  <a:solidFill>
                    <a:srgbClr val="FFFF00"/>
                  </a:solidFill>
                  <a:latin typeface="Pyidaungsu" panose="020B0502040204020203" pitchFamily="34" charset="0"/>
                  <a:cs typeface="Pyidaungsu" panose="020B0502040204020203" pitchFamily="34" charset="0"/>
                </a:rPr>
                <a:t>အငယ</a:t>
              </a:r>
              <a:r>
                <a:rPr lang="en-US" altLang="en-US" sz="2000" dirty="0">
                  <a:solidFill>
                    <a:srgbClr val="FFFF00"/>
                  </a:solidFill>
                  <a:latin typeface="Pyidaungsu" panose="020B0502040204020203" pitchFamily="34" charset="0"/>
                  <a:cs typeface="Pyidaungsu" panose="020B0502040204020203" pitchFamily="34" charset="0"/>
                </a:rPr>
                <a:t>် ၃</a:t>
              </a:r>
            </a:p>
          </p:txBody>
        </p:sp>
      </p:grpSp>
      <p:grpSp>
        <p:nvGrpSpPr>
          <p:cNvPr id="24" name="Group 114">
            <a:extLst>
              <a:ext uri="{FF2B5EF4-FFF2-40B4-BE49-F238E27FC236}">
                <a16:creationId xmlns:a16="http://schemas.microsoft.com/office/drawing/2014/main" id="{8EE4B129-ECF5-53FC-AD13-A266C9639D8A}"/>
              </a:ext>
            </a:extLst>
          </p:cNvPr>
          <p:cNvGrpSpPr>
            <a:grpSpLocks/>
          </p:cNvGrpSpPr>
          <p:nvPr/>
        </p:nvGrpSpPr>
        <p:grpSpPr bwMode="auto">
          <a:xfrm>
            <a:off x="7981950" y="5534024"/>
            <a:ext cx="1431925" cy="1844675"/>
            <a:chOff x="5028" y="3486"/>
            <a:chExt cx="902" cy="1162"/>
          </a:xfrm>
        </p:grpSpPr>
        <p:sp>
          <p:nvSpPr>
            <p:cNvPr id="149552" name="AutoShape 115">
              <a:extLst>
                <a:ext uri="{FF2B5EF4-FFF2-40B4-BE49-F238E27FC236}">
                  <a16:creationId xmlns:a16="http://schemas.microsoft.com/office/drawing/2014/main" id="{59BC075B-10E2-561D-DA89-471FFBCA66B8}"/>
                </a:ext>
              </a:extLst>
            </p:cNvPr>
            <p:cNvSpPr>
              <a:spLocks noChangeArrowheads="1"/>
            </p:cNvSpPr>
            <p:nvPr/>
          </p:nvSpPr>
          <p:spPr bwMode="auto">
            <a:xfrm>
              <a:off x="5119" y="3486"/>
              <a:ext cx="667" cy="880"/>
            </a:xfrm>
            <a:prstGeom prst="roundRect">
              <a:avLst>
                <a:gd name="adj" fmla="val 16667"/>
              </a:avLst>
            </a:prstGeom>
            <a:solidFill>
              <a:srgbClr val="054C1F"/>
            </a:solidFill>
            <a:ln w="38100">
              <a:solidFill>
                <a:schemeClr val="tx1"/>
              </a:solidFill>
              <a:round/>
              <a:headEnd/>
              <a:tailEnd/>
            </a:ln>
            <a:effectLst>
              <a:outerShdw dist="81320" dir="2319588"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9553" name="Text Box 116">
              <a:extLst>
                <a:ext uri="{FF2B5EF4-FFF2-40B4-BE49-F238E27FC236}">
                  <a16:creationId xmlns:a16="http://schemas.microsoft.com/office/drawing/2014/main" id="{20E65905-7606-0DE8-8F46-4E592BBCB60C}"/>
                </a:ext>
              </a:extLst>
            </p:cNvPr>
            <p:cNvSpPr txBox="1">
              <a:spLocks noChangeArrowheads="1"/>
            </p:cNvSpPr>
            <p:nvPr/>
          </p:nvSpPr>
          <p:spPr bwMode="auto">
            <a:xfrm>
              <a:off x="5030" y="3538"/>
              <a:ext cx="789" cy="21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err="1">
                  <a:solidFill>
                    <a:srgbClr val="FFFF00"/>
                  </a:solidFill>
                  <a:latin typeface="Pyidaungsu" panose="020B0502040204020203" pitchFamily="34" charset="0"/>
                  <a:cs typeface="Pyidaungsu" panose="020B0502040204020203" pitchFamily="34" charset="0"/>
                </a:rPr>
                <a:t>ယုဒ</a:t>
              </a:r>
              <a:endParaRPr lang="en-US" altLang="en-US" sz="2000" dirty="0">
                <a:solidFill>
                  <a:srgbClr val="FFFF00"/>
                </a:solidFill>
                <a:latin typeface="Pyidaungsu" panose="020B0502040204020203" pitchFamily="34" charset="0"/>
                <a:cs typeface="Pyidaungsu" panose="020B0502040204020203" pitchFamily="34" charset="0"/>
              </a:endParaRPr>
            </a:p>
          </p:txBody>
        </p:sp>
        <p:sp>
          <p:nvSpPr>
            <p:cNvPr id="149554" name="Text Box 117">
              <a:extLst>
                <a:ext uri="{FF2B5EF4-FFF2-40B4-BE49-F238E27FC236}">
                  <a16:creationId xmlns:a16="http://schemas.microsoft.com/office/drawing/2014/main" id="{62620E45-5595-8071-1961-CD9D5710D047}"/>
                </a:ext>
              </a:extLst>
            </p:cNvPr>
            <p:cNvSpPr txBox="1">
              <a:spLocks noChangeArrowheads="1"/>
            </p:cNvSpPr>
            <p:nvPr/>
          </p:nvSpPr>
          <p:spPr bwMode="auto">
            <a:xfrm>
              <a:off x="5062" y="3725"/>
              <a:ext cx="789" cy="21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err="1">
                  <a:solidFill>
                    <a:schemeClr val="bg1"/>
                  </a:solidFill>
                  <a:latin typeface="Pyidaungsu" panose="020B0502040204020203" pitchFamily="34" charset="0"/>
                  <a:cs typeface="Pyidaungsu" panose="020B0502040204020203" pitchFamily="34" charset="0"/>
                </a:rPr>
                <a:t>ကျေနပ်ခြင်း</a:t>
              </a:r>
              <a:endParaRPr lang="en-US" altLang="en-US" sz="1600" dirty="0">
                <a:solidFill>
                  <a:schemeClr val="bg1"/>
                </a:solidFill>
                <a:latin typeface="Pyidaungsu" panose="020B0502040204020203" pitchFamily="34" charset="0"/>
                <a:cs typeface="Pyidaungsu" panose="020B0502040204020203" pitchFamily="34" charset="0"/>
              </a:endParaRPr>
            </a:p>
          </p:txBody>
        </p:sp>
        <p:sp>
          <p:nvSpPr>
            <p:cNvPr id="149555" name="Text Box 118">
              <a:extLst>
                <a:ext uri="{FF2B5EF4-FFF2-40B4-BE49-F238E27FC236}">
                  <a16:creationId xmlns:a16="http://schemas.microsoft.com/office/drawing/2014/main" id="{1D7D367B-E5B2-2715-3D6D-4A62C9419B88}"/>
                </a:ext>
              </a:extLst>
            </p:cNvPr>
            <p:cNvSpPr txBox="1">
              <a:spLocks noChangeArrowheads="1"/>
            </p:cNvSpPr>
            <p:nvPr/>
          </p:nvSpPr>
          <p:spPr bwMode="auto">
            <a:xfrm>
              <a:off x="5028" y="4435"/>
              <a:ext cx="902" cy="21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err="1">
                  <a:solidFill>
                    <a:srgbClr val="FFFF00"/>
                  </a:solidFill>
                  <a:latin typeface="Pyidaungsu" panose="020B0502040204020203" pitchFamily="34" charset="0"/>
                  <a:cs typeface="Pyidaungsu" panose="020B0502040204020203" pitchFamily="34" charset="0"/>
                </a:rPr>
                <a:t>အငယ</a:t>
              </a:r>
              <a:r>
                <a:rPr lang="en-US" altLang="en-US" sz="1600" dirty="0">
                  <a:solidFill>
                    <a:srgbClr val="FFFF00"/>
                  </a:solidFill>
                  <a:latin typeface="Pyidaungsu" panose="020B0502040204020203" pitchFamily="34" charset="0"/>
                  <a:cs typeface="Pyidaungsu" panose="020B0502040204020203" pitchFamily="34" charset="0"/>
                </a:rPr>
                <a:t>် ၂၀-၂၁</a:t>
              </a:r>
            </a:p>
          </p:txBody>
        </p:sp>
      </p:grpSp>
      <p:grpSp>
        <p:nvGrpSpPr>
          <p:cNvPr id="25" name="Group 119">
            <a:extLst>
              <a:ext uri="{FF2B5EF4-FFF2-40B4-BE49-F238E27FC236}">
                <a16:creationId xmlns:a16="http://schemas.microsoft.com/office/drawing/2014/main" id="{C6598A44-8479-A07E-F509-3F971C23DDFA}"/>
              </a:ext>
            </a:extLst>
          </p:cNvPr>
          <p:cNvGrpSpPr>
            <a:grpSpLocks/>
          </p:cNvGrpSpPr>
          <p:nvPr/>
        </p:nvGrpSpPr>
        <p:grpSpPr bwMode="auto">
          <a:xfrm>
            <a:off x="6777038" y="5551490"/>
            <a:ext cx="1431925" cy="1843088"/>
            <a:chOff x="4269" y="3497"/>
            <a:chExt cx="902" cy="1161"/>
          </a:xfrm>
        </p:grpSpPr>
        <p:sp>
          <p:nvSpPr>
            <p:cNvPr id="149548" name="AutoShape 120">
              <a:extLst>
                <a:ext uri="{FF2B5EF4-FFF2-40B4-BE49-F238E27FC236}">
                  <a16:creationId xmlns:a16="http://schemas.microsoft.com/office/drawing/2014/main" id="{3DDD07A2-F475-1F8B-20BA-758F961C4A25}"/>
                </a:ext>
              </a:extLst>
            </p:cNvPr>
            <p:cNvSpPr>
              <a:spLocks noChangeArrowheads="1"/>
            </p:cNvSpPr>
            <p:nvPr/>
          </p:nvSpPr>
          <p:spPr bwMode="auto">
            <a:xfrm>
              <a:off x="4350" y="3497"/>
              <a:ext cx="667" cy="880"/>
            </a:xfrm>
            <a:prstGeom prst="roundRect">
              <a:avLst>
                <a:gd name="adj" fmla="val 16667"/>
              </a:avLst>
            </a:prstGeom>
            <a:solidFill>
              <a:srgbClr val="054C1F"/>
            </a:solidFill>
            <a:ln w="38100">
              <a:solidFill>
                <a:schemeClr val="tx1"/>
              </a:solidFill>
              <a:round/>
              <a:headEnd/>
              <a:tailEnd/>
            </a:ln>
            <a:effectLst>
              <a:outerShdw dist="81320" dir="2319588"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9549" name="Text Box 121">
              <a:extLst>
                <a:ext uri="{FF2B5EF4-FFF2-40B4-BE49-F238E27FC236}">
                  <a16:creationId xmlns:a16="http://schemas.microsoft.com/office/drawing/2014/main" id="{BA5E4425-001C-995D-6CBB-91750D44F2E5}"/>
                </a:ext>
              </a:extLst>
            </p:cNvPr>
            <p:cNvSpPr txBox="1">
              <a:spLocks noChangeArrowheads="1"/>
            </p:cNvSpPr>
            <p:nvPr/>
          </p:nvSpPr>
          <p:spPr bwMode="auto">
            <a:xfrm>
              <a:off x="4286" y="3539"/>
              <a:ext cx="789" cy="21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a:solidFill>
                    <a:srgbClr val="FFFF00"/>
                  </a:solidFill>
                  <a:latin typeface="Pyidaungsu" panose="020B0502040204020203" pitchFamily="34" charset="0"/>
                  <a:cs typeface="Pyidaungsu" panose="020B0502040204020203" pitchFamily="34" charset="0"/>
                </a:rPr>
                <a:t>၃ယော</a:t>
              </a:r>
            </a:p>
          </p:txBody>
        </p:sp>
        <p:sp>
          <p:nvSpPr>
            <p:cNvPr id="149550" name="Text Box 122">
              <a:extLst>
                <a:ext uri="{FF2B5EF4-FFF2-40B4-BE49-F238E27FC236}">
                  <a16:creationId xmlns:a16="http://schemas.microsoft.com/office/drawing/2014/main" id="{568D7CB1-5224-C8B3-0A88-A5049BA9057E}"/>
                </a:ext>
              </a:extLst>
            </p:cNvPr>
            <p:cNvSpPr txBox="1">
              <a:spLocks noChangeArrowheads="1"/>
            </p:cNvSpPr>
            <p:nvPr/>
          </p:nvSpPr>
          <p:spPr bwMode="auto">
            <a:xfrm>
              <a:off x="4295" y="3758"/>
              <a:ext cx="789" cy="368"/>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err="1">
                  <a:solidFill>
                    <a:srgbClr val="CCECFF"/>
                  </a:solidFill>
                  <a:latin typeface="Pyidaungsu" panose="020B0502040204020203" pitchFamily="34" charset="0"/>
                  <a:cs typeface="Pyidaungsu" panose="020B0502040204020203" pitchFamily="34" charset="0"/>
                </a:rPr>
                <a:t>တန်ခိုးအာဏာ</a:t>
              </a:r>
              <a:endParaRPr lang="en-US" altLang="en-US" sz="1600" dirty="0">
                <a:solidFill>
                  <a:srgbClr val="CCECFF"/>
                </a:solidFill>
                <a:latin typeface="Pyidaungsu" panose="020B0502040204020203" pitchFamily="34" charset="0"/>
                <a:cs typeface="Pyidaungsu" panose="020B0502040204020203" pitchFamily="34" charset="0"/>
              </a:endParaRPr>
            </a:p>
          </p:txBody>
        </p:sp>
        <p:sp>
          <p:nvSpPr>
            <p:cNvPr id="149551" name="Text Box 123">
              <a:extLst>
                <a:ext uri="{FF2B5EF4-FFF2-40B4-BE49-F238E27FC236}">
                  <a16:creationId xmlns:a16="http://schemas.microsoft.com/office/drawing/2014/main" id="{E5BCBB4E-09DE-6085-0463-3B5F7D9A429E}"/>
                </a:ext>
              </a:extLst>
            </p:cNvPr>
            <p:cNvSpPr txBox="1">
              <a:spLocks noChangeArrowheads="1"/>
            </p:cNvSpPr>
            <p:nvPr/>
          </p:nvSpPr>
          <p:spPr bwMode="auto">
            <a:xfrm>
              <a:off x="4269" y="4425"/>
              <a:ext cx="902" cy="23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800" dirty="0" err="1">
                  <a:solidFill>
                    <a:srgbClr val="FFFF00"/>
                  </a:solidFill>
                  <a:latin typeface="Pyidaungsu" panose="020B0502040204020203" pitchFamily="34" charset="0"/>
                  <a:cs typeface="Pyidaungsu" panose="020B0502040204020203" pitchFamily="34" charset="0"/>
                </a:rPr>
                <a:t>အငယ</a:t>
              </a:r>
              <a:r>
                <a:rPr lang="en-US" altLang="en-US" sz="1800" dirty="0">
                  <a:solidFill>
                    <a:srgbClr val="FFFF00"/>
                  </a:solidFill>
                  <a:latin typeface="Pyidaungsu" panose="020B0502040204020203" pitchFamily="34" charset="0"/>
                  <a:cs typeface="Pyidaungsu" panose="020B0502040204020203" pitchFamily="34" charset="0"/>
                </a:rPr>
                <a:t>် ၄၊ ၁၁</a:t>
              </a:r>
            </a:p>
          </p:txBody>
        </p:sp>
      </p:grpSp>
      <p:sp>
        <p:nvSpPr>
          <p:cNvPr id="1089661" name="Text Box 125">
            <a:extLst>
              <a:ext uri="{FF2B5EF4-FFF2-40B4-BE49-F238E27FC236}">
                <a16:creationId xmlns:a16="http://schemas.microsoft.com/office/drawing/2014/main" id="{9C71F6AF-2592-21F9-5722-765529AB9F69}"/>
              </a:ext>
            </a:extLst>
          </p:cNvPr>
          <p:cNvSpPr txBox="1">
            <a:spLocks noChangeArrowheads="1"/>
          </p:cNvSpPr>
          <p:nvPr/>
        </p:nvSpPr>
        <p:spPr bwMode="auto">
          <a:xfrm>
            <a:off x="1773238" y="7336675"/>
            <a:ext cx="6926262" cy="461622"/>
          </a:xfrm>
          <a:prstGeom prst="rect">
            <a:avLst/>
          </a:prstGeom>
          <a:noFill/>
          <a:ln>
            <a:noFill/>
          </a:ln>
          <a:effectLst>
            <a:outerShdw dist="45791" dir="2021404"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400" dirty="0" err="1">
                <a:solidFill>
                  <a:schemeClr val="bg1"/>
                </a:solidFill>
                <a:latin typeface="Pyidaungsu" panose="020B0502040204020203" pitchFamily="34" charset="0"/>
                <a:cs typeface="Pyidaungsu" panose="020B0502040204020203" pitchFamily="34" charset="0"/>
              </a:rPr>
              <a:t>အခြားသူများမ</a:t>
            </a:r>
            <a:r>
              <a:rPr lang="en-US" altLang="en-US" sz="2400" dirty="0">
                <a:solidFill>
                  <a:schemeClr val="bg1"/>
                </a:solidFill>
                <a:latin typeface="Pyidaungsu" panose="020B0502040204020203" pitchFamily="34" charset="0"/>
                <a:cs typeface="Pyidaungsu" panose="020B0502040204020203" pitchFamily="34" charset="0"/>
              </a:rPr>
              <a:t>ှ </a:t>
            </a:r>
            <a:r>
              <a:rPr lang="en-US" altLang="en-US" sz="2400" dirty="0" err="1">
                <a:solidFill>
                  <a:schemeClr val="bg1"/>
                </a:solidFill>
                <a:latin typeface="Pyidaungsu" panose="020B0502040204020203" pitchFamily="34" charset="0"/>
                <a:cs typeface="Pyidaungsu" panose="020B0502040204020203" pitchFamily="34" charset="0"/>
              </a:rPr>
              <a:t>ပေးပို့သောစာစောင်များ</a:t>
            </a:r>
            <a:endParaRPr lang="en-US" altLang="en-US" sz="2400" dirty="0">
              <a:solidFill>
                <a:schemeClr val="bg1"/>
              </a:solidFill>
              <a:latin typeface="Pyidaungsu" panose="020B0502040204020203" pitchFamily="34" charset="0"/>
              <a:cs typeface="Pyidaungsu" panose="020B0502040204020203" pitchFamily="34" charset="0"/>
            </a:endParaRPr>
          </a:p>
        </p:txBody>
      </p:sp>
      <p:sp>
        <p:nvSpPr>
          <p:cNvPr id="1089662" name="Text Box 126">
            <a:extLst>
              <a:ext uri="{FF2B5EF4-FFF2-40B4-BE49-F238E27FC236}">
                <a16:creationId xmlns:a16="http://schemas.microsoft.com/office/drawing/2014/main" id="{FECB25F5-C8CE-FA2F-2930-75CE6FE09771}"/>
              </a:ext>
            </a:extLst>
          </p:cNvPr>
          <p:cNvSpPr txBox="1">
            <a:spLocks noChangeArrowheads="1"/>
          </p:cNvSpPr>
          <p:nvPr/>
        </p:nvSpPr>
        <p:spPr bwMode="auto">
          <a:xfrm>
            <a:off x="255639" y="381380"/>
            <a:ext cx="9301162" cy="1015620"/>
          </a:xfrm>
          <a:prstGeom prst="rect">
            <a:avLst/>
          </a:prstGeom>
          <a:solidFill>
            <a:srgbClr val="054C1F"/>
          </a:solidFill>
          <a:ln w="57150">
            <a:solidFill>
              <a:schemeClr val="hlink"/>
            </a:solidFill>
            <a:miter lim="800000"/>
            <a:headEnd/>
            <a:tailEnd/>
          </a:ln>
          <a:effectLst>
            <a:outerShdw dist="99190" dir="3011666" algn="ctr" rotWithShape="0">
              <a:schemeClr val="tx1"/>
            </a:outerShdw>
          </a:effec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my-MM" altLang="en-US" sz="2000" dirty="0">
                <a:solidFill>
                  <a:schemeClr val="bg1"/>
                </a:solidFill>
                <a:latin typeface="Pyidaungsu" panose="020B0502040204020203" pitchFamily="34" charset="0"/>
                <a:cs typeface="Pyidaungsu" panose="020B0502040204020203" pitchFamily="34" charset="0"/>
              </a:rPr>
              <a:t>ဟေဗြဲ ၁း၄</a:t>
            </a:r>
          </a:p>
          <a:p>
            <a:r>
              <a:rPr lang="my-MM" altLang="en-US" sz="2000" dirty="0">
                <a:solidFill>
                  <a:schemeClr val="bg1"/>
                </a:solidFill>
                <a:latin typeface="Pyidaungsu" panose="020B0502040204020203" pitchFamily="34" charset="0"/>
                <a:cs typeface="Pyidaungsu" panose="020B0502040204020203" pitchFamily="34" charset="0"/>
              </a:rPr>
              <a:t>ကောင်းကင်တမန်သို့ရသော ဘွဲ့နာမထက်ထူးမြတ်သော ဘွဲ့နာမတော်ကို ခံရသည်နှင့်အညီ၊ ကောင်းကင်တမန်တို့ထက်ကြီမြတ်သောသူဖြစ်တော်မူ၏။</a:t>
            </a:r>
            <a:endParaRPr lang="en-US" altLang="en-US" sz="2000" dirty="0">
              <a:solidFill>
                <a:schemeClr val="bg1"/>
              </a:solidFill>
              <a:latin typeface="Pyidaungsu" panose="020B0502040204020203" pitchFamily="34" charset="0"/>
              <a:cs typeface="Pyidaungsu" panose="020B0502040204020203" pitchFamily="34" charset="0"/>
            </a:endParaRPr>
          </a:p>
        </p:txBody>
      </p:sp>
      <p:sp>
        <p:nvSpPr>
          <p:cNvPr id="1089664" name="Text Box 128">
            <a:extLst>
              <a:ext uri="{FF2B5EF4-FFF2-40B4-BE49-F238E27FC236}">
                <a16:creationId xmlns:a16="http://schemas.microsoft.com/office/drawing/2014/main" id="{14DC0383-2711-B88D-7111-D75894013F2B}"/>
              </a:ext>
            </a:extLst>
          </p:cNvPr>
          <p:cNvSpPr txBox="1">
            <a:spLocks noChangeArrowheads="1"/>
          </p:cNvSpPr>
          <p:nvPr/>
        </p:nvSpPr>
        <p:spPr bwMode="auto">
          <a:xfrm>
            <a:off x="116481" y="411651"/>
            <a:ext cx="9563100" cy="1938950"/>
          </a:xfrm>
          <a:prstGeom prst="rect">
            <a:avLst/>
          </a:prstGeom>
          <a:solidFill>
            <a:srgbClr val="054C1F"/>
          </a:solidFill>
          <a:ln w="57150">
            <a:solidFill>
              <a:schemeClr val="hlink"/>
            </a:solidFill>
            <a:miter lim="800000"/>
            <a:headEnd/>
            <a:tailEnd/>
          </a:ln>
          <a:effectLst>
            <a:outerShdw dist="99190" dir="3011666" algn="ctr" rotWithShape="0">
              <a:schemeClr val="tx1"/>
            </a:outerShdw>
          </a:effec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my-MM" altLang="en-US" sz="2000" dirty="0">
                <a:solidFill>
                  <a:schemeClr val="bg1"/>
                </a:solidFill>
                <a:latin typeface="Pyidaungsu" panose="020B0502040204020203" pitchFamily="34" charset="0"/>
                <a:cs typeface="Pyidaungsu" panose="020B0502040204020203" pitchFamily="34" charset="0"/>
              </a:rPr>
              <a:t>၁ ပေ ၂း၇</a:t>
            </a:r>
          </a:p>
          <a:p>
            <a:r>
              <a:rPr lang="my-MM" altLang="en-US" sz="2000" dirty="0">
                <a:solidFill>
                  <a:schemeClr val="bg1"/>
                </a:solidFill>
                <a:latin typeface="Pyidaungsu" panose="020B0502040204020203" pitchFamily="34" charset="0"/>
                <a:cs typeface="Pyidaungsu" panose="020B0502040204020203" pitchFamily="34" charset="0"/>
              </a:rPr>
              <a:t>သို့ဖြစ်၍ ယုံကြည်ခြင်းရှိသောသင်တို့၌ကား ဘုန်းအသရေ ရှိ၏။ နားမထောင်သောသူတို့၌ကား၊ တိုက်ကိုတည်ဆောက်သောသူများ ပယ်ထားသောကျောက်သည် နောက်တဖန် တိုက်ထောင့်အထွဋ်ဖျားသို့ရောက်ပြန်၏။ နားမထောင်ဘဲ နှုတ်ကပတ်တရားတော်ကို ထိမိ၍လဲသောသူတို့သည် ထိမိ၍လဲစရာကျောက်၊ မှားယွင်းစရာကျောက်လဲဖြစ်၏။ ထိုအမှုနှင့်တွေ့စေခြင်းငှာ ထိုသူတို့ကို ခန့်ထားတော်မူသတည်း။</a:t>
            </a:r>
            <a:endParaRPr lang="en-US" altLang="en-US" sz="2000" dirty="0">
              <a:solidFill>
                <a:schemeClr val="bg1"/>
              </a:solidFill>
              <a:latin typeface="Pyidaungsu" panose="020B0502040204020203" pitchFamily="34" charset="0"/>
              <a:cs typeface="Pyidaungsu" panose="020B0502040204020203" pitchFamily="34" charset="0"/>
            </a:endParaRPr>
          </a:p>
        </p:txBody>
      </p:sp>
      <p:sp>
        <p:nvSpPr>
          <p:cNvPr id="1089665" name="Text Box 129">
            <a:extLst>
              <a:ext uri="{FF2B5EF4-FFF2-40B4-BE49-F238E27FC236}">
                <a16:creationId xmlns:a16="http://schemas.microsoft.com/office/drawing/2014/main" id="{9804BC48-EEBC-ED7C-677D-1123996465F2}"/>
              </a:ext>
            </a:extLst>
          </p:cNvPr>
          <p:cNvSpPr txBox="1">
            <a:spLocks noChangeArrowheads="1"/>
          </p:cNvSpPr>
          <p:nvPr/>
        </p:nvSpPr>
        <p:spPr bwMode="auto">
          <a:xfrm>
            <a:off x="254385" y="687528"/>
            <a:ext cx="9459912" cy="1631173"/>
          </a:xfrm>
          <a:prstGeom prst="rect">
            <a:avLst/>
          </a:prstGeom>
          <a:solidFill>
            <a:srgbClr val="054C1F"/>
          </a:solidFill>
          <a:ln w="57150">
            <a:solidFill>
              <a:schemeClr val="hlink"/>
            </a:solidFill>
            <a:miter lim="800000"/>
            <a:headEnd/>
            <a:tailEnd/>
          </a:ln>
          <a:effectLst>
            <a:outerShdw dist="99190" dir="3011666" algn="ctr" rotWithShape="0">
              <a:schemeClr val="tx1"/>
            </a:outerShdw>
          </a:effec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my-MM" altLang="en-US" sz="2000" dirty="0">
                <a:solidFill>
                  <a:schemeClr val="bg1"/>
                </a:solidFill>
                <a:latin typeface="Pyidaungsu" panose="020B0502040204020203" pitchFamily="34" charset="0"/>
                <a:cs typeface="Pyidaungsu" panose="020B0502040204020203" pitchFamily="34" charset="0"/>
              </a:rPr>
              <a:t>၂ ပေ ၂း၁    </a:t>
            </a:r>
          </a:p>
          <a:p>
            <a:r>
              <a:rPr lang="my-MM" altLang="en-US" sz="2000" dirty="0">
                <a:solidFill>
                  <a:schemeClr val="bg1"/>
                </a:solidFill>
                <a:latin typeface="Pyidaungsu" panose="020B0502040204020203" pitchFamily="34" charset="0"/>
                <a:cs typeface="Pyidaungsu" panose="020B0502040204020203" pitchFamily="34" charset="0"/>
              </a:rPr>
              <a:t>သို့သော်လည်း၊ ယုဒလူတိုတွင်မိစ္ဆာ ပရောဖက်ရှိကြ၏။ ထိုနည်းတူ ဖျက်ဆီးတက်သော မိစ္ဆာ ဒိဌိအယူများကို ပရိယာယ်အားဖြင့် သွင်း၍မိိမိတိုကိုဝယ်တော်မူသော အရှင်ငြင်းပယ် လျက်၊ မိမိတို့အပေါ်သို့ လျှင်စွာသောဖျက်ဆီးခြင်းကိုရောက်စေသော မိစ္ဆာဆရာတို့သည် သင်တို့တွင် ရှိကြလိမ့်မည်။</a:t>
            </a:r>
            <a:endParaRPr lang="en-US" altLang="en-US" sz="1200" dirty="0">
              <a:solidFill>
                <a:schemeClr val="bg1"/>
              </a:solidFill>
              <a:latin typeface="Pyidaungsu" panose="020B0502040204020203" pitchFamily="34" charset="0"/>
              <a:cs typeface="Pyidaungsu" panose="020B0502040204020203" pitchFamily="34" charset="0"/>
            </a:endParaRPr>
          </a:p>
        </p:txBody>
      </p:sp>
      <p:sp>
        <p:nvSpPr>
          <p:cNvPr id="1089666" name="Text Box 130">
            <a:extLst>
              <a:ext uri="{FF2B5EF4-FFF2-40B4-BE49-F238E27FC236}">
                <a16:creationId xmlns:a16="http://schemas.microsoft.com/office/drawing/2014/main" id="{D549E1ED-02D7-AC71-5CF1-4711213C6B58}"/>
              </a:ext>
            </a:extLst>
          </p:cNvPr>
          <p:cNvSpPr txBox="1">
            <a:spLocks noChangeArrowheads="1"/>
          </p:cNvSpPr>
          <p:nvPr/>
        </p:nvSpPr>
        <p:spPr bwMode="auto">
          <a:xfrm>
            <a:off x="1090663" y="1058568"/>
            <a:ext cx="8231187" cy="1446507"/>
          </a:xfrm>
          <a:prstGeom prst="rect">
            <a:avLst/>
          </a:prstGeom>
          <a:solidFill>
            <a:srgbClr val="054C1F"/>
          </a:solidFill>
          <a:ln w="57150">
            <a:solidFill>
              <a:schemeClr val="hlink"/>
            </a:solidFill>
            <a:miter lim="800000"/>
            <a:headEnd/>
            <a:tailEnd/>
          </a:ln>
          <a:effectLst>
            <a:outerShdw dist="99190" dir="3011666" algn="ctr" rotWithShape="0">
              <a:schemeClr val="tx1"/>
            </a:outerShdw>
          </a:effec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my-MM" altLang="en-US" sz="2000" dirty="0">
                <a:solidFill>
                  <a:schemeClr val="bg1"/>
                </a:solidFill>
                <a:latin typeface="Pyidaungsu" panose="020B0502040204020203" pitchFamily="34" charset="0"/>
                <a:cs typeface="Pyidaungsu" panose="020B0502040204020203" pitchFamily="34" charset="0"/>
              </a:rPr>
              <a:t>၁ ယော ၅း၁၃</a:t>
            </a:r>
          </a:p>
          <a:p>
            <a:r>
              <a:rPr lang="my-MM" altLang="en-US" sz="2000" dirty="0">
                <a:solidFill>
                  <a:schemeClr val="bg1"/>
                </a:solidFill>
                <a:latin typeface="Pyidaungsu" panose="020B0502040204020203" pitchFamily="34" charset="0"/>
                <a:cs typeface="Pyidaungsu" panose="020B0502040204020203" pitchFamily="34" charset="0"/>
              </a:rPr>
              <a:t>ဘုရားသခင်၏သားတော်ကို ယုံကြည်သောသင်တို့သည် ထာဝရအသက်ကို ကိုယ်တိုင်ရသည်ဟု သိစေခြင်း ငှာ၊ ဤအရာများကို သင်တို့အားငါရေး၍ ပေးလိုက်၏။</a:t>
            </a:r>
            <a:r>
              <a:rPr lang="en-US" altLang="en-US" sz="2800" dirty="0">
                <a:solidFill>
                  <a:schemeClr val="bg1"/>
                </a:solidFill>
              </a:rPr>
              <a:t>                 </a:t>
            </a:r>
          </a:p>
        </p:txBody>
      </p:sp>
      <p:sp>
        <p:nvSpPr>
          <p:cNvPr id="1089667" name="Text Box 131">
            <a:extLst>
              <a:ext uri="{FF2B5EF4-FFF2-40B4-BE49-F238E27FC236}">
                <a16:creationId xmlns:a16="http://schemas.microsoft.com/office/drawing/2014/main" id="{2782EFE4-BF2D-6172-A2D3-CC46B3D51409}"/>
              </a:ext>
            </a:extLst>
          </p:cNvPr>
          <p:cNvSpPr txBox="1">
            <a:spLocks noChangeArrowheads="1"/>
          </p:cNvSpPr>
          <p:nvPr/>
        </p:nvSpPr>
        <p:spPr bwMode="auto">
          <a:xfrm>
            <a:off x="1374826" y="672159"/>
            <a:ext cx="7859712" cy="1569618"/>
          </a:xfrm>
          <a:prstGeom prst="rect">
            <a:avLst/>
          </a:prstGeom>
          <a:solidFill>
            <a:srgbClr val="054C1F"/>
          </a:solidFill>
          <a:ln w="57150">
            <a:solidFill>
              <a:schemeClr val="hlink"/>
            </a:solidFill>
            <a:miter lim="800000"/>
            <a:headEnd/>
            <a:tailEnd/>
          </a:ln>
          <a:effectLst>
            <a:outerShdw dist="99190" dir="3011666" algn="ctr" rotWithShape="0">
              <a:schemeClr val="tx1"/>
            </a:outerShdw>
          </a:effec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my-MM" altLang="en-US" sz="2400" dirty="0">
                <a:solidFill>
                  <a:schemeClr val="bg1"/>
                </a:solidFill>
                <a:latin typeface="Pyidaungsu" panose="020B0502040204020203" pitchFamily="34" charset="0"/>
                <a:cs typeface="Pyidaungsu" panose="020B0502040204020203" pitchFamily="34" charset="0"/>
              </a:rPr>
              <a:t>၂ ယော ၃</a:t>
            </a:r>
          </a:p>
          <a:p>
            <a:r>
              <a:rPr lang="my-MM" altLang="en-US" sz="2400" dirty="0">
                <a:solidFill>
                  <a:schemeClr val="bg1"/>
                </a:solidFill>
                <a:latin typeface="Pyidaungsu" panose="020B0502040204020203" pitchFamily="34" charset="0"/>
                <a:cs typeface="Pyidaungsu" panose="020B0502040204020203" pitchFamily="34" charset="0"/>
              </a:rPr>
              <a:t>ခမည်းတော် ဘုရားထံတော်က ၄င်း၊ ခမည်းတော်သားတော် ယေရှု ခရစ်ထံက ၄င်း၊ သမ္မာတရား၊ မေတ္တာတရားနှင့်တကွ၊ ကျေးဇူး ၊ ကရုဏာ၊ ငြိမ်သက်ခြင်းသည် သင်တို့၌ ရှိပါစေသော။</a:t>
            </a:r>
            <a:endParaRPr lang="en-US" altLang="en-US" sz="2400" dirty="0">
              <a:solidFill>
                <a:schemeClr val="bg1"/>
              </a:solidFill>
              <a:latin typeface="Pyidaungsu" panose="020B0502040204020203" pitchFamily="34" charset="0"/>
              <a:cs typeface="Pyidaungsu" panose="020B0502040204020203" pitchFamily="34" charset="0"/>
            </a:endParaRPr>
          </a:p>
        </p:txBody>
      </p:sp>
      <p:sp>
        <p:nvSpPr>
          <p:cNvPr id="1089668" name="Text Box 132">
            <a:extLst>
              <a:ext uri="{FF2B5EF4-FFF2-40B4-BE49-F238E27FC236}">
                <a16:creationId xmlns:a16="http://schemas.microsoft.com/office/drawing/2014/main" id="{F2FA726C-B8A4-EA67-AC43-0937A6E64221}"/>
              </a:ext>
            </a:extLst>
          </p:cNvPr>
          <p:cNvSpPr txBox="1">
            <a:spLocks noChangeArrowheads="1"/>
          </p:cNvSpPr>
          <p:nvPr/>
        </p:nvSpPr>
        <p:spPr bwMode="auto">
          <a:xfrm>
            <a:off x="810094" y="643635"/>
            <a:ext cx="8526463" cy="1938950"/>
          </a:xfrm>
          <a:prstGeom prst="rect">
            <a:avLst/>
          </a:prstGeom>
          <a:solidFill>
            <a:srgbClr val="054C1F"/>
          </a:solidFill>
          <a:ln w="57150">
            <a:solidFill>
              <a:schemeClr val="hlink"/>
            </a:solidFill>
            <a:miter lim="800000"/>
            <a:headEnd/>
            <a:tailEnd/>
          </a:ln>
          <a:effectLst>
            <a:outerShdw dist="99190" dir="3011666" algn="ctr" rotWithShape="0">
              <a:schemeClr val="tx1"/>
            </a:outerShdw>
          </a:effec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my-MM" altLang="en-US" sz="2000" dirty="0">
                <a:solidFill>
                  <a:schemeClr val="bg1"/>
                </a:solidFill>
                <a:latin typeface="Pyidaungsu" panose="020B0502040204020203" pitchFamily="34" charset="0"/>
                <a:cs typeface="Pyidaungsu" panose="020B0502040204020203" pitchFamily="34" charset="0"/>
              </a:rPr>
              <a:t>၃ ယော ၄၊၁၁</a:t>
            </a:r>
          </a:p>
          <a:p>
            <a:r>
              <a:rPr lang="my-MM" altLang="en-US" sz="2000" dirty="0">
                <a:solidFill>
                  <a:schemeClr val="bg1"/>
                </a:solidFill>
                <a:latin typeface="Pyidaungsu" panose="020B0502040204020203" pitchFamily="34" charset="0"/>
                <a:cs typeface="Pyidaungsu" panose="020B0502040204020203" pitchFamily="34" charset="0"/>
              </a:rPr>
              <a:t>ငါ၏သားသမီးတို့ကို သမ္မာတရား၌ ကျင်လည်သည်ကိုငါကြား၍ ဝမ်မြောက်ခြင်းထက် သာ၍ဝမ်မြောက်ခြင်းမရှိ။ အချင်းချစ်သူ၊ မကောင်းသောနည်းကိုမလိုက်နှင့်၊ ကောင်းသောနည်းကိုသာလိုက်လော့။ ကောင်းအကျင့်ကိုကျင့်သောသူသည် ဘုရားသခင်နှင့်စပ်ဆိုင်၏။ မကောင်းသောအကျင့်ကိုကျင့်သောသူမူကား၊ ဘုရားသခင်ကို မသိမမြင်ရပြီ။</a:t>
            </a:r>
            <a:endParaRPr lang="en-US" altLang="en-US" sz="2000" dirty="0">
              <a:solidFill>
                <a:schemeClr val="bg1"/>
              </a:solidFill>
              <a:latin typeface="Pyidaungsu" panose="020B0502040204020203" pitchFamily="34" charset="0"/>
              <a:cs typeface="Pyidaungsu" panose="020B0502040204020203" pitchFamily="34" charset="0"/>
            </a:endParaRPr>
          </a:p>
        </p:txBody>
      </p:sp>
      <p:sp>
        <p:nvSpPr>
          <p:cNvPr id="1089669" name="Text Box 133">
            <a:extLst>
              <a:ext uri="{FF2B5EF4-FFF2-40B4-BE49-F238E27FC236}">
                <a16:creationId xmlns:a16="http://schemas.microsoft.com/office/drawing/2014/main" id="{0720C24C-2098-3142-DDD6-5132403B5773}"/>
              </a:ext>
            </a:extLst>
          </p:cNvPr>
          <p:cNvSpPr txBox="1">
            <a:spLocks noChangeArrowheads="1"/>
          </p:cNvSpPr>
          <p:nvPr/>
        </p:nvSpPr>
        <p:spPr bwMode="auto">
          <a:xfrm>
            <a:off x="177851" y="923814"/>
            <a:ext cx="9393237" cy="1631173"/>
          </a:xfrm>
          <a:prstGeom prst="rect">
            <a:avLst/>
          </a:prstGeom>
          <a:solidFill>
            <a:srgbClr val="054C1F"/>
          </a:solidFill>
          <a:ln w="57150">
            <a:solidFill>
              <a:schemeClr val="hlink"/>
            </a:solidFill>
            <a:miter lim="800000"/>
            <a:headEnd/>
            <a:tailEnd/>
          </a:ln>
          <a:effectLst>
            <a:outerShdw dist="99190" dir="3011666" algn="ctr" rotWithShape="0">
              <a:schemeClr val="tx1"/>
            </a:outerShdw>
          </a:effec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my-MM" altLang="en-US" sz="2000" dirty="0">
                <a:solidFill>
                  <a:schemeClr val="bg1"/>
                </a:solidFill>
                <a:latin typeface="Pyidaungsu" panose="020B0502040204020203" pitchFamily="34" charset="0"/>
                <a:cs typeface="Pyidaungsu" panose="020B0502040204020203" pitchFamily="34" charset="0"/>
              </a:rPr>
              <a:t>ယု ၂ဝ-၂၁</a:t>
            </a:r>
          </a:p>
          <a:p>
            <a:r>
              <a:rPr lang="my-MM" altLang="en-US" sz="2000" dirty="0">
                <a:solidFill>
                  <a:schemeClr val="bg1"/>
                </a:solidFill>
                <a:latin typeface="Pyidaungsu" panose="020B0502040204020203" pitchFamily="34" charset="0"/>
                <a:cs typeface="Pyidaungsu" panose="020B0502040204020203" pitchFamily="34" charset="0"/>
              </a:rPr>
              <a:t>ချစ်သူတို့၊ သင်တို့သည် မိမိတို့အလွန်သန့်ရှင်းသော ယုံကြည်ခြင်းအပေါ်မှာ မိမိတို့ကို တည်ဆောက်လျှက်၊ သန့်ရှင်းသော ဝိညာဉ်တေ်အားဖြင့် ဆုထောင်းပဌာနာပြုလျှက်၊ ဘုရားသခင်ကိုချစ်ခြင်းမေတ္တာ၌ ကိုယ်ကိုကိုယ်စောင့်ရှောက်၍၊ ထာဝရအသက်အလိုငှာ၊ ငါတို့ သခင်ယေရှု ခရစ်၏ကရုဏာတော်ကို မြော်လင့်၍နေကြလော့။</a:t>
            </a:r>
            <a:endParaRPr lang="en-US" altLang="en-US" sz="2000" dirty="0">
              <a:solidFill>
                <a:schemeClr val="bg1"/>
              </a:solidFill>
              <a:latin typeface="Pyidaungsu" panose="020B0502040204020203" pitchFamily="34" charset="0"/>
              <a:cs typeface="Pyidaungsu" panose="020B0502040204020203" pitchFamily="34" charset="0"/>
            </a:endParaRPr>
          </a:p>
        </p:txBody>
      </p:sp>
      <p:sp>
        <p:nvSpPr>
          <p:cNvPr id="1089663" name="Text Box 127">
            <a:extLst>
              <a:ext uri="{FF2B5EF4-FFF2-40B4-BE49-F238E27FC236}">
                <a16:creationId xmlns:a16="http://schemas.microsoft.com/office/drawing/2014/main" id="{2502B690-9C19-0C6F-80C9-24547B6D13A4}"/>
              </a:ext>
            </a:extLst>
          </p:cNvPr>
          <p:cNvSpPr txBox="1">
            <a:spLocks noChangeArrowheads="1"/>
          </p:cNvSpPr>
          <p:nvPr/>
        </p:nvSpPr>
        <p:spPr bwMode="auto">
          <a:xfrm>
            <a:off x="344789" y="1003590"/>
            <a:ext cx="9380538" cy="1323397"/>
          </a:xfrm>
          <a:prstGeom prst="rect">
            <a:avLst/>
          </a:prstGeom>
          <a:solidFill>
            <a:srgbClr val="054C1F"/>
          </a:solidFill>
          <a:ln w="57150">
            <a:solidFill>
              <a:schemeClr val="hlink"/>
            </a:solidFill>
            <a:miter lim="800000"/>
            <a:headEnd/>
            <a:tailEnd/>
          </a:ln>
          <a:effectLst>
            <a:outerShdw dist="99190" dir="3011666" algn="ctr" rotWithShape="0">
              <a:schemeClr val="tx1"/>
            </a:outerShdw>
          </a:effec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my-MM" altLang="en-US" sz="2000" dirty="0">
                <a:solidFill>
                  <a:schemeClr val="bg1"/>
                </a:solidFill>
                <a:latin typeface="Pyidaungsu" panose="020B0502040204020203" pitchFamily="34" charset="0"/>
                <a:cs typeface="Pyidaungsu" panose="020B0502040204020203" pitchFamily="34" charset="0"/>
              </a:rPr>
              <a:t>ယာကုပ် ၂း၁၆</a:t>
            </a:r>
          </a:p>
          <a:p>
            <a:r>
              <a:rPr lang="my-MM" altLang="en-US" sz="2000" dirty="0">
                <a:solidFill>
                  <a:schemeClr val="bg1"/>
                </a:solidFill>
                <a:latin typeface="Pyidaungsu" panose="020B0502040204020203" pitchFamily="34" charset="0"/>
                <a:cs typeface="Pyidaungsu" panose="020B0502040204020203" pitchFamily="34" charset="0"/>
              </a:rPr>
              <a:t>သင်တို့တွင်တစုံတယောက်သူက၊ ငြိမ်ဝပ်စွာသွားကြလော့။ နွေးကြလော့။ ဝကြလော့ဟု ပြောလျှက်၊ သူတို့ကိုယ်နှင့် တော်လျော်သောအသုံးအဆောင်ကို မပေးဘဲနေလျှင် အဘယ်အကျိူးရှိသနည်း။</a:t>
            </a:r>
            <a:endParaRPr lang="en-US" altLang="en-US" sz="2000" dirty="0">
              <a:solidFill>
                <a:schemeClr val="bg1"/>
              </a:solidFill>
              <a:latin typeface="Pyidaungsu" panose="020B0502040204020203" pitchFamily="34" charset="0"/>
              <a:cs typeface="Pyidaungsu" panose="020B0502040204020203" pitchFamily="34" charset="0"/>
            </a:endParaRPr>
          </a:p>
        </p:txBody>
      </p:sp>
      <p:sp>
        <p:nvSpPr>
          <p:cNvPr id="1089673" name="Oval 137">
            <a:extLst>
              <a:ext uri="{FF2B5EF4-FFF2-40B4-BE49-F238E27FC236}">
                <a16:creationId xmlns:a16="http://schemas.microsoft.com/office/drawing/2014/main" id="{9AB8A8FE-CBA1-5655-7D57-490B68B4FD01}"/>
              </a:ext>
            </a:extLst>
          </p:cNvPr>
          <p:cNvSpPr>
            <a:spLocks noChangeArrowheads="1"/>
          </p:cNvSpPr>
          <p:nvPr/>
        </p:nvSpPr>
        <p:spPr bwMode="auto">
          <a:xfrm>
            <a:off x="623888" y="5557871"/>
            <a:ext cx="1404937" cy="1338263"/>
          </a:xfrm>
          <a:prstGeom prst="ellipse">
            <a:avLst/>
          </a:prstGeom>
          <a:noFill/>
          <a:ln w="57150">
            <a:solidFill>
              <a:srgbClr val="FFFFFF"/>
            </a:solidFill>
            <a:round/>
            <a:headEnd/>
            <a:tailEnd/>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9544" name="Text Box 140">
            <a:extLst>
              <a:ext uri="{FF2B5EF4-FFF2-40B4-BE49-F238E27FC236}">
                <a16:creationId xmlns:a16="http://schemas.microsoft.com/office/drawing/2014/main" id="{F247F74A-387C-017F-182B-B2A4CBF0F907}"/>
              </a:ext>
            </a:extLst>
          </p:cNvPr>
          <p:cNvSpPr txBox="1">
            <a:spLocks noChangeArrowheads="1"/>
          </p:cNvSpPr>
          <p:nvPr/>
        </p:nvSpPr>
        <p:spPr bwMode="auto">
          <a:xfrm>
            <a:off x="8821738" y="7399338"/>
            <a:ext cx="184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000">
              <a:solidFill>
                <a:srgbClr val="FFFFFF"/>
              </a:solidFill>
            </a:endParaRPr>
          </a:p>
        </p:txBody>
      </p:sp>
      <p:sp>
        <p:nvSpPr>
          <p:cNvPr id="149545" name="Text Box 141">
            <a:extLst>
              <a:ext uri="{FF2B5EF4-FFF2-40B4-BE49-F238E27FC236}">
                <a16:creationId xmlns:a16="http://schemas.microsoft.com/office/drawing/2014/main" id="{C36438F2-A52E-40A1-C0E3-62258795E2B3}"/>
              </a:ext>
            </a:extLst>
          </p:cNvPr>
          <p:cNvSpPr txBox="1">
            <a:spLocks noChangeArrowheads="1"/>
          </p:cNvSpPr>
          <p:nvPr/>
        </p:nvSpPr>
        <p:spPr bwMode="auto">
          <a:xfrm>
            <a:off x="9472613" y="70739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149546" name="Text Box 142">
            <a:extLst>
              <a:ext uri="{FF2B5EF4-FFF2-40B4-BE49-F238E27FC236}">
                <a16:creationId xmlns:a16="http://schemas.microsoft.com/office/drawing/2014/main" id="{94833A61-609E-4AE1-90F1-F71E85959C11}"/>
              </a:ext>
            </a:extLst>
          </p:cNvPr>
          <p:cNvSpPr txBox="1">
            <a:spLocks noChangeArrowheads="1"/>
          </p:cNvSpPr>
          <p:nvPr/>
        </p:nvSpPr>
        <p:spPr bwMode="auto">
          <a:xfrm>
            <a:off x="9188450" y="7402513"/>
            <a:ext cx="3000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65</a:t>
            </a:r>
          </a:p>
        </p:txBody>
      </p:sp>
      <p:sp>
        <p:nvSpPr>
          <p:cNvPr id="149547" name="Text Box 143">
            <a:extLst>
              <a:ext uri="{FF2B5EF4-FFF2-40B4-BE49-F238E27FC236}">
                <a16:creationId xmlns:a16="http://schemas.microsoft.com/office/drawing/2014/main" id="{6C6C7DAF-EF75-4895-FF78-34ACF3CFDE81}"/>
              </a:ext>
            </a:extLst>
          </p:cNvPr>
          <p:cNvSpPr txBox="1">
            <a:spLocks noChangeArrowheads="1"/>
          </p:cNvSpPr>
          <p:nvPr/>
        </p:nvSpPr>
        <p:spPr bwMode="auto">
          <a:xfrm>
            <a:off x="9632950" y="7345363"/>
            <a:ext cx="265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rPr>
              <a:t>8</a:t>
            </a:r>
          </a:p>
        </p:txBody>
      </p:sp>
      <p:grpSp>
        <p:nvGrpSpPr>
          <p:cNvPr id="2" name="Group 81">
            <a:extLst>
              <a:ext uri="{FF2B5EF4-FFF2-40B4-BE49-F238E27FC236}">
                <a16:creationId xmlns:a16="http://schemas.microsoft.com/office/drawing/2014/main" id="{5ABA397D-45BC-4785-28D1-06DC1A0A47E2}"/>
              </a:ext>
            </a:extLst>
          </p:cNvPr>
          <p:cNvGrpSpPr>
            <a:grpSpLocks/>
          </p:cNvGrpSpPr>
          <p:nvPr/>
        </p:nvGrpSpPr>
        <p:grpSpPr bwMode="auto">
          <a:xfrm>
            <a:off x="8046287" y="3463348"/>
            <a:ext cx="1652587" cy="1804988"/>
            <a:chOff x="5019" y="2214"/>
            <a:chExt cx="902" cy="1137"/>
          </a:xfrm>
        </p:grpSpPr>
        <p:sp>
          <p:nvSpPr>
            <p:cNvPr id="149636" name="AutoShape 82">
              <a:extLst>
                <a:ext uri="{FF2B5EF4-FFF2-40B4-BE49-F238E27FC236}">
                  <a16:creationId xmlns:a16="http://schemas.microsoft.com/office/drawing/2014/main" id="{2D9A2728-ED1A-C2AE-BE25-65432CEE21FC}"/>
                </a:ext>
              </a:extLst>
            </p:cNvPr>
            <p:cNvSpPr>
              <a:spLocks noChangeArrowheads="1"/>
            </p:cNvSpPr>
            <p:nvPr/>
          </p:nvSpPr>
          <p:spPr bwMode="auto">
            <a:xfrm>
              <a:off x="5118" y="2214"/>
              <a:ext cx="667" cy="880"/>
            </a:xfrm>
            <a:prstGeom prst="roundRect">
              <a:avLst>
                <a:gd name="adj" fmla="val 16667"/>
              </a:avLst>
            </a:prstGeom>
            <a:solidFill>
              <a:srgbClr val="054C1F"/>
            </a:solidFill>
            <a:ln w="38100">
              <a:solidFill>
                <a:schemeClr val="tx1"/>
              </a:solidFill>
              <a:round/>
              <a:headEnd/>
              <a:tailEnd/>
            </a:ln>
            <a:effectLst>
              <a:outerShdw dist="74053" dir="1857825"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9637" name="Text Box 83">
              <a:extLst>
                <a:ext uri="{FF2B5EF4-FFF2-40B4-BE49-F238E27FC236}">
                  <a16:creationId xmlns:a16="http://schemas.microsoft.com/office/drawing/2014/main" id="{14789770-898B-AE85-7586-B3E03CC491E0}"/>
                </a:ext>
              </a:extLst>
            </p:cNvPr>
            <p:cNvSpPr txBox="1">
              <a:spLocks noChangeArrowheads="1"/>
            </p:cNvSpPr>
            <p:nvPr/>
          </p:nvSpPr>
          <p:spPr bwMode="auto">
            <a:xfrm>
              <a:off x="5054" y="2240"/>
              <a:ext cx="789" cy="21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err="1">
                  <a:solidFill>
                    <a:srgbClr val="FFFF00"/>
                  </a:solidFill>
                  <a:latin typeface="Pyidaungsu" panose="020B0502040204020203" pitchFamily="34" charset="0"/>
                  <a:cs typeface="Pyidaungsu" panose="020B0502040204020203" pitchFamily="34" charset="0"/>
                </a:rPr>
                <a:t>ဟေဗြဲ</a:t>
              </a:r>
              <a:endParaRPr lang="en-US" altLang="en-US" sz="1600" dirty="0">
                <a:solidFill>
                  <a:srgbClr val="FFFF00"/>
                </a:solidFill>
                <a:latin typeface="Pyidaungsu" panose="020B0502040204020203" pitchFamily="34" charset="0"/>
                <a:cs typeface="Pyidaungsu" panose="020B0502040204020203" pitchFamily="34" charset="0"/>
              </a:endParaRPr>
            </a:p>
          </p:txBody>
        </p:sp>
        <p:sp>
          <p:nvSpPr>
            <p:cNvPr id="149638" name="Text Box 84">
              <a:extLst>
                <a:ext uri="{FF2B5EF4-FFF2-40B4-BE49-F238E27FC236}">
                  <a16:creationId xmlns:a16="http://schemas.microsoft.com/office/drawing/2014/main" id="{7F532D1D-D5B1-C1B5-9D79-7F785BAB453F}"/>
                </a:ext>
              </a:extLst>
            </p:cNvPr>
            <p:cNvSpPr txBox="1">
              <a:spLocks noChangeArrowheads="1"/>
            </p:cNvSpPr>
            <p:nvPr/>
          </p:nvSpPr>
          <p:spPr bwMode="auto">
            <a:xfrm>
              <a:off x="5064" y="2430"/>
              <a:ext cx="789" cy="407"/>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200" dirty="0" err="1">
                  <a:solidFill>
                    <a:srgbClr val="CCECFF"/>
                  </a:solidFill>
                  <a:latin typeface="Pyidaungsu" panose="020B0502040204020203" pitchFamily="34" charset="0"/>
                  <a:cs typeface="Pyidaungsu" panose="020B0502040204020203" pitchFamily="34" charset="0"/>
                </a:rPr>
                <a:t>ယေရှုခရစ်တော</a:t>
              </a:r>
              <a:r>
                <a:rPr lang="en-US" altLang="en-US" sz="1200" dirty="0">
                  <a:solidFill>
                    <a:srgbClr val="CCECFF"/>
                  </a:solidFill>
                  <a:latin typeface="Pyidaungsu" panose="020B0502040204020203" pitchFamily="34" charset="0"/>
                  <a:cs typeface="Pyidaungsu" panose="020B0502040204020203" pitchFamily="34" charset="0"/>
                </a:rPr>
                <a:t>် </a:t>
              </a:r>
              <a:r>
                <a:rPr lang="en-US" altLang="en-US" sz="1200" dirty="0" err="1">
                  <a:solidFill>
                    <a:srgbClr val="CCECFF"/>
                  </a:solidFill>
                  <a:latin typeface="Pyidaungsu" panose="020B0502040204020203" pitchFamily="34" charset="0"/>
                  <a:cs typeface="Pyidaungsu" panose="020B0502040204020203" pitchFamily="34" charset="0"/>
                </a:rPr>
                <a:t>တန်ခိုးအာဏာ</a:t>
              </a:r>
              <a:r>
                <a:rPr lang="en-US" altLang="en-US" sz="1200" dirty="0">
                  <a:solidFill>
                    <a:srgbClr val="CCECFF"/>
                  </a:solidFill>
                  <a:latin typeface="Pyidaungsu" panose="020B0502040204020203" pitchFamily="34" charset="0"/>
                  <a:cs typeface="Pyidaungsu" panose="020B0502040204020203" pitchFamily="34" charset="0"/>
                </a:rPr>
                <a:t> </a:t>
              </a:r>
              <a:r>
                <a:rPr lang="en-US" altLang="en-US" sz="1200" dirty="0" err="1">
                  <a:solidFill>
                    <a:srgbClr val="CCECFF"/>
                  </a:solidFill>
                  <a:latin typeface="Pyidaungsu" panose="020B0502040204020203" pitchFamily="34" charset="0"/>
                  <a:cs typeface="Pyidaungsu" panose="020B0502040204020203" pitchFamily="34" charset="0"/>
                </a:rPr>
                <a:t>အကြီးမြတ်ဆုံး</a:t>
              </a:r>
              <a:endParaRPr lang="en-US" altLang="en-US" sz="1600" dirty="0">
                <a:solidFill>
                  <a:srgbClr val="CCECFF"/>
                </a:solidFill>
                <a:latin typeface="Pyidaungsu" panose="020B0502040204020203" pitchFamily="34" charset="0"/>
                <a:cs typeface="Pyidaungsu" panose="020B0502040204020203" pitchFamily="34" charset="0"/>
              </a:endParaRPr>
            </a:p>
          </p:txBody>
        </p:sp>
        <p:sp>
          <p:nvSpPr>
            <p:cNvPr id="149639" name="Text Box 85">
              <a:extLst>
                <a:ext uri="{FF2B5EF4-FFF2-40B4-BE49-F238E27FC236}">
                  <a16:creationId xmlns:a16="http://schemas.microsoft.com/office/drawing/2014/main" id="{DF3E7E7E-30BD-DE35-785E-E0349516D46C}"/>
                </a:ext>
              </a:extLst>
            </p:cNvPr>
            <p:cNvSpPr txBox="1">
              <a:spLocks noChangeArrowheads="1"/>
            </p:cNvSpPr>
            <p:nvPr/>
          </p:nvSpPr>
          <p:spPr bwMode="auto">
            <a:xfrm>
              <a:off x="5019" y="3118"/>
              <a:ext cx="902" cy="23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800" dirty="0">
                  <a:solidFill>
                    <a:srgbClr val="FFFF00"/>
                  </a:solidFill>
                  <a:latin typeface="Pyidaungsu" panose="020B0502040204020203" pitchFamily="34" charset="0"/>
                  <a:cs typeface="Pyidaungsu" panose="020B0502040204020203" pitchFamily="34" charset="0"/>
                </a:rPr>
                <a:t>၁:၄</a:t>
              </a:r>
            </a:p>
          </p:txBody>
        </p:sp>
      </p:grpSp>
      <p:sp>
        <p:nvSpPr>
          <p:cNvPr id="1089672" name="Oval 136">
            <a:extLst>
              <a:ext uri="{FF2B5EF4-FFF2-40B4-BE49-F238E27FC236}">
                <a16:creationId xmlns:a16="http://schemas.microsoft.com/office/drawing/2014/main" id="{DECD6579-DA52-4C4D-7FBE-2CB28099FF0C}"/>
              </a:ext>
            </a:extLst>
          </p:cNvPr>
          <p:cNvSpPr>
            <a:spLocks noChangeArrowheads="1"/>
          </p:cNvSpPr>
          <p:nvPr/>
        </p:nvSpPr>
        <p:spPr bwMode="auto">
          <a:xfrm>
            <a:off x="8093075" y="3649120"/>
            <a:ext cx="1404938" cy="1323975"/>
          </a:xfrm>
          <a:prstGeom prst="ellipse">
            <a:avLst/>
          </a:prstGeom>
          <a:noFill/>
          <a:ln w="57150">
            <a:solidFill>
              <a:srgbClr val="FFFFFF"/>
            </a:solidFill>
            <a:round/>
            <a:headEnd/>
            <a:tailEnd/>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1089661"/>
                                        </p:tgtEl>
                                        <p:attrNameLst>
                                          <p:attrName>style.visibility</p:attrName>
                                        </p:attrNameLst>
                                      </p:cBhvr>
                                      <p:to>
                                        <p:strVal val="visible"/>
                                      </p:to>
                                    </p:set>
                                    <p:anim calcmode="lin" valueType="num">
                                      <p:cBhvr>
                                        <p:cTn id="7" dur="500" fill="hold"/>
                                        <p:tgtEl>
                                          <p:spTgt spid="1089661"/>
                                        </p:tgtEl>
                                        <p:attrNameLst>
                                          <p:attrName>ppt_w</p:attrName>
                                        </p:attrNameLst>
                                      </p:cBhvr>
                                      <p:tavLst>
                                        <p:tav tm="0">
                                          <p:val>
                                            <p:fltVal val="0"/>
                                          </p:val>
                                        </p:tav>
                                        <p:tav tm="100000">
                                          <p:val>
                                            <p:strVal val="#ppt_w"/>
                                          </p:val>
                                        </p:tav>
                                      </p:tavLst>
                                    </p:anim>
                                    <p:anim calcmode="lin" valueType="num">
                                      <p:cBhvr>
                                        <p:cTn id="8" dur="500" fill="hold"/>
                                        <p:tgtEl>
                                          <p:spTgt spid="1089661"/>
                                        </p:tgtEl>
                                        <p:attrNameLst>
                                          <p:attrName>ppt_h</p:attrName>
                                        </p:attrNameLst>
                                      </p:cBhvr>
                                      <p:tavLst>
                                        <p:tav tm="0">
                                          <p:val>
                                            <p:fltVal val="0"/>
                                          </p:val>
                                        </p:tav>
                                        <p:tav tm="100000">
                                          <p:val>
                                            <p:strVal val="#ppt_h"/>
                                          </p:val>
                                        </p:tav>
                                      </p:tavLst>
                                    </p:anim>
                                    <p:anim calcmode="lin" valueType="num">
                                      <p:cBhvr>
                                        <p:cTn id="9" dur="500" fill="hold"/>
                                        <p:tgtEl>
                                          <p:spTgt spid="1089661"/>
                                        </p:tgtEl>
                                        <p:attrNameLst>
                                          <p:attrName>ppt_x</p:attrName>
                                        </p:attrNameLst>
                                      </p:cBhvr>
                                      <p:tavLst>
                                        <p:tav tm="0">
                                          <p:val>
                                            <p:fltVal val="0.5"/>
                                          </p:val>
                                        </p:tav>
                                        <p:tav tm="100000">
                                          <p:val>
                                            <p:strVal val="#ppt_x"/>
                                          </p:val>
                                        </p:tav>
                                      </p:tavLst>
                                    </p:anim>
                                    <p:anim calcmode="lin" valueType="num">
                                      <p:cBhvr>
                                        <p:cTn id="10" dur="500" fill="hold"/>
                                        <p:tgtEl>
                                          <p:spTgt spid="108966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 calcmode="lin" valueType="num">
                                      <p:cBhvr>
                                        <p:cTn id="17" dur="500" fill="hold"/>
                                        <p:tgtEl>
                                          <p:spTgt spid="2"/>
                                        </p:tgtEl>
                                        <p:attrNameLst>
                                          <p:attrName>ppt_x</p:attrName>
                                        </p:attrNameLst>
                                      </p:cBhvr>
                                      <p:tavLst>
                                        <p:tav tm="0">
                                          <p:val>
                                            <p:fltVal val="0.5"/>
                                          </p:val>
                                        </p:tav>
                                        <p:tav tm="100000">
                                          <p:val>
                                            <p:strVal val="#ppt_x"/>
                                          </p:val>
                                        </p:tav>
                                      </p:tavLst>
                                    </p:anim>
                                    <p:anim calcmode="lin" valueType="num">
                                      <p:cBhvr>
                                        <p:cTn id="18" dur="500" fill="hold"/>
                                        <p:tgtEl>
                                          <p:spTgt spid="2"/>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500"/>
                            </p:stCondLst>
                            <p:childTnLst>
                              <p:par>
                                <p:cTn id="20" presetID="23" presetClass="entr" presetSubtype="528" fill="hold" grpId="0" nodeType="afterEffect">
                                  <p:stCondLst>
                                    <p:cond delay="0"/>
                                  </p:stCondLst>
                                  <p:childTnLst>
                                    <p:set>
                                      <p:cBhvr>
                                        <p:cTn id="21" dur="1" fill="hold">
                                          <p:stCondLst>
                                            <p:cond delay="0"/>
                                          </p:stCondLst>
                                        </p:cTn>
                                        <p:tgtEl>
                                          <p:spTgt spid="1089672"/>
                                        </p:tgtEl>
                                        <p:attrNameLst>
                                          <p:attrName>style.visibility</p:attrName>
                                        </p:attrNameLst>
                                      </p:cBhvr>
                                      <p:to>
                                        <p:strVal val="visible"/>
                                      </p:to>
                                    </p:set>
                                    <p:anim calcmode="lin" valueType="num">
                                      <p:cBhvr>
                                        <p:cTn id="22" dur="500" fill="hold"/>
                                        <p:tgtEl>
                                          <p:spTgt spid="1089672"/>
                                        </p:tgtEl>
                                        <p:attrNameLst>
                                          <p:attrName>ppt_w</p:attrName>
                                        </p:attrNameLst>
                                      </p:cBhvr>
                                      <p:tavLst>
                                        <p:tav tm="0">
                                          <p:val>
                                            <p:fltVal val="0"/>
                                          </p:val>
                                        </p:tav>
                                        <p:tav tm="100000">
                                          <p:val>
                                            <p:strVal val="#ppt_w"/>
                                          </p:val>
                                        </p:tav>
                                      </p:tavLst>
                                    </p:anim>
                                    <p:anim calcmode="lin" valueType="num">
                                      <p:cBhvr>
                                        <p:cTn id="23" dur="500" fill="hold"/>
                                        <p:tgtEl>
                                          <p:spTgt spid="1089672"/>
                                        </p:tgtEl>
                                        <p:attrNameLst>
                                          <p:attrName>ppt_h</p:attrName>
                                        </p:attrNameLst>
                                      </p:cBhvr>
                                      <p:tavLst>
                                        <p:tav tm="0">
                                          <p:val>
                                            <p:fltVal val="0"/>
                                          </p:val>
                                        </p:tav>
                                        <p:tav tm="100000">
                                          <p:val>
                                            <p:strVal val="#ppt_h"/>
                                          </p:val>
                                        </p:tav>
                                      </p:tavLst>
                                    </p:anim>
                                    <p:anim calcmode="lin" valueType="num">
                                      <p:cBhvr>
                                        <p:cTn id="24" dur="500" fill="hold"/>
                                        <p:tgtEl>
                                          <p:spTgt spid="1089672"/>
                                        </p:tgtEl>
                                        <p:attrNameLst>
                                          <p:attrName>ppt_x</p:attrName>
                                        </p:attrNameLst>
                                      </p:cBhvr>
                                      <p:tavLst>
                                        <p:tav tm="0">
                                          <p:val>
                                            <p:fltVal val="0.5"/>
                                          </p:val>
                                        </p:tav>
                                        <p:tav tm="100000">
                                          <p:val>
                                            <p:strVal val="#ppt_x"/>
                                          </p:val>
                                        </p:tav>
                                      </p:tavLst>
                                    </p:anim>
                                    <p:anim calcmode="lin" valueType="num">
                                      <p:cBhvr>
                                        <p:cTn id="25" dur="500" fill="hold"/>
                                        <p:tgtEl>
                                          <p:spTgt spid="1089672"/>
                                        </p:tgtEl>
                                        <p:attrNameLst>
                                          <p:attrName>ppt_y</p:attrName>
                                        </p:attrNameLst>
                                      </p:cBhvr>
                                      <p:tavLst>
                                        <p:tav tm="0">
                                          <p:val>
                                            <p:fltVal val="0.5"/>
                                          </p:val>
                                        </p:tav>
                                        <p:tav tm="100000">
                                          <p:val>
                                            <p:strVal val="#ppt_y"/>
                                          </p:val>
                                        </p:tav>
                                      </p:tavLst>
                                    </p:anim>
                                  </p:childTnLst>
                                </p:cTn>
                              </p:par>
                            </p:childTnLst>
                          </p:cTn>
                        </p:par>
                        <p:par>
                          <p:cTn id="26" fill="hold" nodeType="afterGroup">
                            <p:stCondLst>
                              <p:cond delay="1000"/>
                            </p:stCondLst>
                            <p:childTnLst>
                              <p:par>
                                <p:cTn id="27" presetID="23" presetClass="entr" presetSubtype="272" fill="hold" grpId="0" nodeType="afterEffect">
                                  <p:stCondLst>
                                    <p:cond delay="0"/>
                                  </p:stCondLst>
                                  <p:childTnLst>
                                    <p:set>
                                      <p:cBhvr>
                                        <p:cTn id="28" dur="1" fill="hold">
                                          <p:stCondLst>
                                            <p:cond delay="0"/>
                                          </p:stCondLst>
                                        </p:cTn>
                                        <p:tgtEl>
                                          <p:spTgt spid="1089662"/>
                                        </p:tgtEl>
                                        <p:attrNameLst>
                                          <p:attrName>style.visibility</p:attrName>
                                        </p:attrNameLst>
                                      </p:cBhvr>
                                      <p:to>
                                        <p:strVal val="visible"/>
                                      </p:to>
                                    </p:set>
                                    <p:anim calcmode="lin" valueType="num">
                                      <p:cBhvr>
                                        <p:cTn id="29" dur="500" fill="hold"/>
                                        <p:tgtEl>
                                          <p:spTgt spid="1089662"/>
                                        </p:tgtEl>
                                        <p:attrNameLst>
                                          <p:attrName>ppt_w</p:attrName>
                                        </p:attrNameLst>
                                      </p:cBhvr>
                                      <p:tavLst>
                                        <p:tav tm="0">
                                          <p:val>
                                            <p:strVal val="2/3*#ppt_w"/>
                                          </p:val>
                                        </p:tav>
                                        <p:tav tm="100000">
                                          <p:val>
                                            <p:strVal val="#ppt_w"/>
                                          </p:val>
                                        </p:tav>
                                      </p:tavLst>
                                    </p:anim>
                                    <p:anim calcmode="lin" valueType="num">
                                      <p:cBhvr>
                                        <p:cTn id="30" dur="500" fill="hold"/>
                                        <p:tgtEl>
                                          <p:spTgt spid="1089662"/>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089662"/>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 calcmode="lin" valueType="num">
                                      <p:cBhvr>
                                        <p:cTn id="37" dur="500" fill="hold"/>
                                        <p:tgtEl>
                                          <p:spTgt spid="19"/>
                                        </p:tgtEl>
                                        <p:attrNameLst>
                                          <p:attrName>ppt_x</p:attrName>
                                        </p:attrNameLst>
                                      </p:cBhvr>
                                      <p:tavLst>
                                        <p:tav tm="0">
                                          <p:val>
                                            <p:fltVal val="0.5"/>
                                          </p:val>
                                        </p:tav>
                                        <p:tav tm="100000">
                                          <p:val>
                                            <p:strVal val="#ppt_x"/>
                                          </p:val>
                                        </p:tav>
                                      </p:tavLst>
                                    </p:anim>
                                    <p:anim calcmode="lin" valueType="num">
                                      <p:cBhvr>
                                        <p:cTn id="38" dur="500" fill="hold"/>
                                        <p:tgtEl>
                                          <p:spTgt spid="19"/>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500"/>
                            </p:stCondLst>
                            <p:childTnLst>
                              <p:par>
                                <p:cTn id="40" presetID="23" presetClass="entr" presetSubtype="528" fill="hold" grpId="0" nodeType="afterEffect">
                                  <p:stCondLst>
                                    <p:cond delay="0"/>
                                  </p:stCondLst>
                                  <p:childTnLst>
                                    <p:set>
                                      <p:cBhvr>
                                        <p:cTn id="41" dur="1" fill="hold">
                                          <p:stCondLst>
                                            <p:cond delay="0"/>
                                          </p:stCondLst>
                                        </p:cTn>
                                        <p:tgtEl>
                                          <p:spTgt spid="1089673"/>
                                        </p:tgtEl>
                                        <p:attrNameLst>
                                          <p:attrName>style.visibility</p:attrName>
                                        </p:attrNameLst>
                                      </p:cBhvr>
                                      <p:to>
                                        <p:strVal val="visible"/>
                                      </p:to>
                                    </p:set>
                                    <p:anim calcmode="lin" valueType="num">
                                      <p:cBhvr>
                                        <p:cTn id="42" dur="500" fill="hold"/>
                                        <p:tgtEl>
                                          <p:spTgt spid="1089673"/>
                                        </p:tgtEl>
                                        <p:attrNameLst>
                                          <p:attrName>ppt_w</p:attrName>
                                        </p:attrNameLst>
                                      </p:cBhvr>
                                      <p:tavLst>
                                        <p:tav tm="0">
                                          <p:val>
                                            <p:fltVal val="0"/>
                                          </p:val>
                                        </p:tav>
                                        <p:tav tm="100000">
                                          <p:val>
                                            <p:strVal val="#ppt_w"/>
                                          </p:val>
                                        </p:tav>
                                      </p:tavLst>
                                    </p:anim>
                                    <p:anim calcmode="lin" valueType="num">
                                      <p:cBhvr>
                                        <p:cTn id="43" dur="500" fill="hold"/>
                                        <p:tgtEl>
                                          <p:spTgt spid="1089673"/>
                                        </p:tgtEl>
                                        <p:attrNameLst>
                                          <p:attrName>ppt_h</p:attrName>
                                        </p:attrNameLst>
                                      </p:cBhvr>
                                      <p:tavLst>
                                        <p:tav tm="0">
                                          <p:val>
                                            <p:fltVal val="0"/>
                                          </p:val>
                                        </p:tav>
                                        <p:tav tm="100000">
                                          <p:val>
                                            <p:strVal val="#ppt_h"/>
                                          </p:val>
                                        </p:tav>
                                      </p:tavLst>
                                    </p:anim>
                                    <p:anim calcmode="lin" valueType="num">
                                      <p:cBhvr>
                                        <p:cTn id="44" dur="500" fill="hold"/>
                                        <p:tgtEl>
                                          <p:spTgt spid="1089673"/>
                                        </p:tgtEl>
                                        <p:attrNameLst>
                                          <p:attrName>ppt_x</p:attrName>
                                        </p:attrNameLst>
                                      </p:cBhvr>
                                      <p:tavLst>
                                        <p:tav tm="0">
                                          <p:val>
                                            <p:fltVal val="0.5"/>
                                          </p:val>
                                        </p:tav>
                                        <p:tav tm="100000">
                                          <p:val>
                                            <p:strVal val="#ppt_x"/>
                                          </p:val>
                                        </p:tav>
                                      </p:tavLst>
                                    </p:anim>
                                    <p:anim calcmode="lin" valueType="num">
                                      <p:cBhvr>
                                        <p:cTn id="45" dur="500" fill="hold"/>
                                        <p:tgtEl>
                                          <p:spTgt spid="1089673"/>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1000"/>
                            </p:stCondLst>
                            <p:childTnLst>
                              <p:par>
                                <p:cTn id="47" presetID="23" presetClass="entr" presetSubtype="272" fill="hold" grpId="0" nodeType="afterEffect">
                                  <p:stCondLst>
                                    <p:cond delay="0"/>
                                  </p:stCondLst>
                                  <p:childTnLst>
                                    <p:set>
                                      <p:cBhvr>
                                        <p:cTn id="48" dur="1" fill="hold">
                                          <p:stCondLst>
                                            <p:cond delay="0"/>
                                          </p:stCondLst>
                                        </p:cTn>
                                        <p:tgtEl>
                                          <p:spTgt spid="1089663"/>
                                        </p:tgtEl>
                                        <p:attrNameLst>
                                          <p:attrName>style.visibility</p:attrName>
                                        </p:attrNameLst>
                                      </p:cBhvr>
                                      <p:to>
                                        <p:strVal val="visible"/>
                                      </p:to>
                                    </p:set>
                                    <p:anim calcmode="lin" valueType="num">
                                      <p:cBhvr>
                                        <p:cTn id="49" dur="500" fill="hold"/>
                                        <p:tgtEl>
                                          <p:spTgt spid="1089663"/>
                                        </p:tgtEl>
                                        <p:attrNameLst>
                                          <p:attrName>ppt_w</p:attrName>
                                        </p:attrNameLst>
                                      </p:cBhvr>
                                      <p:tavLst>
                                        <p:tav tm="0">
                                          <p:val>
                                            <p:strVal val="2/3*#ppt_w"/>
                                          </p:val>
                                        </p:tav>
                                        <p:tav tm="100000">
                                          <p:val>
                                            <p:strVal val="#ppt_w"/>
                                          </p:val>
                                        </p:tav>
                                      </p:tavLst>
                                    </p:anim>
                                    <p:anim calcmode="lin" valueType="num">
                                      <p:cBhvr>
                                        <p:cTn id="50" dur="500" fill="hold"/>
                                        <p:tgtEl>
                                          <p:spTgt spid="1089663"/>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089663"/>
                                        </p:tgtEl>
                                        <p:attrNameLst>
                                          <p:attrName>style.visibility</p:attrName>
                                        </p:attrNameLst>
                                      </p:cBhvr>
                                      <p:to>
                                        <p:strVal val="hidden"/>
                                      </p:to>
                                    </p:set>
                                  </p:sub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528"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 calcmode="lin" valueType="num">
                                      <p:cBhvr>
                                        <p:cTn id="57" dur="500" fill="hold"/>
                                        <p:tgtEl>
                                          <p:spTgt spid="20"/>
                                        </p:tgtEl>
                                        <p:attrNameLst>
                                          <p:attrName>ppt_x</p:attrName>
                                        </p:attrNameLst>
                                      </p:cBhvr>
                                      <p:tavLst>
                                        <p:tav tm="0">
                                          <p:val>
                                            <p:fltVal val="0.5"/>
                                          </p:val>
                                        </p:tav>
                                        <p:tav tm="100000">
                                          <p:val>
                                            <p:strVal val="#ppt_x"/>
                                          </p:val>
                                        </p:tav>
                                      </p:tavLst>
                                    </p:anim>
                                    <p:anim calcmode="lin" valueType="num">
                                      <p:cBhvr>
                                        <p:cTn id="58" dur="500" fill="hold"/>
                                        <p:tgtEl>
                                          <p:spTgt spid="20"/>
                                        </p:tgtEl>
                                        <p:attrNameLst>
                                          <p:attrName>ppt_y</p:attrName>
                                        </p:attrNameLst>
                                      </p:cBhvr>
                                      <p:tavLst>
                                        <p:tav tm="0">
                                          <p:val>
                                            <p:fltVal val="0.5"/>
                                          </p:val>
                                        </p:tav>
                                        <p:tav tm="100000">
                                          <p:val>
                                            <p:strVal val="#ppt_y"/>
                                          </p:val>
                                        </p:tav>
                                      </p:tavLst>
                                    </p:anim>
                                  </p:childTnLst>
                                </p:cTn>
                              </p:par>
                            </p:childTnLst>
                          </p:cTn>
                        </p:par>
                        <p:par>
                          <p:cTn id="59" fill="hold" nodeType="afterGroup">
                            <p:stCondLst>
                              <p:cond delay="500"/>
                            </p:stCondLst>
                            <p:childTnLst>
                              <p:par>
                                <p:cTn id="60" presetID="23" presetClass="entr" presetSubtype="272" fill="hold" grpId="0" nodeType="afterEffect">
                                  <p:stCondLst>
                                    <p:cond delay="0"/>
                                  </p:stCondLst>
                                  <p:childTnLst>
                                    <p:set>
                                      <p:cBhvr>
                                        <p:cTn id="61" dur="1" fill="hold">
                                          <p:stCondLst>
                                            <p:cond delay="0"/>
                                          </p:stCondLst>
                                        </p:cTn>
                                        <p:tgtEl>
                                          <p:spTgt spid="1089664"/>
                                        </p:tgtEl>
                                        <p:attrNameLst>
                                          <p:attrName>style.visibility</p:attrName>
                                        </p:attrNameLst>
                                      </p:cBhvr>
                                      <p:to>
                                        <p:strVal val="visible"/>
                                      </p:to>
                                    </p:set>
                                    <p:anim calcmode="lin" valueType="num">
                                      <p:cBhvr>
                                        <p:cTn id="62" dur="500" fill="hold"/>
                                        <p:tgtEl>
                                          <p:spTgt spid="1089664"/>
                                        </p:tgtEl>
                                        <p:attrNameLst>
                                          <p:attrName>ppt_w</p:attrName>
                                        </p:attrNameLst>
                                      </p:cBhvr>
                                      <p:tavLst>
                                        <p:tav tm="0">
                                          <p:val>
                                            <p:strVal val="2/3*#ppt_w"/>
                                          </p:val>
                                        </p:tav>
                                        <p:tav tm="100000">
                                          <p:val>
                                            <p:strVal val="#ppt_w"/>
                                          </p:val>
                                        </p:tav>
                                      </p:tavLst>
                                    </p:anim>
                                    <p:anim calcmode="lin" valueType="num">
                                      <p:cBhvr>
                                        <p:cTn id="63" dur="500" fill="hold"/>
                                        <p:tgtEl>
                                          <p:spTgt spid="1089664"/>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089664"/>
                                        </p:tgtEl>
                                        <p:attrNameLst>
                                          <p:attrName>style.visibility</p:attrName>
                                        </p:attrNameLst>
                                      </p:cBhvr>
                                      <p:to>
                                        <p:strVal val="hidden"/>
                                      </p:to>
                                    </p:set>
                                  </p:subTnLst>
                                </p:cTn>
                              </p:par>
                            </p:childTnLst>
                          </p:cTn>
                        </p:par>
                      </p:childTnLst>
                    </p:cTn>
                  </p:par>
                  <p:par>
                    <p:cTn id="64" fill="hold" nodeType="clickPar">
                      <p:stCondLst>
                        <p:cond delay="indefinite"/>
                      </p:stCondLst>
                      <p:childTnLst>
                        <p:par>
                          <p:cTn id="65" fill="hold" nodeType="withGroup">
                            <p:stCondLst>
                              <p:cond delay="0"/>
                            </p:stCondLst>
                            <p:childTnLst>
                              <p:par>
                                <p:cTn id="66" presetID="23" presetClass="entr" presetSubtype="528"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anim calcmode="lin" valueType="num">
                                      <p:cBhvr>
                                        <p:cTn id="68" dur="500" fill="hold"/>
                                        <p:tgtEl>
                                          <p:spTgt spid="21"/>
                                        </p:tgtEl>
                                        <p:attrNameLst>
                                          <p:attrName>ppt_w</p:attrName>
                                        </p:attrNameLst>
                                      </p:cBhvr>
                                      <p:tavLst>
                                        <p:tav tm="0">
                                          <p:val>
                                            <p:fltVal val="0"/>
                                          </p:val>
                                        </p:tav>
                                        <p:tav tm="100000">
                                          <p:val>
                                            <p:strVal val="#ppt_w"/>
                                          </p:val>
                                        </p:tav>
                                      </p:tavLst>
                                    </p:anim>
                                    <p:anim calcmode="lin" valueType="num">
                                      <p:cBhvr>
                                        <p:cTn id="69" dur="500" fill="hold"/>
                                        <p:tgtEl>
                                          <p:spTgt spid="21"/>
                                        </p:tgtEl>
                                        <p:attrNameLst>
                                          <p:attrName>ppt_h</p:attrName>
                                        </p:attrNameLst>
                                      </p:cBhvr>
                                      <p:tavLst>
                                        <p:tav tm="0">
                                          <p:val>
                                            <p:fltVal val="0"/>
                                          </p:val>
                                        </p:tav>
                                        <p:tav tm="100000">
                                          <p:val>
                                            <p:strVal val="#ppt_h"/>
                                          </p:val>
                                        </p:tav>
                                      </p:tavLst>
                                    </p:anim>
                                    <p:anim calcmode="lin" valueType="num">
                                      <p:cBhvr>
                                        <p:cTn id="70" dur="500" fill="hold"/>
                                        <p:tgtEl>
                                          <p:spTgt spid="21"/>
                                        </p:tgtEl>
                                        <p:attrNameLst>
                                          <p:attrName>ppt_x</p:attrName>
                                        </p:attrNameLst>
                                      </p:cBhvr>
                                      <p:tavLst>
                                        <p:tav tm="0">
                                          <p:val>
                                            <p:fltVal val="0.5"/>
                                          </p:val>
                                        </p:tav>
                                        <p:tav tm="100000">
                                          <p:val>
                                            <p:strVal val="#ppt_x"/>
                                          </p:val>
                                        </p:tav>
                                      </p:tavLst>
                                    </p:anim>
                                    <p:anim calcmode="lin" valueType="num">
                                      <p:cBhvr>
                                        <p:cTn id="71" dur="500" fill="hold"/>
                                        <p:tgtEl>
                                          <p:spTgt spid="21"/>
                                        </p:tgtEl>
                                        <p:attrNameLst>
                                          <p:attrName>ppt_y</p:attrName>
                                        </p:attrNameLst>
                                      </p:cBhvr>
                                      <p:tavLst>
                                        <p:tav tm="0">
                                          <p:val>
                                            <p:fltVal val="0.5"/>
                                          </p:val>
                                        </p:tav>
                                        <p:tav tm="100000">
                                          <p:val>
                                            <p:strVal val="#ppt_y"/>
                                          </p:val>
                                        </p:tav>
                                      </p:tavLst>
                                    </p:anim>
                                  </p:childTnLst>
                                </p:cTn>
                              </p:par>
                            </p:childTnLst>
                          </p:cTn>
                        </p:par>
                        <p:par>
                          <p:cTn id="72" fill="hold" nodeType="afterGroup">
                            <p:stCondLst>
                              <p:cond delay="500"/>
                            </p:stCondLst>
                            <p:childTnLst>
                              <p:par>
                                <p:cTn id="73" presetID="23" presetClass="entr" presetSubtype="272" fill="hold" grpId="0" nodeType="afterEffect">
                                  <p:stCondLst>
                                    <p:cond delay="0"/>
                                  </p:stCondLst>
                                  <p:childTnLst>
                                    <p:set>
                                      <p:cBhvr>
                                        <p:cTn id="74" dur="1" fill="hold">
                                          <p:stCondLst>
                                            <p:cond delay="0"/>
                                          </p:stCondLst>
                                        </p:cTn>
                                        <p:tgtEl>
                                          <p:spTgt spid="1089665"/>
                                        </p:tgtEl>
                                        <p:attrNameLst>
                                          <p:attrName>style.visibility</p:attrName>
                                        </p:attrNameLst>
                                      </p:cBhvr>
                                      <p:to>
                                        <p:strVal val="visible"/>
                                      </p:to>
                                    </p:set>
                                    <p:anim calcmode="lin" valueType="num">
                                      <p:cBhvr>
                                        <p:cTn id="75" dur="500" fill="hold"/>
                                        <p:tgtEl>
                                          <p:spTgt spid="1089665"/>
                                        </p:tgtEl>
                                        <p:attrNameLst>
                                          <p:attrName>ppt_w</p:attrName>
                                        </p:attrNameLst>
                                      </p:cBhvr>
                                      <p:tavLst>
                                        <p:tav tm="0">
                                          <p:val>
                                            <p:strVal val="2/3*#ppt_w"/>
                                          </p:val>
                                        </p:tav>
                                        <p:tav tm="100000">
                                          <p:val>
                                            <p:strVal val="#ppt_w"/>
                                          </p:val>
                                        </p:tav>
                                      </p:tavLst>
                                    </p:anim>
                                    <p:anim calcmode="lin" valueType="num">
                                      <p:cBhvr>
                                        <p:cTn id="76" dur="500" fill="hold"/>
                                        <p:tgtEl>
                                          <p:spTgt spid="1089665"/>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089665"/>
                                        </p:tgtEl>
                                        <p:attrNameLst>
                                          <p:attrName>style.visibility</p:attrName>
                                        </p:attrNameLst>
                                      </p:cBhvr>
                                      <p:to>
                                        <p:strVal val="hidden"/>
                                      </p:to>
                                    </p:set>
                                  </p:sub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ntr" presetSubtype="528" fill="hold" nodeType="clickEffect">
                                  <p:stCondLst>
                                    <p:cond delay="0"/>
                                  </p:stCondLst>
                                  <p:childTnLst>
                                    <p:set>
                                      <p:cBhvr>
                                        <p:cTn id="80" dur="1" fill="hold">
                                          <p:stCondLst>
                                            <p:cond delay="0"/>
                                          </p:stCondLst>
                                        </p:cTn>
                                        <p:tgtEl>
                                          <p:spTgt spid="22"/>
                                        </p:tgtEl>
                                        <p:attrNameLst>
                                          <p:attrName>style.visibility</p:attrName>
                                        </p:attrNameLst>
                                      </p:cBhvr>
                                      <p:to>
                                        <p:strVal val="visible"/>
                                      </p:to>
                                    </p:set>
                                    <p:anim calcmode="lin" valueType="num">
                                      <p:cBhvr>
                                        <p:cTn id="81" dur="500" fill="hold"/>
                                        <p:tgtEl>
                                          <p:spTgt spid="22"/>
                                        </p:tgtEl>
                                        <p:attrNameLst>
                                          <p:attrName>ppt_w</p:attrName>
                                        </p:attrNameLst>
                                      </p:cBhvr>
                                      <p:tavLst>
                                        <p:tav tm="0">
                                          <p:val>
                                            <p:fltVal val="0"/>
                                          </p:val>
                                        </p:tav>
                                        <p:tav tm="100000">
                                          <p:val>
                                            <p:strVal val="#ppt_w"/>
                                          </p:val>
                                        </p:tav>
                                      </p:tavLst>
                                    </p:anim>
                                    <p:anim calcmode="lin" valueType="num">
                                      <p:cBhvr>
                                        <p:cTn id="82" dur="500" fill="hold"/>
                                        <p:tgtEl>
                                          <p:spTgt spid="22"/>
                                        </p:tgtEl>
                                        <p:attrNameLst>
                                          <p:attrName>ppt_h</p:attrName>
                                        </p:attrNameLst>
                                      </p:cBhvr>
                                      <p:tavLst>
                                        <p:tav tm="0">
                                          <p:val>
                                            <p:fltVal val="0"/>
                                          </p:val>
                                        </p:tav>
                                        <p:tav tm="100000">
                                          <p:val>
                                            <p:strVal val="#ppt_h"/>
                                          </p:val>
                                        </p:tav>
                                      </p:tavLst>
                                    </p:anim>
                                    <p:anim calcmode="lin" valueType="num">
                                      <p:cBhvr>
                                        <p:cTn id="83" dur="500" fill="hold"/>
                                        <p:tgtEl>
                                          <p:spTgt spid="22"/>
                                        </p:tgtEl>
                                        <p:attrNameLst>
                                          <p:attrName>ppt_x</p:attrName>
                                        </p:attrNameLst>
                                      </p:cBhvr>
                                      <p:tavLst>
                                        <p:tav tm="0">
                                          <p:val>
                                            <p:fltVal val="0.5"/>
                                          </p:val>
                                        </p:tav>
                                        <p:tav tm="100000">
                                          <p:val>
                                            <p:strVal val="#ppt_x"/>
                                          </p:val>
                                        </p:tav>
                                      </p:tavLst>
                                    </p:anim>
                                    <p:anim calcmode="lin" valueType="num">
                                      <p:cBhvr>
                                        <p:cTn id="84" dur="500" fill="hold"/>
                                        <p:tgtEl>
                                          <p:spTgt spid="22"/>
                                        </p:tgtEl>
                                        <p:attrNameLst>
                                          <p:attrName>ppt_y</p:attrName>
                                        </p:attrNameLst>
                                      </p:cBhvr>
                                      <p:tavLst>
                                        <p:tav tm="0">
                                          <p:val>
                                            <p:fltVal val="0.5"/>
                                          </p:val>
                                        </p:tav>
                                        <p:tav tm="100000">
                                          <p:val>
                                            <p:strVal val="#ppt_y"/>
                                          </p:val>
                                        </p:tav>
                                      </p:tavLst>
                                    </p:anim>
                                  </p:childTnLst>
                                </p:cTn>
                              </p:par>
                            </p:childTnLst>
                          </p:cTn>
                        </p:par>
                        <p:par>
                          <p:cTn id="85" fill="hold" nodeType="afterGroup">
                            <p:stCondLst>
                              <p:cond delay="500"/>
                            </p:stCondLst>
                            <p:childTnLst>
                              <p:par>
                                <p:cTn id="86" presetID="23" presetClass="entr" presetSubtype="272" fill="hold" grpId="0" nodeType="afterEffect">
                                  <p:stCondLst>
                                    <p:cond delay="0"/>
                                  </p:stCondLst>
                                  <p:childTnLst>
                                    <p:set>
                                      <p:cBhvr>
                                        <p:cTn id="87" dur="1" fill="hold">
                                          <p:stCondLst>
                                            <p:cond delay="0"/>
                                          </p:stCondLst>
                                        </p:cTn>
                                        <p:tgtEl>
                                          <p:spTgt spid="1089666"/>
                                        </p:tgtEl>
                                        <p:attrNameLst>
                                          <p:attrName>style.visibility</p:attrName>
                                        </p:attrNameLst>
                                      </p:cBhvr>
                                      <p:to>
                                        <p:strVal val="visible"/>
                                      </p:to>
                                    </p:set>
                                    <p:anim calcmode="lin" valueType="num">
                                      <p:cBhvr>
                                        <p:cTn id="88" dur="500" fill="hold"/>
                                        <p:tgtEl>
                                          <p:spTgt spid="1089666"/>
                                        </p:tgtEl>
                                        <p:attrNameLst>
                                          <p:attrName>ppt_w</p:attrName>
                                        </p:attrNameLst>
                                      </p:cBhvr>
                                      <p:tavLst>
                                        <p:tav tm="0">
                                          <p:val>
                                            <p:strVal val="2/3*#ppt_w"/>
                                          </p:val>
                                        </p:tav>
                                        <p:tav tm="100000">
                                          <p:val>
                                            <p:strVal val="#ppt_w"/>
                                          </p:val>
                                        </p:tav>
                                      </p:tavLst>
                                    </p:anim>
                                    <p:anim calcmode="lin" valueType="num">
                                      <p:cBhvr>
                                        <p:cTn id="89" dur="500" fill="hold"/>
                                        <p:tgtEl>
                                          <p:spTgt spid="1089666"/>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089666"/>
                                        </p:tgtEl>
                                        <p:attrNameLst>
                                          <p:attrName>style.visibility</p:attrName>
                                        </p:attrNameLst>
                                      </p:cBhvr>
                                      <p:to>
                                        <p:strVal val="hidden"/>
                                      </p:to>
                                    </p:set>
                                  </p:subTnLst>
                                </p:cTn>
                              </p:par>
                            </p:childTnLst>
                          </p:cTn>
                        </p:par>
                      </p:childTnLst>
                    </p:cTn>
                  </p:par>
                  <p:par>
                    <p:cTn id="90" fill="hold" nodeType="clickPar">
                      <p:stCondLst>
                        <p:cond delay="indefinite"/>
                      </p:stCondLst>
                      <p:childTnLst>
                        <p:par>
                          <p:cTn id="91" fill="hold" nodeType="withGroup">
                            <p:stCondLst>
                              <p:cond delay="0"/>
                            </p:stCondLst>
                            <p:childTnLst>
                              <p:par>
                                <p:cTn id="92" presetID="23" presetClass="entr" presetSubtype="528" fill="hold" nodeType="clickEffect">
                                  <p:stCondLst>
                                    <p:cond delay="0"/>
                                  </p:stCondLst>
                                  <p:childTnLst>
                                    <p:set>
                                      <p:cBhvr>
                                        <p:cTn id="93" dur="1" fill="hold">
                                          <p:stCondLst>
                                            <p:cond delay="0"/>
                                          </p:stCondLst>
                                        </p:cTn>
                                        <p:tgtEl>
                                          <p:spTgt spid="23"/>
                                        </p:tgtEl>
                                        <p:attrNameLst>
                                          <p:attrName>style.visibility</p:attrName>
                                        </p:attrNameLst>
                                      </p:cBhvr>
                                      <p:to>
                                        <p:strVal val="visible"/>
                                      </p:to>
                                    </p:set>
                                    <p:anim calcmode="lin" valueType="num">
                                      <p:cBhvr>
                                        <p:cTn id="94" dur="500" fill="hold"/>
                                        <p:tgtEl>
                                          <p:spTgt spid="23"/>
                                        </p:tgtEl>
                                        <p:attrNameLst>
                                          <p:attrName>ppt_w</p:attrName>
                                        </p:attrNameLst>
                                      </p:cBhvr>
                                      <p:tavLst>
                                        <p:tav tm="0">
                                          <p:val>
                                            <p:fltVal val="0"/>
                                          </p:val>
                                        </p:tav>
                                        <p:tav tm="100000">
                                          <p:val>
                                            <p:strVal val="#ppt_w"/>
                                          </p:val>
                                        </p:tav>
                                      </p:tavLst>
                                    </p:anim>
                                    <p:anim calcmode="lin" valueType="num">
                                      <p:cBhvr>
                                        <p:cTn id="95" dur="500" fill="hold"/>
                                        <p:tgtEl>
                                          <p:spTgt spid="23"/>
                                        </p:tgtEl>
                                        <p:attrNameLst>
                                          <p:attrName>ppt_h</p:attrName>
                                        </p:attrNameLst>
                                      </p:cBhvr>
                                      <p:tavLst>
                                        <p:tav tm="0">
                                          <p:val>
                                            <p:fltVal val="0"/>
                                          </p:val>
                                        </p:tav>
                                        <p:tav tm="100000">
                                          <p:val>
                                            <p:strVal val="#ppt_h"/>
                                          </p:val>
                                        </p:tav>
                                      </p:tavLst>
                                    </p:anim>
                                    <p:anim calcmode="lin" valueType="num">
                                      <p:cBhvr>
                                        <p:cTn id="96" dur="500" fill="hold"/>
                                        <p:tgtEl>
                                          <p:spTgt spid="23"/>
                                        </p:tgtEl>
                                        <p:attrNameLst>
                                          <p:attrName>ppt_x</p:attrName>
                                        </p:attrNameLst>
                                      </p:cBhvr>
                                      <p:tavLst>
                                        <p:tav tm="0">
                                          <p:val>
                                            <p:fltVal val="0.5"/>
                                          </p:val>
                                        </p:tav>
                                        <p:tav tm="100000">
                                          <p:val>
                                            <p:strVal val="#ppt_x"/>
                                          </p:val>
                                        </p:tav>
                                      </p:tavLst>
                                    </p:anim>
                                    <p:anim calcmode="lin" valueType="num">
                                      <p:cBhvr>
                                        <p:cTn id="97" dur="500" fill="hold"/>
                                        <p:tgtEl>
                                          <p:spTgt spid="23"/>
                                        </p:tgtEl>
                                        <p:attrNameLst>
                                          <p:attrName>ppt_y</p:attrName>
                                        </p:attrNameLst>
                                      </p:cBhvr>
                                      <p:tavLst>
                                        <p:tav tm="0">
                                          <p:val>
                                            <p:fltVal val="0.5"/>
                                          </p:val>
                                        </p:tav>
                                        <p:tav tm="100000">
                                          <p:val>
                                            <p:strVal val="#ppt_y"/>
                                          </p:val>
                                        </p:tav>
                                      </p:tavLst>
                                    </p:anim>
                                  </p:childTnLst>
                                </p:cTn>
                              </p:par>
                            </p:childTnLst>
                          </p:cTn>
                        </p:par>
                        <p:par>
                          <p:cTn id="98" fill="hold" nodeType="afterGroup">
                            <p:stCondLst>
                              <p:cond delay="500"/>
                            </p:stCondLst>
                            <p:childTnLst>
                              <p:par>
                                <p:cTn id="99" presetID="23" presetClass="entr" presetSubtype="272" fill="hold" grpId="0" nodeType="afterEffect">
                                  <p:stCondLst>
                                    <p:cond delay="0"/>
                                  </p:stCondLst>
                                  <p:childTnLst>
                                    <p:set>
                                      <p:cBhvr>
                                        <p:cTn id="100" dur="1" fill="hold">
                                          <p:stCondLst>
                                            <p:cond delay="0"/>
                                          </p:stCondLst>
                                        </p:cTn>
                                        <p:tgtEl>
                                          <p:spTgt spid="1089667"/>
                                        </p:tgtEl>
                                        <p:attrNameLst>
                                          <p:attrName>style.visibility</p:attrName>
                                        </p:attrNameLst>
                                      </p:cBhvr>
                                      <p:to>
                                        <p:strVal val="visible"/>
                                      </p:to>
                                    </p:set>
                                    <p:anim calcmode="lin" valueType="num">
                                      <p:cBhvr>
                                        <p:cTn id="101" dur="500" fill="hold"/>
                                        <p:tgtEl>
                                          <p:spTgt spid="1089667"/>
                                        </p:tgtEl>
                                        <p:attrNameLst>
                                          <p:attrName>ppt_w</p:attrName>
                                        </p:attrNameLst>
                                      </p:cBhvr>
                                      <p:tavLst>
                                        <p:tav tm="0">
                                          <p:val>
                                            <p:strVal val="2/3*#ppt_w"/>
                                          </p:val>
                                        </p:tav>
                                        <p:tav tm="100000">
                                          <p:val>
                                            <p:strVal val="#ppt_w"/>
                                          </p:val>
                                        </p:tav>
                                      </p:tavLst>
                                    </p:anim>
                                    <p:anim calcmode="lin" valueType="num">
                                      <p:cBhvr>
                                        <p:cTn id="102" dur="500" fill="hold"/>
                                        <p:tgtEl>
                                          <p:spTgt spid="1089667"/>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089667"/>
                                        </p:tgtEl>
                                        <p:attrNameLst>
                                          <p:attrName>style.visibility</p:attrName>
                                        </p:attrNameLst>
                                      </p:cBhvr>
                                      <p:to>
                                        <p:strVal val="hidden"/>
                                      </p:to>
                                    </p:set>
                                  </p:subTnLst>
                                </p:cTn>
                              </p:par>
                            </p:childTnLst>
                          </p:cTn>
                        </p:par>
                      </p:childTnLst>
                    </p:cTn>
                  </p:par>
                  <p:par>
                    <p:cTn id="103" fill="hold" nodeType="clickPar">
                      <p:stCondLst>
                        <p:cond delay="indefinite"/>
                      </p:stCondLst>
                      <p:childTnLst>
                        <p:par>
                          <p:cTn id="104" fill="hold" nodeType="withGroup">
                            <p:stCondLst>
                              <p:cond delay="0"/>
                            </p:stCondLst>
                            <p:childTnLst>
                              <p:par>
                                <p:cTn id="105" presetID="23" presetClass="entr" presetSubtype="528" fill="hold" nodeType="clickEffect">
                                  <p:stCondLst>
                                    <p:cond delay="0"/>
                                  </p:stCondLst>
                                  <p:childTnLst>
                                    <p:set>
                                      <p:cBhvr>
                                        <p:cTn id="106" dur="1" fill="hold">
                                          <p:stCondLst>
                                            <p:cond delay="0"/>
                                          </p:stCondLst>
                                        </p:cTn>
                                        <p:tgtEl>
                                          <p:spTgt spid="25"/>
                                        </p:tgtEl>
                                        <p:attrNameLst>
                                          <p:attrName>style.visibility</p:attrName>
                                        </p:attrNameLst>
                                      </p:cBhvr>
                                      <p:to>
                                        <p:strVal val="visible"/>
                                      </p:to>
                                    </p:set>
                                    <p:anim calcmode="lin" valueType="num">
                                      <p:cBhvr>
                                        <p:cTn id="107" dur="500" fill="hold"/>
                                        <p:tgtEl>
                                          <p:spTgt spid="25"/>
                                        </p:tgtEl>
                                        <p:attrNameLst>
                                          <p:attrName>ppt_w</p:attrName>
                                        </p:attrNameLst>
                                      </p:cBhvr>
                                      <p:tavLst>
                                        <p:tav tm="0">
                                          <p:val>
                                            <p:fltVal val="0"/>
                                          </p:val>
                                        </p:tav>
                                        <p:tav tm="100000">
                                          <p:val>
                                            <p:strVal val="#ppt_w"/>
                                          </p:val>
                                        </p:tav>
                                      </p:tavLst>
                                    </p:anim>
                                    <p:anim calcmode="lin" valueType="num">
                                      <p:cBhvr>
                                        <p:cTn id="108" dur="500" fill="hold"/>
                                        <p:tgtEl>
                                          <p:spTgt spid="25"/>
                                        </p:tgtEl>
                                        <p:attrNameLst>
                                          <p:attrName>ppt_h</p:attrName>
                                        </p:attrNameLst>
                                      </p:cBhvr>
                                      <p:tavLst>
                                        <p:tav tm="0">
                                          <p:val>
                                            <p:fltVal val="0"/>
                                          </p:val>
                                        </p:tav>
                                        <p:tav tm="100000">
                                          <p:val>
                                            <p:strVal val="#ppt_h"/>
                                          </p:val>
                                        </p:tav>
                                      </p:tavLst>
                                    </p:anim>
                                    <p:anim calcmode="lin" valueType="num">
                                      <p:cBhvr>
                                        <p:cTn id="109" dur="500" fill="hold"/>
                                        <p:tgtEl>
                                          <p:spTgt spid="25"/>
                                        </p:tgtEl>
                                        <p:attrNameLst>
                                          <p:attrName>ppt_x</p:attrName>
                                        </p:attrNameLst>
                                      </p:cBhvr>
                                      <p:tavLst>
                                        <p:tav tm="0">
                                          <p:val>
                                            <p:fltVal val="0.5"/>
                                          </p:val>
                                        </p:tav>
                                        <p:tav tm="100000">
                                          <p:val>
                                            <p:strVal val="#ppt_x"/>
                                          </p:val>
                                        </p:tav>
                                      </p:tavLst>
                                    </p:anim>
                                    <p:anim calcmode="lin" valueType="num">
                                      <p:cBhvr>
                                        <p:cTn id="110" dur="500" fill="hold"/>
                                        <p:tgtEl>
                                          <p:spTgt spid="25"/>
                                        </p:tgtEl>
                                        <p:attrNameLst>
                                          <p:attrName>ppt_y</p:attrName>
                                        </p:attrNameLst>
                                      </p:cBhvr>
                                      <p:tavLst>
                                        <p:tav tm="0">
                                          <p:val>
                                            <p:fltVal val="0.5"/>
                                          </p:val>
                                        </p:tav>
                                        <p:tav tm="100000">
                                          <p:val>
                                            <p:strVal val="#ppt_y"/>
                                          </p:val>
                                        </p:tav>
                                      </p:tavLst>
                                    </p:anim>
                                  </p:childTnLst>
                                </p:cTn>
                              </p:par>
                            </p:childTnLst>
                          </p:cTn>
                        </p:par>
                        <p:par>
                          <p:cTn id="111" fill="hold" nodeType="afterGroup">
                            <p:stCondLst>
                              <p:cond delay="500"/>
                            </p:stCondLst>
                            <p:childTnLst>
                              <p:par>
                                <p:cTn id="112" presetID="23" presetClass="entr" presetSubtype="272" fill="hold" grpId="0" nodeType="afterEffect">
                                  <p:stCondLst>
                                    <p:cond delay="0"/>
                                  </p:stCondLst>
                                  <p:childTnLst>
                                    <p:set>
                                      <p:cBhvr>
                                        <p:cTn id="113" dur="1" fill="hold">
                                          <p:stCondLst>
                                            <p:cond delay="0"/>
                                          </p:stCondLst>
                                        </p:cTn>
                                        <p:tgtEl>
                                          <p:spTgt spid="1089668"/>
                                        </p:tgtEl>
                                        <p:attrNameLst>
                                          <p:attrName>style.visibility</p:attrName>
                                        </p:attrNameLst>
                                      </p:cBhvr>
                                      <p:to>
                                        <p:strVal val="visible"/>
                                      </p:to>
                                    </p:set>
                                    <p:anim calcmode="lin" valueType="num">
                                      <p:cBhvr>
                                        <p:cTn id="114" dur="500" fill="hold"/>
                                        <p:tgtEl>
                                          <p:spTgt spid="1089668"/>
                                        </p:tgtEl>
                                        <p:attrNameLst>
                                          <p:attrName>ppt_w</p:attrName>
                                        </p:attrNameLst>
                                      </p:cBhvr>
                                      <p:tavLst>
                                        <p:tav tm="0">
                                          <p:val>
                                            <p:strVal val="2/3*#ppt_w"/>
                                          </p:val>
                                        </p:tav>
                                        <p:tav tm="100000">
                                          <p:val>
                                            <p:strVal val="#ppt_w"/>
                                          </p:val>
                                        </p:tav>
                                      </p:tavLst>
                                    </p:anim>
                                    <p:anim calcmode="lin" valueType="num">
                                      <p:cBhvr>
                                        <p:cTn id="115" dur="500" fill="hold"/>
                                        <p:tgtEl>
                                          <p:spTgt spid="1089668"/>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089668"/>
                                        </p:tgtEl>
                                        <p:attrNameLst>
                                          <p:attrName>style.visibility</p:attrName>
                                        </p:attrNameLst>
                                      </p:cBhvr>
                                      <p:to>
                                        <p:strVal val="hidden"/>
                                      </p:to>
                                    </p:set>
                                  </p:subTnLst>
                                </p:cTn>
                              </p:par>
                            </p:childTnLst>
                          </p:cTn>
                        </p:par>
                      </p:childTnLst>
                    </p:cTn>
                  </p:par>
                  <p:par>
                    <p:cTn id="116" fill="hold">
                      <p:stCondLst>
                        <p:cond delay="indefinite"/>
                      </p:stCondLst>
                      <p:childTnLst>
                        <p:par>
                          <p:cTn id="117" fill="hold" nodeType="afterGroup">
                            <p:stCondLst>
                              <p:cond delay="0"/>
                            </p:stCondLst>
                            <p:childTnLst>
                              <p:par>
                                <p:cTn id="118" presetID="23" presetClass="entr" presetSubtype="528" fill="hold" nodeType="clickEffect">
                                  <p:stCondLst>
                                    <p:cond delay="0"/>
                                  </p:stCondLst>
                                  <p:childTnLst>
                                    <p:set>
                                      <p:cBhvr>
                                        <p:cTn id="119" dur="1" fill="hold">
                                          <p:stCondLst>
                                            <p:cond delay="0"/>
                                          </p:stCondLst>
                                        </p:cTn>
                                        <p:tgtEl>
                                          <p:spTgt spid="24"/>
                                        </p:tgtEl>
                                        <p:attrNameLst>
                                          <p:attrName>style.visibility</p:attrName>
                                        </p:attrNameLst>
                                      </p:cBhvr>
                                      <p:to>
                                        <p:strVal val="visible"/>
                                      </p:to>
                                    </p:set>
                                    <p:anim calcmode="lin" valueType="num">
                                      <p:cBhvr>
                                        <p:cTn id="120" dur="500" fill="hold"/>
                                        <p:tgtEl>
                                          <p:spTgt spid="24"/>
                                        </p:tgtEl>
                                        <p:attrNameLst>
                                          <p:attrName>ppt_w</p:attrName>
                                        </p:attrNameLst>
                                      </p:cBhvr>
                                      <p:tavLst>
                                        <p:tav tm="0">
                                          <p:val>
                                            <p:fltVal val="0"/>
                                          </p:val>
                                        </p:tav>
                                        <p:tav tm="100000">
                                          <p:val>
                                            <p:strVal val="#ppt_w"/>
                                          </p:val>
                                        </p:tav>
                                      </p:tavLst>
                                    </p:anim>
                                    <p:anim calcmode="lin" valueType="num">
                                      <p:cBhvr>
                                        <p:cTn id="121" dur="500" fill="hold"/>
                                        <p:tgtEl>
                                          <p:spTgt spid="24"/>
                                        </p:tgtEl>
                                        <p:attrNameLst>
                                          <p:attrName>ppt_h</p:attrName>
                                        </p:attrNameLst>
                                      </p:cBhvr>
                                      <p:tavLst>
                                        <p:tav tm="0">
                                          <p:val>
                                            <p:fltVal val="0"/>
                                          </p:val>
                                        </p:tav>
                                        <p:tav tm="100000">
                                          <p:val>
                                            <p:strVal val="#ppt_h"/>
                                          </p:val>
                                        </p:tav>
                                      </p:tavLst>
                                    </p:anim>
                                    <p:anim calcmode="lin" valueType="num">
                                      <p:cBhvr>
                                        <p:cTn id="122" dur="500" fill="hold"/>
                                        <p:tgtEl>
                                          <p:spTgt spid="24"/>
                                        </p:tgtEl>
                                        <p:attrNameLst>
                                          <p:attrName>ppt_x</p:attrName>
                                        </p:attrNameLst>
                                      </p:cBhvr>
                                      <p:tavLst>
                                        <p:tav tm="0">
                                          <p:val>
                                            <p:fltVal val="0.5"/>
                                          </p:val>
                                        </p:tav>
                                        <p:tav tm="100000">
                                          <p:val>
                                            <p:strVal val="#ppt_x"/>
                                          </p:val>
                                        </p:tav>
                                      </p:tavLst>
                                    </p:anim>
                                    <p:anim calcmode="lin" valueType="num">
                                      <p:cBhvr>
                                        <p:cTn id="123" dur="500" fill="hold"/>
                                        <p:tgtEl>
                                          <p:spTgt spid="24"/>
                                        </p:tgtEl>
                                        <p:attrNameLst>
                                          <p:attrName>ppt_y</p:attrName>
                                        </p:attrNameLst>
                                      </p:cBhvr>
                                      <p:tavLst>
                                        <p:tav tm="0">
                                          <p:val>
                                            <p:fltVal val="0.5"/>
                                          </p:val>
                                        </p:tav>
                                        <p:tav tm="100000">
                                          <p:val>
                                            <p:strVal val="#ppt_y"/>
                                          </p:val>
                                        </p:tav>
                                      </p:tavLst>
                                    </p:anim>
                                  </p:childTnLst>
                                </p:cTn>
                              </p:par>
                            </p:childTnLst>
                          </p:cTn>
                        </p:par>
                        <p:par>
                          <p:cTn id="124" fill="hold" nodeType="afterGroup">
                            <p:stCondLst>
                              <p:cond delay="500"/>
                            </p:stCondLst>
                            <p:childTnLst>
                              <p:par>
                                <p:cTn id="125" presetID="23" presetClass="entr" presetSubtype="272" fill="hold" grpId="0" nodeType="afterEffect">
                                  <p:stCondLst>
                                    <p:cond delay="0"/>
                                  </p:stCondLst>
                                  <p:childTnLst>
                                    <p:set>
                                      <p:cBhvr>
                                        <p:cTn id="126" dur="1" fill="hold">
                                          <p:stCondLst>
                                            <p:cond delay="0"/>
                                          </p:stCondLst>
                                        </p:cTn>
                                        <p:tgtEl>
                                          <p:spTgt spid="1089669"/>
                                        </p:tgtEl>
                                        <p:attrNameLst>
                                          <p:attrName>style.visibility</p:attrName>
                                        </p:attrNameLst>
                                      </p:cBhvr>
                                      <p:to>
                                        <p:strVal val="visible"/>
                                      </p:to>
                                    </p:set>
                                    <p:anim calcmode="lin" valueType="num">
                                      <p:cBhvr>
                                        <p:cTn id="127" dur="500" fill="hold"/>
                                        <p:tgtEl>
                                          <p:spTgt spid="1089669"/>
                                        </p:tgtEl>
                                        <p:attrNameLst>
                                          <p:attrName>ppt_w</p:attrName>
                                        </p:attrNameLst>
                                      </p:cBhvr>
                                      <p:tavLst>
                                        <p:tav tm="0">
                                          <p:val>
                                            <p:strVal val="2/3*#ppt_w"/>
                                          </p:val>
                                        </p:tav>
                                        <p:tav tm="100000">
                                          <p:val>
                                            <p:strVal val="#ppt_w"/>
                                          </p:val>
                                        </p:tav>
                                      </p:tavLst>
                                    </p:anim>
                                    <p:anim calcmode="lin" valueType="num">
                                      <p:cBhvr>
                                        <p:cTn id="128" dur="500" fill="hold"/>
                                        <p:tgtEl>
                                          <p:spTgt spid="1089669"/>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08966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9661" grpId="0" autoUpdateAnimBg="0"/>
      <p:bldP spid="1089662" grpId="0" animBg="1" autoUpdateAnimBg="0"/>
      <p:bldP spid="1089664" grpId="0" animBg="1" autoUpdateAnimBg="0"/>
      <p:bldP spid="1089665" grpId="0" animBg="1" autoUpdateAnimBg="0"/>
      <p:bldP spid="1089666" grpId="0" animBg="1" autoUpdateAnimBg="0"/>
      <p:bldP spid="1089667" grpId="0" animBg="1" autoUpdateAnimBg="0"/>
      <p:bldP spid="1089668" grpId="0" animBg="1" autoUpdateAnimBg="0"/>
      <p:bldP spid="1089669" grpId="0" animBg="1" autoUpdateAnimBg="0"/>
      <p:bldP spid="1089663" grpId="0" animBg="1" autoUpdateAnimBg="0"/>
      <p:bldP spid="1089673" grpId="0" animBg="1" autoUpdateAnimBg="0"/>
      <p:bldP spid="1089672"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144">
            <a:extLst>
              <a:ext uri="{FF2B5EF4-FFF2-40B4-BE49-F238E27FC236}">
                <a16:creationId xmlns:a16="http://schemas.microsoft.com/office/drawing/2014/main" id="{D828A825-DAEB-01D0-E0F5-532EE247377A}"/>
              </a:ext>
            </a:extLst>
          </p:cNvPr>
          <p:cNvSpPr txBox="1">
            <a:spLocks noChangeArrowheads="1"/>
          </p:cNvSpPr>
          <p:nvPr/>
        </p:nvSpPr>
        <p:spPr bwMode="auto">
          <a:xfrm>
            <a:off x="4117975" y="650875"/>
            <a:ext cx="5057775" cy="369289"/>
          </a:xfrm>
          <a:prstGeom prst="rect">
            <a:avLst/>
          </a:prstGeom>
          <a:noFill/>
          <a:ln>
            <a:noFill/>
          </a:ln>
          <a:effectLst>
            <a:outerShdw dist="99190" dir="301166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800" dirty="0" err="1">
                <a:solidFill>
                  <a:schemeClr val="bg1"/>
                </a:solidFill>
                <a:latin typeface="Pyidaungsu" panose="020B0502040204020203" pitchFamily="34" charset="0"/>
                <a:cs typeface="Pyidaungsu" panose="020B0502040204020203" pitchFamily="34" charset="0"/>
              </a:rPr>
              <a:t>ပထမ</a:t>
            </a:r>
            <a:r>
              <a:rPr lang="en-US" altLang="en-US" sz="1800" dirty="0">
                <a:solidFill>
                  <a:schemeClr val="bg1"/>
                </a:solidFill>
                <a:latin typeface="Pyidaungsu" panose="020B0502040204020203" pitchFamily="34" charset="0"/>
                <a:cs typeface="Pyidaungsu" panose="020B0502040204020203" pitchFamily="34" charset="0"/>
              </a:rPr>
              <a:t> - </a:t>
            </a:r>
            <a:r>
              <a:rPr lang="en-US" altLang="en-US" sz="1800" dirty="0" err="1">
                <a:solidFill>
                  <a:schemeClr val="bg1"/>
                </a:solidFill>
                <a:latin typeface="Pyidaungsu" panose="020B0502040204020203" pitchFamily="34" charset="0"/>
                <a:cs typeface="Pyidaungsu" panose="020B0502040204020203" pitchFamily="34" charset="0"/>
              </a:rPr>
              <a:t>ပေါလုထံမ</a:t>
            </a:r>
            <a:r>
              <a:rPr lang="en-US" altLang="en-US" sz="1800" dirty="0">
                <a:solidFill>
                  <a:schemeClr val="bg1"/>
                </a:solidFill>
                <a:latin typeface="Pyidaungsu" panose="020B0502040204020203" pitchFamily="34" charset="0"/>
                <a:cs typeface="Pyidaungsu" panose="020B0502040204020203" pitchFamily="34" charset="0"/>
              </a:rPr>
              <a:t>ှ </a:t>
            </a:r>
            <a:r>
              <a:rPr lang="en-US" altLang="en-US" sz="1800" dirty="0" err="1">
                <a:solidFill>
                  <a:schemeClr val="bg1"/>
                </a:solidFill>
                <a:latin typeface="Pyidaungsu" panose="020B0502040204020203" pitchFamily="34" charset="0"/>
                <a:cs typeface="Pyidaungsu" panose="020B0502040204020203" pitchFamily="34" charset="0"/>
              </a:rPr>
              <a:t>စာစောင်များ</a:t>
            </a:r>
            <a:endParaRPr lang="en-US" altLang="en-US" sz="1800" dirty="0">
              <a:solidFill>
                <a:schemeClr val="bg1"/>
              </a:solidFill>
              <a:latin typeface="Pyidaungsu" panose="020B0502040204020203" pitchFamily="34" charset="0"/>
              <a:cs typeface="Pyidaungsu" panose="020B0502040204020203" pitchFamily="34" charset="0"/>
            </a:endParaRPr>
          </a:p>
        </p:txBody>
      </p:sp>
      <p:grpSp>
        <p:nvGrpSpPr>
          <p:cNvPr id="2" name="Group 81">
            <a:extLst>
              <a:ext uri="{FF2B5EF4-FFF2-40B4-BE49-F238E27FC236}">
                <a16:creationId xmlns:a16="http://schemas.microsoft.com/office/drawing/2014/main" id="{5ABA397D-45BC-4785-28D1-06DC1A0A47E2}"/>
              </a:ext>
            </a:extLst>
          </p:cNvPr>
          <p:cNvGrpSpPr>
            <a:grpSpLocks/>
          </p:cNvGrpSpPr>
          <p:nvPr/>
        </p:nvGrpSpPr>
        <p:grpSpPr bwMode="auto">
          <a:xfrm>
            <a:off x="8013700" y="3505201"/>
            <a:ext cx="1652587" cy="1804988"/>
            <a:chOff x="5019" y="2214"/>
            <a:chExt cx="902" cy="1137"/>
          </a:xfrm>
        </p:grpSpPr>
        <p:sp>
          <p:nvSpPr>
            <p:cNvPr id="149636" name="AutoShape 82">
              <a:extLst>
                <a:ext uri="{FF2B5EF4-FFF2-40B4-BE49-F238E27FC236}">
                  <a16:creationId xmlns:a16="http://schemas.microsoft.com/office/drawing/2014/main" id="{2D9A2728-ED1A-C2AE-BE25-65432CEE21FC}"/>
                </a:ext>
              </a:extLst>
            </p:cNvPr>
            <p:cNvSpPr>
              <a:spLocks noChangeArrowheads="1"/>
            </p:cNvSpPr>
            <p:nvPr/>
          </p:nvSpPr>
          <p:spPr bwMode="auto">
            <a:xfrm>
              <a:off x="5118" y="2214"/>
              <a:ext cx="667" cy="880"/>
            </a:xfrm>
            <a:prstGeom prst="roundRect">
              <a:avLst>
                <a:gd name="adj" fmla="val 16667"/>
              </a:avLst>
            </a:prstGeom>
            <a:solidFill>
              <a:srgbClr val="054C1F"/>
            </a:solidFill>
            <a:ln w="38100">
              <a:solidFill>
                <a:schemeClr val="tx1"/>
              </a:solidFill>
              <a:round/>
              <a:headEnd/>
              <a:tailEnd/>
            </a:ln>
            <a:effectLst>
              <a:outerShdw dist="74053" dir="1857825"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9637" name="Text Box 83">
              <a:extLst>
                <a:ext uri="{FF2B5EF4-FFF2-40B4-BE49-F238E27FC236}">
                  <a16:creationId xmlns:a16="http://schemas.microsoft.com/office/drawing/2014/main" id="{14789770-898B-AE85-7586-B3E03CC491E0}"/>
                </a:ext>
              </a:extLst>
            </p:cNvPr>
            <p:cNvSpPr txBox="1">
              <a:spLocks noChangeArrowheads="1"/>
            </p:cNvSpPr>
            <p:nvPr/>
          </p:nvSpPr>
          <p:spPr bwMode="auto">
            <a:xfrm>
              <a:off x="5054" y="2240"/>
              <a:ext cx="789" cy="21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err="1">
                  <a:solidFill>
                    <a:srgbClr val="FFFF00"/>
                  </a:solidFill>
                  <a:latin typeface="Pyidaungsu" panose="020B0502040204020203" pitchFamily="34" charset="0"/>
                  <a:cs typeface="Pyidaungsu" panose="020B0502040204020203" pitchFamily="34" charset="0"/>
                </a:rPr>
                <a:t>ဟေဗြဲ</a:t>
              </a:r>
              <a:endParaRPr lang="en-US" altLang="en-US" sz="1600" dirty="0">
                <a:solidFill>
                  <a:srgbClr val="FFFF00"/>
                </a:solidFill>
                <a:latin typeface="Pyidaungsu" panose="020B0502040204020203" pitchFamily="34" charset="0"/>
                <a:cs typeface="Pyidaungsu" panose="020B0502040204020203" pitchFamily="34" charset="0"/>
              </a:endParaRPr>
            </a:p>
          </p:txBody>
        </p:sp>
        <p:sp>
          <p:nvSpPr>
            <p:cNvPr id="149638" name="Text Box 84">
              <a:extLst>
                <a:ext uri="{FF2B5EF4-FFF2-40B4-BE49-F238E27FC236}">
                  <a16:creationId xmlns:a16="http://schemas.microsoft.com/office/drawing/2014/main" id="{7F532D1D-D5B1-C1B5-9D79-7F785BAB453F}"/>
                </a:ext>
              </a:extLst>
            </p:cNvPr>
            <p:cNvSpPr txBox="1">
              <a:spLocks noChangeArrowheads="1"/>
            </p:cNvSpPr>
            <p:nvPr/>
          </p:nvSpPr>
          <p:spPr bwMode="auto">
            <a:xfrm>
              <a:off x="5064" y="2430"/>
              <a:ext cx="789" cy="407"/>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200" dirty="0" err="1">
                  <a:solidFill>
                    <a:srgbClr val="CCECFF"/>
                  </a:solidFill>
                  <a:latin typeface="Pyidaungsu" panose="020B0502040204020203" pitchFamily="34" charset="0"/>
                  <a:cs typeface="Pyidaungsu" panose="020B0502040204020203" pitchFamily="34" charset="0"/>
                </a:rPr>
                <a:t>ယေရှုခရစ်တော</a:t>
              </a:r>
              <a:r>
                <a:rPr lang="en-US" altLang="en-US" sz="1200" dirty="0">
                  <a:solidFill>
                    <a:srgbClr val="CCECFF"/>
                  </a:solidFill>
                  <a:latin typeface="Pyidaungsu" panose="020B0502040204020203" pitchFamily="34" charset="0"/>
                  <a:cs typeface="Pyidaungsu" panose="020B0502040204020203" pitchFamily="34" charset="0"/>
                </a:rPr>
                <a:t>် </a:t>
              </a:r>
              <a:r>
                <a:rPr lang="en-US" altLang="en-US" sz="1200" dirty="0" err="1">
                  <a:solidFill>
                    <a:srgbClr val="CCECFF"/>
                  </a:solidFill>
                  <a:latin typeface="Pyidaungsu" panose="020B0502040204020203" pitchFamily="34" charset="0"/>
                  <a:cs typeface="Pyidaungsu" panose="020B0502040204020203" pitchFamily="34" charset="0"/>
                </a:rPr>
                <a:t>တန်ခိုးအာဏာ</a:t>
              </a:r>
              <a:r>
                <a:rPr lang="en-US" altLang="en-US" sz="1200" dirty="0">
                  <a:solidFill>
                    <a:srgbClr val="CCECFF"/>
                  </a:solidFill>
                  <a:latin typeface="Pyidaungsu" panose="020B0502040204020203" pitchFamily="34" charset="0"/>
                  <a:cs typeface="Pyidaungsu" panose="020B0502040204020203" pitchFamily="34" charset="0"/>
                </a:rPr>
                <a:t> </a:t>
              </a:r>
              <a:r>
                <a:rPr lang="en-US" altLang="en-US" sz="1200" dirty="0" err="1">
                  <a:solidFill>
                    <a:srgbClr val="CCECFF"/>
                  </a:solidFill>
                  <a:latin typeface="Pyidaungsu" panose="020B0502040204020203" pitchFamily="34" charset="0"/>
                  <a:cs typeface="Pyidaungsu" panose="020B0502040204020203" pitchFamily="34" charset="0"/>
                </a:rPr>
                <a:t>အကြီးမြတ်ဆုံး</a:t>
              </a:r>
              <a:endParaRPr lang="en-US" altLang="en-US" sz="1600" dirty="0">
                <a:solidFill>
                  <a:srgbClr val="CCECFF"/>
                </a:solidFill>
                <a:latin typeface="Pyidaungsu" panose="020B0502040204020203" pitchFamily="34" charset="0"/>
                <a:cs typeface="Pyidaungsu" panose="020B0502040204020203" pitchFamily="34" charset="0"/>
              </a:endParaRPr>
            </a:p>
          </p:txBody>
        </p:sp>
        <p:sp>
          <p:nvSpPr>
            <p:cNvPr id="149639" name="Text Box 85">
              <a:extLst>
                <a:ext uri="{FF2B5EF4-FFF2-40B4-BE49-F238E27FC236}">
                  <a16:creationId xmlns:a16="http://schemas.microsoft.com/office/drawing/2014/main" id="{DF3E7E7E-30BD-DE35-785E-E0349516D46C}"/>
                </a:ext>
              </a:extLst>
            </p:cNvPr>
            <p:cNvSpPr txBox="1">
              <a:spLocks noChangeArrowheads="1"/>
            </p:cNvSpPr>
            <p:nvPr/>
          </p:nvSpPr>
          <p:spPr bwMode="auto">
            <a:xfrm>
              <a:off x="5019" y="3118"/>
              <a:ext cx="902" cy="23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800" dirty="0">
                  <a:solidFill>
                    <a:srgbClr val="FFFF00"/>
                  </a:solidFill>
                  <a:latin typeface="Pyidaungsu" panose="020B0502040204020203" pitchFamily="34" charset="0"/>
                  <a:cs typeface="Pyidaungsu" panose="020B0502040204020203" pitchFamily="34" charset="0"/>
                </a:rPr>
                <a:t>၁:၄</a:t>
              </a:r>
            </a:p>
          </p:txBody>
        </p:sp>
      </p:grpSp>
      <p:grpSp>
        <p:nvGrpSpPr>
          <p:cNvPr id="149508" name="Group 3">
            <a:extLst>
              <a:ext uri="{FF2B5EF4-FFF2-40B4-BE49-F238E27FC236}">
                <a16:creationId xmlns:a16="http://schemas.microsoft.com/office/drawing/2014/main" id="{55242C92-0D49-238C-0AC6-8B6D8E5BB2CF}"/>
              </a:ext>
            </a:extLst>
          </p:cNvPr>
          <p:cNvGrpSpPr>
            <a:grpSpLocks/>
          </p:cNvGrpSpPr>
          <p:nvPr/>
        </p:nvGrpSpPr>
        <p:grpSpPr bwMode="auto">
          <a:xfrm>
            <a:off x="860425" y="3319463"/>
            <a:ext cx="8380413" cy="2084387"/>
            <a:chOff x="512" y="2091"/>
            <a:chExt cx="5279" cy="1313"/>
          </a:xfrm>
        </p:grpSpPr>
        <p:sp>
          <p:nvSpPr>
            <p:cNvPr id="1089540" name="Line 4">
              <a:extLst>
                <a:ext uri="{FF2B5EF4-FFF2-40B4-BE49-F238E27FC236}">
                  <a16:creationId xmlns:a16="http://schemas.microsoft.com/office/drawing/2014/main" id="{0AF3CF67-D438-A6CA-BF06-165EBCA56172}"/>
                </a:ext>
              </a:extLst>
            </p:cNvPr>
            <p:cNvSpPr>
              <a:spLocks noChangeShapeType="1"/>
            </p:cNvSpPr>
            <p:nvPr/>
          </p:nvSpPr>
          <p:spPr bwMode="auto">
            <a:xfrm>
              <a:off x="512" y="3371"/>
              <a:ext cx="4544" cy="0"/>
            </a:xfrm>
            <a:prstGeom prst="line">
              <a:avLst/>
            </a:prstGeom>
            <a:noFill/>
            <a:ln w="76200">
              <a:solidFill>
                <a:schemeClr val="hlink"/>
              </a:solidFill>
              <a:round/>
              <a:headEnd/>
              <a:tailEn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89541" name="Line 5">
              <a:extLst>
                <a:ext uri="{FF2B5EF4-FFF2-40B4-BE49-F238E27FC236}">
                  <a16:creationId xmlns:a16="http://schemas.microsoft.com/office/drawing/2014/main" id="{2E9EB9D6-1D2C-A8B0-7F97-477078FD7AA4}"/>
                </a:ext>
              </a:extLst>
            </p:cNvPr>
            <p:cNvSpPr>
              <a:spLocks noChangeShapeType="1"/>
            </p:cNvSpPr>
            <p:nvPr/>
          </p:nvSpPr>
          <p:spPr bwMode="auto">
            <a:xfrm>
              <a:off x="5034" y="2091"/>
              <a:ext cx="757" cy="0"/>
            </a:xfrm>
            <a:prstGeom prst="line">
              <a:avLst/>
            </a:prstGeom>
            <a:noFill/>
            <a:ln w="76200">
              <a:solidFill>
                <a:schemeClr val="hlink"/>
              </a:solidFill>
              <a:round/>
              <a:headEnd/>
              <a:tailEn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89542" name="Line 6">
              <a:extLst>
                <a:ext uri="{FF2B5EF4-FFF2-40B4-BE49-F238E27FC236}">
                  <a16:creationId xmlns:a16="http://schemas.microsoft.com/office/drawing/2014/main" id="{6E5AA0B4-7A0C-5456-D599-7CDA6A20F20A}"/>
                </a:ext>
              </a:extLst>
            </p:cNvPr>
            <p:cNvSpPr>
              <a:spLocks noChangeShapeType="1"/>
            </p:cNvSpPr>
            <p:nvPr/>
          </p:nvSpPr>
          <p:spPr bwMode="auto">
            <a:xfrm>
              <a:off x="5055" y="2124"/>
              <a:ext cx="0" cy="1280"/>
            </a:xfrm>
            <a:prstGeom prst="line">
              <a:avLst/>
            </a:prstGeom>
            <a:noFill/>
            <a:ln w="76200">
              <a:solidFill>
                <a:schemeClr val="hlink"/>
              </a:solidFill>
              <a:round/>
              <a:headEnd/>
              <a:tailEn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149509" name="Rectangle 7">
            <a:extLst>
              <a:ext uri="{FF2B5EF4-FFF2-40B4-BE49-F238E27FC236}">
                <a16:creationId xmlns:a16="http://schemas.microsoft.com/office/drawing/2014/main" id="{A868E7F7-F736-1F30-CE90-78A0D289DDA6}"/>
              </a:ext>
            </a:extLst>
          </p:cNvPr>
          <p:cNvSpPr>
            <a:spLocks noChangeArrowheads="1"/>
          </p:cNvSpPr>
          <p:nvPr/>
        </p:nvSpPr>
        <p:spPr bwMode="auto">
          <a:xfrm>
            <a:off x="169863" y="7427913"/>
            <a:ext cx="1454150" cy="247650"/>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000" b="0">
              <a:solidFill>
                <a:srgbClr val="FFFF00"/>
              </a:solidFill>
            </a:endParaRPr>
          </a:p>
        </p:txBody>
      </p:sp>
      <p:sp>
        <p:nvSpPr>
          <p:cNvPr id="1089544" name="Line 8">
            <a:extLst>
              <a:ext uri="{FF2B5EF4-FFF2-40B4-BE49-F238E27FC236}">
                <a16:creationId xmlns:a16="http://schemas.microsoft.com/office/drawing/2014/main" id="{DB6A2C71-1546-2B14-D980-176CA8A32BB6}"/>
              </a:ext>
            </a:extLst>
          </p:cNvPr>
          <p:cNvSpPr>
            <a:spLocks noChangeShapeType="1"/>
          </p:cNvSpPr>
          <p:nvPr/>
        </p:nvSpPr>
        <p:spPr bwMode="auto">
          <a:xfrm>
            <a:off x="3143250" y="533400"/>
            <a:ext cx="6381750" cy="0"/>
          </a:xfrm>
          <a:prstGeom prst="line">
            <a:avLst/>
          </a:prstGeom>
          <a:noFill/>
          <a:ln>
            <a:noFill/>
          </a:ln>
          <a:effectLst>
            <a:outerShdw dist="28398" dir="1593903" algn="ctr" rotWithShape="0">
              <a:schemeClr val="tx1"/>
            </a:outerShdw>
          </a:effectLst>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wrap="none" lIns="91398" tIns="45699" rIns="91398" bIns="45699" anchor="ctr"/>
          <a:lstStyle/>
          <a:p>
            <a:endParaRPr lang="en-US"/>
          </a:p>
        </p:txBody>
      </p:sp>
      <p:sp>
        <p:nvSpPr>
          <p:cNvPr id="149511" name="Text Box 10">
            <a:extLst>
              <a:ext uri="{FF2B5EF4-FFF2-40B4-BE49-F238E27FC236}">
                <a16:creationId xmlns:a16="http://schemas.microsoft.com/office/drawing/2014/main" id="{FC7F5F7D-E3C3-2028-31F1-9AE3B70C7EB8}"/>
              </a:ext>
            </a:extLst>
          </p:cNvPr>
          <p:cNvSpPr txBox="1">
            <a:spLocks noChangeArrowheads="1"/>
          </p:cNvSpPr>
          <p:nvPr/>
        </p:nvSpPr>
        <p:spPr bwMode="auto">
          <a:xfrm>
            <a:off x="9694863" y="-17463"/>
            <a:ext cx="185737" cy="400051"/>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FF00"/>
                </a:solidFill>
              </a:rPr>
              <a:t> </a:t>
            </a:r>
          </a:p>
        </p:txBody>
      </p:sp>
      <p:grpSp>
        <p:nvGrpSpPr>
          <p:cNvPr id="149512" name="Group 12">
            <a:extLst>
              <a:ext uri="{FF2B5EF4-FFF2-40B4-BE49-F238E27FC236}">
                <a16:creationId xmlns:a16="http://schemas.microsoft.com/office/drawing/2014/main" id="{378E61E1-7837-4728-855B-D68E8BF71D53}"/>
              </a:ext>
            </a:extLst>
          </p:cNvPr>
          <p:cNvGrpSpPr>
            <a:grpSpLocks/>
          </p:cNvGrpSpPr>
          <p:nvPr/>
        </p:nvGrpSpPr>
        <p:grpSpPr bwMode="auto">
          <a:xfrm>
            <a:off x="654050" y="1349375"/>
            <a:ext cx="1431925" cy="2205038"/>
            <a:chOff x="412" y="850"/>
            <a:chExt cx="902" cy="1389"/>
          </a:xfrm>
        </p:grpSpPr>
        <p:sp>
          <p:nvSpPr>
            <p:cNvPr id="149629" name="AutoShape 13">
              <a:extLst>
                <a:ext uri="{FF2B5EF4-FFF2-40B4-BE49-F238E27FC236}">
                  <a16:creationId xmlns:a16="http://schemas.microsoft.com/office/drawing/2014/main" id="{23350F78-FEE1-BF8B-EB62-78C1AE3791FC}"/>
                </a:ext>
              </a:extLst>
            </p:cNvPr>
            <p:cNvSpPr>
              <a:spLocks noChangeArrowheads="1"/>
            </p:cNvSpPr>
            <p:nvPr/>
          </p:nvSpPr>
          <p:spPr bwMode="auto">
            <a:xfrm>
              <a:off x="509" y="850"/>
              <a:ext cx="667" cy="880"/>
            </a:xfrm>
            <a:prstGeom prst="roundRect">
              <a:avLst>
                <a:gd name="adj" fmla="val 16667"/>
              </a:avLst>
            </a:prstGeom>
            <a:solidFill>
              <a:srgbClr val="1822CD"/>
            </a:solidFill>
            <a:ln w="38100">
              <a:solidFill>
                <a:schemeClr val="tx1"/>
              </a:solidFill>
              <a:round/>
              <a:headEnd/>
              <a:tailEnd/>
            </a:ln>
            <a:effectLst>
              <a:outerShdw dist="81320" dir="2319588"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1200">
                <a:solidFill>
                  <a:srgbClr val="FFFF00"/>
                </a:solidFill>
              </a:endParaRPr>
            </a:p>
          </p:txBody>
        </p:sp>
        <p:sp>
          <p:nvSpPr>
            <p:cNvPr id="149630" name="Text Box 14">
              <a:extLst>
                <a:ext uri="{FF2B5EF4-FFF2-40B4-BE49-F238E27FC236}">
                  <a16:creationId xmlns:a16="http://schemas.microsoft.com/office/drawing/2014/main" id="{C1EBB6DD-36F1-80B4-9AEF-1941869EC5AF}"/>
                </a:ext>
              </a:extLst>
            </p:cNvPr>
            <p:cNvSpPr txBox="1">
              <a:spLocks noChangeArrowheads="1"/>
            </p:cNvSpPr>
            <p:nvPr/>
          </p:nvSpPr>
          <p:spPr bwMode="auto">
            <a:xfrm>
              <a:off x="470" y="873"/>
              <a:ext cx="789" cy="16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50" dirty="0" err="1">
                  <a:solidFill>
                    <a:srgbClr val="FFFF00"/>
                  </a:solidFill>
                  <a:latin typeface="Pyidaungsu" panose="020B0502040204020203" pitchFamily="34" charset="0"/>
                  <a:cs typeface="Pyidaungsu" panose="020B0502040204020203" pitchFamily="34" charset="0"/>
                </a:rPr>
                <a:t>ရောမ</a:t>
              </a:r>
              <a:endParaRPr lang="en-US" altLang="en-US" sz="1050" dirty="0">
                <a:solidFill>
                  <a:srgbClr val="FFFF00"/>
                </a:solidFill>
                <a:latin typeface="Pyidaungsu" panose="020B0502040204020203" pitchFamily="34" charset="0"/>
                <a:cs typeface="Pyidaungsu" panose="020B0502040204020203" pitchFamily="34" charset="0"/>
              </a:endParaRPr>
            </a:p>
          </p:txBody>
        </p:sp>
        <p:sp>
          <p:nvSpPr>
            <p:cNvPr id="149631" name="Text Box 15">
              <a:extLst>
                <a:ext uri="{FF2B5EF4-FFF2-40B4-BE49-F238E27FC236}">
                  <a16:creationId xmlns:a16="http://schemas.microsoft.com/office/drawing/2014/main" id="{D4D79EC3-1A1F-2D9C-540B-25639B979C45}"/>
                </a:ext>
              </a:extLst>
            </p:cNvPr>
            <p:cNvSpPr txBox="1">
              <a:spLocks noChangeArrowheads="1"/>
            </p:cNvSpPr>
            <p:nvPr/>
          </p:nvSpPr>
          <p:spPr bwMode="auto">
            <a:xfrm>
              <a:off x="458" y="1047"/>
              <a:ext cx="789" cy="26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50" dirty="0" err="1">
                  <a:solidFill>
                    <a:srgbClr val="CCECFF"/>
                  </a:solidFill>
                  <a:latin typeface="Pyidaungsu" panose="020B0502040204020203" pitchFamily="34" charset="0"/>
                  <a:cs typeface="Pyidaungsu" panose="020B0502040204020203" pitchFamily="34" charset="0"/>
                </a:rPr>
                <a:t>ယုံကြည်ခြင်းဖြင</a:t>
              </a:r>
              <a:r>
                <a:rPr lang="en-US" altLang="en-US" sz="1050" dirty="0">
                  <a:solidFill>
                    <a:srgbClr val="CCECFF"/>
                  </a:solidFill>
                  <a:latin typeface="Pyidaungsu" panose="020B0502040204020203" pitchFamily="34" charset="0"/>
                  <a:cs typeface="Pyidaungsu" panose="020B0502040204020203" pitchFamily="34" charset="0"/>
                </a:rPr>
                <a:t>့် </a:t>
              </a:r>
              <a:r>
                <a:rPr lang="en-US" altLang="en-US" sz="1050" dirty="0" err="1">
                  <a:solidFill>
                    <a:srgbClr val="CCECFF"/>
                  </a:solidFill>
                  <a:latin typeface="Pyidaungsu" panose="020B0502040204020203" pitchFamily="34" charset="0"/>
                  <a:cs typeface="Pyidaungsu" panose="020B0502040204020203" pitchFamily="34" charset="0"/>
                </a:rPr>
                <a:t>ဖြောင</a:t>
              </a:r>
              <a:r>
                <a:rPr lang="en-US" altLang="en-US" sz="1050" dirty="0">
                  <a:solidFill>
                    <a:srgbClr val="CCECFF"/>
                  </a:solidFill>
                  <a:latin typeface="Pyidaungsu" panose="020B0502040204020203" pitchFamily="34" charset="0"/>
                  <a:cs typeface="Pyidaungsu" panose="020B0502040204020203" pitchFamily="34" charset="0"/>
                </a:rPr>
                <a:t>့်</a:t>
              </a:r>
              <a:r>
                <a:rPr lang="en-US" altLang="en-US" sz="1050" dirty="0" err="1">
                  <a:solidFill>
                    <a:srgbClr val="CCECFF"/>
                  </a:solidFill>
                  <a:latin typeface="Pyidaungsu" panose="020B0502040204020203" pitchFamily="34" charset="0"/>
                  <a:cs typeface="Pyidaungsu" panose="020B0502040204020203" pitchFamily="34" charset="0"/>
                </a:rPr>
                <a:t>မတ်ခြင်း</a:t>
              </a:r>
              <a:endParaRPr lang="en-US" altLang="en-US" sz="1050" dirty="0">
                <a:solidFill>
                  <a:srgbClr val="CCECFF"/>
                </a:solidFill>
                <a:latin typeface="Pyidaungsu" panose="020B0502040204020203" pitchFamily="34" charset="0"/>
                <a:cs typeface="Pyidaungsu" panose="020B0502040204020203" pitchFamily="34" charset="0"/>
              </a:endParaRPr>
            </a:p>
          </p:txBody>
        </p:sp>
        <p:sp>
          <p:nvSpPr>
            <p:cNvPr id="149632" name="Text Box 16">
              <a:extLst>
                <a:ext uri="{FF2B5EF4-FFF2-40B4-BE49-F238E27FC236}">
                  <a16:creationId xmlns:a16="http://schemas.microsoft.com/office/drawing/2014/main" id="{B83AAEE4-D73C-F2A1-29C8-327824083DA6}"/>
                </a:ext>
              </a:extLst>
            </p:cNvPr>
            <p:cNvSpPr txBox="1">
              <a:spLocks noChangeArrowheads="1"/>
            </p:cNvSpPr>
            <p:nvPr/>
          </p:nvSpPr>
          <p:spPr bwMode="auto">
            <a:xfrm>
              <a:off x="412" y="1783"/>
              <a:ext cx="902" cy="456"/>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u="sng" dirty="0">
                  <a:solidFill>
                    <a:srgbClr val="FFFF00"/>
                  </a:solidFill>
                  <a:latin typeface="Pyidaungsu" panose="020B0502040204020203" pitchFamily="34" charset="0"/>
                  <a:cs typeface="Pyidaungsu" panose="020B0502040204020203" pitchFamily="34" charset="0"/>
                </a:rPr>
                <a:t>၁:၁၇</a:t>
              </a:r>
              <a:endParaRPr lang="en-US" altLang="en-US" sz="1400" dirty="0">
                <a:solidFill>
                  <a:srgbClr val="FFFF00"/>
                </a:solidFill>
                <a:latin typeface="Pyidaungsu" panose="020B0502040204020203" pitchFamily="34" charset="0"/>
                <a:cs typeface="Pyidaungsu" panose="020B0502040204020203" pitchFamily="34" charset="0"/>
              </a:endParaRPr>
            </a:p>
            <a:p>
              <a:pPr>
                <a:spcBef>
                  <a:spcPct val="50000"/>
                </a:spcBef>
              </a:pPr>
              <a:endParaRPr lang="en-US" altLang="en-US" sz="1800" dirty="0">
                <a:solidFill>
                  <a:srgbClr val="FFFF00"/>
                </a:solidFill>
              </a:endParaRPr>
            </a:p>
          </p:txBody>
        </p:sp>
      </p:grpSp>
      <p:grpSp>
        <p:nvGrpSpPr>
          <p:cNvPr id="149513" name="Group 17">
            <a:extLst>
              <a:ext uri="{FF2B5EF4-FFF2-40B4-BE49-F238E27FC236}">
                <a16:creationId xmlns:a16="http://schemas.microsoft.com/office/drawing/2014/main" id="{CBE02F26-0ECD-F886-D75C-F688F6A52220}"/>
              </a:ext>
            </a:extLst>
          </p:cNvPr>
          <p:cNvGrpSpPr>
            <a:grpSpLocks/>
          </p:cNvGrpSpPr>
          <p:nvPr/>
        </p:nvGrpSpPr>
        <p:grpSpPr bwMode="auto">
          <a:xfrm>
            <a:off x="5497513" y="1362075"/>
            <a:ext cx="1431925" cy="1766888"/>
            <a:chOff x="3463" y="858"/>
            <a:chExt cx="902" cy="1113"/>
          </a:xfrm>
        </p:grpSpPr>
        <p:sp>
          <p:nvSpPr>
            <p:cNvPr id="149625" name="AutoShape 18">
              <a:extLst>
                <a:ext uri="{FF2B5EF4-FFF2-40B4-BE49-F238E27FC236}">
                  <a16:creationId xmlns:a16="http://schemas.microsoft.com/office/drawing/2014/main" id="{E63538B7-BFF4-4E36-B075-2746024F0D19}"/>
                </a:ext>
              </a:extLst>
            </p:cNvPr>
            <p:cNvSpPr>
              <a:spLocks noChangeArrowheads="1"/>
            </p:cNvSpPr>
            <p:nvPr/>
          </p:nvSpPr>
          <p:spPr bwMode="auto">
            <a:xfrm>
              <a:off x="3569" y="858"/>
              <a:ext cx="667" cy="880"/>
            </a:xfrm>
            <a:prstGeom prst="roundRect">
              <a:avLst>
                <a:gd name="adj" fmla="val 16667"/>
              </a:avLst>
            </a:prstGeom>
            <a:solidFill>
              <a:srgbClr val="1822CD"/>
            </a:solidFill>
            <a:ln w="38100">
              <a:solidFill>
                <a:schemeClr val="tx1"/>
              </a:solidFill>
              <a:round/>
              <a:headEnd/>
              <a:tailEnd/>
            </a:ln>
            <a:effectLst>
              <a:outerShdw dist="81320" dir="2319588"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9626" name="Text Box 19">
              <a:extLst>
                <a:ext uri="{FF2B5EF4-FFF2-40B4-BE49-F238E27FC236}">
                  <a16:creationId xmlns:a16="http://schemas.microsoft.com/office/drawing/2014/main" id="{BAE211F2-8A06-9C7A-A518-F77A79CCD9BB}"/>
                </a:ext>
              </a:extLst>
            </p:cNvPr>
            <p:cNvSpPr txBox="1">
              <a:spLocks noChangeArrowheads="1"/>
            </p:cNvSpPr>
            <p:nvPr/>
          </p:nvSpPr>
          <p:spPr bwMode="auto">
            <a:xfrm>
              <a:off x="3510" y="877"/>
              <a:ext cx="789" cy="16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50" dirty="0" err="1">
                  <a:solidFill>
                    <a:srgbClr val="FFFF00"/>
                  </a:solidFill>
                  <a:latin typeface="Pyidaungsu" panose="020B0502040204020203" pitchFamily="34" charset="0"/>
                  <a:cs typeface="Pyidaungsu" panose="020B0502040204020203" pitchFamily="34" charset="0"/>
                </a:rPr>
                <a:t>ဧဖက</a:t>
              </a:r>
              <a:r>
                <a:rPr lang="en-US" altLang="en-US" sz="1050" dirty="0">
                  <a:solidFill>
                    <a:srgbClr val="FFFF00"/>
                  </a:solidFill>
                  <a:latin typeface="Pyidaungsu" panose="020B0502040204020203" pitchFamily="34" charset="0"/>
                  <a:cs typeface="Pyidaungsu" panose="020B0502040204020203" pitchFamily="34" charset="0"/>
                </a:rPr>
                <a:t>်</a:t>
              </a:r>
            </a:p>
          </p:txBody>
        </p:sp>
        <p:sp>
          <p:nvSpPr>
            <p:cNvPr id="149627" name="Text Box 20">
              <a:extLst>
                <a:ext uri="{FF2B5EF4-FFF2-40B4-BE49-F238E27FC236}">
                  <a16:creationId xmlns:a16="http://schemas.microsoft.com/office/drawing/2014/main" id="{ED5029FC-49EB-B1D4-29BD-1C555A519DD7}"/>
                </a:ext>
              </a:extLst>
            </p:cNvPr>
            <p:cNvSpPr txBox="1">
              <a:spLocks noChangeArrowheads="1"/>
            </p:cNvSpPr>
            <p:nvPr/>
          </p:nvSpPr>
          <p:spPr bwMode="auto">
            <a:xfrm>
              <a:off x="3506" y="1053"/>
              <a:ext cx="789" cy="407"/>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dirty="0">
                  <a:solidFill>
                    <a:srgbClr val="CCECFF"/>
                  </a:solidFill>
                </a:rPr>
                <a:t> </a:t>
              </a:r>
              <a:r>
                <a:rPr lang="en-US" altLang="en-US" sz="1100" dirty="0" err="1">
                  <a:solidFill>
                    <a:srgbClr val="CCECFF"/>
                  </a:solidFill>
                  <a:latin typeface="Pyidaungsu" panose="020B0502040204020203" pitchFamily="34" charset="0"/>
                  <a:cs typeface="Pyidaungsu" panose="020B0502040204020203" pitchFamily="34" charset="0"/>
                </a:rPr>
                <a:t>ယုံကြည်သူ</a:t>
              </a:r>
              <a:r>
                <a:rPr lang="en-US" altLang="en-US" sz="1100" dirty="0">
                  <a:solidFill>
                    <a:srgbClr val="CCECFF"/>
                  </a:solidFill>
                  <a:latin typeface="Pyidaungsu" panose="020B0502040204020203" pitchFamily="34" charset="0"/>
                  <a:cs typeface="Pyidaungsu" panose="020B0502040204020203" pitchFamily="34" charset="0"/>
                </a:rPr>
                <a:t>၏ </a:t>
              </a:r>
              <a:r>
                <a:rPr lang="en-US" altLang="en-US" sz="1100" dirty="0" err="1">
                  <a:solidFill>
                    <a:srgbClr val="CCECFF"/>
                  </a:solidFill>
                  <a:latin typeface="Pyidaungsu" panose="020B0502040204020203" pitchFamily="34" charset="0"/>
                  <a:cs typeface="Pyidaungsu" panose="020B0502040204020203" pitchFamily="34" charset="0"/>
                </a:rPr>
                <a:t>ရပ်တည်ချက်နှင</a:t>
              </a:r>
              <a:r>
                <a:rPr lang="en-US" altLang="en-US" sz="1100" dirty="0">
                  <a:solidFill>
                    <a:srgbClr val="CCECFF"/>
                  </a:solidFill>
                  <a:latin typeface="Pyidaungsu" panose="020B0502040204020203" pitchFamily="34" charset="0"/>
                  <a:cs typeface="Pyidaungsu" panose="020B0502040204020203" pitchFamily="34" charset="0"/>
                </a:rPr>
                <a:t>့် လျှ</a:t>
              </a:r>
              <a:r>
                <a:rPr lang="en-US" altLang="en-US" sz="1100" dirty="0" err="1">
                  <a:solidFill>
                    <a:srgbClr val="CCECFF"/>
                  </a:solidFill>
                  <a:latin typeface="Pyidaungsu" panose="020B0502040204020203" pitchFamily="34" charset="0"/>
                  <a:cs typeface="Pyidaungsu" panose="020B0502040204020203" pitchFamily="34" charset="0"/>
                </a:rPr>
                <a:t>ောက်လှမ်းမှု</a:t>
              </a:r>
              <a:endParaRPr lang="en-US" altLang="en-US" sz="1100" dirty="0">
                <a:solidFill>
                  <a:srgbClr val="CCECFF"/>
                </a:solidFill>
                <a:latin typeface="Pyidaungsu" panose="020B0502040204020203" pitchFamily="34" charset="0"/>
                <a:cs typeface="Pyidaungsu" panose="020B0502040204020203" pitchFamily="34" charset="0"/>
              </a:endParaRPr>
            </a:p>
          </p:txBody>
        </p:sp>
        <p:sp>
          <p:nvSpPr>
            <p:cNvPr id="149628" name="Text Box 21">
              <a:extLst>
                <a:ext uri="{FF2B5EF4-FFF2-40B4-BE49-F238E27FC236}">
                  <a16:creationId xmlns:a16="http://schemas.microsoft.com/office/drawing/2014/main" id="{9BBC73E3-5390-F7D0-E34A-08D0FC61EDF5}"/>
                </a:ext>
              </a:extLst>
            </p:cNvPr>
            <p:cNvSpPr txBox="1">
              <a:spLocks noChangeArrowheads="1"/>
            </p:cNvSpPr>
            <p:nvPr/>
          </p:nvSpPr>
          <p:spPr bwMode="auto">
            <a:xfrm>
              <a:off x="3463" y="1777"/>
              <a:ext cx="902" cy="194"/>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dirty="0">
                  <a:solidFill>
                    <a:srgbClr val="FFFF00"/>
                  </a:solidFill>
                  <a:latin typeface="Pyidaungsu" panose="020B0502040204020203" pitchFamily="34" charset="0"/>
                  <a:cs typeface="Pyidaungsu" panose="020B0502040204020203" pitchFamily="34" charset="0"/>
                </a:rPr>
                <a:t>၁:၃</a:t>
              </a:r>
            </a:p>
          </p:txBody>
        </p:sp>
      </p:grpSp>
      <p:grpSp>
        <p:nvGrpSpPr>
          <p:cNvPr id="149514" name="Group 22">
            <a:extLst>
              <a:ext uri="{FF2B5EF4-FFF2-40B4-BE49-F238E27FC236}">
                <a16:creationId xmlns:a16="http://schemas.microsoft.com/office/drawing/2014/main" id="{9BADCFFD-9CFB-4A33-2F03-FEB346C21D19}"/>
              </a:ext>
            </a:extLst>
          </p:cNvPr>
          <p:cNvGrpSpPr>
            <a:grpSpLocks/>
          </p:cNvGrpSpPr>
          <p:nvPr/>
        </p:nvGrpSpPr>
        <p:grpSpPr bwMode="auto">
          <a:xfrm>
            <a:off x="6756400" y="1354138"/>
            <a:ext cx="1431925" cy="1779588"/>
            <a:chOff x="4256" y="853"/>
            <a:chExt cx="902" cy="1121"/>
          </a:xfrm>
        </p:grpSpPr>
        <p:sp>
          <p:nvSpPr>
            <p:cNvPr id="149621" name="AutoShape 23">
              <a:extLst>
                <a:ext uri="{FF2B5EF4-FFF2-40B4-BE49-F238E27FC236}">
                  <a16:creationId xmlns:a16="http://schemas.microsoft.com/office/drawing/2014/main" id="{9935F98C-DC66-B7AB-E7EB-564920A6471F}"/>
                </a:ext>
              </a:extLst>
            </p:cNvPr>
            <p:cNvSpPr>
              <a:spLocks noChangeArrowheads="1"/>
            </p:cNvSpPr>
            <p:nvPr/>
          </p:nvSpPr>
          <p:spPr bwMode="auto">
            <a:xfrm>
              <a:off x="4340" y="853"/>
              <a:ext cx="667" cy="880"/>
            </a:xfrm>
            <a:prstGeom prst="roundRect">
              <a:avLst>
                <a:gd name="adj" fmla="val 16667"/>
              </a:avLst>
            </a:prstGeom>
            <a:solidFill>
              <a:srgbClr val="1822CD"/>
            </a:solidFill>
            <a:ln w="38100">
              <a:solidFill>
                <a:schemeClr val="tx1"/>
              </a:solidFill>
              <a:round/>
              <a:headEnd/>
              <a:tailEnd/>
            </a:ln>
            <a:effectLst>
              <a:outerShdw dist="81320" dir="2319588"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9622" name="Text Box 24">
              <a:extLst>
                <a:ext uri="{FF2B5EF4-FFF2-40B4-BE49-F238E27FC236}">
                  <a16:creationId xmlns:a16="http://schemas.microsoft.com/office/drawing/2014/main" id="{D05F74C5-63FD-CBBF-E7C8-7CE804228E16}"/>
                </a:ext>
              </a:extLst>
            </p:cNvPr>
            <p:cNvSpPr txBox="1">
              <a:spLocks noChangeArrowheads="1"/>
            </p:cNvSpPr>
            <p:nvPr/>
          </p:nvSpPr>
          <p:spPr bwMode="auto">
            <a:xfrm>
              <a:off x="4287" y="870"/>
              <a:ext cx="789" cy="16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50" dirty="0" err="1">
                  <a:solidFill>
                    <a:srgbClr val="FFFF00"/>
                  </a:solidFill>
                  <a:latin typeface="Pyidaungsu" panose="020B0502040204020203" pitchFamily="34" charset="0"/>
                  <a:cs typeface="Pyidaungsu" panose="020B0502040204020203" pitchFamily="34" charset="0"/>
                </a:rPr>
                <a:t>ဖိလိပ္ပိ</a:t>
              </a:r>
              <a:endParaRPr lang="en-US" altLang="en-US" sz="1050" dirty="0">
                <a:solidFill>
                  <a:srgbClr val="FFFF00"/>
                </a:solidFill>
                <a:latin typeface="Pyidaungsu" panose="020B0502040204020203" pitchFamily="34" charset="0"/>
                <a:cs typeface="Pyidaungsu" panose="020B0502040204020203" pitchFamily="34" charset="0"/>
              </a:endParaRPr>
            </a:p>
          </p:txBody>
        </p:sp>
        <p:sp>
          <p:nvSpPr>
            <p:cNvPr id="149623" name="Text Box 25">
              <a:extLst>
                <a:ext uri="{FF2B5EF4-FFF2-40B4-BE49-F238E27FC236}">
                  <a16:creationId xmlns:a16="http://schemas.microsoft.com/office/drawing/2014/main" id="{6A9F7168-A867-57F3-62CE-6C39EDD77011}"/>
                </a:ext>
              </a:extLst>
            </p:cNvPr>
            <p:cNvSpPr txBox="1">
              <a:spLocks noChangeArrowheads="1"/>
            </p:cNvSpPr>
            <p:nvPr/>
          </p:nvSpPr>
          <p:spPr bwMode="auto">
            <a:xfrm>
              <a:off x="4292" y="1053"/>
              <a:ext cx="789" cy="407"/>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200" dirty="0" err="1">
                  <a:solidFill>
                    <a:srgbClr val="CCECFF"/>
                  </a:solidFill>
                  <a:latin typeface="Pyidaungsu" panose="020B0502040204020203" pitchFamily="34" charset="0"/>
                  <a:cs typeface="Pyidaungsu" panose="020B0502040204020203" pitchFamily="34" charset="0"/>
                </a:rPr>
                <a:t>ခရစ်တော</a:t>
              </a:r>
              <a:r>
                <a:rPr lang="en-US" altLang="en-US" sz="1200" dirty="0">
                  <a:solidFill>
                    <a:srgbClr val="CCECFF"/>
                  </a:solidFill>
                  <a:latin typeface="Pyidaungsu" panose="020B0502040204020203" pitchFamily="34" charset="0"/>
                  <a:cs typeface="Pyidaungsu" panose="020B0502040204020203" pitchFamily="34" charset="0"/>
                </a:rPr>
                <a:t>် ကျွ</a:t>
              </a:r>
              <a:r>
                <a:rPr lang="en-US" altLang="en-US" sz="1200" dirty="0" err="1">
                  <a:solidFill>
                    <a:srgbClr val="CCECFF"/>
                  </a:solidFill>
                  <a:latin typeface="Pyidaungsu" panose="020B0502040204020203" pitchFamily="34" charset="0"/>
                  <a:cs typeface="Pyidaungsu" panose="020B0502040204020203" pitchFamily="34" charset="0"/>
                </a:rPr>
                <a:t>န်ုပ်တို</a:t>
              </a:r>
              <a:r>
                <a:rPr lang="en-US" altLang="en-US" sz="1200" dirty="0">
                  <a:solidFill>
                    <a:srgbClr val="CCECFF"/>
                  </a:solidFill>
                  <a:latin typeface="Pyidaungsu" panose="020B0502040204020203" pitchFamily="34" charset="0"/>
                  <a:cs typeface="Pyidaungsu" panose="020B0502040204020203" pitchFamily="34" charset="0"/>
                </a:rPr>
                <a:t>့၏ </a:t>
              </a:r>
              <a:r>
                <a:rPr lang="en-US" altLang="en-US" sz="1200" dirty="0" err="1">
                  <a:solidFill>
                    <a:srgbClr val="CCECFF"/>
                  </a:solidFill>
                  <a:latin typeface="Pyidaungsu" panose="020B0502040204020203" pitchFamily="34" charset="0"/>
                  <a:cs typeface="Pyidaungsu" panose="020B0502040204020203" pitchFamily="34" charset="0"/>
                </a:rPr>
                <a:t>ဝမ်းမြောက်ခြင်း</a:t>
              </a:r>
              <a:endParaRPr lang="en-US" altLang="en-US" sz="1200" dirty="0">
                <a:solidFill>
                  <a:srgbClr val="CCECFF"/>
                </a:solidFill>
                <a:latin typeface="Pyidaungsu" panose="020B0502040204020203" pitchFamily="34" charset="0"/>
                <a:cs typeface="Pyidaungsu" panose="020B0502040204020203" pitchFamily="34" charset="0"/>
              </a:endParaRPr>
            </a:p>
          </p:txBody>
        </p:sp>
        <p:sp>
          <p:nvSpPr>
            <p:cNvPr id="149624" name="Text Box 26">
              <a:extLst>
                <a:ext uri="{FF2B5EF4-FFF2-40B4-BE49-F238E27FC236}">
                  <a16:creationId xmlns:a16="http://schemas.microsoft.com/office/drawing/2014/main" id="{89A2E805-A692-1B27-5197-C5E4D49B688C}"/>
                </a:ext>
              </a:extLst>
            </p:cNvPr>
            <p:cNvSpPr txBox="1">
              <a:spLocks noChangeArrowheads="1"/>
            </p:cNvSpPr>
            <p:nvPr/>
          </p:nvSpPr>
          <p:spPr bwMode="auto">
            <a:xfrm>
              <a:off x="4256" y="1780"/>
              <a:ext cx="902" cy="194"/>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dirty="0">
                  <a:solidFill>
                    <a:srgbClr val="FFFF00"/>
                  </a:solidFill>
                  <a:latin typeface="Pyidaungsu" panose="020B0502040204020203" pitchFamily="34" charset="0"/>
                  <a:cs typeface="Pyidaungsu" panose="020B0502040204020203" pitchFamily="34" charset="0"/>
                </a:rPr>
                <a:t>၃:၇၊ ၄:၄</a:t>
              </a:r>
            </a:p>
          </p:txBody>
        </p:sp>
      </p:grpSp>
      <p:grpSp>
        <p:nvGrpSpPr>
          <p:cNvPr id="149515" name="Group 27">
            <a:extLst>
              <a:ext uri="{FF2B5EF4-FFF2-40B4-BE49-F238E27FC236}">
                <a16:creationId xmlns:a16="http://schemas.microsoft.com/office/drawing/2014/main" id="{12E77B50-2499-237D-953F-29E84AF09BD8}"/>
              </a:ext>
            </a:extLst>
          </p:cNvPr>
          <p:cNvGrpSpPr>
            <a:grpSpLocks/>
          </p:cNvGrpSpPr>
          <p:nvPr/>
        </p:nvGrpSpPr>
        <p:grpSpPr bwMode="auto">
          <a:xfrm>
            <a:off x="3049588" y="1354138"/>
            <a:ext cx="1431925" cy="1779588"/>
            <a:chOff x="1921" y="853"/>
            <a:chExt cx="902" cy="1121"/>
          </a:xfrm>
        </p:grpSpPr>
        <p:sp>
          <p:nvSpPr>
            <p:cNvPr id="149617" name="AutoShape 28">
              <a:extLst>
                <a:ext uri="{FF2B5EF4-FFF2-40B4-BE49-F238E27FC236}">
                  <a16:creationId xmlns:a16="http://schemas.microsoft.com/office/drawing/2014/main" id="{A7175800-01C4-42CF-BA30-BE053DF7EC6C}"/>
                </a:ext>
              </a:extLst>
            </p:cNvPr>
            <p:cNvSpPr>
              <a:spLocks noChangeArrowheads="1"/>
            </p:cNvSpPr>
            <p:nvPr/>
          </p:nvSpPr>
          <p:spPr bwMode="auto">
            <a:xfrm>
              <a:off x="2042" y="853"/>
              <a:ext cx="667" cy="880"/>
            </a:xfrm>
            <a:prstGeom prst="roundRect">
              <a:avLst>
                <a:gd name="adj" fmla="val 16667"/>
              </a:avLst>
            </a:prstGeom>
            <a:solidFill>
              <a:srgbClr val="1822CD"/>
            </a:solidFill>
            <a:ln w="38100">
              <a:solidFill>
                <a:schemeClr val="tx1"/>
              </a:solidFill>
              <a:round/>
              <a:headEnd/>
              <a:tailEnd/>
            </a:ln>
            <a:effectLst>
              <a:outerShdw dist="81320" dir="2319588"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9618" name="Text Box 29">
              <a:extLst>
                <a:ext uri="{FF2B5EF4-FFF2-40B4-BE49-F238E27FC236}">
                  <a16:creationId xmlns:a16="http://schemas.microsoft.com/office/drawing/2014/main" id="{9486F78D-BB05-491F-AC95-4CD1ACC53BAD}"/>
                </a:ext>
              </a:extLst>
            </p:cNvPr>
            <p:cNvSpPr txBox="1">
              <a:spLocks noChangeArrowheads="1"/>
            </p:cNvSpPr>
            <p:nvPr/>
          </p:nvSpPr>
          <p:spPr bwMode="auto">
            <a:xfrm>
              <a:off x="1980" y="884"/>
              <a:ext cx="789" cy="16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50" dirty="0">
                  <a:solidFill>
                    <a:srgbClr val="FFFF00"/>
                  </a:solidFill>
                  <a:latin typeface="Pyidaungsu" panose="020B0502040204020203" pitchFamily="34" charset="0"/>
                  <a:cs typeface="Pyidaungsu" panose="020B0502040204020203" pitchFamily="34" charset="0"/>
                </a:rPr>
                <a:t>၂ကော</a:t>
              </a:r>
            </a:p>
          </p:txBody>
        </p:sp>
        <p:sp>
          <p:nvSpPr>
            <p:cNvPr id="149619" name="Text Box 30">
              <a:extLst>
                <a:ext uri="{FF2B5EF4-FFF2-40B4-BE49-F238E27FC236}">
                  <a16:creationId xmlns:a16="http://schemas.microsoft.com/office/drawing/2014/main" id="{B679CCAA-1136-23B8-70D8-E32B04DF96AA}"/>
                </a:ext>
              </a:extLst>
            </p:cNvPr>
            <p:cNvSpPr txBox="1">
              <a:spLocks noChangeArrowheads="1"/>
            </p:cNvSpPr>
            <p:nvPr/>
          </p:nvSpPr>
          <p:spPr bwMode="auto">
            <a:xfrm>
              <a:off x="1984" y="1052"/>
              <a:ext cx="789" cy="485"/>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100" dirty="0" err="1">
                  <a:solidFill>
                    <a:srgbClr val="CCECFF"/>
                  </a:solidFill>
                  <a:latin typeface="Pyidaungsu" panose="020B0502040204020203" pitchFamily="34" charset="0"/>
                  <a:cs typeface="Pyidaungsu" panose="020B0502040204020203" pitchFamily="34" charset="0"/>
                </a:rPr>
                <a:t>ပေါလု</a:t>
              </a:r>
              <a:r>
                <a:rPr lang="en-US" altLang="en-US" sz="1100" dirty="0">
                  <a:solidFill>
                    <a:srgbClr val="CCECFF"/>
                  </a:solidFill>
                  <a:latin typeface="Pyidaungsu" panose="020B0502040204020203" pitchFamily="34" charset="0"/>
                  <a:cs typeface="Pyidaungsu" panose="020B0502040204020203" pitchFamily="34" charset="0"/>
                </a:rPr>
                <a:t>၏ </a:t>
              </a:r>
              <a:r>
                <a:rPr lang="en-US" altLang="en-US" sz="1100" dirty="0" err="1">
                  <a:solidFill>
                    <a:srgbClr val="CCECFF"/>
                  </a:solidFill>
                  <a:latin typeface="Pyidaungsu" panose="020B0502040204020203" pitchFamily="34" charset="0"/>
                  <a:cs typeface="Pyidaungsu" panose="020B0502040204020203" pitchFamily="34" charset="0"/>
                </a:rPr>
                <a:t>စစ်မှန်သော</a:t>
              </a:r>
              <a:r>
                <a:rPr lang="en-US" altLang="en-US" sz="1100" dirty="0">
                  <a:solidFill>
                    <a:srgbClr val="CCECFF"/>
                  </a:solidFill>
                  <a:latin typeface="Pyidaungsu" panose="020B0502040204020203" pitchFamily="34" charset="0"/>
                  <a:cs typeface="Pyidaungsu" panose="020B0502040204020203" pitchFamily="34" charset="0"/>
                </a:rPr>
                <a:t> </a:t>
              </a:r>
              <a:r>
                <a:rPr lang="en-US" altLang="en-US" sz="1100" dirty="0" err="1">
                  <a:solidFill>
                    <a:srgbClr val="CCECFF"/>
                  </a:solidFill>
                  <a:latin typeface="Pyidaungsu" panose="020B0502040204020203" pitchFamily="34" charset="0"/>
                  <a:cs typeface="Pyidaungsu" panose="020B0502040204020203" pitchFamily="34" charset="0"/>
                </a:rPr>
                <a:t>တမန်တော်အရိုက်အရာ</a:t>
              </a:r>
              <a:endParaRPr lang="en-US" altLang="en-US" sz="1100" dirty="0">
                <a:solidFill>
                  <a:srgbClr val="CCECFF"/>
                </a:solidFill>
                <a:latin typeface="Pyidaungsu" panose="020B0502040204020203" pitchFamily="34" charset="0"/>
                <a:cs typeface="Pyidaungsu" panose="020B0502040204020203" pitchFamily="34" charset="0"/>
              </a:endParaRPr>
            </a:p>
          </p:txBody>
        </p:sp>
        <p:sp>
          <p:nvSpPr>
            <p:cNvPr id="149620" name="Text Box 31">
              <a:extLst>
                <a:ext uri="{FF2B5EF4-FFF2-40B4-BE49-F238E27FC236}">
                  <a16:creationId xmlns:a16="http://schemas.microsoft.com/office/drawing/2014/main" id="{53998BC5-13B4-7D8A-A8B1-5B53EA5FC677}"/>
                </a:ext>
              </a:extLst>
            </p:cNvPr>
            <p:cNvSpPr txBox="1">
              <a:spLocks noChangeArrowheads="1"/>
            </p:cNvSpPr>
            <p:nvPr/>
          </p:nvSpPr>
          <p:spPr bwMode="auto">
            <a:xfrm>
              <a:off x="1921" y="1780"/>
              <a:ext cx="902" cy="194"/>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dirty="0">
                  <a:solidFill>
                    <a:srgbClr val="FFFF00"/>
                  </a:solidFill>
                  <a:latin typeface="Pyidaungsu" panose="020B0502040204020203" pitchFamily="34" charset="0"/>
                  <a:cs typeface="Pyidaungsu" panose="020B0502040204020203" pitchFamily="34" charset="0"/>
                </a:rPr>
                <a:t>၇:၆၊ ၁၂:၉</a:t>
              </a:r>
            </a:p>
          </p:txBody>
        </p:sp>
      </p:grpSp>
      <p:grpSp>
        <p:nvGrpSpPr>
          <p:cNvPr id="149516" name="Group 32">
            <a:extLst>
              <a:ext uri="{FF2B5EF4-FFF2-40B4-BE49-F238E27FC236}">
                <a16:creationId xmlns:a16="http://schemas.microsoft.com/office/drawing/2014/main" id="{0A4F9E2A-8821-1DFF-BAAE-74F9AAC6267A}"/>
              </a:ext>
            </a:extLst>
          </p:cNvPr>
          <p:cNvGrpSpPr>
            <a:grpSpLocks/>
          </p:cNvGrpSpPr>
          <p:nvPr/>
        </p:nvGrpSpPr>
        <p:grpSpPr bwMode="auto">
          <a:xfrm>
            <a:off x="4295775" y="1352550"/>
            <a:ext cx="1431925" cy="1776413"/>
            <a:chOff x="2706" y="852"/>
            <a:chExt cx="902" cy="1119"/>
          </a:xfrm>
        </p:grpSpPr>
        <p:sp>
          <p:nvSpPr>
            <p:cNvPr id="149613" name="AutoShape 33">
              <a:extLst>
                <a:ext uri="{FF2B5EF4-FFF2-40B4-BE49-F238E27FC236}">
                  <a16:creationId xmlns:a16="http://schemas.microsoft.com/office/drawing/2014/main" id="{BC7C03A8-E548-2404-F480-ABFEFA64097A}"/>
                </a:ext>
              </a:extLst>
            </p:cNvPr>
            <p:cNvSpPr>
              <a:spLocks noChangeArrowheads="1"/>
            </p:cNvSpPr>
            <p:nvPr/>
          </p:nvSpPr>
          <p:spPr bwMode="auto">
            <a:xfrm>
              <a:off x="2806" y="852"/>
              <a:ext cx="667" cy="880"/>
            </a:xfrm>
            <a:prstGeom prst="roundRect">
              <a:avLst>
                <a:gd name="adj" fmla="val 16667"/>
              </a:avLst>
            </a:prstGeom>
            <a:solidFill>
              <a:srgbClr val="1822CD"/>
            </a:solidFill>
            <a:ln w="38100">
              <a:solidFill>
                <a:schemeClr val="tx1"/>
              </a:solidFill>
              <a:round/>
              <a:headEnd/>
              <a:tailEnd/>
            </a:ln>
            <a:effectLst>
              <a:outerShdw dist="81320" dir="2319588"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9614" name="Text Box 34">
              <a:extLst>
                <a:ext uri="{FF2B5EF4-FFF2-40B4-BE49-F238E27FC236}">
                  <a16:creationId xmlns:a16="http://schemas.microsoft.com/office/drawing/2014/main" id="{3D53B455-7D79-B5A2-ADBE-F4AA056E5849}"/>
                </a:ext>
              </a:extLst>
            </p:cNvPr>
            <p:cNvSpPr txBox="1">
              <a:spLocks noChangeArrowheads="1"/>
            </p:cNvSpPr>
            <p:nvPr/>
          </p:nvSpPr>
          <p:spPr bwMode="auto">
            <a:xfrm>
              <a:off x="2757" y="877"/>
              <a:ext cx="789" cy="17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200" dirty="0" err="1">
                  <a:solidFill>
                    <a:srgbClr val="FFFF00"/>
                  </a:solidFill>
                  <a:latin typeface="Pyidaungsu" panose="020B0502040204020203" pitchFamily="34" charset="0"/>
                  <a:cs typeface="Pyidaungsu" panose="020B0502040204020203" pitchFamily="34" charset="0"/>
                </a:rPr>
                <a:t>ဂလာတိ</a:t>
              </a:r>
              <a:endParaRPr lang="en-US" altLang="en-US" sz="1200" dirty="0">
                <a:solidFill>
                  <a:srgbClr val="FFFF00"/>
                </a:solidFill>
                <a:latin typeface="Pyidaungsu" panose="020B0502040204020203" pitchFamily="34" charset="0"/>
                <a:cs typeface="Pyidaungsu" panose="020B0502040204020203" pitchFamily="34" charset="0"/>
              </a:endParaRPr>
            </a:p>
          </p:txBody>
        </p:sp>
        <p:sp>
          <p:nvSpPr>
            <p:cNvPr id="149615" name="Text Box 35">
              <a:extLst>
                <a:ext uri="{FF2B5EF4-FFF2-40B4-BE49-F238E27FC236}">
                  <a16:creationId xmlns:a16="http://schemas.microsoft.com/office/drawing/2014/main" id="{D13D0CCC-6522-7DAD-6875-FF3E0340543F}"/>
                </a:ext>
              </a:extLst>
            </p:cNvPr>
            <p:cNvSpPr txBox="1">
              <a:spLocks noChangeArrowheads="1"/>
            </p:cNvSpPr>
            <p:nvPr/>
          </p:nvSpPr>
          <p:spPr bwMode="auto">
            <a:xfrm>
              <a:off x="2760" y="1048"/>
              <a:ext cx="789" cy="26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50" dirty="0" err="1">
                  <a:solidFill>
                    <a:srgbClr val="CCECFF"/>
                  </a:solidFill>
                  <a:latin typeface="Pyidaungsu" panose="020B0502040204020203" pitchFamily="34" charset="0"/>
                  <a:cs typeface="Pyidaungsu" panose="020B0502040204020203" pitchFamily="34" charset="0"/>
                </a:rPr>
                <a:t>ကျေးဇူးတော</a:t>
              </a:r>
              <a:r>
                <a:rPr lang="en-US" altLang="en-US" sz="1050" dirty="0">
                  <a:solidFill>
                    <a:srgbClr val="CCECFF"/>
                  </a:solidFill>
                  <a:latin typeface="Pyidaungsu" panose="020B0502040204020203" pitchFamily="34" charset="0"/>
                  <a:cs typeface="Pyidaungsu" panose="020B0502040204020203" pitchFamily="34" charset="0"/>
                </a:rPr>
                <a:t>်၏ </a:t>
              </a:r>
              <a:r>
                <a:rPr lang="en-US" altLang="en-US" sz="1050" dirty="0" err="1">
                  <a:solidFill>
                    <a:srgbClr val="CCECFF"/>
                  </a:solidFill>
                  <a:latin typeface="Pyidaungsu" panose="020B0502040204020203" pitchFamily="34" charset="0"/>
                  <a:cs typeface="Pyidaungsu" panose="020B0502040204020203" pitchFamily="34" charset="0"/>
                </a:rPr>
                <a:t>တန်ခိုး</a:t>
              </a:r>
              <a:endParaRPr lang="en-US" altLang="en-US" sz="1050" dirty="0">
                <a:solidFill>
                  <a:srgbClr val="CCECFF"/>
                </a:solidFill>
                <a:latin typeface="Pyidaungsu" panose="020B0502040204020203" pitchFamily="34" charset="0"/>
                <a:cs typeface="Pyidaungsu" panose="020B0502040204020203" pitchFamily="34" charset="0"/>
              </a:endParaRPr>
            </a:p>
          </p:txBody>
        </p:sp>
        <p:sp>
          <p:nvSpPr>
            <p:cNvPr id="149616" name="Text Box 36">
              <a:extLst>
                <a:ext uri="{FF2B5EF4-FFF2-40B4-BE49-F238E27FC236}">
                  <a16:creationId xmlns:a16="http://schemas.microsoft.com/office/drawing/2014/main" id="{0FC37301-062B-E961-7A37-096EF9668AF3}"/>
                </a:ext>
              </a:extLst>
            </p:cNvPr>
            <p:cNvSpPr txBox="1">
              <a:spLocks noChangeArrowheads="1"/>
            </p:cNvSpPr>
            <p:nvPr/>
          </p:nvSpPr>
          <p:spPr bwMode="auto">
            <a:xfrm>
              <a:off x="2706" y="1777"/>
              <a:ext cx="902" cy="194"/>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dirty="0">
                  <a:solidFill>
                    <a:srgbClr val="FFFF00"/>
                  </a:solidFill>
                  <a:latin typeface="Pyidaungsu" panose="020B0502040204020203" pitchFamily="34" charset="0"/>
                  <a:cs typeface="Pyidaungsu" panose="020B0502040204020203" pitchFamily="34" charset="0"/>
                </a:rPr>
                <a:t>၃:၂</a:t>
              </a:r>
            </a:p>
          </p:txBody>
        </p:sp>
      </p:grpSp>
      <p:grpSp>
        <p:nvGrpSpPr>
          <p:cNvPr id="149517" name="Group 37">
            <a:extLst>
              <a:ext uri="{FF2B5EF4-FFF2-40B4-BE49-F238E27FC236}">
                <a16:creationId xmlns:a16="http://schemas.microsoft.com/office/drawing/2014/main" id="{013B52AE-ADD2-1365-C1E4-978BA845D7F4}"/>
              </a:ext>
            </a:extLst>
          </p:cNvPr>
          <p:cNvGrpSpPr>
            <a:grpSpLocks/>
          </p:cNvGrpSpPr>
          <p:nvPr/>
        </p:nvGrpSpPr>
        <p:grpSpPr bwMode="auto">
          <a:xfrm>
            <a:off x="1833563" y="1358900"/>
            <a:ext cx="1431925" cy="1787525"/>
            <a:chOff x="1155" y="856"/>
            <a:chExt cx="902" cy="1126"/>
          </a:xfrm>
        </p:grpSpPr>
        <p:sp>
          <p:nvSpPr>
            <p:cNvPr id="149609" name="AutoShape 38">
              <a:extLst>
                <a:ext uri="{FF2B5EF4-FFF2-40B4-BE49-F238E27FC236}">
                  <a16:creationId xmlns:a16="http://schemas.microsoft.com/office/drawing/2014/main" id="{6B4B1DE0-9FE7-EBBE-D653-9A4A629CFC4F}"/>
                </a:ext>
              </a:extLst>
            </p:cNvPr>
            <p:cNvSpPr>
              <a:spLocks noChangeArrowheads="1"/>
            </p:cNvSpPr>
            <p:nvPr/>
          </p:nvSpPr>
          <p:spPr bwMode="auto">
            <a:xfrm>
              <a:off x="1270" y="856"/>
              <a:ext cx="667" cy="880"/>
            </a:xfrm>
            <a:prstGeom prst="roundRect">
              <a:avLst>
                <a:gd name="adj" fmla="val 16667"/>
              </a:avLst>
            </a:prstGeom>
            <a:solidFill>
              <a:srgbClr val="1822CD"/>
            </a:solidFill>
            <a:ln w="38100">
              <a:solidFill>
                <a:schemeClr val="tx1"/>
              </a:solidFill>
              <a:round/>
              <a:headEnd/>
              <a:tailEnd/>
            </a:ln>
            <a:effectLst>
              <a:outerShdw dist="81320" dir="2319588"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9610" name="Text Box 39">
              <a:extLst>
                <a:ext uri="{FF2B5EF4-FFF2-40B4-BE49-F238E27FC236}">
                  <a16:creationId xmlns:a16="http://schemas.microsoft.com/office/drawing/2014/main" id="{EBB3A83E-8C5D-EA21-A533-303986F49CBE}"/>
                </a:ext>
              </a:extLst>
            </p:cNvPr>
            <p:cNvSpPr txBox="1">
              <a:spLocks noChangeArrowheads="1"/>
            </p:cNvSpPr>
            <p:nvPr/>
          </p:nvSpPr>
          <p:spPr bwMode="auto">
            <a:xfrm>
              <a:off x="1206" y="877"/>
              <a:ext cx="789" cy="16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50" dirty="0">
                  <a:solidFill>
                    <a:srgbClr val="FFFF00"/>
                  </a:solidFill>
                  <a:latin typeface="Pyidaungsu" panose="020B0502040204020203" pitchFamily="34" charset="0"/>
                  <a:cs typeface="Pyidaungsu" panose="020B0502040204020203" pitchFamily="34" charset="0"/>
                </a:rPr>
                <a:t>၁ကော</a:t>
              </a:r>
            </a:p>
          </p:txBody>
        </p:sp>
        <p:sp>
          <p:nvSpPr>
            <p:cNvPr id="149611" name="Text Box 40">
              <a:extLst>
                <a:ext uri="{FF2B5EF4-FFF2-40B4-BE49-F238E27FC236}">
                  <a16:creationId xmlns:a16="http://schemas.microsoft.com/office/drawing/2014/main" id="{DD8D80C7-DA84-BE45-BAB4-1A6491D24F15}"/>
                </a:ext>
              </a:extLst>
            </p:cNvPr>
            <p:cNvSpPr txBox="1">
              <a:spLocks noChangeArrowheads="1"/>
            </p:cNvSpPr>
            <p:nvPr/>
          </p:nvSpPr>
          <p:spPr bwMode="auto">
            <a:xfrm>
              <a:off x="1211" y="1044"/>
              <a:ext cx="789" cy="378"/>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100" dirty="0" err="1">
                  <a:solidFill>
                    <a:srgbClr val="CCECFF"/>
                  </a:solidFill>
                  <a:latin typeface="Pyidaungsu" panose="020B0502040204020203" pitchFamily="34" charset="0"/>
                  <a:cs typeface="Pyidaungsu" panose="020B0502040204020203" pitchFamily="34" charset="0"/>
                </a:rPr>
                <a:t>အသင်းတော်တွင</a:t>
              </a:r>
              <a:r>
                <a:rPr lang="en-US" altLang="en-US" sz="1100" dirty="0">
                  <a:solidFill>
                    <a:srgbClr val="CCECFF"/>
                  </a:solidFill>
                  <a:latin typeface="Pyidaungsu" panose="020B0502040204020203" pitchFamily="34" charset="0"/>
                  <a:cs typeface="Pyidaungsu" panose="020B0502040204020203" pitchFamily="34" charset="0"/>
                </a:rPr>
                <a:t>် </a:t>
              </a:r>
              <a:r>
                <a:rPr lang="en-US" altLang="en-US" sz="1100" dirty="0" err="1">
                  <a:solidFill>
                    <a:srgbClr val="CCECFF"/>
                  </a:solidFill>
                  <a:latin typeface="Pyidaungsu" panose="020B0502040204020203" pitchFamily="34" charset="0"/>
                  <a:cs typeface="Pyidaungsu" panose="020B0502040204020203" pitchFamily="34" charset="0"/>
                </a:rPr>
                <a:t>ခရစ်ယာန</a:t>
              </a:r>
              <a:r>
                <a:rPr lang="en-US" altLang="en-US" sz="1100" dirty="0">
                  <a:solidFill>
                    <a:srgbClr val="CCECFF"/>
                  </a:solidFill>
                  <a:latin typeface="Pyidaungsu" panose="020B0502040204020203" pitchFamily="34" charset="0"/>
                  <a:cs typeface="Pyidaungsu" panose="020B0502040204020203" pitchFamily="34" charset="0"/>
                </a:rPr>
                <a:t>် </a:t>
              </a:r>
              <a:r>
                <a:rPr lang="en-US" altLang="en-US" sz="1100" dirty="0" err="1">
                  <a:solidFill>
                    <a:srgbClr val="CCECFF"/>
                  </a:solidFill>
                  <a:latin typeface="Pyidaungsu" panose="020B0502040204020203" pitchFamily="34" charset="0"/>
                  <a:cs typeface="Pyidaungsu" panose="020B0502040204020203" pitchFamily="34" charset="0"/>
                </a:rPr>
                <a:t>အပြုအမူ</a:t>
              </a:r>
              <a:endParaRPr lang="en-US" altLang="en-US" sz="1100" dirty="0">
                <a:solidFill>
                  <a:srgbClr val="CCECFF"/>
                </a:solidFill>
                <a:latin typeface="Pyidaungsu" panose="020B0502040204020203" pitchFamily="34" charset="0"/>
                <a:cs typeface="Pyidaungsu" panose="020B0502040204020203" pitchFamily="34" charset="0"/>
              </a:endParaRPr>
            </a:p>
          </p:txBody>
        </p:sp>
        <p:sp>
          <p:nvSpPr>
            <p:cNvPr id="149612" name="Text Box 41">
              <a:extLst>
                <a:ext uri="{FF2B5EF4-FFF2-40B4-BE49-F238E27FC236}">
                  <a16:creationId xmlns:a16="http://schemas.microsoft.com/office/drawing/2014/main" id="{323C4CFD-C5A1-FA20-29A0-7DF20F442F06}"/>
                </a:ext>
              </a:extLst>
            </p:cNvPr>
            <p:cNvSpPr txBox="1">
              <a:spLocks noChangeArrowheads="1"/>
            </p:cNvSpPr>
            <p:nvPr/>
          </p:nvSpPr>
          <p:spPr bwMode="auto">
            <a:xfrm>
              <a:off x="1155" y="1788"/>
              <a:ext cx="902" cy="194"/>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dirty="0">
                  <a:solidFill>
                    <a:srgbClr val="FFFF00"/>
                  </a:solidFill>
                  <a:latin typeface="Pyidaungsu" panose="020B0502040204020203" pitchFamily="34" charset="0"/>
                  <a:cs typeface="Pyidaungsu" panose="020B0502040204020203" pitchFamily="34" charset="0"/>
                </a:rPr>
                <a:t>၁:၂</a:t>
              </a:r>
            </a:p>
          </p:txBody>
        </p:sp>
      </p:grpSp>
      <p:grpSp>
        <p:nvGrpSpPr>
          <p:cNvPr id="149518" name="Group 42">
            <a:extLst>
              <a:ext uri="{FF2B5EF4-FFF2-40B4-BE49-F238E27FC236}">
                <a16:creationId xmlns:a16="http://schemas.microsoft.com/office/drawing/2014/main" id="{148FC364-18F3-41E4-0602-BA5D6DDB3575}"/>
              </a:ext>
            </a:extLst>
          </p:cNvPr>
          <p:cNvGrpSpPr>
            <a:grpSpLocks/>
          </p:cNvGrpSpPr>
          <p:nvPr/>
        </p:nvGrpSpPr>
        <p:grpSpPr bwMode="auto">
          <a:xfrm>
            <a:off x="7947025" y="1366838"/>
            <a:ext cx="1431925" cy="1765300"/>
            <a:chOff x="5006" y="861"/>
            <a:chExt cx="902" cy="1112"/>
          </a:xfrm>
        </p:grpSpPr>
        <p:sp>
          <p:nvSpPr>
            <p:cNvPr id="149605" name="AutoShape 43">
              <a:extLst>
                <a:ext uri="{FF2B5EF4-FFF2-40B4-BE49-F238E27FC236}">
                  <a16:creationId xmlns:a16="http://schemas.microsoft.com/office/drawing/2014/main" id="{363D4E39-AFEB-865D-E43D-322F25FF2326}"/>
                </a:ext>
              </a:extLst>
            </p:cNvPr>
            <p:cNvSpPr>
              <a:spLocks noChangeArrowheads="1"/>
            </p:cNvSpPr>
            <p:nvPr/>
          </p:nvSpPr>
          <p:spPr bwMode="auto">
            <a:xfrm>
              <a:off x="5117" y="861"/>
              <a:ext cx="667" cy="880"/>
            </a:xfrm>
            <a:prstGeom prst="roundRect">
              <a:avLst>
                <a:gd name="adj" fmla="val 16667"/>
              </a:avLst>
            </a:prstGeom>
            <a:solidFill>
              <a:srgbClr val="1822CD"/>
            </a:solidFill>
            <a:ln w="38100">
              <a:solidFill>
                <a:schemeClr val="tx1"/>
              </a:solidFill>
              <a:round/>
              <a:headEnd/>
              <a:tailEnd/>
            </a:ln>
            <a:effectLst>
              <a:outerShdw dist="81320" dir="2319588"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9606" name="Text Box 44">
              <a:extLst>
                <a:ext uri="{FF2B5EF4-FFF2-40B4-BE49-F238E27FC236}">
                  <a16:creationId xmlns:a16="http://schemas.microsoft.com/office/drawing/2014/main" id="{5EC43A2C-6953-9CE3-5A9F-DE8BA1250A13}"/>
                </a:ext>
              </a:extLst>
            </p:cNvPr>
            <p:cNvSpPr txBox="1">
              <a:spLocks noChangeArrowheads="1"/>
            </p:cNvSpPr>
            <p:nvPr/>
          </p:nvSpPr>
          <p:spPr bwMode="auto">
            <a:xfrm>
              <a:off x="5064" y="877"/>
              <a:ext cx="789" cy="16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50" dirty="0" err="1">
                  <a:solidFill>
                    <a:srgbClr val="FFFF00"/>
                  </a:solidFill>
                  <a:latin typeface="Pyidaungsu" panose="020B0502040204020203" pitchFamily="34" charset="0"/>
                  <a:cs typeface="Pyidaungsu" panose="020B0502040204020203" pitchFamily="34" charset="0"/>
                </a:rPr>
                <a:t>ကောလောသဲ</a:t>
              </a:r>
              <a:endParaRPr lang="en-US" altLang="en-US" sz="1050" dirty="0">
                <a:solidFill>
                  <a:srgbClr val="FFFF00"/>
                </a:solidFill>
                <a:latin typeface="Pyidaungsu" panose="020B0502040204020203" pitchFamily="34" charset="0"/>
                <a:cs typeface="Pyidaungsu" panose="020B0502040204020203" pitchFamily="34" charset="0"/>
              </a:endParaRPr>
            </a:p>
          </p:txBody>
        </p:sp>
        <p:sp>
          <p:nvSpPr>
            <p:cNvPr id="149607" name="Text Box 45">
              <a:extLst>
                <a:ext uri="{FF2B5EF4-FFF2-40B4-BE49-F238E27FC236}">
                  <a16:creationId xmlns:a16="http://schemas.microsoft.com/office/drawing/2014/main" id="{05E4433E-5134-5091-7E7F-36534067F14D}"/>
                </a:ext>
              </a:extLst>
            </p:cNvPr>
            <p:cNvSpPr txBox="1">
              <a:spLocks noChangeArrowheads="1"/>
            </p:cNvSpPr>
            <p:nvPr/>
          </p:nvSpPr>
          <p:spPr bwMode="auto">
            <a:xfrm>
              <a:off x="5053" y="1057"/>
              <a:ext cx="789" cy="485"/>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100" dirty="0" err="1">
                  <a:solidFill>
                    <a:srgbClr val="CCECFF"/>
                  </a:solidFill>
                  <a:latin typeface="Pyidaungsu" panose="020B0502040204020203" pitchFamily="34" charset="0"/>
                  <a:cs typeface="Pyidaungsu" panose="020B0502040204020203" pitchFamily="34" charset="0"/>
                </a:rPr>
                <a:t>ယေရှုခရစ်တော</a:t>
              </a:r>
              <a:r>
                <a:rPr lang="en-US" altLang="en-US" sz="1100" dirty="0">
                  <a:solidFill>
                    <a:srgbClr val="CCECFF"/>
                  </a:solidFill>
                  <a:latin typeface="Pyidaungsu" panose="020B0502040204020203" pitchFamily="34" charset="0"/>
                  <a:cs typeface="Pyidaungsu" panose="020B0502040204020203" pitchFamily="34" charset="0"/>
                </a:rPr>
                <a:t>် - </a:t>
              </a:r>
              <a:r>
                <a:rPr lang="en-US" altLang="en-US" sz="1100" dirty="0" err="1">
                  <a:solidFill>
                    <a:srgbClr val="CCECFF"/>
                  </a:solidFill>
                  <a:latin typeface="Pyidaungsu" panose="020B0502040204020203" pitchFamily="34" charset="0"/>
                  <a:cs typeface="Pyidaungsu" panose="020B0502040204020203" pitchFamily="34" charset="0"/>
                </a:rPr>
                <a:t>အလုံးစုံ</a:t>
              </a:r>
              <a:r>
                <a:rPr lang="en-US" altLang="en-US" sz="1100" dirty="0">
                  <a:solidFill>
                    <a:srgbClr val="CCECFF"/>
                  </a:solidFill>
                  <a:latin typeface="Pyidaungsu" panose="020B0502040204020203" pitchFamily="34" charset="0"/>
                  <a:cs typeface="Pyidaungsu" panose="020B0502040204020203" pitchFamily="34" charset="0"/>
                </a:rPr>
                <a:t> </a:t>
              </a:r>
              <a:r>
                <a:rPr lang="en-US" altLang="en-US" sz="1100" dirty="0" err="1">
                  <a:solidFill>
                    <a:srgbClr val="CCECFF"/>
                  </a:solidFill>
                  <a:latin typeface="Pyidaungsu" panose="020B0502040204020203" pitchFamily="34" charset="0"/>
                  <a:cs typeface="Pyidaungsu" panose="020B0502040204020203" pitchFamily="34" charset="0"/>
                </a:rPr>
                <a:t>လုံလောက်ပြည</a:t>
              </a:r>
              <a:r>
                <a:rPr lang="en-US" altLang="en-US" sz="1100" dirty="0">
                  <a:solidFill>
                    <a:srgbClr val="CCECFF"/>
                  </a:solidFill>
                  <a:latin typeface="Pyidaungsu" panose="020B0502040204020203" pitchFamily="34" charset="0"/>
                  <a:cs typeface="Pyidaungsu" panose="020B0502040204020203" pitchFamily="34" charset="0"/>
                </a:rPr>
                <a:t>့်</a:t>
              </a:r>
              <a:r>
                <a:rPr lang="en-US" altLang="en-US" sz="1100" dirty="0" err="1">
                  <a:solidFill>
                    <a:srgbClr val="CCECFF"/>
                  </a:solidFill>
                  <a:latin typeface="Pyidaungsu" panose="020B0502040204020203" pitchFamily="34" charset="0"/>
                  <a:cs typeface="Pyidaungsu" panose="020B0502040204020203" pitchFamily="34" charset="0"/>
                </a:rPr>
                <a:t>စုံခြင်း</a:t>
              </a:r>
              <a:endParaRPr lang="en-US" altLang="en-US" sz="1100" dirty="0">
                <a:solidFill>
                  <a:srgbClr val="CCECFF"/>
                </a:solidFill>
                <a:latin typeface="Pyidaungsu" panose="020B0502040204020203" pitchFamily="34" charset="0"/>
                <a:cs typeface="Pyidaungsu" panose="020B0502040204020203" pitchFamily="34" charset="0"/>
              </a:endParaRPr>
            </a:p>
          </p:txBody>
        </p:sp>
        <p:sp>
          <p:nvSpPr>
            <p:cNvPr id="149608" name="Text Box 46">
              <a:extLst>
                <a:ext uri="{FF2B5EF4-FFF2-40B4-BE49-F238E27FC236}">
                  <a16:creationId xmlns:a16="http://schemas.microsoft.com/office/drawing/2014/main" id="{EB300254-C187-C29B-FE4F-2A9B72EA391A}"/>
                </a:ext>
              </a:extLst>
            </p:cNvPr>
            <p:cNvSpPr txBox="1">
              <a:spLocks noChangeArrowheads="1"/>
            </p:cNvSpPr>
            <p:nvPr/>
          </p:nvSpPr>
          <p:spPr bwMode="auto">
            <a:xfrm>
              <a:off x="5006" y="1779"/>
              <a:ext cx="902" cy="194"/>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dirty="0">
                  <a:solidFill>
                    <a:srgbClr val="FFFF00"/>
                  </a:solidFill>
                  <a:latin typeface="Pyidaungsu" panose="020B0502040204020203" pitchFamily="34" charset="0"/>
                  <a:cs typeface="Pyidaungsu" panose="020B0502040204020203" pitchFamily="34" charset="0"/>
                </a:rPr>
                <a:t>၂:၁၀</a:t>
              </a:r>
            </a:p>
          </p:txBody>
        </p:sp>
      </p:grpSp>
      <p:grpSp>
        <p:nvGrpSpPr>
          <p:cNvPr id="149519" name="Group 47">
            <a:extLst>
              <a:ext uri="{FF2B5EF4-FFF2-40B4-BE49-F238E27FC236}">
                <a16:creationId xmlns:a16="http://schemas.microsoft.com/office/drawing/2014/main" id="{5A823197-B2B6-AB3A-3124-7D7DFAED8A48}"/>
              </a:ext>
            </a:extLst>
          </p:cNvPr>
          <p:cNvGrpSpPr>
            <a:grpSpLocks/>
          </p:cNvGrpSpPr>
          <p:nvPr/>
        </p:nvGrpSpPr>
        <p:grpSpPr bwMode="auto">
          <a:xfrm>
            <a:off x="835025" y="3319463"/>
            <a:ext cx="8380413" cy="2084387"/>
            <a:chOff x="512" y="2091"/>
            <a:chExt cx="5279" cy="1313"/>
          </a:xfrm>
        </p:grpSpPr>
        <p:sp>
          <p:nvSpPr>
            <p:cNvPr id="1089584" name="Line 48">
              <a:extLst>
                <a:ext uri="{FF2B5EF4-FFF2-40B4-BE49-F238E27FC236}">
                  <a16:creationId xmlns:a16="http://schemas.microsoft.com/office/drawing/2014/main" id="{2B3159B0-537D-27F4-C5FA-0BC7B3B0AF76}"/>
                </a:ext>
              </a:extLst>
            </p:cNvPr>
            <p:cNvSpPr>
              <a:spLocks noChangeShapeType="1"/>
            </p:cNvSpPr>
            <p:nvPr/>
          </p:nvSpPr>
          <p:spPr bwMode="auto">
            <a:xfrm>
              <a:off x="512" y="3371"/>
              <a:ext cx="4544" cy="0"/>
            </a:xfrm>
            <a:prstGeom prst="line">
              <a:avLst/>
            </a:prstGeom>
            <a:noFill/>
            <a:ln w="76200">
              <a:solidFill>
                <a:schemeClr val="hlink"/>
              </a:solidFill>
              <a:round/>
              <a:headEnd/>
              <a:tailEn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89585" name="Line 49">
              <a:extLst>
                <a:ext uri="{FF2B5EF4-FFF2-40B4-BE49-F238E27FC236}">
                  <a16:creationId xmlns:a16="http://schemas.microsoft.com/office/drawing/2014/main" id="{A653A076-D413-0A06-3F13-8AC39ACDD213}"/>
                </a:ext>
              </a:extLst>
            </p:cNvPr>
            <p:cNvSpPr>
              <a:spLocks noChangeShapeType="1"/>
            </p:cNvSpPr>
            <p:nvPr/>
          </p:nvSpPr>
          <p:spPr bwMode="auto">
            <a:xfrm>
              <a:off x="5034" y="2091"/>
              <a:ext cx="757" cy="0"/>
            </a:xfrm>
            <a:prstGeom prst="line">
              <a:avLst/>
            </a:prstGeom>
            <a:noFill/>
            <a:ln w="76200">
              <a:solidFill>
                <a:schemeClr val="hlink"/>
              </a:solidFill>
              <a:round/>
              <a:headEnd/>
              <a:tailEn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89586" name="Line 50">
              <a:extLst>
                <a:ext uri="{FF2B5EF4-FFF2-40B4-BE49-F238E27FC236}">
                  <a16:creationId xmlns:a16="http://schemas.microsoft.com/office/drawing/2014/main" id="{B0AE8D4F-E3A0-4D9D-50DF-31F6D790E351}"/>
                </a:ext>
              </a:extLst>
            </p:cNvPr>
            <p:cNvSpPr>
              <a:spLocks noChangeShapeType="1"/>
            </p:cNvSpPr>
            <p:nvPr/>
          </p:nvSpPr>
          <p:spPr bwMode="auto">
            <a:xfrm>
              <a:off x="5055" y="2124"/>
              <a:ext cx="0" cy="1280"/>
            </a:xfrm>
            <a:prstGeom prst="line">
              <a:avLst/>
            </a:prstGeom>
            <a:noFill/>
            <a:ln w="76200">
              <a:solidFill>
                <a:schemeClr val="hlink"/>
              </a:solidFill>
              <a:round/>
              <a:headEnd/>
              <a:tailEn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grpSp>
      <p:grpSp>
        <p:nvGrpSpPr>
          <p:cNvPr id="149520" name="Group 51">
            <a:extLst>
              <a:ext uri="{FF2B5EF4-FFF2-40B4-BE49-F238E27FC236}">
                <a16:creationId xmlns:a16="http://schemas.microsoft.com/office/drawing/2014/main" id="{1B1F153A-0972-3CA5-DCA7-CA721721AEE6}"/>
              </a:ext>
            </a:extLst>
          </p:cNvPr>
          <p:cNvGrpSpPr>
            <a:grpSpLocks/>
          </p:cNvGrpSpPr>
          <p:nvPr/>
        </p:nvGrpSpPr>
        <p:grpSpPr bwMode="auto">
          <a:xfrm>
            <a:off x="631825" y="3497263"/>
            <a:ext cx="1431925" cy="1828800"/>
            <a:chOff x="398" y="2203"/>
            <a:chExt cx="902" cy="1152"/>
          </a:xfrm>
        </p:grpSpPr>
        <p:sp>
          <p:nvSpPr>
            <p:cNvPr id="149598" name="AutoShape 52">
              <a:extLst>
                <a:ext uri="{FF2B5EF4-FFF2-40B4-BE49-F238E27FC236}">
                  <a16:creationId xmlns:a16="http://schemas.microsoft.com/office/drawing/2014/main" id="{4BB40A90-8157-E2AD-8CE8-33AA55FC0BBE}"/>
                </a:ext>
              </a:extLst>
            </p:cNvPr>
            <p:cNvSpPr>
              <a:spLocks noChangeArrowheads="1"/>
            </p:cNvSpPr>
            <p:nvPr/>
          </p:nvSpPr>
          <p:spPr bwMode="auto">
            <a:xfrm>
              <a:off x="510" y="2203"/>
              <a:ext cx="667" cy="880"/>
            </a:xfrm>
            <a:prstGeom prst="roundRect">
              <a:avLst>
                <a:gd name="adj" fmla="val 16667"/>
              </a:avLst>
            </a:prstGeom>
            <a:solidFill>
              <a:srgbClr val="1822CD"/>
            </a:solidFill>
            <a:ln w="38100">
              <a:solidFill>
                <a:schemeClr val="tx1"/>
              </a:solidFill>
              <a:round/>
              <a:headEnd/>
              <a:tailEnd/>
            </a:ln>
            <a:effectLst>
              <a:outerShdw dist="74053" dir="1857825"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9599" name="Text Box 53">
              <a:extLst>
                <a:ext uri="{FF2B5EF4-FFF2-40B4-BE49-F238E27FC236}">
                  <a16:creationId xmlns:a16="http://schemas.microsoft.com/office/drawing/2014/main" id="{E3D66F07-7849-0803-D14F-F465AA9792B8}"/>
                </a:ext>
              </a:extLst>
            </p:cNvPr>
            <p:cNvSpPr txBox="1">
              <a:spLocks noChangeArrowheads="1"/>
            </p:cNvSpPr>
            <p:nvPr/>
          </p:nvSpPr>
          <p:spPr bwMode="auto">
            <a:xfrm>
              <a:off x="459" y="2228"/>
              <a:ext cx="789" cy="165"/>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100" dirty="0">
                  <a:solidFill>
                    <a:srgbClr val="FFFF00"/>
                  </a:solidFill>
                  <a:latin typeface="Pyidaungsu" panose="020B0502040204020203" pitchFamily="34" charset="0"/>
                  <a:cs typeface="Pyidaungsu" panose="020B0502040204020203" pitchFamily="34" charset="0"/>
                </a:rPr>
                <a:t>၁သက် </a:t>
              </a:r>
            </a:p>
          </p:txBody>
        </p:sp>
        <p:sp>
          <p:nvSpPr>
            <p:cNvPr id="149600" name="Text Box 54">
              <a:extLst>
                <a:ext uri="{FF2B5EF4-FFF2-40B4-BE49-F238E27FC236}">
                  <a16:creationId xmlns:a16="http://schemas.microsoft.com/office/drawing/2014/main" id="{6B84C73A-6BA7-FD86-F376-4E23375ECAD3}"/>
                </a:ext>
              </a:extLst>
            </p:cNvPr>
            <p:cNvSpPr txBox="1">
              <a:spLocks noChangeArrowheads="1"/>
            </p:cNvSpPr>
            <p:nvPr/>
          </p:nvSpPr>
          <p:spPr bwMode="auto">
            <a:xfrm>
              <a:off x="464" y="2473"/>
              <a:ext cx="789" cy="407"/>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200" dirty="0" err="1">
                  <a:solidFill>
                    <a:srgbClr val="CCECFF"/>
                  </a:solidFill>
                  <a:latin typeface="Pyidaungsu" panose="020B0502040204020203" pitchFamily="34" charset="0"/>
                  <a:cs typeface="Pyidaungsu" panose="020B0502040204020203" pitchFamily="34" charset="0"/>
                </a:rPr>
                <a:t>နောက်ဆုံးသောကာလ</a:t>
              </a:r>
              <a:r>
                <a:rPr lang="en-US" altLang="en-US" sz="1200" dirty="0">
                  <a:solidFill>
                    <a:srgbClr val="CCECFF"/>
                  </a:solidFill>
                  <a:latin typeface="Pyidaungsu" panose="020B0502040204020203" pitchFamily="34" charset="0"/>
                  <a:cs typeface="Pyidaungsu" panose="020B0502040204020203" pitchFamily="34" charset="0"/>
                </a:rPr>
                <a:t>၏ </a:t>
              </a:r>
              <a:r>
                <a:rPr lang="en-US" altLang="en-US" sz="1200" dirty="0" err="1">
                  <a:solidFill>
                    <a:srgbClr val="CCECFF"/>
                  </a:solidFill>
                  <a:latin typeface="Pyidaungsu" panose="020B0502040204020203" pitchFamily="34" charset="0"/>
                  <a:cs typeface="Pyidaungsu" panose="020B0502040204020203" pitchFamily="34" charset="0"/>
                </a:rPr>
                <a:t>အဖြစ်အပျက်များ</a:t>
              </a:r>
              <a:endParaRPr lang="en-US" altLang="en-US" sz="1200" dirty="0">
                <a:solidFill>
                  <a:srgbClr val="CCECFF"/>
                </a:solidFill>
                <a:latin typeface="Pyidaungsu" panose="020B0502040204020203" pitchFamily="34" charset="0"/>
                <a:cs typeface="Pyidaungsu" panose="020B0502040204020203" pitchFamily="34" charset="0"/>
              </a:endParaRPr>
            </a:p>
          </p:txBody>
        </p:sp>
        <p:sp>
          <p:nvSpPr>
            <p:cNvPr id="149601" name="Text Box 55">
              <a:extLst>
                <a:ext uri="{FF2B5EF4-FFF2-40B4-BE49-F238E27FC236}">
                  <a16:creationId xmlns:a16="http://schemas.microsoft.com/office/drawing/2014/main" id="{66FA1DF0-776F-476F-485C-223E8ACA64C5}"/>
                </a:ext>
              </a:extLst>
            </p:cNvPr>
            <p:cNvSpPr txBox="1">
              <a:spLocks noChangeArrowheads="1"/>
            </p:cNvSpPr>
            <p:nvPr/>
          </p:nvSpPr>
          <p:spPr bwMode="auto">
            <a:xfrm>
              <a:off x="398" y="3122"/>
              <a:ext cx="902" cy="23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800" dirty="0">
                  <a:solidFill>
                    <a:srgbClr val="FFFF00"/>
                  </a:solidFill>
                  <a:latin typeface="Pyidaungsu" panose="020B0502040204020203" pitchFamily="34" charset="0"/>
                  <a:cs typeface="Pyidaungsu" panose="020B0502040204020203" pitchFamily="34" charset="0"/>
                </a:rPr>
                <a:t>၁:၁၀</a:t>
              </a:r>
            </a:p>
          </p:txBody>
        </p:sp>
      </p:grpSp>
      <p:grpSp>
        <p:nvGrpSpPr>
          <p:cNvPr id="149521" name="Group 56">
            <a:extLst>
              <a:ext uri="{FF2B5EF4-FFF2-40B4-BE49-F238E27FC236}">
                <a16:creationId xmlns:a16="http://schemas.microsoft.com/office/drawing/2014/main" id="{84771509-9B02-EDBF-940D-C3EBF0381D0A}"/>
              </a:ext>
            </a:extLst>
          </p:cNvPr>
          <p:cNvGrpSpPr>
            <a:grpSpLocks/>
          </p:cNvGrpSpPr>
          <p:nvPr/>
        </p:nvGrpSpPr>
        <p:grpSpPr bwMode="auto">
          <a:xfrm>
            <a:off x="1824038" y="3506788"/>
            <a:ext cx="1431925" cy="1822450"/>
            <a:chOff x="1149" y="2209"/>
            <a:chExt cx="902" cy="1148"/>
          </a:xfrm>
        </p:grpSpPr>
        <p:sp>
          <p:nvSpPr>
            <p:cNvPr id="149594" name="AutoShape 57">
              <a:extLst>
                <a:ext uri="{FF2B5EF4-FFF2-40B4-BE49-F238E27FC236}">
                  <a16:creationId xmlns:a16="http://schemas.microsoft.com/office/drawing/2014/main" id="{65BE2926-A8AF-6608-3E09-790C118CB330}"/>
                </a:ext>
              </a:extLst>
            </p:cNvPr>
            <p:cNvSpPr>
              <a:spLocks noChangeArrowheads="1"/>
            </p:cNvSpPr>
            <p:nvPr/>
          </p:nvSpPr>
          <p:spPr bwMode="auto">
            <a:xfrm>
              <a:off x="1272" y="2209"/>
              <a:ext cx="667" cy="880"/>
            </a:xfrm>
            <a:prstGeom prst="roundRect">
              <a:avLst>
                <a:gd name="adj" fmla="val 16667"/>
              </a:avLst>
            </a:prstGeom>
            <a:solidFill>
              <a:srgbClr val="1822CD"/>
            </a:solidFill>
            <a:ln w="38100">
              <a:solidFill>
                <a:schemeClr val="tx1"/>
              </a:solidFill>
              <a:round/>
              <a:headEnd/>
              <a:tailEnd/>
            </a:ln>
            <a:effectLst>
              <a:outerShdw dist="74053" dir="1857825"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9595" name="Text Box 58">
              <a:extLst>
                <a:ext uri="{FF2B5EF4-FFF2-40B4-BE49-F238E27FC236}">
                  <a16:creationId xmlns:a16="http://schemas.microsoft.com/office/drawing/2014/main" id="{224A423F-4B5E-E2D4-33EE-2816DCB79F79}"/>
                </a:ext>
              </a:extLst>
            </p:cNvPr>
            <p:cNvSpPr txBox="1">
              <a:spLocks noChangeArrowheads="1"/>
            </p:cNvSpPr>
            <p:nvPr/>
          </p:nvSpPr>
          <p:spPr bwMode="auto">
            <a:xfrm>
              <a:off x="1211" y="2232"/>
              <a:ext cx="789" cy="165"/>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100" dirty="0">
                  <a:solidFill>
                    <a:srgbClr val="FFFF00"/>
                  </a:solidFill>
                  <a:latin typeface="Pyidaungsu" panose="020B0502040204020203" pitchFamily="34" charset="0"/>
                  <a:cs typeface="Pyidaungsu" panose="020B0502040204020203" pitchFamily="34" charset="0"/>
                </a:rPr>
                <a:t>၂သက် </a:t>
              </a:r>
            </a:p>
          </p:txBody>
        </p:sp>
        <p:sp>
          <p:nvSpPr>
            <p:cNvPr id="149596" name="Text Box 59">
              <a:extLst>
                <a:ext uri="{FF2B5EF4-FFF2-40B4-BE49-F238E27FC236}">
                  <a16:creationId xmlns:a16="http://schemas.microsoft.com/office/drawing/2014/main" id="{251A8CFB-A2A6-FFC2-AB93-DCA47DE20E3C}"/>
                </a:ext>
              </a:extLst>
            </p:cNvPr>
            <p:cNvSpPr txBox="1">
              <a:spLocks noChangeArrowheads="1"/>
            </p:cNvSpPr>
            <p:nvPr/>
          </p:nvSpPr>
          <p:spPr bwMode="auto">
            <a:xfrm>
              <a:off x="1205" y="2436"/>
              <a:ext cx="789" cy="407"/>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200" dirty="0" err="1">
                  <a:solidFill>
                    <a:srgbClr val="CCECFF"/>
                  </a:solidFill>
                  <a:latin typeface="Pyidaungsu" panose="020B0502040204020203" pitchFamily="34" charset="0"/>
                  <a:cs typeface="Pyidaungsu" panose="020B0502040204020203" pitchFamily="34" charset="0"/>
                </a:rPr>
                <a:t>ထာဝရဘုရား</a:t>
              </a:r>
              <a:r>
                <a:rPr lang="en-US" altLang="en-US" sz="1200" dirty="0">
                  <a:solidFill>
                    <a:srgbClr val="CCECFF"/>
                  </a:solidFill>
                  <a:latin typeface="Pyidaungsu" panose="020B0502040204020203" pitchFamily="34" charset="0"/>
                  <a:cs typeface="Pyidaungsu" panose="020B0502040204020203" pitchFamily="34" charset="0"/>
                </a:rPr>
                <a:t>၏ </a:t>
              </a:r>
              <a:r>
                <a:rPr lang="en-US" altLang="en-US" sz="1200" dirty="0" err="1">
                  <a:solidFill>
                    <a:srgbClr val="CCECFF"/>
                  </a:solidFill>
                  <a:latin typeface="Pyidaungsu" panose="020B0502040204020203" pitchFamily="34" charset="0"/>
                  <a:cs typeface="Pyidaungsu" panose="020B0502040204020203" pitchFamily="34" charset="0"/>
                </a:rPr>
                <a:t>နေ့ရက</a:t>
              </a:r>
              <a:r>
                <a:rPr lang="en-US" altLang="en-US" sz="1200" dirty="0">
                  <a:solidFill>
                    <a:srgbClr val="CCECFF"/>
                  </a:solidFill>
                  <a:latin typeface="Pyidaungsu" panose="020B0502040204020203" pitchFamily="34" charset="0"/>
                  <a:cs typeface="Pyidaungsu" panose="020B0502040204020203" pitchFamily="34" charset="0"/>
                </a:rPr>
                <a:t>် </a:t>
              </a:r>
              <a:r>
                <a:rPr lang="en-US" altLang="en-US" sz="1200" dirty="0" err="1">
                  <a:solidFill>
                    <a:srgbClr val="CCECFF"/>
                  </a:solidFill>
                  <a:latin typeface="Pyidaungsu" panose="020B0502040204020203" pitchFamily="34" charset="0"/>
                  <a:cs typeface="Pyidaungsu" panose="020B0502040204020203" pitchFamily="34" charset="0"/>
                </a:rPr>
                <a:t>ရောက်ရှိလာခြင်း</a:t>
              </a:r>
              <a:endParaRPr lang="en-US" altLang="en-US" sz="1200" dirty="0">
                <a:solidFill>
                  <a:srgbClr val="CCECFF"/>
                </a:solidFill>
                <a:latin typeface="Pyidaungsu" panose="020B0502040204020203" pitchFamily="34" charset="0"/>
                <a:cs typeface="Pyidaungsu" panose="020B0502040204020203" pitchFamily="34" charset="0"/>
              </a:endParaRPr>
            </a:p>
          </p:txBody>
        </p:sp>
        <p:sp>
          <p:nvSpPr>
            <p:cNvPr id="149597" name="Text Box 60">
              <a:extLst>
                <a:ext uri="{FF2B5EF4-FFF2-40B4-BE49-F238E27FC236}">
                  <a16:creationId xmlns:a16="http://schemas.microsoft.com/office/drawing/2014/main" id="{4983380A-AD1B-5097-8B3F-2641FA1346D9}"/>
                </a:ext>
              </a:extLst>
            </p:cNvPr>
            <p:cNvSpPr txBox="1">
              <a:spLocks noChangeArrowheads="1"/>
            </p:cNvSpPr>
            <p:nvPr/>
          </p:nvSpPr>
          <p:spPr bwMode="auto">
            <a:xfrm>
              <a:off x="1149" y="3124"/>
              <a:ext cx="902" cy="23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800" dirty="0">
                  <a:solidFill>
                    <a:srgbClr val="FFFF00"/>
                  </a:solidFill>
                  <a:latin typeface="Pyidaungsu" panose="020B0502040204020203" pitchFamily="34" charset="0"/>
                  <a:cs typeface="Pyidaungsu" panose="020B0502040204020203" pitchFamily="34" charset="0"/>
                </a:rPr>
                <a:t>၃:၅</a:t>
              </a:r>
            </a:p>
          </p:txBody>
        </p:sp>
      </p:grpSp>
      <p:grpSp>
        <p:nvGrpSpPr>
          <p:cNvPr id="149522" name="Group 61">
            <a:extLst>
              <a:ext uri="{FF2B5EF4-FFF2-40B4-BE49-F238E27FC236}">
                <a16:creationId xmlns:a16="http://schemas.microsoft.com/office/drawing/2014/main" id="{44F00B74-DE47-E144-D8BB-9A9EB093B339}"/>
              </a:ext>
            </a:extLst>
          </p:cNvPr>
          <p:cNvGrpSpPr>
            <a:grpSpLocks/>
          </p:cNvGrpSpPr>
          <p:nvPr/>
        </p:nvGrpSpPr>
        <p:grpSpPr bwMode="auto">
          <a:xfrm>
            <a:off x="3079750" y="3487738"/>
            <a:ext cx="1431925" cy="1819275"/>
            <a:chOff x="1940" y="2213"/>
            <a:chExt cx="902" cy="1146"/>
          </a:xfrm>
        </p:grpSpPr>
        <p:sp>
          <p:nvSpPr>
            <p:cNvPr id="149590" name="AutoShape 62">
              <a:extLst>
                <a:ext uri="{FF2B5EF4-FFF2-40B4-BE49-F238E27FC236}">
                  <a16:creationId xmlns:a16="http://schemas.microsoft.com/office/drawing/2014/main" id="{E8631078-20E7-04A7-A590-99F149B494C4}"/>
                </a:ext>
              </a:extLst>
            </p:cNvPr>
            <p:cNvSpPr>
              <a:spLocks noChangeArrowheads="1"/>
            </p:cNvSpPr>
            <p:nvPr/>
          </p:nvSpPr>
          <p:spPr bwMode="auto">
            <a:xfrm>
              <a:off x="2044" y="2213"/>
              <a:ext cx="667" cy="880"/>
            </a:xfrm>
            <a:prstGeom prst="roundRect">
              <a:avLst>
                <a:gd name="adj" fmla="val 16667"/>
              </a:avLst>
            </a:prstGeom>
            <a:solidFill>
              <a:srgbClr val="1822CD"/>
            </a:solidFill>
            <a:ln w="38100">
              <a:solidFill>
                <a:schemeClr val="tx1"/>
              </a:solidFill>
              <a:round/>
              <a:headEnd/>
              <a:tailEnd/>
            </a:ln>
            <a:effectLst>
              <a:outerShdw dist="74053" dir="1857825"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9591" name="Text Box 63">
              <a:extLst>
                <a:ext uri="{FF2B5EF4-FFF2-40B4-BE49-F238E27FC236}">
                  <a16:creationId xmlns:a16="http://schemas.microsoft.com/office/drawing/2014/main" id="{B0413DAA-F2A4-BAC6-BF09-040AF34D30B8}"/>
                </a:ext>
              </a:extLst>
            </p:cNvPr>
            <p:cNvSpPr txBox="1">
              <a:spLocks noChangeArrowheads="1"/>
            </p:cNvSpPr>
            <p:nvPr/>
          </p:nvSpPr>
          <p:spPr bwMode="auto">
            <a:xfrm>
              <a:off x="1983" y="2433"/>
              <a:ext cx="789" cy="407"/>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200" dirty="0" err="1">
                  <a:solidFill>
                    <a:srgbClr val="CCECFF"/>
                  </a:solidFill>
                  <a:latin typeface="Pyidaungsu" panose="020B0502040204020203" pitchFamily="34" charset="0"/>
                  <a:cs typeface="Pyidaungsu" panose="020B0502040204020203" pitchFamily="34" charset="0"/>
                </a:rPr>
                <a:t>အသင်းတော်တွင</a:t>
              </a:r>
              <a:r>
                <a:rPr lang="en-US" altLang="en-US" sz="1200" dirty="0">
                  <a:solidFill>
                    <a:srgbClr val="CCECFF"/>
                  </a:solidFill>
                  <a:latin typeface="Pyidaungsu" panose="020B0502040204020203" pitchFamily="34" charset="0"/>
                  <a:cs typeface="Pyidaungsu" panose="020B0502040204020203" pitchFamily="34" charset="0"/>
                </a:rPr>
                <a:t>် </a:t>
              </a:r>
              <a:r>
                <a:rPr lang="en-US" altLang="en-US" sz="1200" dirty="0" err="1">
                  <a:solidFill>
                    <a:srgbClr val="CCECFF"/>
                  </a:solidFill>
                  <a:latin typeface="Pyidaungsu" panose="020B0502040204020203" pitchFamily="34" charset="0"/>
                  <a:cs typeface="Pyidaungsu" panose="020B0502040204020203" pitchFamily="34" charset="0"/>
                </a:rPr>
                <a:t>အစီအစဉ်တကျရှိခြင်း</a:t>
              </a:r>
              <a:endParaRPr lang="en-US" altLang="en-US" sz="1200" dirty="0">
                <a:solidFill>
                  <a:srgbClr val="CCECFF"/>
                </a:solidFill>
                <a:latin typeface="Pyidaungsu" panose="020B0502040204020203" pitchFamily="34" charset="0"/>
                <a:cs typeface="Pyidaungsu" panose="020B0502040204020203" pitchFamily="34" charset="0"/>
              </a:endParaRPr>
            </a:p>
          </p:txBody>
        </p:sp>
        <p:sp>
          <p:nvSpPr>
            <p:cNvPr id="149592" name="Text Box 64">
              <a:extLst>
                <a:ext uri="{FF2B5EF4-FFF2-40B4-BE49-F238E27FC236}">
                  <a16:creationId xmlns:a16="http://schemas.microsoft.com/office/drawing/2014/main" id="{B90E984F-565D-1188-11EA-790C341613F0}"/>
                </a:ext>
              </a:extLst>
            </p:cNvPr>
            <p:cNvSpPr txBox="1">
              <a:spLocks noChangeArrowheads="1"/>
            </p:cNvSpPr>
            <p:nvPr/>
          </p:nvSpPr>
          <p:spPr bwMode="auto">
            <a:xfrm>
              <a:off x="1992" y="2246"/>
              <a:ext cx="789" cy="174"/>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200" dirty="0">
                  <a:solidFill>
                    <a:srgbClr val="FFFF00"/>
                  </a:solidFill>
                  <a:latin typeface="Pyidaungsu" panose="020B0502040204020203" pitchFamily="34" charset="0"/>
                  <a:cs typeface="Pyidaungsu" panose="020B0502040204020203" pitchFamily="34" charset="0"/>
                </a:rPr>
                <a:t>၁တိ</a:t>
              </a:r>
            </a:p>
          </p:txBody>
        </p:sp>
        <p:sp>
          <p:nvSpPr>
            <p:cNvPr id="149593" name="Text Box 65">
              <a:extLst>
                <a:ext uri="{FF2B5EF4-FFF2-40B4-BE49-F238E27FC236}">
                  <a16:creationId xmlns:a16="http://schemas.microsoft.com/office/drawing/2014/main" id="{DCBA981A-ABBC-D16F-BC2A-B387B3B70FAD}"/>
                </a:ext>
              </a:extLst>
            </p:cNvPr>
            <p:cNvSpPr txBox="1">
              <a:spLocks noChangeArrowheads="1"/>
            </p:cNvSpPr>
            <p:nvPr/>
          </p:nvSpPr>
          <p:spPr bwMode="auto">
            <a:xfrm>
              <a:off x="1940" y="3126"/>
              <a:ext cx="902" cy="23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800" dirty="0">
                  <a:solidFill>
                    <a:srgbClr val="FFFF00"/>
                  </a:solidFill>
                  <a:latin typeface="Pyidaungsu" panose="020B0502040204020203" pitchFamily="34" charset="0"/>
                  <a:cs typeface="Pyidaungsu" panose="020B0502040204020203" pitchFamily="34" charset="0"/>
                </a:rPr>
                <a:t>၃:၉</a:t>
              </a:r>
            </a:p>
          </p:txBody>
        </p:sp>
      </p:grpSp>
      <p:grpSp>
        <p:nvGrpSpPr>
          <p:cNvPr id="149523" name="Group 66">
            <a:extLst>
              <a:ext uri="{FF2B5EF4-FFF2-40B4-BE49-F238E27FC236}">
                <a16:creationId xmlns:a16="http://schemas.microsoft.com/office/drawing/2014/main" id="{5708D63D-DDB2-D544-606F-52879E0A47C9}"/>
              </a:ext>
            </a:extLst>
          </p:cNvPr>
          <p:cNvGrpSpPr>
            <a:grpSpLocks/>
          </p:cNvGrpSpPr>
          <p:nvPr/>
        </p:nvGrpSpPr>
        <p:grpSpPr bwMode="auto">
          <a:xfrm>
            <a:off x="4294188" y="3487738"/>
            <a:ext cx="1431925" cy="1839912"/>
            <a:chOff x="2705" y="2197"/>
            <a:chExt cx="902" cy="1159"/>
          </a:xfrm>
        </p:grpSpPr>
        <p:sp>
          <p:nvSpPr>
            <p:cNvPr id="149586" name="AutoShape 67">
              <a:extLst>
                <a:ext uri="{FF2B5EF4-FFF2-40B4-BE49-F238E27FC236}">
                  <a16:creationId xmlns:a16="http://schemas.microsoft.com/office/drawing/2014/main" id="{A06FD727-21B8-01A8-A489-C99A0889A0E9}"/>
                </a:ext>
              </a:extLst>
            </p:cNvPr>
            <p:cNvSpPr>
              <a:spLocks noChangeArrowheads="1"/>
            </p:cNvSpPr>
            <p:nvPr/>
          </p:nvSpPr>
          <p:spPr bwMode="auto">
            <a:xfrm>
              <a:off x="2806" y="2197"/>
              <a:ext cx="667" cy="880"/>
            </a:xfrm>
            <a:prstGeom prst="roundRect">
              <a:avLst>
                <a:gd name="adj" fmla="val 16667"/>
              </a:avLst>
            </a:prstGeom>
            <a:solidFill>
              <a:srgbClr val="1822CD"/>
            </a:solidFill>
            <a:ln w="38100">
              <a:solidFill>
                <a:schemeClr val="tx1"/>
              </a:solidFill>
              <a:round/>
              <a:headEnd/>
              <a:tailEnd/>
            </a:ln>
            <a:effectLst>
              <a:outerShdw dist="74053" dir="1857825"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9587" name="Text Box 68">
              <a:extLst>
                <a:ext uri="{FF2B5EF4-FFF2-40B4-BE49-F238E27FC236}">
                  <a16:creationId xmlns:a16="http://schemas.microsoft.com/office/drawing/2014/main" id="{54AF3487-F787-967D-0A30-575A6C294558}"/>
                </a:ext>
              </a:extLst>
            </p:cNvPr>
            <p:cNvSpPr txBox="1">
              <a:spLocks noChangeArrowheads="1"/>
            </p:cNvSpPr>
            <p:nvPr/>
          </p:nvSpPr>
          <p:spPr bwMode="auto">
            <a:xfrm>
              <a:off x="2727" y="2232"/>
              <a:ext cx="789" cy="174"/>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200" dirty="0">
                  <a:solidFill>
                    <a:srgbClr val="FFFF00"/>
                  </a:solidFill>
                  <a:latin typeface="Pyidaungsu" panose="020B0502040204020203" pitchFamily="34" charset="0"/>
                  <a:cs typeface="Pyidaungsu" panose="020B0502040204020203" pitchFamily="34" charset="0"/>
                </a:rPr>
                <a:t>၂တိ</a:t>
              </a:r>
            </a:p>
          </p:txBody>
        </p:sp>
        <p:sp>
          <p:nvSpPr>
            <p:cNvPr id="149588" name="Text Box 69">
              <a:extLst>
                <a:ext uri="{FF2B5EF4-FFF2-40B4-BE49-F238E27FC236}">
                  <a16:creationId xmlns:a16="http://schemas.microsoft.com/office/drawing/2014/main" id="{928C9356-8E1D-A017-632A-E6F535A9898A}"/>
                </a:ext>
              </a:extLst>
            </p:cNvPr>
            <p:cNvSpPr txBox="1">
              <a:spLocks noChangeArrowheads="1"/>
            </p:cNvSpPr>
            <p:nvPr/>
          </p:nvSpPr>
          <p:spPr bwMode="auto">
            <a:xfrm>
              <a:off x="2753" y="2470"/>
              <a:ext cx="792" cy="407"/>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200" dirty="0" err="1">
                  <a:solidFill>
                    <a:srgbClr val="CCECFF"/>
                  </a:solidFill>
                  <a:latin typeface="Pyidaungsu" panose="020B0502040204020203" pitchFamily="34" charset="0"/>
                  <a:cs typeface="Pyidaungsu" panose="020B0502040204020203" pitchFamily="34" charset="0"/>
                </a:rPr>
                <a:t>ဧဝံဂေလိတရားကို</a:t>
              </a:r>
              <a:r>
                <a:rPr lang="en-US" altLang="en-US" sz="1200" dirty="0">
                  <a:solidFill>
                    <a:srgbClr val="CCECFF"/>
                  </a:solidFill>
                  <a:latin typeface="Pyidaungsu" panose="020B0502040204020203" pitchFamily="34" charset="0"/>
                  <a:cs typeface="Pyidaungsu" panose="020B0502040204020203" pitchFamily="34" charset="0"/>
                </a:rPr>
                <a:t> စောင့်</a:t>
              </a:r>
              <a:r>
                <a:rPr lang="en-US" altLang="en-US" sz="1200" dirty="0" err="1">
                  <a:solidFill>
                    <a:srgbClr val="CCECFF"/>
                  </a:solidFill>
                  <a:latin typeface="Pyidaungsu" panose="020B0502040204020203" pitchFamily="34" charset="0"/>
                  <a:cs typeface="Pyidaungsu" panose="020B0502040204020203" pitchFamily="34" charset="0"/>
                </a:rPr>
                <a:t>ရှောက်ပ</a:t>
              </a:r>
              <a:r>
                <a:rPr lang="en-US" altLang="en-US" sz="1200" dirty="0">
                  <a:solidFill>
                    <a:srgbClr val="CCECFF"/>
                  </a:solidFill>
                  <a:latin typeface="Pyidaungsu" panose="020B0502040204020203" pitchFamily="34" charset="0"/>
                  <a:cs typeface="Pyidaungsu" panose="020B0502040204020203" pitchFamily="34" charset="0"/>
                </a:rPr>
                <a:t>ါ၊ </a:t>
              </a:r>
              <a:r>
                <a:rPr lang="en-US" altLang="en-US" sz="1200" dirty="0" err="1">
                  <a:solidFill>
                    <a:srgbClr val="CCECFF"/>
                  </a:solidFill>
                  <a:latin typeface="Pyidaungsu" panose="020B0502040204020203" pitchFamily="34" charset="0"/>
                  <a:cs typeface="Pyidaungsu" panose="020B0502040204020203" pitchFamily="34" charset="0"/>
                </a:rPr>
                <a:t>ဟောပြောပ</a:t>
              </a:r>
              <a:r>
                <a:rPr lang="en-US" altLang="en-US" sz="1200" dirty="0">
                  <a:solidFill>
                    <a:srgbClr val="CCECFF"/>
                  </a:solidFill>
                  <a:latin typeface="Pyidaungsu" panose="020B0502040204020203" pitchFamily="34" charset="0"/>
                  <a:cs typeface="Pyidaungsu" panose="020B0502040204020203" pitchFamily="34" charset="0"/>
                </a:rPr>
                <a:t>ါ</a:t>
              </a:r>
            </a:p>
          </p:txBody>
        </p:sp>
        <p:sp>
          <p:nvSpPr>
            <p:cNvPr id="149589" name="Text Box 70">
              <a:extLst>
                <a:ext uri="{FF2B5EF4-FFF2-40B4-BE49-F238E27FC236}">
                  <a16:creationId xmlns:a16="http://schemas.microsoft.com/office/drawing/2014/main" id="{2F8A4202-E76B-97A7-6F16-AF3EA4C9F9CE}"/>
                </a:ext>
              </a:extLst>
            </p:cNvPr>
            <p:cNvSpPr txBox="1">
              <a:spLocks noChangeArrowheads="1"/>
            </p:cNvSpPr>
            <p:nvPr/>
          </p:nvSpPr>
          <p:spPr bwMode="auto">
            <a:xfrm>
              <a:off x="2705" y="3123"/>
              <a:ext cx="902" cy="23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800" dirty="0">
                  <a:solidFill>
                    <a:srgbClr val="FFFF00"/>
                  </a:solidFill>
                  <a:latin typeface="Pyidaungsu" panose="020B0502040204020203" pitchFamily="34" charset="0"/>
                  <a:cs typeface="Pyidaungsu" panose="020B0502040204020203" pitchFamily="34" charset="0"/>
                </a:rPr>
                <a:t>၁:၁၃</a:t>
              </a:r>
            </a:p>
          </p:txBody>
        </p:sp>
      </p:grpSp>
      <p:grpSp>
        <p:nvGrpSpPr>
          <p:cNvPr id="149524" name="Group 71">
            <a:extLst>
              <a:ext uri="{FF2B5EF4-FFF2-40B4-BE49-F238E27FC236}">
                <a16:creationId xmlns:a16="http://schemas.microsoft.com/office/drawing/2014/main" id="{A3303A83-537A-8BB8-6767-21B201617CCD}"/>
              </a:ext>
            </a:extLst>
          </p:cNvPr>
          <p:cNvGrpSpPr>
            <a:grpSpLocks/>
          </p:cNvGrpSpPr>
          <p:nvPr/>
        </p:nvGrpSpPr>
        <p:grpSpPr bwMode="auto">
          <a:xfrm>
            <a:off x="5513388" y="3509963"/>
            <a:ext cx="1431925" cy="1816100"/>
            <a:chOff x="3473" y="2211"/>
            <a:chExt cx="902" cy="1144"/>
          </a:xfrm>
        </p:grpSpPr>
        <p:sp>
          <p:nvSpPr>
            <p:cNvPr id="149582" name="AutoShape 72">
              <a:extLst>
                <a:ext uri="{FF2B5EF4-FFF2-40B4-BE49-F238E27FC236}">
                  <a16:creationId xmlns:a16="http://schemas.microsoft.com/office/drawing/2014/main" id="{953A4D78-FA94-021D-BF28-0106E3EA0DD2}"/>
                </a:ext>
              </a:extLst>
            </p:cNvPr>
            <p:cNvSpPr>
              <a:spLocks noChangeArrowheads="1"/>
            </p:cNvSpPr>
            <p:nvPr/>
          </p:nvSpPr>
          <p:spPr bwMode="auto">
            <a:xfrm>
              <a:off x="3568" y="2211"/>
              <a:ext cx="667" cy="880"/>
            </a:xfrm>
            <a:prstGeom prst="roundRect">
              <a:avLst>
                <a:gd name="adj" fmla="val 16667"/>
              </a:avLst>
            </a:prstGeom>
            <a:solidFill>
              <a:srgbClr val="1822CD"/>
            </a:solidFill>
            <a:ln w="38100">
              <a:solidFill>
                <a:schemeClr val="tx1"/>
              </a:solidFill>
              <a:round/>
              <a:headEnd/>
              <a:tailEnd/>
            </a:ln>
            <a:effectLst>
              <a:outerShdw dist="74053" dir="1857825"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9583" name="Text Box 73">
              <a:extLst>
                <a:ext uri="{FF2B5EF4-FFF2-40B4-BE49-F238E27FC236}">
                  <a16:creationId xmlns:a16="http://schemas.microsoft.com/office/drawing/2014/main" id="{0B561F21-7A29-E507-6AF7-531C22AA6BB0}"/>
                </a:ext>
              </a:extLst>
            </p:cNvPr>
            <p:cNvSpPr txBox="1">
              <a:spLocks noChangeArrowheads="1"/>
            </p:cNvSpPr>
            <p:nvPr/>
          </p:nvSpPr>
          <p:spPr bwMode="auto">
            <a:xfrm>
              <a:off x="3497" y="2232"/>
              <a:ext cx="789" cy="174"/>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200" dirty="0" err="1">
                  <a:solidFill>
                    <a:srgbClr val="FFFF00"/>
                  </a:solidFill>
                  <a:latin typeface="Pyidaungsu" panose="020B0502040204020203" pitchFamily="34" charset="0"/>
                  <a:cs typeface="Pyidaungsu" panose="020B0502040204020203" pitchFamily="34" charset="0"/>
                </a:rPr>
                <a:t>တိတု</a:t>
              </a:r>
              <a:endParaRPr lang="en-US" altLang="en-US" sz="1200" dirty="0">
                <a:solidFill>
                  <a:srgbClr val="FFFF00"/>
                </a:solidFill>
                <a:latin typeface="Pyidaungsu" panose="020B0502040204020203" pitchFamily="34" charset="0"/>
                <a:cs typeface="Pyidaungsu" panose="020B0502040204020203" pitchFamily="34" charset="0"/>
              </a:endParaRPr>
            </a:p>
          </p:txBody>
        </p:sp>
        <p:sp>
          <p:nvSpPr>
            <p:cNvPr id="149584" name="Text Box 74">
              <a:extLst>
                <a:ext uri="{FF2B5EF4-FFF2-40B4-BE49-F238E27FC236}">
                  <a16:creationId xmlns:a16="http://schemas.microsoft.com/office/drawing/2014/main" id="{375A6A17-2858-1740-5490-44E09E8266C0}"/>
                </a:ext>
              </a:extLst>
            </p:cNvPr>
            <p:cNvSpPr txBox="1">
              <a:spLocks noChangeArrowheads="1"/>
            </p:cNvSpPr>
            <p:nvPr/>
          </p:nvSpPr>
          <p:spPr bwMode="auto">
            <a:xfrm>
              <a:off x="3516" y="2433"/>
              <a:ext cx="789" cy="407"/>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200" dirty="0" err="1">
                  <a:solidFill>
                    <a:srgbClr val="CCECFF"/>
                  </a:solidFill>
                  <a:latin typeface="Pyidaungsu" panose="020B0502040204020203" pitchFamily="34" charset="0"/>
                  <a:cs typeface="Pyidaungsu" panose="020B0502040204020203" pitchFamily="34" charset="0"/>
                </a:rPr>
                <a:t>သင်းထောက်များ</a:t>
              </a:r>
              <a:r>
                <a:rPr lang="en-US" altLang="en-US" sz="1200" dirty="0">
                  <a:solidFill>
                    <a:srgbClr val="CCECFF"/>
                  </a:solidFill>
                  <a:latin typeface="Pyidaungsu" panose="020B0502040204020203" pitchFamily="34" charset="0"/>
                  <a:cs typeface="Pyidaungsu" panose="020B0502040204020203" pitchFamily="34" charset="0"/>
                </a:rPr>
                <a:t>၏ </a:t>
              </a:r>
              <a:r>
                <a:rPr lang="en-US" altLang="en-US" sz="1200" dirty="0" err="1">
                  <a:solidFill>
                    <a:srgbClr val="CCECFF"/>
                  </a:solidFill>
                  <a:latin typeface="Pyidaungsu" panose="020B0502040204020203" pitchFamily="34" charset="0"/>
                  <a:cs typeface="Pyidaungsu" panose="020B0502040204020203" pitchFamily="34" charset="0"/>
                </a:rPr>
                <a:t>အရည်အချင်းများ</a:t>
              </a:r>
              <a:endParaRPr lang="en-US" altLang="en-US" sz="1200" dirty="0">
                <a:solidFill>
                  <a:srgbClr val="CCECFF"/>
                </a:solidFill>
                <a:latin typeface="Pyidaungsu" panose="020B0502040204020203" pitchFamily="34" charset="0"/>
                <a:cs typeface="Pyidaungsu" panose="020B0502040204020203" pitchFamily="34" charset="0"/>
              </a:endParaRPr>
            </a:p>
          </p:txBody>
        </p:sp>
        <p:sp>
          <p:nvSpPr>
            <p:cNvPr id="149585" name="Text Box 75">
              <a:extLst>
                <a:ext uri="{FF2B5EF4-FFF2-40B4-BE49-F238E27FC236}">
                  <a16:creationId xmlns:a16="http://schemas.microsoft.com/office/drawing/2014/main" id="{42F9B2E5-6E1B-ED49-26CD-90C0E1AD1D72}"/>
                </a:ext>
              </a:extLst>
            </p:cNvPr>
            <p:cNvSpPr txBox="1">
              <a:spLocks noChangeArrowheads="1"/>
            </p:cNvSpPr>
            <p:nvPr/>
          </p:nvSpPr>
          <p:spPr bwMode="auto">
            <a:xfrm>
              <a:off x="3473" y="3122"/>
              <a:ext cx="902" cy="23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800" dirty="0">
                  <a:solidFill>
                    <a:srgbClr val="FFFF00"/>
                  </a:solidFill>
                  <a:latin typeface="Pyidaungsu" panose="020B0502040204020203" pitchFamily="34" charset="0"/>
                  <a:cs typeface="Pyidaungsu" panose="020B0502040204020203" pitchFamily="34" charset="0"/>
                </a:rPr>
                <a:t>၂:၁-၂</a:t>
              </a:r>
            </a:p>
          </p:txBody>
        </p:sp>
      </p:grpSp>
      <p:grpSp>
        <p:nvGrpSpPr>
          <p:cNvPr id="149525" name="Group 76">
            <a:extLst>
              <a:ext uri="{FF2B5EF4-FFF2-40B4-BE49-F238E27FC236}">
                <a16:creationId xmlns:a16="http://schemas.microsoft.com/office/drawing/2014/main" id="{C22F497A-7884-04E3-6845-2E5866058D07}"/>
              </a:ext>
            </a:extLst>
          </p:cNvPr>
          <p:cNvGrpSpPr>
            <a:grpSpLocks/>
          </p:cNvGrpSpPr>
          <p:nvPr/>
        </p:nvGrpSpPr>
        <p:grpSpPr bwMode="auto">
          <a:xfrm>
            <a:off x="6742113" y="3519488"/>
            <a:ext cx="1431925" cy="1779587"/>
            <a:chOff x="4247" y="2217"/>
            <a:chExt cx="902" cy="1121"/>
          </a:xfrm>
        </p:grpSpPr>
        <p:sp>
          <p:nvSpPr>
            <p:cNvPr id="149578" name="AutoShape 77">
              <a:extLst>
                <a:ext uri="{FF2B5EF4-FFF2-40B4-BE49-F238E27FC236}">
                  <a16:creationId xmlns:a16="http://schemas.microsoft.com/office/drawing/2014/main" id="{DB69AAD8-8C19-C556-549D-222A10C9F130}"/>
                </a:ext>
              </a:extLst>
            </p:cNvPr>
            <p:cNvSpPr>
              <a:spLocks noChangeArrowheads="1"/>
            </p:cNvSpPr>
            <p:nvPr/>
          </p:nvSpPr>
          <p:spPr bwMode="auto">
            <a:xfrm>
              <a:off x="4348" y="2217"/>
              <a:ext cx="667" cy="880"/>
            </a:xfrm>
            <a:prstGeom prst="roundRect">
              <a:avLst>
                <a:gd name="adj" fmla="val 16667"/>
              </a:avLst>
            </a:prstGeom>
            <a:solidFill>
              <a:srgbClr val="1822CD"/>
            </a:solidFill>
            <a:ln w="38100">
              <a:solidFill>
                <a:schemeClr val="tx1"/>
              </a:solidFill>
              <a:round/>
              <a:headEnd/>
              <a:tailEnd/>
            </a:ln>
            <a:effectLst>
              <a:outerShdw dist="74053" dir="1857825"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9579" name="Text Box 78">
              <a:extLst>
                <a:ext uri="{FF2B5EF4-FFF2-40B4-BE49-F238E27FC236}">
                  <a16:creationId xmlns:a16="http://schemas.microsoft.com/office/drawing/2014/main" id="{3CCF147F-BB77-102B-9A41-751C6C72DA8C}"/>
                </a:ext>
              </a:extLst>
            </p:cNvPr>
            <p:cNvSpPr txBox="1">
              <a:spLocks noChangeArrowheads="1"/>
            </p:cNvSpPr>
            <p:nvPr/>
          </p:nvSpPr>
          <p:spPr bwMode="auto">
            <a:xfrm>
              <a:off x="4292" y="2241"/>
              <a:ext cx="789" cy="174"/>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200" dirty="0" err="1">
                  <a:solidFill>
                    <a:srgbClr val="FFFF00"/>
                  </a:solidFill>
                  <a:latin typeface="Pyidaungsu" panose="020B0502040204020203" pitchFamily="34" charset="0"/>
                  <a:cs typeface="Pyidaungsu" panose="020B0502040204020203" pitchFamily="34" charset="0"/>
                </a:rPr>
                <a:t>ဖိလေမုန</a:t>
              </a:r>
              <a:r>
                <a:rPr lang="en-US" altLang="en-US" sz="1200" dirty="0">
                  <a:solidFill>
                    <a:srgbClr val="FFFF00"/>
                  </a:solidFill>
                  <a:latin typeface="Pyidaungsu" panose="020B0502040204020203" pitchFamily="34" charset="0"/>
                  <a:cs typeface="Pyidaungsu" panose="020B0502040204020203" pitchFamily="34" charset="0"/>
                </a:rPr>
                <a:t>်</a:t>
              </a:r>
            </a:p>
          </p:txBody>
        </p:sp>
        <p:sp>
          <p:nvSpPr>
            <p:cNvPr id="149580" name="Text Box 79">
              <a:extLst>
                <a:ext uri="{FF2B5EF4-FFF2-40B4-BE49-F238E27FC236}">
                  <a16:creationId xmlns:a16="http://schemas.microsoft.com/office/drawing/2014/main" id="{DF8E14E5-F6AB-37E6-1240-2533D535D376}"/>
                </a:ext>
              </a:extLst>
            </p:cNvPr>
            <p:cNvSpPr txBox="1">
              <a:spLocks noChangeArrowheads="1"/>
            </p:cNvSpPr>
            <p:nvPr/>
          </p:nvSpPr>
          <p:spPr bwMode="auto">
            <a:xfrm>
              <a:off x="4294" y="2430"/>
              <a:ext cx="789" cy="407"/>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200" dirty="0" err="1">
                  <a:solidFill>
                    <a:srgbClr val="CCECFF"/>
                  </a:solidFill>
                  <a:latin typeface="Pyidaungsu" panose="020B0502040204020203" pitchFamily="34" charset="0"/>
                  <a:cs typeface="Pyidaungsu" panose="020B0502040204020203" pitchFamily="34" charset="0"/>
                </a:rPr>
                <a:t>ခရစ်တော</a:t>
              </a:r>
              <a:r>
                <a:rPr lang="en-US" altLang="en-US" sz="1200" dirty="0">
                  <a:solidFill>
                    <a:srgbClr val="CCECFF"/>
                  </a:solidFill>
                  <a:latin typeface="Pyidaungsu" panose="020B0502040204020203" pitchFamily="34" charset="0"/>
                  <a:cs typeface="Pyidaungsu" panose="020B0502040204020203" pitchFamily="34" charset="0"/>
                </a:rPr>
                <a:t>်</a:t>
              </a:r>
              <a:r>
                <a:rPr lang="my-MM" altLang="en-US" sz="1200" dirty="0">
                  <a:solidFill>
                    <a:srgbClr val="CCECFF"/>
                  </a:solidFill>
                  <a:latin typeface="Pyidaungsu" panose="020B0502040204020203" pitchFamily="34" charset="0"/>
                  <a:cs typeface="Pyidaungsu" panose="020B0502040204020203" pitchFamily="34" charset="0"/>
                </a:rPr>
                <a:t>၌</a:t>
              </a:r>
              <a:r>
                <a:rPr lang="en-US" altLang="en-US" sz="1200" dirty="0">
                  <a:solidFill>
                    <a:srgbClr val="CCECFF"/>
                  </a:solidFill>
                  <a:latin typeface="Pyidaungsu" panose="020B0502040204020203" pitchFamily="34" charset="0"/>
                  <a:cs typeface="Pyidaungsu" panose="020B0502040204020203" pitchFamily="34" charset="0"/>
                </a:rPr>
                <a:t> </a:t>
              </a:r>
              <a:r>
                <a:rPr lang="en-US" altLang="en-US" sz="1200" dirty="0" err="1">
                  <a:solidFill>
                    <a:srgbClr val="CCECFF"/>
                  </a:solidFill>
                  <a:latin typeface="Pyidaungsu" panose="020B0502040204020203" pitchFamily="34" charset="0"/>
                  <a:cs typeface="Pyidaungsu" panose="020B0502040204020203" pitchFamily="34" charset="0"/>
                </a:rPr>
                <a:t>တစ်ပါးသူကို</a:t>
              </a:r>
              <a:r>
                <a:rPr lang="en-US" altLang="en-US" sz="1200" dirty="0">
                  <a:solidFill>
                    <a:srgbClr val="CCECFF"/>
                  </a:solidFill>
                  <a:latin typeface="Pyidaungsu" panose="020B0502040204020203" pitchFamily="34" charset="0"/>
                  <a:cs typeface="Pyidaungsu" panose="020B0502040204020203" pitchFamily="34" charset="0"/>
                </a:rPr>
                <a:t> </a:t>
              </a:r>
              <a:r>
                <a:rPr lang="en-US" altLang="en-US" sz="1200" dirty="0" err="1">
                  <a:solidFill>
                    <a:srgbClr val="CCECFF"/>
                  </a:solidFill>
                  <a:latin typeface="Pyidaungsu" panose="020B0502040204020203" pitchFamily="34" charset="0"/>
                  <a:cs typeface="Pyidaungsu" panose="020B0502040204020203" pitchFamily="34" charset="0"/>
                </a:rPr>
                <a:t>လက်ခံခြင်း</a:t>
              </a:r>
              <a:endParaRPr lang="en-US" altLang="en-US" sz="1200" dirty="0">
                <a:solidFill>
                  <a:srgbClr val="CCECFF"/>
                </a:solidFill>
                <a:latin typeface="Pyidaungsu" panose="020B0502040204020203" pitchFamily="34" charset="0"/>
                <a:cs typeface="Pyidaungsu" panose="020B0502040204020203" pitchFamily="34" charset="0"/>
              </a:endParaRPr>
            </a:p>
          </p:txBody>
        </p:sp>
        <p:sp>
          <p:nvSpPr>
            <p:cNvPr id="149581" name="Text Box 80">
              <a:extLst>
                <a:ext uri="{FF2B5EF4-FFF2-40B4-BE49-F238E27FC236}">
                  <a16:creationId xmlns:a16="http://schemas.microsoft.com/office/drawing/2014/main" id="{FA6125C2-AB8A-F2E6-AA31-DB2650C9DDB3}"/>
                </a:ext>
              </a:extLst>
            </p:cNvPr>
            <p:cNvSpPr txBox="1">
              <a:spLocks noChangeArrowheads="1"/>
            </p:cNvSpPr>
            <p:nvPr/>
          </p:nvSpPr>
          <p:spPr bwMode="auto">
            <a:xfrm>
              <a:off x="4247" y="3125"/>
              <a:ext cx="902" cy="21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err="1">
                  <a:solidFill>
                    <a:srgbClr val="FFFF00"/>
                  </a:solidFill>
                  <a:latin typeface="Pyidaungsu" panose="020B0502040204020203" pitchFamily="34" charset="0"/>
                  <a:cs typeface="Pyidaungsu" panose="020B0502040204020203" pitchFamily="34" charset="0"/>
                </a:rPr>
                <a:t>အငယ</a:t>
              </a:r>
              <a:r>
                <a:rPr lang="en-US" altLang="en-US" sz="1600" dirty="0">
                  <a:solidFill>
                    <a:srgbClr val="FFFF00"/>
                  </a:solidFill>
                  <a:latin typeface="Pyidaungsu" panose="020B0502040204020203" pitchFamily="34" charset="0"/>
                  <a:cs typeface="Pyidaungsu" panose="020B0502040204020203" pitchFamily="34" charset="0"/>
                </a:rPr>
                <a:t>် ၁၇-၁၈</a:t>
              </a:r>
            </a:p>
          </p:txBody>
        </p:sp>
      </p:grpSp>
      <p:grpSp>
        <p:nvGrpSpPr>
          <p:cNvPr id="19" name="Group 89">
            <a:extLst>
              <a:ext uri="{FF2B5EF4-FFF2-40B4-BE49-F238E27FC236}">
                <a16:creationId xmlns:a16="http://schemas.microsoft.com/office/drawing/2014/main" id="{3C33B62A-60B5-755D-E0C9-A6982AFCB64F}"/>
              </a:ext>
            </a:extLst>
          </p:cNvPr>
          <p:cNvGrpSpPr>
            <a:grpSpLocks/>
          </p:cNvGrpSpPr>
          <p:nvPr/>
        </p:nvGrpSpPr>
        <p:grpSpPr bwMode="auto">
          <a:xfrm>
            <a:off x="647700" y="5554665"/>
            <a:ext cx="1431925" cy="1881188"/>
            <a:chOff x="408" y="3489"/>
            <a:chExt cx="902" cy="1185"/>
          </a:xfrm>
        </p:grpSpPr>
        <p:sp>
          <p:nvSpPr>
            <p:cNvPr id="149572" name="AutoShape 90">
              <a:extLst>
                <a:ext uri="{FF2B5EF4-FFF2-40B4-BE49-F238E27FC236}">
                  <a16:creationId xmlns:a16="http://schemas.microsoft.com/office/drawing/2014/main" id="{F059B051-C334-4638-E5A7-C7FE568C1BDA}"/>
                </a:ext>
              </a:extLst>
            </p:cNvPr>
            <p:cNvSpPr>
              <a:spLocks noChangeArrowheads="1"/>
            </p:cNvSpPr>
            <p:nvPr/>
          </p:nvSpPr>
          <p:spPr bwMode="auto">
            <a:xfrm>
              <a:off x="510" y="3489"/>
              <a:ext cx="667" cy="880"/>
            </a:xfrm>
            <a:prstGeom prst="roundRect">
              <a:avLst>
                <a:gd name="adj" fmla="val 16667"/>
              </a:avLst>
            </a:prstGeom>
            <a:solidFill>
              <a:srgbClr val="054C1F"/>
            </a:solidFill>
            <a:ln w="38100">
              <a:solidFill>
                <a:schemeClr val="tx1"/>
              </a:solidFill>
              <a:round/>
              <a:headEnd/>
              <a:tailEnd/>
            </a:ln>
            <a:effectLst>
              <a:outerShdw dist="81320" dir="2319588"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9573" name="Text Box 91">
              <a:extLst>
                <a:ext uri="{FF2B5EF4-FFF2-40B4-BE49-F238E27FC236}">
                  <a16:creationId xmlns:a16="http://schemas.microsoft.com/office/drawing/2014/main" id="{52D58D70-24AB-4440-2548-790F3842A11B}"/>
                </a:ext>
              </a:extLst>
            </p:cNvPr>
            <p:cNvSpPr txBox="1">
              <a:spLocks noChangeArrowheads="1"/>
            </p:cNvSpPr>
            <p:nvPr/>
          </p:nvSpPr>
          <p:spPr bwMode="auto">
            <a:xfrm>
              <a:off x="447" y="3526"/>
              <a:ext cx="789" cy="21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err="1">
                  <a:solidFill>
                    <a:srgbClr val="FFFF00"/>
                  </a:solidFill>
                  <a:latin typeface="Pyidaungsu" panose="020B0502040204020203" pitchFamily="34" charset="0"/>
                  <a:cs typeface="Pyidaungsu" panose="020B0502040204020203" pitchFamily="34" charset="0"/>
                </a:rPr>
                <a:t>ယာကုပ</a:t>
              </a:r>
              <a:r>
                <a:rPr lang="en-US" altLang="en-US" sz="1600" dirty="0">
                  <a:solidFill>
                    <a:srgbClr val="FFFF00"/>
                  </a:solidFill>
                  <a:latin typeface="Pyidaungsu" panose="020B0502040204020203" pitchFamily="34" charset="0"/>
                  <a:cs typeface="Pyidaungsu" panose="020B0502040204020203" pitchFamily="34" charset="0"/>
                </a:rPr>
                <a:t>်</a:t>
              </a:r>
            </a:p>
          </p:txBody>
        </p:sp>
        <p:sp>
          <p:nvSpPr>
            <p:cNvPr id="149574" name="Text Box 92">
              <a:extLst>
                <a:ext uri="{FF2B5EF4-FFF2-40B4-BE49-F238E27FC236}">
                  <a16:creationId xmlns:a16="http://schemas.microsoft.com/office/drawing/2014/main" id="{09BBE88D-BFB8-4159-6027-0A6A7F5F1B29}"/>
                </a:ext>
              </a:extLst>
            </p:cNvPr>
            <p:cNvSpPr txBox="1">
              <a:spLocks noChangeArrowheads="1"/>
            </p:cNvSpPr>
            <p:nvPr/>
          </p:nvSpPr>
          <p:spPr bwMode="auto">
            <a:xfrm>
              <a:off x="450" y="3723"/>
              <a:ext cx="789" cy="52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err="1">
                  <a:solidFill>
                    <a:srgbClr val="CCECFF"/>
                  </a:solidFill>
                  <a:latin typeface="Pyidaungsu" panose="020B0502040204020203" pitchFamily="34" charset="0"/>
                  <a:cs typeface="Pyidaungsu" panose="020B0502040204020203" pitchFamily="34" charset="0"/>
                </a:rPr>
                <a:t>ယုံကြည်ခြင်း</a:t>
              </a:r>
              <a:r>
                <a:rPr lang="en-US" altLang="en-US" sz="1600" dirty="0">
                  <a:solidFill>
                    <a:srgbClr val="CCECFF"/>
                  </a:solidFill>
                  <a:latin typeface="Pyidaungsu" panose="020B0502040204020203" pitchFamily="34" charset="0"/>
                  <a:cs typeface="Pyidaungsu" panose="020B0502040204020203" pitchFamily="34" charset="0"/>
                </a:rPr>
                <a:t>၏ </a:t>
              </a:r>
              <a:r>
                <a:rPr lang="en-US" altLang="en-US" sz="1600" dirty="0" err="1">
                  <a:solidFill>
                    <a:srgbClr val="CCECFF"/>
                  </a:solidFill>
                  <a:latin typeface="Pyidaungsu" panose="020B0502040204020203" pitchFamily="34" charset="0"/>
                  <a:cs typeface="Pyidaungsu" panose="020B0502040204020203" pitchFamily="34" charset="0"/>
                </a:rPr>
                <a:t>အသီးအပွင</a:t>
              </a:r>
              <a:r>
                <a:rPr lang="en-US" altLang="en-US" sz="1600" dirty="0">
                  <a:solidFill>
                    <a:srgbClr val="CCECFF"/>
                  </a:solidFill>
                  <a:latin typeface="Pyidaungsu" panose="020B0502040204020203" pitchFamily="34" charset="0"/>
                  <a:cs typeface="Pyidaungsu" panose="020B0502040204020203" pitchFamily="34" charset="0"/>
                </a:rPr>
                <a:t>့်</a:t>
              </a:r>
              <a:endParaRPr lang="en-US" altLang="en-US" sz="2000" dirty="0">
                <a:solidFill>
                  <a:srgbClr val="CCECFF"/>
                </a:solidFill>
              </a:endParaRPr>
            </a:p>
          </p:txBody>
        </p:sp>
        <p:sp>
          <p:nvSpPr>
            <p:cNvPr id="149575" name="Text Box 93">
              <a:extLst>
                <a:ext uri="{FF2B5EF4-FFF2-40B4-BE49-F238E27FC236}">
                  <a16:creationId xmlns:a16="http://schemas.microsoft.com/office/drawing/2014/main" id="{5CFA9DE0-EB67-8AA2-93F6-61667EE067FF}"/>
                </a:ext>
              </a:extLst>
            </p:cNvPr>
            <p:cNvSpPr txBox="1">
              <a:spLocks noChangeArrowheads="1"/>
            </p:cNvSpPr>
            <p:nvPr/>
          </p:nvSpPr>
          <p:spPr bwMode="auto">
            <a:xfrm>
              <a:off x="408" y="4422"/>
              <a:ext cx="902" cy="25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a:solidFill>
                    <a:srgbClr val="FFFF00"/>
                  </a:solidFill>
                  <a:latin typeface="Pyidaungsu" panose="020B0502040204020203" pitchFamily="34" charset="0"/>
                  <a:cs typeface="Pyidaungsu" panose="020B0502040204020203" pitchFamily="34" charset="0"/>
                </a:rPr>
                <a:t>၂:၂၆</a:t>
              </a:r>
            </a:p>
          </p:txBody>
        </p:sp>
      </p:grpSp>
      <p:grpSp>
        <p:nvGrpSpPr>
          <p:cNvPr id="20" name="Group 94">
            <a:extLst>
              <a:ext uri="{FF2B5EF4-FFF2-40B4-BE49-F238E27FC236}">
                <a16:creationId xmlns:a16="http://schemas.microsoft.com/office/drawing/2014/main" id="{C7AFF5C2-7749-86F2-F945-A03646D9334D}"/>
              </a:ext>
            </a:extLst>
          </p:cNvPr>
          <p:cNvGrpSpPr>
            <a:grpSpLocks/>
          </p:cNvGrpSpPr>
          <p:nvPr/>
        </p:nvGrpSpPr>
        <p:grpSpPr bwMode="auto">
          <a:xfrm>
            <a:off x="1884363" y="5548313"/>
            <a:ext cx="1431925" cy="1860550"/>
            <a:chOff x="1187" y="3495"/>
            <a:chExt cx="902" cy="1172"/>
          </a:xfrm>
        </p:grpSpPr>
        <p:sp>
          <p:nvSpPr>
            <p:cNvPr id="149568" name="AutoShape 95">
              <a:extLst>
                <a:ext uri="{FF2B5EF4-FFF2-40B4-BE49-F238E27FC236}">
                  <a16:creationId xmlns:a16="http://schemas.microsoft.com/office/drawing/2014/main" id="{A522A5B2-6FBA-BD82-EE3F-B19567FBB82B}"/>
                </a:ext>
              </a:extLst>
            </p:cNvPr>
            <p:cNvSpPr>
              <a:spLocks noChangeArrowheads="1"/>
            </p:cNvSpPr>
            <p:nvPr/>
          </p:nvSpPr>
          <p:spPr bwMode="auto">
            <a:xfrm>
              <a:off x="1273" y="3495"/>
              <a:ext cx="667" cy="880"/>
            </a:xfrm>
            <a:prstGeom prst="roundRect">
              <a:avLst>
                <a:gd name="adj" fmla="val 16667"/>
              </a:avLst>
            </a:prstGeom>
            <a:solidFill>
              <a:srgbClr val="054C1F"/>
            </a:solidFill>
            <a:ln w="38100">
              <a:solidFill>
                <a:schemeClr val="tx1"/>
              </a:solidFill>
              <a:round/>
              <a:headEnd/>
              <a:tailEnd/>
            </a:ln>
            <a:effectLst>
              <a:outerShdw dist="81320" dir="2319588"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9569" name="Text Box 96">
              <a:extLst>
                <a:ext uri="{FF2B5EF4-FFF2-40B4-BE49-F238E27FC236}">
                  <a16:creationId xmlns:a16="http://schemas.microsoft.com/office/drawing/2014/main" id="{C3B6EC4D-7888-81F5-4397-32F3632F9A00}"/>
                </a:ext>
              </a:extLst>
            </p:cNvPr>
            <p:cNvSpPr txBox="1">
              <a:spLocks noChangeArrowheads="1"/>
            </p:cNvSpPr>
            <p:nvPr/>
          </p:nvSpPr>
          <p:spPr bwMode="auto">
            <a:xfrm>
              <a:off x="1189" y="3530"/>
              <a:ext cx="789" cy="23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800" dirty="0">
                  <a:solidFill>
                    <a:srgbClr val="FFFF00"/>
                  </a:solidFill>
                  <a:latin typeface="Pyidaungsu" panose="020B0502040204020203" pitchFamily="34" charset="0"/>
                  <a:cs typeface="Pyidaungsu" panose="020B0502040204020203" pitchFamily="34" charset="0"/>
                </a:rPr>
                <a:t>၁ပေ</a:t>
              </a:r>
            </a:p>
          </p:txBody>
        </p:sp>
        <p:sp>
          <p:nvSpPr>
            <p:cNvPr id="149570" name="Text Box 97">
              <a:extLst>
                <a:ext uri="{FF2B5EF4-FFF2-40B4-BE49-F238E27FC236}">
                  <a16:creationId xmlns:a16="http://schemas.microsoft.com/office/drawing/2014/main" id="{3116A8B7-97F1-B927-0509-341051954173}"/>
                </a:ext>
              </a:extLst>
            </p:cNvPr>
            <p:cNvSpPr txBox="1">
              <a:spLocks noChangeArrowheads="1"/>
            </p:cNvSpPr>
            <p:nvPr/>
          </p:nvSpPr>
          <p:spPr bwMode="auto">
            <a:xfrm>
              <a:off x="1209" y="3720"/>
              <a:ext cx="789" cy="23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800" dirty="0" err="1">
                  <a:solidFill>
                    <a:srgbClr val="CCECFF"/>
                  </a:solidFill>
                  <a:latin typeface="Pyidaungsu" panose="020B0502040204020203" pitchFamily="34" charset="0"/>
                  <a:cs typeface="Pyidaungsu" panose="020B0502040204020203" pitchFamily="34" charset="0"/>
                </a:rPr>
                <a:t>တာဝန</a:t>
              </a:r>
              <a:r>
                <a:rPr lang="en-US" altLang="en-US" sz="1800" dirty="0">
                  <a:solidFill>
                    <a:srgbClr val="CCECFF"/>
                  </a:solidFill>
                  <a:latin typeface="Pyidaungsu" panose="020B0502040204020203" pitchFamily="34" charset="0"/>
                  <a:cs typeface="Pyidaungsu" panose="020B0502040204020203" pitchFamily="34" charset="0"/>
                </a:rPr>
                <a:t>်</a:t>
              </a:r>
            </a:p>
          </p:txBody>
        </p:sp>
        <p:sp>
          <p:nvSpPr>
            <p:cNvPr id="149571" name="Text Box 98">
              <a:extLst>
                <a:ext uri="{FF2B5EF4-FFF2-40B4-BE49-F238E27FC236}">
                  <a16:creationId xmlns:a16="http://schemas.microsoft.com/office/drawing/2014/main" id="{AFB6E940-38D3-B407-9800-5F5423822B8E}"/>
                </a:ext>
              </a:extLst>
            </p:cNvPr>
            <p:cNvSpPr txBox="1">
              <a:spLocks noChangeArrowheads="1"/>
            </p:cNvSpPr>
            <p:nvPr/>
          </p:nvSpPr>
          <p:spPr bwMode="auto">
            <a:xfrm>
              <a:off x="1187" y="4434"/>
              <a:ext cx="902" cy="23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800" dirty="0">
                  <a:solidFill>
                    <a:srgbClr val="FFFF00"/>
                  </a:solidFill>
                  <a:latin typeface="Pyidaungsu" panose="020B0502040204020203" pitchFamily="34" charset="0"/>
                  <a:cs typeface="Pyidaungsu" panose="020B0502040204020203" pitchFamily="34" charset="0"/>
                </a:rPr>
                <a:t>၂:၇</a:t>
              </a:r>
            </a:p>
          </p:txBody>
        </p:sp>
      </p:grpSp>
      <p:grpSp>
        <p:nvGrpSpPr>
          <p:cNvPr id="21" name="Group 99">
            <a:extLst>
              <a:ext uri="{FF2B5EF4-FFF2-40B4-BE49-F238E27FC236}">
                <a16:creationId xmlns:a16="http://schemas.microsoft.com/office/drawing/2014/main" id="{70CC3C96-66A0-7FA3-5A4D-A495E4044211}"/>
              </a:ext>
            </a:extLst>
          </p:cNvPr>
          <p:cNvGrpSpPr>
            <a:grpSpLocks/>
          </p:cNvGrpSpPr>
          <p:nvPr/>
        </p:nvGrpSpPr>
        <p:grpSpPr bwMode="auto">
          <a:xfrm>
            <a:off x="3105150" y="5543550"/>
            <a:ext cx="1431925" cy="1900238"/>
            <a:chOff x="1956" y="3492"/>
            <a:chExt cx="902" cy="1197"/>
          </a:xfrm>
        </p:grpSpPr>
        <p:sp>
          <p:nvSpPr>
            <p:cNvPr id="149564" name="AutoShape 100">
              <a:extLst>
                <a:ext uri="{FF2B5EF4-FFF2-40B4-BE49-F238E27FC236}">
                  <a16:creationId xmlns:a16="http://schemas.microsoft.com/office/drawing/2014/main" id="{E826570E-3D0E-A9C7-C6D4-460861616A27}"/>
                </a:ext>
              </a:extLst>
            </p:cNvPr>
            <p:cNvSpPr>
              <a:spLocks noChangeArrowheads="1"/>
            </p:cNvSpPr>
            <p:nvPr/>
          </p:nvSpPr>
          <p:spPr bwMode="auto">
            <a:xfrm>
              <a:off x="2044" y="3492"/>
              <a:ext cx="667" cy="880"/>
            </a:xfrm>
            <a:prstGeom prst="roundRect">
              <a:avLst>
                <a:gd name="adj" fmla="val 16667"/>
              </a:avLst>
            </a:prstGeom>
            <a:solidFill>
              <a:srgbClr val="054C1F"/>
            </a:solidFill>
            <a:ln w="38100">
              <a:solidFill>
                <a:schemeClr val="tx1"/>
              </a:solidFill>
              <a:round/>
              <a:headEnd/>
              <a:tailEnd/>
            </a:ln>
            <a:effectLst>
              <a:outerShdw dist="81320" dir="2319588"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9565" name="Text Box 101">
              <a:extLst>
                <a:ext uri="{FF2B5EF4-FFF2-40B4-BE49-F238E27FC236}">
                  <a16:creationId xmlns:a16="http://schemas.microsoft.com/office/drawing/2014/main" id="{6EAFC697-1786-6E86-034D-6B6E4B199258}"/>
                </a:ext>
              </a:extLst>
            </p:cNvPr>
            <p:cNvSpPr txBox="1">
              <a:spLocks noChangeArrowheads="1"/>
            </p:cNvSpPr>
            <p:nvPr/>
          </p:nvSpPr>
          <p:spPr bwMode="auto">
            <a:xfrm>
              <a:off x="1974" y="3530"/>
              <a:ext cx="789" cy="21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a:solidFill>
                    <a:srgbClr val="FFFF00"/>
                  </a:solidFill>
                  <a:latin typeface="Pyidaungsu" panose="020B0502040204020203" pitchFamily="34" charset="0"/>
                  <a:cs typeface="Pyidaungsu" panose="020B0502040204020203" pitchFamily="34" charset="0"/>
                </a:rPr>
                <a:t>၂ပေ</a:t>
              </a:r>
            </a:p>
          </p:txBody>
        </p:sp>
        <p:sp>
          <p:nvSpPr>
            <p:cNvPr id="149566" name="Text Box 102">
              <a:extLst>
                <a:ext uri="{FF2B5EF4-FFF2-40B4-BE49-F238E27FC236}">
                  <a16:creationId xmlns:a16="http://schemas.microsoft.com/office/drawing/2014/main" id="{ED697AFF-F67B-680E-7AC2-88781A06384A}"/>
                </a:ext>
              </a:extLst>
            </p:cNvPr>
            <p:cNvSpPr txBox="1">
              <a:spLocks noChangeArrowheads="1"/>
            </p:cNvSpPr>
            <p:nvPr/>
          </p:nvSpPr>
          <p:spPr bwMode="auto">
            <a:xfrm>
              <a:off x="1992" y="3721"/>
              <a:ext cx="789" cy="368"/>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err="1">
                  <a:solidFill>
                    <a:srgbClr val="CCECFF"/>
                  </a:solidFill>
                  <a:latin typeface="Pyidaungsu" panose="020B0502040204020203" pitchFamily="34" charset="0"/>
                  <a:cs typeface="Pyidaungsu" panose="020B0502040204020203" pitchFamily="34" charset="0"/>
                </a:rPr>
                <a:t>သွန်သင်သူများ</a:t>
              </a:r>
              <a:endParaRPr lang="en-US" altLang="en-US" sz="1600" dirty="0">
                <a:solidFill>
                  <a:srgbClr val="CCECFF"/>
                </a:solidFill>
                <a:latin typeface="Pyidaungsu" panose="020B0502040204020203" pitchFamily="34" charset="0"/>
                <a:cs typeface="Pyidaungsu" panose="020B0502040204020203" pitchFamily="34" charset="0"/>
              </a:endParaRPr>
            </a:p>
          </p:txBody>
        </p:sp>
        <p:sp>
          <p:nvSpPr>
            <p:cNvPr id="149567" name="Text Box 103">
              <a:extLst>
                <a:ext uri="{FF2B5EF4-FFF2-40B4-BE49-F238E27FC236}">
                  <a16:creationId xmlns:a16="http://schemas.microsoft.com/office/drawing/2014/main" id="{403C5103-C8BC-E80C-695B-BCA9C31101E4}"/>
                </a:ext>
              </a:extLst>
            </p:cNvPr>
            <p:cNvSpPr txBox="1">
              <a:spLocks noChangeArrowheads="1"/>
            </p:cNvSpPr>
            <p:nvPr/>
          </p:nvSpPr>
          <p:spPr bwMode="auto">
            <a:xfrm>
              <a:off x="1956" y="4437"/>
              <a:ext cx="902" cy="25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a:solidFill>
                    <a:srgbClr val="FFFF00"/>
                  </a:solidFill>
                  <a:latin typeface="Pyidaungsu" panose="020B0502040204020203" pitchFamily="34" charset="0"/>
                  <a:cs typeface="Pyidaungsu" panose="020B0502040204020203" pitchFamily="34" charset="0"/>
                </a:rPr>
                <a:t>၂:၁</a:t>
              </a:r>
            </a:p>
          </p:txBody>
        </p:sp>
      </p:grpSp>
      <p:grpSp>
        <p:nvGrpSpPr>
          <p:cNvPr id="22" name="Group 104">
            <a:extLst>
              <a:ext uri="{FF2B5EF4-FFF2-40B4-BE49-F238E27FC236}">
                <a16:creationId xmlns:a16="http://schemas.microsoft.com/office/drawing/2014/main" id="{B24D7A8E-1D86-6448-B787-A5A5AA0BCE16}"/>
              </a:ext>
            </a:extLst>
          </p:cNvPr>
          <p:cNvGrpSpPr>
            <a:grpSpLocks/>
          </p:cNvGrpSpPr>
          <p:nvPr/>
        </p:nvGrpSpPr>
        <p:grpSpPr bwMode="auto">
          <a:xfrm>
            <a:off x="4240213" y="5495925"/>
            <a:ext cx="1522412" cy="1931575"/>
            <a:chOff x="2728" y="3491"/>
            <a:chExt cx="902" cy="1189"/>
          </a:xfrm>
        </p:grpSpPr>
        <p:sp>
          <p:nvSpPr>
            <p:cNvPr id="149560" name="AutoShape 105">
              <a:extLst>
                <a:ext uri="{FF2B5EF4-FFF2-40B4-BE49-F238E27FC236}">
                  <a16:creationId xmlns:a16="http://schemas.microsoft.com/office/drawing/2014/main" id="{2D8B0091-168D-2F8F-8EFD-0E58B4FF6AAB}"/>
                </a:ext>
              </a:extLst>
            </p:cNvPr>
            <p:cNvSpPr>
              <a:spLocks noChangeArrowheads="1"/>
            </p:cNvSpPr>
            <p:nvPr/>
          </p:nvSpPr>
          <p:spPr bwMode="auto">
            <a:xfrm>
              <a:off x="2807" y="3491"/>
              <a:ext cx="667" cy="880"/>
            </a:xfrm>
            <a:prstGeom prst="roundRect">
              <a:avLst>
                <a:gd name="adj" fmla="val 16667"/>
              </a:avLst>
            </a:prstGeom>
            <a:solidFill>
              <a:srgbClr val="054C1F"/>
            </a:solidFill>
            <a:ln w="38100">
              <a:solidFill>
                <a:schemeClr val="tx1"/>
              </a:solidFill>
              <a:round/>
              <a:headEnd/>
              <a:tailEnd/>
            </a:ln>
            <a:effectLst>
              <a:outerShdw dist="81320" dir="2319588"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9561" name="Text Box 106">
              <a:extLst>
                <a:ext uri="{FF2B5EF4-FFF2-40B4-BE49-F238E27FC236}">
                  <a16:creationId xmlns:a16="http://schemas.microsoft.com/office/drawing/2014/main" id="{EE5B213D-1CED-A53A-AAD4-4D42FD581B39}"/>
                </a:ext>
              </a:extLst>
            </p:cNvPr>
            <p:cNvSpPr txBox="1">
              <a:spLocks noChangeArrowheads="1"/>
            </p:cNvSpPr>
            <p:nvPr/>
          </p:nvSpPr>
          <p:spPr bwMode="auto">
            <a:xfrm>
              <a:off x="2738" y="3530"/>
              <a:ext cx="786" cy="208"/>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a:solidFill>
                    <a:srgbClr val="FFFF00"/>
                  </a:solidFill>
                  <a:latin typeface="Pyidaungsu" panose="020B0502040204020203" pitchFamily="34" charset="0"/>
                  <a:cs typeface="Pyidaungsu" panose="020B0502040204020203" pitchFamily="34" charset="0"/>
                </a:rPr>
                <a:t>၁ယော</a:t>
              </a:r>
            </a:p>
          </p:txBody>
        </p:sp>
        <p:sp>
          <p:nvSpPr>
            <p:cNvPr id="149562" name="Text Box 107">
              <a:extLst>
                <a:ext uri="{FF2B5EF4-FFF2-40B4-BE49-F238E27FC236}">
                  <a16:creationId xmlns:a16="http://schemas.microsoft.com/office/drawing/2014/main" id="{08C77066-C29E-8ACA-2486-E753E0645737}"/>
                </a:ext>
              </a:extLst>
            </p:cNvPr>
            <p:cNvSpPr txBox="1">
              <a:spLocks noChangeArrowheads="1"/>
            </p:cNvSpPr>
            <p:nvPr/>
          </p:nvSpPr>
          <p:spPr bwMode="auto">
            <a:xfrm>
              <a:off x="2809" y="3785"/>
              <a:ext cx="741" cy="360"/>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err="1">
                  <a:solidFill>
                    <a:srgbClr val="CCECFF"/>
                  </a:solidFill>
                  <a:latin typeface="Pyidaungsu" panose="020B0502040204020203" pitchFamily="34" charset="0"/>
                  <a:cs typeface="Pyidaungsu" panose="020B0502040204020203" pitchFamily="34" charset="0"/>
                </a:rPr>
                <a:t>မှားယွင်းသူများ</a:t>
              </a:r>
              <a:endParaRPr lang="en-US" altLang="en-US" sz="1600" dirty="0">
                <a:solidFill>
                  <a:srgbClr val="CCECFF"/>
                </a:solidFill>
                <a:latin typeface="Pyidaungsu" panose="020B0502040204020203" pitchFamily="34" charset="0"/>
                <a:cs typeface="Pyidaungsu" panose="020B0502040204020203" pitchFamily="34" charset="0"/>
              </a:endParaRPr>
            </a:p>
          </p:txBody>
        </p:sp>
        <p:sp>
          <p:nvSpPr>
            <p:cNvPr id="149563" name="Text Box 108">
              <a:extLst>
                <a:ext uri="{FF2B5EF4-FFF2-40B4-BE49-F238E27FC236}">
                  <a16:creationId xmlns:a16="http://schemas.microsoft.com/office/drawing/2014/main" id="{E460D078-4C91-D1B8-5E2F-0312D15C074C}"/>
                </a:ext>
              </a:extLst>
            </p:cNvPr>
            <p:cNvSpPr txBox="1">
              <a:spLocks noChangeArrowheads="1"/>
            </p:cNvSpPr>
            <p:nvPr/>
          </p:nvSpPr>
          <p:spPr bwMode="auto">
            <a:xfrm>
              <a:off x="2728" y="4434"/>
              <a:ext cx="902" cy="246"/>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a:solidFill>
                    <a:srgbClr val="FFFF00"/>
                  </a:solidFill>
                  <a:latin typeface="Pyidaungsu" panose="020B0502040204020203" pitchFamily="34" charset="0"/>
                  <a:cs typeface="Pyidaungsu" panose="020B0502040204020203" pitchFamily="34" charset="0"/>
                </a:rPr>
                <a:t>၅:၁၃</a:t>
              </a:r>
            </a:p>
          </p:txBody>
        </p:sp>
      </p:grpSp>
      <p:grpSp>
        <p:nvGrpSpPr>
          <p:cNvPr id="23" name="Group 109">
            <a:extLst>
              <a:ext uri="{FF2B5EF4-FFF2-40B4-BE49-F238E27FC236}">
                <a16:creationId xmlns:a16="http://schemas.microsoft.com/office/drawing/2014/main" id="{DF183A65-FB7C-2352-2CB9-3EE716244223}"/>
              </a:ext>
            </a:extLst>
          </p:cNvPr>
          <p:cNvGrpSpPr>
            <a:grpSpLocks/>
          </p:cNvGrpSpPr>
          <p:nvPr/>
        </p:nvGrpSpPr>
        <p:grpSpPr bwMode="auto">
          <a:xfrm>
            <a:off x="5430838" y="5511799"/>
            <a:ext cx="1762125" cy="1921132"/>
            <a:chOff x="3506" y="3491"/>
            <a:chExt cx="902" cy="1192"/>
          </a:xfrm>
        </p:grpSpPr>
        <p:sp>
          <p:nvSpPr>
            <p:cNvPr id="149556" name="AutoShape 110">
              <a:extLst>
                <a:ext uri="{FF2B5EF4-FFF2-40B4-BE49-F238E27FC236}">
                  <a16:creationId xmlns:a16="http://schemas.microsoft.com/office/drawing/2014/main" id="{4E79A45E-500B-CCA8-8045-1587586A3928}"/>
                </a:ext>
              </a:extLst>
            </p:cNvPr>
            <p:cNvSpPr>
              <a:spLocks noChangeArrowheads="1"/>
            </p:cNvSpPr>
            <p:nvPr/>
          </p:nvSpPr>
          <p:spPr bwMode="auto">
            <a:xfrm>
              <a:off x="3570" y="3491"/>
              <a:ext cx="667" cy="880"/>
            </a:xfrm>
            <a:prstGeom prst="roundRect">
              <a:avLst>
                <a:gd name="adj" fmla="val 16667"/>
              </a:avLst>
            </a:prstGeom>
            <a:solidFill>
              <a:srgbClr val="054C1F"/>
            </a:solidFill>
            <a:ln w="38100">
              <a:solidFill>
                <a:schemeClr val="tx1"/>
              </a:solidFill>
              <a:round/>
              <a:headEnd/>
              <a:tailEnd/>
            </a:ln>
            <a:effectLst>
              <a:outerShdw dist="81320" dir="2319588"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9557" name="Text Box 111">
              <a:extLst>
                <a:ext uri="{FF2B5EF4-FFF2-40B4-BE49-F238E27FC236}">
                  <a16:creationId xmlns:a16="http://schemas.microsoft.com/office/drawing/2014/main" id="{EAEDE1DA-1432-36B1-71D5-B9450567D69A}"/>
                </a:ext>
              </a:extLst>
            </p:cNvPr>
            <p:cNvSpPr txBox="1">
              <a:spLocks noChangeArrowheads="1"/>
            </p:cNvSpPr>
            <p:nvPr/>
          </p:nvSpPr>
          <p:spPr bwMode="auto">
            <a:xfrm>
              <a:off x="3512" y="3530"/>
              <a:ext cx="789" cy="210"/>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a:solidFill>
                    <a:srgbClr val="FFFF00"/>
                  </a:solidFill>
                  <a:latin typeface="Pyidaungsu" panose="020B0502040204020203" pitchFamily="34" charset="0"/>
                  <a:cs typeface="Pyidaungsu" panose="020B0502040204020203" pitchFamily="34" charset="0"/>
                </a:rPr>
                <a:t>၂ယော</a:t>
              </a:r>
            </a:p>
          </p:txBody>
        </p:sp>
        <p:sp>
          <p:nvSpPr>
            <p:cNvPr id="149558" name="Text Box 112">
              <a:extLst>
                <a:ext uri="{FF2B5EF4-FFF2-40B4-BE49-F238E27FC236}">
                  <a16:creationId xmlns:a16="http://schemas.microsoft.com/office/drawing/2014/main" id="{5BAB1FDB-4A06-2A28-AF9C-41AFDE5F73E5}"/>
                </a:ext>
              </a:extLst>
            </p:cNvPr>
            <p:cNvSpPr txBox="1">
              <a:spLocks noChangeArrowheads="1"/>
            </p:cNvSpPr>
            <p:nvPr/>
          </p:nvSpPr>
          <p:spPr bwMode="auto">
            <a:xfrm>
              <a:off x="3539" y="3760"/>
              <a:ext cx="760" cy="458"/>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dirty="0" err="1">
                  <a:solidFill>
                    <a:srgbClr val="CCECFF"/>
                  </a:solidFill>
                  <a:latin typeface="Pyidaungsu" panose="020B0502040204020203" pitchFamily="34" charset="0"/>
                  <a:cs typeface="Pyidaungsu" panose="020B0502040204020203" pitchFamily="34" charset="0"/>
                </a:rPr>
                <a:t>သွန်သင်ချက်အတိုင်း</a:t>
              </a:r>
              <a:r>
                <a:rPr lang="en-US" altLang="en-US" sz="1400" dirty="0">
                  <a:solidFill>
                    <a:srgbClr val="CCECFF"/>
                  </a:solidFill>
                  <a:latin typeface="Pyidaungsu" panose="020B0502040204020203" pitchFamily="34" charset="0"/>
                  <a:cs typeface="Pyidaungsu" panose="020B0502040204020203" pitchFamily="34" charset="0"/>
                </a:rPr>
                <a:t> </a:t>
              </a:r>
              <a:r>
                <a:rPr lang="en-US" altLang="en-US" sz="1400" dirty="0" err="1">
                  <a:solidFill>
                    <a:srgbClr val="CCECFF"/>
                  </a:solidFill>
                  <a:latin typeface="Pyidaungsu" panose="020B0502040204020203" pitchFamily="34" charset="0"/>
                  <a:cs typeface="Pyidaungsu" panose="020B0502040204020203" pitchFamily="34" charset="0"/>
                </a:rPr>
                <a:t>လိုက်လ</a:t>
              </a:r>
              <a:r>
                <a:rPr lang="en-US" altLang="en-US" sz="1400" dirty="0">
                  <a:solidFill>
                    <a:srgbClr val="CCECFF"/>
                  </a:solidFill>
                  <a:latin typeface="Pyidaungsu" panose="020B0502040204020203" pitchFamily="34" charset="0"/>
                  <a:cs typeface="Pyidaungsu" panose="020B0502040204020203" pitchFamily="34" charset="0"/>
                </a:rPr>
                <a:t>ျှ</a:t>
              </a:r>
              <a:r>
                <a:rPr lang="en-US" altLang="en-US" sz="1400" dirty="0" err="1">
                  <a:solidFill>
                    <a:srgbClr val="CCECFF"/>
                  </a:solidFill>
                  <a:latin typeface="Pyidaungsu" panose="020B0502040204020203" pitchFamily="34" charset="0"/>
                  <a:cs typeface="Pyidaungsu" panose="020B0502040204020203" pitchFamily="34" charset="0"/>
                </a:rPr>
                <a:t>ောက်ခြင်း</a:t>
              </a:r>
              <a:endParaRPr lang="en-US" altLang="en-US" sz="1400" dirty="0">
                <a:solidFill>
                  <a:srgbClr val="CCECFF"/>
                </a:solidFill>
                <a:latin typeface="Pyidaungsu" panose="020B0502040204020203" pitchFamily="34" charset="0"/>
                <a:cs typeface="Pyidaungsu" panose="020B0502040204020203" pitchFamily="34" charset="0"/>
              </a:endParaRPr>
            </a:p>
          </p:txBody>
        </p:sp>
        <p:sp>
          <p:nvSpPr>
            <p:cNvPr id="149559" name="Text Box 113">
              <a:extLst>
                <a:ext uri="{FF2B5EF4-FFF2-40B4-BE49-F238E27FC236}">
                  <a16:creationId xmlns:a16="http://schemas.microsoft.com/office/drawing/2014/main" id="{746BF61C-C004-D44E-7E43-FD282D362010}"/>
                </a:ext>
              </a:extLst>
            </p:cNvPr>
            <p:cNvSpPr txBox="1">
              <a:spLocks noChangeArrowheads="1"/>
            </p:cNvSpPr>
            <p:nvPr/>
          </p:nvSpPr>
          <p:spPr bwMode="auto">
            <a:xfrm>
              <a:off x="3506" y="4435"/>
              <a:ext cx="902" cy="248"/>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err="1">
                  <a:solidFill>
                    <a:srgbClr val="FFFF00"/>
                  </a:solidFill>
                  <a:latin typeface="Pyidaungsu" panose="020B0502040204020203" pitchFamily="34" charset="0"/>
                  <a:cs typeface="Pyidaungsu" panose="020B0502040204020203" pitchFamily="34" charset="0"/>
                </a:rPr>
                <a:t>အငယ</a:t>
              </a:r>
              <a:r>
                <a:rPr lang="en-US" altLang="en-US" sz="2000" dirty="0">
                  <a:solidFill>
                    <a:srgbClr val="FFFF00"/>
                  </a:solidFill>
                  <a:latin typeface="Pyidaungsu" panose="020B0502040204020203" pitchFamily="34" charset="0"/>
                  <a:cs typeface="Pyidaungsu" panose="020B0502040204020203" pitchFamily="34" charset="0"/>
                </a:rPr>
                <a:t>် ၃</a:t>
              </a:r>
            </a:p>
          </p:txBody>
        </p:sp>
      </p:grpSp>
      <p:grpSp>
        <p:nvGrpSpPr>
          <p:cNvPr id="24" name="Group 114">
            <a:extLst>
              <a:ext uri="{FF2B5EF4-FFF2-40B4-BE49-F238E27FC236}">
                <a16:creationId xmlns:a16="http://schemas.microsoft.com/office/drawing/2014/main" id="{8EE4B129-ECF5-53FC-AD13-A266C9639D8A}"/>
              </a:ext>
            </a:extLst>
          </p:cNvPr>
          <p:cNvGrpSpPr>
            <a:grpSpLocks/>
          </p:cNvGrpSpPr>
          <p:nvPr/>
        </p:nvGrpSpPr>
        <p:grpSpPr bwMode="auto">
          <a:xfrm>
            <a:off x="7981950" y="5534024"/>
            <a:ext cx="1431925" cy="1844675"/>
            <a:chOff x="5028" y="3486"/>
            <a:chExt cx="902" cy="1162"/>
          </a:xfrm>
        </p:grpSpPr>
        <p:sp>
          <p:nvSpPr>
            <p:cNvPr id="149552" name="AutoShape 115">
              <a:extLst>
                <a:ext uri="{FF2B5EF4-FFF2-40B4-BE49-F238E27FC236}">
                  <a16:creationId xmlns:a16="http://schemas.microsoft.com/office/drawing/2014/main" id="{59BC075B-10E2-561D-DA89-471FFBCA66B8}"/>
                </a:ext>
              </a:extLst>
            </p:cNvPr>
            <p:cNvSpPr>
              <a:spLocks noChangeArrowheads="1"/>
            </p:cNvSpPr>
            <p:nvPr/>
          </p:nvSpPr>
          <p:spPr bwMode="auto">
            <a:xfrm>
              <a:off x="5119" y="3486"/>
              <a:ext cx="667" cy="880"/>
            </a:xfrm>
            <a:prstGeom prst="roundRect">
              <a:avLst>
                <a:gd name="adj" fmla="val 16667"/>
              </a:avLst>
            </a:prstGeom>
            <a:solidFill>
              <a:srgbClr val="054C1F"/>
            </a:solidFill>
            <a:ln w="38100">
              <a:solidFill>
                <a:schemeClr val="tx1"/>
              </a:solidFill>
              <a:round/>
              <a:headEnd/>
              <a:tailEnd/>
            </a:ln>
            <a:effectLst>
              <a:outerShdw dist="81320" dir="2319588"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9553" name="Text Box 116">
              <a:extLst>
                <a:ext uri="{FF2B5EF4-FFF2-40B4-BE49-F238E27FC236}">
                  <a16:creationId xmlns:a16="http://schemas.microsoft.com/office/drawing/2014/main" id="{20E65905-7606-0DE8-8F46-4E592BBCB60C}"/>
                </a:ext>
              </a:extLst>
            </p:cNvPr>
            <p:cNvSpPr txBox="1">
              <a:spLocks noChangeArrowheads="1"/>
            </p:cNvSpPr>
            <p:nvPr/>
          </p:nvSpPr>
          <p:spPr bwMode="auto">
            <a:xfrm>
              <a:off x="5030" y="3538"/>
              <a:ext cx="789" cy="21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err="1">
                  <a:solidFill>
                    <a:srgbClr val="FFFF00"/>
                  </a:solidFill>
                  <a:latin typeface="Pyidaungsu" panose="020B0502040204020203" pitchFamily="34" charset="0"/>
                  <a:cs typeface="Pyidaungsu" panose="020B0502040204020203" pitchFamily="34" charset="0"/>
                </a:rPr>
                <a:t>ယုဒ</a:t>
              </a:r>
              <a:endParaRPr lang="en-US" altLang="en-US" sz="2000" dirty="0">
                <a:solidFill>
                  <a:srgbClr val="FFFF00"/>
                </a:solidFill>
                <a:latin typeface="Pyidaungsu" panose="020B0502040204020203" pitchFamily="34" charset="0"/>
                <a:cs typeface="Pyidaungsu" panose="020B0502040204020203" pitchFamily="34" charset="0"/>
              </a:endParaRPr>
            </a:p>
          </p:txBody>
        </p:sp>
        <p:sp>
          <p:nvSpPr>
            <p:cNvPr id="149554" name="Text Box 117">
              <a:extLst>
                <a:ext uri="{FF2B5EF4-FFF2-40B4-BE49-F238E27FC236}">
                  <a16:creationId xmlns:a16="http://schemas.microsoft.com/office/drawing/2014/main" id="{62620E45-5595-8071-1961-CD9D5710D047}"/>
                </a:ext>
              </a:extLst>
            </p:cNvPr>
            <p:cNvSpPr txBox="1">
              <a:spLocks noChangeArrowheads="1"/>
            </p:cNvSpPr>
            <p:nvPr/>
          </p:nvSpPr>
          <p:spPr bwMode="auto">
            <a:xfrm>
              <a:off x="5062" y="3725"/>
              <a:ext cx="789" cy="21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err="1">
                  <a:solidFill>
                    <a:schemeClr val="bg1"/>
                  </a:solidFill>
                  <a:latin typeface="Pyidaungsu" panose="020B0502040204020203" pitchFamily="34" charset="0"/>
                  <a:cs typeface="Pyidaungsu" panose="020B0502040204020203" pitchFamily="34" charset="0"/>
                </a:rPr>
                <a:t>ကျေနပ်ခြင်း</a:t>
              </a:r>
              <a:endParaRPr lang="en-US" altLang="en-US" sz="1600" dirty="0">
                <a:solidFill>
                  <a:schemeClr val="bg1"/>
                </a:solidFill>
                <a:latin typeface="Pyidaungsu" panose="020B0502040204020203" pitchFamily="34" charset="0"/>
                <a:cs typeface="Pyidaungsu" panose="020B0502040204020203" pitchFamily="34" charset="0"/>
              </a:endParaRPr>
            </a:p>
          </p:txBody>
        </p:sp>
        <p:sp>
          <p:nvSpPr>
            <p:cNvPr id="149555" name="Text Box 118">
              <a:extLst>
                <a:ext uri="{FF2B5EF4-FFF2-40B4-BE49-F238E27FC236}">
                  <a16:creationId xmlns:a16="http://schemas.microsoft.com/office/drawing/2014/main" id="{1D7D367B-E5B2-2715-3D6D-4A62C9419B88}"/>
                </a:ext>
              </a:extLst>
            </p:cNvPr>
            <p:cNvSpPr txBox="1">
              <a:spLocks noChangeArrowheads="1"/>
            </p:cNvSpPr>
            <p:nvPr/>
          </p:nvSpPr>
          <p:spPr bwMode="auto">
            <a:xfrm>
              <a:off x="5028" y="4435"/>
              <a:ext cx="902" cy="21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err="1">
                  <a:solidFill>
                    <a:srgbClr val="FFFF00"/>
                  </a:solidFill>
                  <a:latin typeface="Pyidaungsu" panose="020B0502040204020203" pitchFamily="34" charset="0"/>
                  <a:cs typeface="Pyidaungsu" panose="020B0502040204020203" pitchFamily="34" charset="0"/>
                </a:rPr>
                <a:t>အငယ</a:t>
              </a:r>
              <a:r>
                <a:rPr lang="en-US" altLang="en-US" sz="1600" dirty="0">
                  <a:solidFill>
                    <a:srgbClr val="FFFF00"/>
                  </a:solidFill>
                  <a:latin typeface="Pyidaungsu" panose="020B0502040204020203" pitchFamily="34" charset="0"/>
                  <a:cs typeface="Pyidaungsu" panose="020B0502040204020203" pitchFamily="34" charset="0"/>
                </a:rPr>
                <a:t>် ၂၀-၂၁</a:t>
              </a:r>
            </a:p>
          </p:txBody>
        </p:sp>
      </p:grpSp>
      <p:grpSp>
        <p:nvGrpSpPr>
          <p:cNvPr id="25" name="Group 119">
            <a:extLst>
              <a:ext uri="{FF2B5EF4-FFF2-40B4-BE49-F238E27FC236}">
                <a16:creationId xmlns:a16="http://schemas.microsoft.com/office/drawing/2014/main" id="{C6598A44-8479-A07E-F509-3F971C23DDFA}"/>
              </a:ext>
            </a:extLst>
          </p:cNvPr>
          <p:cNvGrpSpPr>
            <a:grpSpLocks/>
          </p:cNvGrpSpPr>
          <p:nvPr/>
        </p:nvGrpSpPr>
        <p:grpSpPr bwMode="auto">
          <a:xfrm>
            <a:off x="6777038" y="5551490"/>
            <a:ext cx="1431925" cy="1843088"/>
            <a:chOff x="4269" y="3497"/>
            <a:chExt cx="902" cy="1161"/>
          </a:xfrm>
        </p:grpSpPr>
        <p:sp>
          <p:nvSpPr>
            <p:cNvPr id="149548" name="AutoShape 120">
              <a:extLst>
                <a:ext uri="{FF2B5EF4-FFF2-40B4-BE49-F238E27FC236}">
                  <a16:creationId xmlns:a16="http://schemas.microsoft.com/office/drawing/2014/main" id="{3DDD07A2-F475-1F8B-20BA-758F961C4A25}"/>
                </a:ext>
              </a:extLst>
            </p:cNvPr>
            <p:cNvSpPr>
              <a:spLocks noChangeArrowheads="1"/>
            </p:cNvSpPr>
            <p:nvPr/>
          </p:nvSpPr>
          <p:spPr bwMode="auto">
            <a:xfrm>
              <a:off x="4350" y="3497"/>
              <a:ext cx="667" cy="880"/>
            </a:xfrm>
            <a:prstGeom prst="roundRect">
              <a:avLst>
                <a:gd name="adj" fmla="val 16667"/>
              </a:avLst>
            </a:prstGeom>
            <a:solidFill>
              <a:srgbClr val="054C1F"/>
            </a:solidFill>
            <a:ln w="38100">
              <a:solidFill>
                <a:schemeClr val="tx1"/>
              </a:solidFill>
              <a:round/>
              <a:headEnd/>
              <a:tailEnd/>
            </a:ln>
            <a:effectLst>
              <a:outerShdw dist="81320" dir="2319588" algn="ctr" rotWithShape="0">
                <a:schemeClr val="tx1"/>
              </a:outerShdw>
            </a:effec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49549" name="Text Box 121">
              <a:extLst>
                <a:ext uri="{FF2B5EF4-FFF2-40B4-BE49-F238E27FC236}">
                  <a16:creationId xmlns:a16="http://schemas.microsoft.com/office/drawing/2014/main" id="{BA5E4425-001C-995D-6CBB-91750D44F2E5}"/>
                </a:ext>
              </a:extLst>
            </p:cNvPr>
            <p:cNvSpPr txBox="1">
              <a:spLocks noChangeArrowheads="1"/>
            </p:cNvSpPr>
            <p:nvPr/>
          </p:nvSpPr>
          <p:spPr bwMode="auto">
            <a:xfrm>
              <a:off x="4286" y="3539"/>
              <a:ext cx="789" cy="21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a:solidFill>
                    <a:srgbClr val="FFFF00"/>
                  </a:solidFill>
                  <a:latin typeface="Pyidaungsu" panose="020B0502040204020203" pitchFamily="34" charset="0"/>
                  <a:cs typeface="Pyidaungsu" panose="020B0502040204020203" pitchFamily="34" charset="0"/>
                </a:rPr>
                <a:t>၃ယော</a:t>
              </a:r>
            </a:p>
          </p:txBody>
        </p:sp>
        <p:sp>
          <p:nvSpPr>
            <p:cNvPr id="149550" name="Text Box 122">
              <a:extLst>
                <a:ext uri="{FF2B5EF4-FFF2-40B4-BE49-F238E27FC236}">
                  <a16:creationId xmlns:a16="http://schemas.microsoft.com/office/drawing/2014/main" id="{568D7CB1-5224-C8B3-0A88-A5049BA9057E}"/>
                </a:ext>
              </a:extLst>
            </p:cNvPr>
            <p:cNvSpPr txBox="1">
              <a:spLocks noChangeArrowheads="1"/>
            </p:cNvSpPr>
            <p:nvPr/>
          </p:nvSpPr>
          <p:spPr bwMode="auto">
            <a:xfrm>
              <a:off x="4295" y="3758"/>
              <a:ext cx="789" cy="368"/>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err="1">
                  <a:solidFill>
                    <a:srgbClr val="CCECFF"/>
                  </a:solidFill>
                  <a:latin typeface="Pyidaungsu" panose="020B0502040204020203" pitchFamily="34" charset="0"/>
                  <a:cs typeface="Pyidaungsu" panose="020B0502040204020203" pitchFamily="34" charset="0"/>
                </a:rPr>
                <a:t>တန်ခိုးအာဏာ</a:t>
              </a:r>
              <a:endParaRPr lang="en-US" altLang="en-US" sz="1600" dirty="0">
                <a:solidFill>
                  <a:srgbClr val="CCECFF"/>
                </a:solidFill>
                <a:latin typeface="Pyidaungsu" panose="020B0502040204020203" pitchFamily="34" charset="0"/>
                <a:cs typeface="Pyidaungsu" panose="020B0502040204020203" pitchFamily="34" charset="0"/>
              </a:endParaRPr>
            </a:p>
          </p:txBody>
        </p:sp>
        <p:sp>
          <p:nvSpPr>
            <p:cNvPr id="149551" name="Text Box 123">
              <a:extLst>
                <a:ext uri="{FF2B5EF4-FFF2-40B4-BE49-F238E27FC236}">
                  <a16:creationId xmlns:a16="http://schemas.microsoft.com/office/drawing/2014/main" id="{E5BCBB4E-09DE-6085-0463-3B5F7D9A429E}"/>
                </a:ext>
              </a:extLst>
            </p:cNvPr>
            <p:cNvSpPr txBox="1">
              <a:spLocks noChangeArrowheads="1"/>
            </p:cNvSpPr>
            <p:nvPr/>
          </p:nvSpPr>
          <p:spPr bwMode="auto">
            <a:xfrm>
              <a:off x="4269" y="4425"/>
              <a:ext cx="902" cy="23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800" dirty="0" err="1">
                  <a:solidFill>
                    <a:srgbClr val="FFFF00"/>
                  </a:solidFill>
                  <a:latin typeface="Pyidaungsu" panose="020B0502040204020203" pitchFamily="34" charset="0"/>
                  <a:cs typeface="Pyidaungsu" panose="020B0502040204020203" pitchFamily="34" charset="0"/>
                </a:rPr>
                <a:t>အငယ</a:t>
              </a:r>
              <a:r>
                <a:rPr lang="en-US" altLang="en-US" sz="1800" dirty="0">
                  <a:solidFill>
                    <a:srgbClr val="FFFF00"/>
                  </a:solidFill>
                  <a:latin typeface="Pyidaungsu" panose="020B0502040204020203" pitchFamily="34" charset="0"/>
                  <a:cs typeface="Pyidaungsu" panose="020B0502040204020203" pitchFamily="34" charset="0"/>
                </a:rPr>
                <a:t>် ၄၊ ၁၁</a:t>
              </a:r>
            </a:p>
          </p:txBody>
        </p:sp>
      </p:grpSp>
      <p:sp>
        <p:nvSpPr>
          <p:cNvPr id="1089661" name="Text Box 125">
            <a:extLst>
              <a:ext uri="{FF2B5EF4-FFF2-40B4-BE49-F238E27FC236}">
                <a16:creationId xmlns:a16="http://schemas.microsoft.com/office/drawing/2014/main" id="{9C71F6AF-2592-21F9-5722-765529AB9F69}"/>
              </a:ext>
            </a:extLst>
          </p:cNvPr>
          <p:cNvSpPr txBox="1">
            <a:spLocks noChangeArrowheads="1"/>
          </p:cNvSpPr>
          <p:nvPr/>
        </p:nvSpPr>
        <p:spPr bwMode="auto">
          <a:xfrm>
            <a:off x="1773238" y="7353300"/>
            <a:ext cx="6926262" cy="461622"/>
          </a:xfrm>
          <a:prstGeom prst="rect">
            <a:avLst/>
          </a:prstGeom>
          <a:noFill/>
          <a:ln>
            <a:noFill/>
          </a:ln>
          <a:effectLst>
            <a:outerShdw dist="45791" dir="2021404"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400" dirty="0" err="1">
                <a:solidFill>
                  <a:schemeClr val="bg1"/>
                </a:solidFill>
                <a:latin typeface="Pyidaungsu" panose="020B0502040204020203" pitchFamily="34" charset="0"/>
                <a:cs typeface="Pyidaungsu" panose="020B0502040204020203" pitchFamily="34" charset="0"/>
              </a:rPr>
              <a:t>အခြားသူများမ</a:t>
            </a:r>
            <a:r>
              <a:rPr lang="en-US" altLang="en-US" sz="2400" dirty="0">
                <a:solidFill>
                  <a:schemeClr val="bg1"/>
                </a:solidFill>
                <a:latin typeface="Pyidaungsu" panose="020B0502040204020203" pitchFamily="34" charset="0"/>
                <a:cs typeface="Pyidaungsu" panose="020B0502040204020203" pitchFamily="34" charset="0"/>
              </a:rPr>
              <a:t>ှ </a:t>
            </a:r>
            <a:r>
              <a:rPr lang="en-US" altLang="en-US" sz="2400" dirty="0" err="1">
                <a:solidFill>
                  <a:schemeClr val="bg1"/>
                </a:solidFill>
                <a:latin typeface="Pyidaungsu" panose="020B0502040204020203" pitchFamily="34" charset="0"/>
                <a:cs typeface="Pyidaungsu" panose="020B0502040204020203" pitchFamily="34" charset="0"/>
              </a:rPr>
              <a:t>ပေးပို့သောစာစောင်များ</a:t>
            </a:r>
            <a:endParaRPr lang="en-US" altLang="en-US" sz="2400" dirty="0">
              <a:solidFill>
                <a:schemeClr val="bg1"/>
              </a:solidFill>
              <a:latin typeface="Pyidaungsu" panose="020B0502040204020203" pitchFamily="34" charset="0"/>
              <a:cs typeface="Pyidaungsu" panose="020B0502040204020203" pitchFamily="34" charset="0"/>
            </a:endParaRPr>
          </a:p>
        </p:txBody>
      </p:sp>
      <p:sp>
        <p:nvSpPr>
          <p:cNvPr id="149544" name="Text Box 140">
            <a:extLst>
              <a:ext uri="{FF2B5EF4-FFF2-40B4-BE49-F238E27FC236}">
                <a16:creationId xmlns:a16="http://schemas.microsoft.com/office/drawing/2014/main" id="{F247F74A-387C-017F-182B-B2A4CBF0F907}"/>
              </a:ext>
            </a:extLst>
          </p:cNvPr>
          <p:cNvSpPr txBox="1">
            <a:spLocks noChangeArrowheads="1"/>
          </p:cNvSpPr>
          <p:nvPr/>
        </p:nvSpPr>
        <p:spPr bwMode="auto">
          <a:xfrm>
            <a:off x="8821738" y="7399338"/>
            <a:ext cx="184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000">
              <a:solidFill>
                <a:srgbClr val="FFFFFF"/>
              </a:solidFill>
            </a:endParaRPr>
          </a:p>
        </p:txBody>
      </p:sp>
      <p:sp>
        <p:nvSpPr>
          <p:cNvPr id="149545" name="Text Box 141">
            <a:extLst>
              <a:ext uri="{FF2B5EF4-FFF2-40B4-BE49-F238E27FC236}">
                <a16:creationId xmlns:a16="http://schemas.microsoft.com/office/drawing/2014/main" id="{C36438F2-A52E-40A1-C0E3-62258795E2B3}"/>
              </a:ext>
            </a:extLst>
          </p:cNvPr>
          <p:cNvSpPr txBox="1">
            <a:spLocks noChangeArrowheads="1"/>
          </p:cNvSpPr>
          <p:nvPr/>
        </p:nvSpPr>
        <p:spPr bwMode="auto">
          <a:xfrm>
            <a:off x="9472613" y="70739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149546" name="Text Box 142">
            <a:extLst>
              <a:ext uri="{FF2B5EF4-FFF2-40B4-BE49-F238E27FC236}">
                <a16:creationId xmlns:a16="http://schemas.microsoft.com/office/drawing/2014/main" id="{94833A61-609E-4AE1-90F1-F71E85959C11}"/>
              </a:ext>
            </a:extLst>
          </p:cNvPr>
          <p:cNvSpPr txBox="1">
            <a:spLocks noChangeArrowheads="1"/>
          </p:cNvSpPr>
          <p:nvPr/>
        </p:nvSpPr>
        <p:spPr bwMode="auto">
          <a:xfrm>
            <a:off x="9188450" y="7402513"/>
            <a:ext cx="3000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65</a:t>
            </a:r>
          </a:p>
        </p:txBody>
      </p:sp>
      <p:sp>
        <p:nvSpPr>
          <p:cNvPr id="149547" name="Text Box 143">
            <a:extLst>
              <a:ext uri="{FF2B5EF4-FFF2-40B4-BE49-F238E27FC236}">
                <a16:creationId xmlns:a16="http://schemas.microsoft.com/office/drawing/2014/main" id="{6C6C7DAF-EF75-4895-FF78-34ACF3CFDE81}"/>
              </a:ext>
            </a:extLst>
          </p:cNvPr>
          <p:cNvSpPr txBox="1">
            <a:spLocks noChangeArrowheads="1"/>
          </p:cNvSpPr>
          <p:nvPr/>
        </p:nvSpPr>
        <p:spPr bwMode="auto">
          <a:xfrm>
            <a:off x="9632950" y="7345363"/>
            <a:ext cx="265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rPr>
              <a:t>8</a:t>
            </a:r>
          </a:p>
        </p:txBody>
      </p:sp>
    </p:spTree>
    <p:extLst>
      <p:ext uri="{BB962C8B-B14F-4D97-AF65-F5344CB8AC3E}">
        <p14:creationId xmlns:p14="http://schemas.microsoft.com/office/powerpoint/2010/main" val="1636420468"/>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1089661"/>
                                        </p:tgtEl>
                                        <p:attrNameLst>
                                          <p:attrName>style.visibility</p:attrName>
                                        </p:attrNameLst>
                                      </p:cBhvr>
                                      <p:to>
                                        <p:strVal val="visible"/>
                                      </p:to>
                                    </p:set>
                                    <p:anim calcmode="lin" valueType="num">
                                      <p:cBhvr>
                                        <p:cTn id="7" dur="500" fill="hold"/>
                                        <p:tgtEl>
                                          <p:spTgt spid="1089661"/>
                                        </p:tgtEl>
                                        <p:attrNameLst>
                                          <p:attrName>ppt_w</p:attrName>
                                        </p:attrNameLst>
                                      </p:cBhvr>
                                      <p:tavLst>
                                        <p:tav tm="0">
                                          <p:val>
                                            <p:fltVal val="0"/>
                                          </p:val>
                                        </p:tav>
                                        <p:tav tm="100000">
                                          <p:val>
                                            <p:strVal val="#ppt_w"/>
                                          </p:val>
                                        </p:tav>
                                      </p:tavLst>
                                    </p:anim>
                                    <p:anim calcmode="lin" valueType="num">
                                      <p:cBhvr>
                                        <p:cTn id="8" dur="500" fill="hold"/>
                                        <p:tgtEl>
                                          <p:spTgt spid="1089661"/>
                                        </p:tgtEl>
                                        <p:attrNameLst>
                                          <p:attrName>ppt_h</p:attrName>
                                        </p:attrNameLst>
                                      </p:cBhvr>
                                      <p:tavLst>
                                        <p:tav tm="0">
                                          <p:val>
                                            <p:fltVal val="0"/>
                                          </p:val>
                                        </p:tav>
                                        <p:tav tm="100000">
                                          <p:val>
                                            <p:strVal val="#ppt_h"/>
                                          </p:val>
                                        </p:tav>
                                      </p:tavLst>
                                    </p:anim>
                                    <p:anim calcmode="lin" valueType="num">
                                      <p:cBhvr>
                                        <p:cTn id="9" dur="500" fill="hold"/>
                                        <p:tgtEl>
                                          <p:spTgt spid="1089661"/>
                                        </p:tgtEl>
                                        <p:attrNameLst>
                                          <p:attrName>ppt_x</p:attrName>
                                        </p:attrNameLst>
                                      </p:cBhvr>
                                      <p:tavLst>
                                        <p:tav tm="0">
                                          <p:val>
                                            <p:fltVal val="0.5"/>
                                          </p:val>
                                        </p:tav>
                                        <p:tav tm="100000">
                                          <p:val>
                                            <p:strVal val="#ppt_x"/>
                                          </p:val>
                                        </p:tav>
                                      </p:tavLst>
                                    </p:anim>
                                    <p:anim calcmode="lin" valueType="num">
                                      <p:cBhvr>
                                        <p:cTn id="10" dur="500" fill="hold"/>
                                        <p:tgtEl>
                                          <p:spTgt spid="108966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9661"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48">
            <a:extLst>
              <a:ext uri="{FF2B5EF4-FFF2-40B4-BE49-F238E27FC236}">
                <a16:creationId xmlns:a16="http://schemas.microsoft.com/office/drawing/2014/main" id="{D9F8847F-5489-85B3-8B81-5AB417CBD47B}"/>
              </a:ext>
            </a:extLst>
          </p:cNvPr>
          <p:cNvGrpSpPr>
            <a:grpSpLocks/>
          </p:cNvGrpSpPr>
          <p:nvPr/>
        </p:nvGrpSpPr>
        <p:grpSpPr bwMode="auto">
          <a:xfrm>
            <a:off x="0" y="-15875"/>
            <a:ext cx="10058400" cy="7786688"/>
            <a:chOff x="223" y="-10"/>
            <a:chExt cx="5832" cy="4905"/>
          </a:xfrm>
        </p:grpSpPr>
        <p:pic>
          <p:nvPicPr>
            <p:cNvPr id="9" name="Picture 2">
              <a:extLst>
                <a:ext uri="{FF2B5EF4-FFF2-40B4-BE49-F238E27FC236}">
                  <a16:creationId xmlns:a16="http://schemas.microsoft.com/office/drawing/2014/main" id="{D88F87E0-C6AF-86D4-4C73-7324438421C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3" y="-10"/>
              <a:ext cx="5833" cy="49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0" name="Rectangle 3">
              <a:extLst>
                <a:ext uri="{FF2B5EF4-FFF2-40B4-BE49-F238E27FC236}">
                  <a16:creationId xmlns:a16="http://schemas.microsoft.com/office/drawing/2014/main" id="{5937CA24-56AA-AB10-15CF-5F264F501193}"/>
                </a:ext>
              </a:extLst>
            </p:cNvPr>
            <p:cNvSpPr>
              <a:spLocks noChangeArrowheads="1"/>
            </p:cNvSpPr>
            <p:nvPr/>
          </p:nvSpPr>
          <p:spPr bwMode="auto">
            <a:xfrm>
              <a:off x="541" y="1974"/>
              <a:ext cx="369" cy="339"/>
            </a:xfrm>
            <a:prstGeom prst="rect">
              <a:avLst/>
            </a:prstGeom>
            <a:solidFill>
              <a:srgbClr val="3973D6"/>
            </a:solidFill>
            <a:ln w="9525">
              <a:noFill/>
              <a:round/>
              <a:headEnd/>
              <a:tailEnd/>
            </a:ln>
          </p:spPr>
          <p:txBody>
            <a:bodyPr wrap="none" anchor="ctr"/>
            <a:lstStyle/>
            <a:p>
              <a:pPr>
                <a:defRPr/>
              </a:pPr>
              <a:endParaRPr lang="en-US">
                <a:effectLst>
                  <a:outerShdw blurRad="50800" dist="63500" dir="2700000" algn="tl" rotWithShape="0">
                    <a:srgbClr val="000000"/>
                  </a:outerShdw>
                </a:effectLst>
              </a:endParaRPr>
            </a:p>
          </p:txBody>
        </p:sp>
      </p:grpSp>
      <p:sp>
        <p:nvSpPr>
          <p:cNvPr id="153602" name="Text Box 4">
            <a:extLst>
              <a:ext uri="{FF2B5EF4-FFF2-40B4-BE49-F238E27FC236}">
                <a16:creationId xmlns:a16="http://schemas.microsoft.com/office/drawing/2014/main" id="{F28B1B66-DB6B-3278-1ABC-8F10BEB39504}"/>
              </a:ext>
            </a:extLst>
          </p:cNvPr>
          <p:cNvSpPr txBox="1">
            <a:spLocks noChangeArrowheads="1"/>
          </p:cNvSpPr>
          <p:nvPr/>
        </p:nvSpPr>
        <p:spPr bwMode="auto">
          <a:xfrm>
            <a:off x="9693275" y="-58738"/>
            <a:ext cx="185738"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88" tIns="45693" rIns="91388" bIns="45693"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500" b="0">
                <a:solidFill>
                  <a:schemeClr val="bg1"/>
                </a:solidFill>
              </a:rPr>
              <a:t> </a:t>
            </a:r>
          </a:p>
        </p:txBody>
      </p:sp>
      <p:sp>
        <p:nvSpPr>
          <p:cNvPr id="1373191" name="Text Box 7">
            <a:extLst>
              <a:ext uri="{FF2B5EF4-FFF2-40B4-BE49-F238E27FC236}">
                <a16:creationId xmlns:a16="http://schemas.microsoft.com/office/drawing/2014/main" id="{DB7C5930-0F35-04B2-E762-3A2C92777BE1}"/>
              </a:ext>
            </a:extLst>
          </p:cNvPr>
          <p:cNvSpPr txBox="1">
            <a:spLocks noChangeArrowheads="1"/>
          </p:cNvSpPr>
          <p:nvPr/>
        </p:nvSpPr>
        <p:spPr bwMode="auto">
          <a:xfrm>
            <a:off x="7729538" y="3009900"/>
            <a:ext cx="1836737" cy="40005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1388" tIns="45693" rIns="91388" bIns="45693">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err="1">
                <a:solidFill>
                  <a:schemeClr val="bg1"/>
                </a:solidFill>
                <a:latin typeface="Pyidaungsu" panose="020B0502040204020203" pitchFamily="34" charset="0"/>
                <a:cs typeface="Pyidaungsu" panose="020B0502040204020203" pitchFamily="34" charset="0"/>
              </a:rPr>
              <a:t>ဂလာတိ</a:t>
            </a:r>
            <a:endParaRPr lang="en-US" altLang="en-US" sz="2000" dirty="0">
              <a:solidFill>
                <a:schemeClr val="bg1"/>
              </a:solidFill>
              <a:latin typeface="Pyidaungsu" panose="020B0502040204020203" pitchFamily="34" charset="0"/>
              <a:cs typeface="Pyidaungsu" panose="020B0502040204020203" pitchFamily="34" charset="0"/>
            </a:endParaRPr>
          </a:p>
        </p:txBody>
      </p:sp>
      <p:sp>
        <p:nvSpPr>
          <p:cNvPr id="1373193" name="Text Box 9">
            <a:extLst>
              <a:ext uri="{FF2B5EF4-FFF2-40B4-BE49-F238E27FC236}">
                <a16:creationId xmlns:a16="http://schemas.microsoft.com/office/drawing/2014/main" id="{8F363810-D9E7-FCB3-B8A6-99BD75CCA5E9}"/>
              </a:ext>
            </a:extLst>
          </p:cNvPr>
          <p:cNvSpPr txBox="1">
            <a:spLocks noChangeArrowheads="1"/>
          </p:cNvSpPr>
          <p:nvPr/>
        </p:nvSpPr>
        <p:spPr bwMode="auto">
          <a:xfrm>
            <a:off x="1717675" y="282575"/>
            <a:ext cx="1806575" cy="3730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1388" tIns="45693" rIns="91388" bIns="45693">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chemeClr val="bg1"/>
              </a:solidFill>
            </a:endParaRPr>
          </a:p>
        </p:txBody>
      </p:sp>
      <p:sp>
        <p:nvSpPr>
          <p:cNvPr id="1373195" name="Text Box 11">
            <a:extLst>
              <a:ext uri="{FF2B5EF4-FFF2-40B4-BE49-F238E27FC236}">
                <a16:creationId xmlns:a16="http://schemas.microsoft.com/office/drawing/2014/main" id="{2D9A8A51-B5B0-6B5B-0CC4-1D856DB16047}"/>
              </a:ext>
            </a:extLst>
          </p:cNvPr>
          <p:cNvSpPr txBox="1">
            <a:spLocks noChangeArrowheads="1"/>
          </p:cNvSpPr>
          <p:nvPr/>
        </p:nvSpPr>
        <p:spPr bwMode="auto">
          <a:xfrm>
            <a:off x="3438787" y="2179725"/>
            <a:ext cx="1350962" cy="1569606"/>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1388" tIns="45693" rIns="91388" bIns="45693">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chemeClr val="bg1"/>
                </a:solidFill>
                <a:latin typeface="Pyidaungsu" panose="020B0502040204020203" pitchFamily="34" charset="0"/>
                <a:cs typeface="Pyidaungsu" panose="020B0502040204020203" pitchFamily="34" charset="0"/>
              </a:rPr>
              <a:t>ရောမ</a:t>
            </a:r>
            <a:endParaRPr lang="en-US" altLang="en-US" sz="2400" dirty="0">
              <a:solidFill>
                <a:schemeClr val="bg1"/>
              </a:solidFill>
              <a:latin typeface="Pyidaungsu" panose="020B0502040204020203" pitchFamily="34" charset="0"/>
              <a:cs typeface="Pyidaungsu" panose="020B0502040204020203" pitchFamily="34" charset="0"/>
            </a:endParaRPr>
          </a:p>
          <a:p>
            <a:pPr>
              <a:spcBef>
                <a:spcPct val="50000"/>
              </a:spcBef>
            </a:pPr>
            <a:r>
              <a:rPr lang="en-US" altLang="en-US" sz="2400" dirty="0">
                <a:solidFill>
                  <a:schemeClr val="bg1"/>
                </a:solidFill>
                <a:latin typeface="Pyidaungsu" panose="020B0502040204020203" pitchFamily="34" charset="0"/>
                <a:cs typeface="Pyidaungsu" panose="020B0502040204020203" pitchFamily="34" charset="0"/>
              </a:rPr>
              <a:t>၁သက်</a:t>
            </a:r>
          </a:p>
          <a:p>
            <a:pPr>
              <a:spcBef>
                <a:spcPct val="50000"/>
              </a:spcBef>
            </a:pPr>
            <a:r>
              <a:rPr lang="en-US" altLang="en-US" sz="2400" dirty="0">
                <a:solidFill>
                  <a:schemeClr val="bg1"/>
                </a:solidFill>
                <a:latin typeface="Pyidaungsu" panose="020B0502040204020203" pitchFamily="34" charset="0"/>
                <a:cs typeface="Pyidaungsu" panose="020B0502040204020203" pitchFamily="34" charset="0"/>
              </a:rPr>
              <a:t>၂သက်</a:t>
            </a:r>
          </a:p>
        </p:txBody>
      </p:sp>
      <p:sp>
        <p:nvSpPr>
          <p:cNvPr id="1373197" name="Text Box 13">
            <a:extLst>
              <a:ext uri="{FF2B5EF4-FFF2-40B4-BE49-F238E27FC236}">
                <a16:creationId xmlns:a16="http://schemas.microsoft.com/office/drawing/2014/main" id="{95BCBDC8-2B04-5493-70A6-54159F05A2CB}"/>
              </a:ext>
            </a:extLst>
          </p:cNvPr>
          <p:cNvSpPr txBox="1">
            <a:spLocks noChangeArrowheads="1"/>
          </p:cNvSpPr>
          <p:nvPr/>
        </p:nvSpPr>
        <p:spPr bwMode="auto">
          <a:xfrm>
            <a:off x="263525" y="1290638"/>
            <a:ext cx="1719263" cy="584200"/>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1388" tIns="45693" rIns="91388" bIns="45693">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a:solidFill>
                  <a:schemeClr val="bg1"/>
                </a:solidFill>
              </a:rPr>
              <a:t>a[jAJ</a:t>
            </a:r>
          </a:p>
        </p:txBody>
      </p:sp>
      <p:sp>
        <p:nvSpPr>
          <p:cNvPr id="1373198" name="Text Box 14">
            <a:extLst>
              <a:ext uri="{FF2B5EF4-FFF2-40B4-BE49-F238E27FC236}">
                <a16:creationId xmlns:a16="http://schemas.microsoft.com/office/drawing/2014/main" id="{0EEF72E9-BDF6-40A2-3C40-D6D6DC0723F9}"/>
              </a:ext>
            </a:extLst>
          </p:cNvPr>
          <p:cNvSpPr txBox="1">
            <a:spLocks noChangeArrowheads="1"/>
          </p:cNvSpPr>
          <p:nvPr/>
        </p:nvSpPr>
        <p:spPr bwMode="auto">
          <a:xfrm>
            <a:off x="6962775" y="5122863"/>
            <a:ext cx="1254125" cy="861720"/>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1388" tIns="45693" rIns="91388" bIns="45693">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err="1">
                <a:solidFill>
                  <a:schemeClr val="bg1"/>
                </a:solidFill>
                <a:latin typeface="Pyidaungsu" panose="020B0502040204020203" pitchFamily="34" charset="0"/>
                <a:cs typeface="Pyidaungsu" panose="020B0502040204020203" pitchFamily="34" charset="0"/>
              </a:rPr>
              <a:t>ယာကုပ</a:t>
            </a:r>
            <a:r>
              <a:rPr lang="en-US" altLang="en-US" sz="2000" dirty="0">
                <a:solidFill>
                  <a:schemeClr val="bg1"/>
                </a:solidFill>
                <a:latin typeface="Pyidaungsu" panose="020B0502040204020203" pitchFamily="34" charset="0"/>
                <a:cs typeface="Pyidaungsu" panose="020B0502040204020203" pitchFamily="34" charset="0"/>
              </a:rPr>
              <a:t>်</a:t>
            </a:r>
          </a:p>
          <a:p>
            <a:pPr>
              <a:spcBef>
                <a:spcPct val="50000"/>
              </a:spcBef>
            </a:pPr>
            <a:r>
              <a:rPr lang="en-US" altLang="en-US" sz="2000" dirty="0" err="1">
                <a:solidFill>
                  <a:schemeClr val="bg1"/>
                </a:solidFill>
                <a:latin typeface="Pyidaungsu" panose="020B0502040204020203" pitchFamily="34" charset="0"/>
                <a:cs typeface="Pyidaungsu" panose="020B0502040204020203" pitchFamily="34" charset="0"/>
              </a:rPr>
              <a:t>ယုဒ</a:t>
            </a:r>
            <a:endParaRPr lang="en-US" altLang="en-US" sz="2400" dirty="0">
              <a:solidFill>
                <a:schemeClr val="bg1"/>
              </a:solidFill>
              <a:latin typeface="Pyidaungsu" panose="020B0502040204020203" pitchFamily="34" charset="0"/>
              <a:cs typeface="Pyidaungsu" panose="020B0502040204020203" pitchFamily="34" charset="0"/>
            </a:endParaRPr>
          </a:p>
        </p:txBody>
      </p:sp>
      <p:sp>
        <p:nvSpPr>
          <p:cNvPr id="1373200" name="Text Box 16">
            <a:extLst>
              <a:ext uri="{FF2B5EF4-FFF2-40B4-BE49-F238E27FC236}">
                <a16:creationId xmlns:a16="http://schemas.microsoft.com/office/drawing/2014/main" id="{8DD5B6EA-A233-B46F-20D8-5BBC370E6C31}"/>
              </a:ext>
            </a:extLst>
          </p:cNvPr>
          <p:cNvSpPr txBox="1">
            <a:spLocks noChangeArrowheads="1"/>
          </p:cNvSpPr>
          <p:nvPr/>
        </p:nvSpPr>
        <p:spPr bwMode="auto">
          <a:xfrm>
            <a:off x="5062309" y="1807010"/>
            <a:ext cx="1250950" cy="2246714"/>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1388" tIns="45693" rIns="91388" bIns="45693">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my-MM" altLang="en-US" sz="2000" dirty="0">
                <a:solidFill>
                  <a:schemeClr val="bg1"/>
                </a:solidFill>
                <a:latin typeface="Pyidaungsu" panose="020B0502040204020203" pitchFamily="34" charset="0"/>
                <a:cs typeface="Pyidaungsu" panose="020B0502040204020203" pitchFamily="34" charset="0"/>
              </a:rPr>
              <a:t>၁ ကော</a:t>
            </a:r>
          </a:p>
          <a:p>
            <a:pPr>
              <a:spcBef>
                <a:spcPct val="50000"/>
              </a:spcBef>
            </a:pPr>
            <a:r>
              <a:rPr lang="my-MM" altLang="en-US" sz="2000" dirty="0">
                <a:solidFill>
                  <a:schemeClr val="bg1"/>
                </a:solidFill>
                <a:latin typeface="Pyidaungsu" panose="020B0502040204020203" pitchFamily="34" charset="0"/>
                <a:cs typeface="Pyidaungsu" panose="020B0502040204020203" pitchFamily="34" charset="0"/>
              </a:rPr>
              <a:t>တိတု</a:t>
            </a:r>
          </a:p>
          <a:p>
            <a:pPr>
              <a:spcBef>
                <a:spcPct val="50000"/>
              </a:spcBef>
            </a:pPr>
            <a:r>
              <a:rPr lang="my-MM" altLang="en-US" sz="2000" dirty="0">
                <a:solidFill>
                  <a:schemeClr val="bg1"/>
                </a:solidFill>
                <a:latin typeface="Pyidaungsu" panose="020B0502040204020203" pitchFamily="34" charset="0"/>
                <a:cs typeface="Pyidaungsu" panose="020B0502040204020203" pitchFamily="34" charset="0"/>
              </a:rPr>
              <a:t>၁ ယော</a:t>
            </a:r>
          </a:p>
          <a:p>
            <a:pPr>
              <a:spcBef>
                <a:spcPct val="50000"/>
              </a:spcBef>
            </a:pPr>
            <a:r>
              <a:rPr lang="my-MM" altLang="en-US" sz="2000" dirty="0">
                <a:solidFill>
                  <a:schemeClr val="bg1"/>
                </a:solidFill>
                <a:latin typeface="Pyidaungsu" panose="020B0502040204020203" pitchFamily="34" charset="0"/>
                <a:cs typeface="Pyidaungsu" panose="020B0502040204020203" pitchFamily="34" charset="0"/>
              </a:rPr>
              <a:t>၂ ယော</a:t>
            </a:r>
          </a:p>
          <a:p>
            <a:pPr>
              <a:spcBef>
                <a:spcPct val="50000"/>
              </a:spcBef>
            </a:pPr>
            <a:r>
              <a:rPr lang="my-MM" altLang="en-US" sz="2000" dirty="0">
                <a:solidFill>
                  <a:schemeClr val="bg1"/>
                </a:solidFill>
                <a:latin typeface="Pyidaungsu" panose="020B0502040204020203" pitchFamily="34" charset="0"/>
                <a:cs typeface="Pyidaungsu" panose="020B0502040204020203" pitchFamily="34" charset="0"/>
              </a:rPr>
              <a:t>၃ ယော</a:t>
            </a:r>
          </a:p>
        </p:txBody>
      </p:sp>
      <p:sp>
        <p:nvSpPr>
          <p:cNvPr id="1373202" name="Text Box 18">
            <a:extLst>
              <a:ext uri="{FF2B5EF4-FFF2-40B4-BE49-F238E27FC236}">
                <a16:creationId xmlns:a16="http://schemas.microsoft.com/office/drawing/2014/main" id="{01E7CBF4-EF66-2A6C-276F-C4C25B0E882A}"/>
              </a:ext>
            </a:extLst>
          </p:cNvPr>
          <p:cNvSpPr txBox="1">
            <a:spLocks noChangeArrowheads="1"/>
          </p:cNvSpPr>
          <p:nvPr/>
        </p:nvSpPr>
        <p:spPr bwMode="auto">
          <a:xfrm>
            <a:off x="5230813" y="2890838"/>
            <a:ext cx="1250950" cy="407987"/>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1388" tIns="45693" rIns="91388" bIns="45693">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2000">
              <a:solidFill>
                <a:schemeClr val="bg1"/>
              </a:solidFill>
            </a:endParaRPr>
          </a:p>
        </p:txBody>
      </p:sp>
      <p:grpSp>
        <p:nvGrpSpPr>
          <p:cNvPr id="3" name="Group 19">
            <a:extLst>
              <a:ext uri="{FF2B5EF4-FFF2-40B4-BE49-F238E27FC236}">
                <a16:creationId xmlns:a16="http://schemas.microsoft.com/office/drawing/2014/main" id="{C6D3CB6A-5FFA-103C-DFFA-ACC123F2A767}"/>
              </a:ext>
            </a:extLst>
          </p:cNvPr>
          <p:cNvGrpSpPr>
            <a:grpSpLocks/>
          </p:cNvGrpSpPr>
          <p:nvPr/>
        </p:nvGrpSpPr>
        <p:grpSpPr bwMode="auto">
          <a:xfrm>
            <a:off x="5083175" y="1122363"/>
            <a:ext cx="2795588" cy="1422066"/>
            <a:chOff x="2911" y="624"/>
            <a:chExt cx="1601" cy="789"/>
          </a:xfrm>
        </p:grpSpPr>
        <p:sp>
          <p:nvSpPr>
            <p:cNvPr id="153633" name="Oval 20">
              <a:extLst>
                <a:ext uri="{FF2B5EF4-FFF2-40B4-BE49-F238E27FC236}">
                  <a16:creationId xmlns:a16="http://schemas.microsoft.com/office/drawing/2014/main" id="{0E900388-1103-EDC4-9339-F59F6A84791D}"/>
                </a:ext>
              </a:extLst>
            </p:cNvPr>
            <p:cNvSpPr>
              <a:spLocks noChangeArrowheads="1"/>
            </p:cNvSpPr>
            <p:nvPr/>
          </p:nvSpPr>
          <p:spPr bwMode="auto">
            <a:xfrm>
              <a:off x="3458" y="1173"/>
              <a:ext cx="220" cy="240"/>
            </a:xfrm>
            <a:prstGeom prst="ellipse">
              <a:avLst/>
            </a:prstGeom>
            <a:solidFill>
              <a:schemeClr val="hlink"/>
            </a:solidFill>
            <a:ln w="38100">
              <a:solidFill>
                <a:schemeClr val="bg1"/>
              </a:solidFill>
              <a:round/>
              <a:headEnd/>
              <a:tailEnd/>
            </a:ln>
            <a:effectLst>
              <a:outerShdw dist="89803" dir="2700000" algn="ctr" rotWithShape="0">
                <a:schemeClr val="tx1"/>
              </a:outerShdw>
            </a:effectLst>
          </p:spPr>
          <p:txBody>
            <a:bodyPr wrap="square" lIns="91429" tIns="45715" rIns="91429" bIns="45715">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53634" name="Text Box 21">
              <a:extLst>
                <a:ext uri="{FF2B5EF4-FFF2-40B4-BE49-F238E27FC236}">
                  <a16:creationId xmlns:a16="http://schemas.microsoft.com/office/drawing/2014/main" id="{5A7FCDA0-E530-CEAF-7B10-6446641104DD}"/>
                </a:ext>
              </a:extLst>
            </p:cNvPr>
            <p:cNvSpPr txBox="1">
              <a:spLocks noChangeArrowheads="1"/>
            </p:cNvSpPr>
            <p:nvPr/>
          </p:nvSpPr>
          <p:spPr bwMode="auto">
            <a:xfrm>
              <a:off x="2911" y="624"/>
              <a:ext cx="1601" cy="256"/>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5" rIns="91429" bIns="45715">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i="1" dirty="0" err="1">
                  <a:solidFill>
                    <a:schemeClr val="bg1"/>
                  </a:solidFill>
                  <a:latin typeface="Pyidaungsu" panose="020B0502040204020203" pitchFamily="34" charset="0"/>
                  <a:cs typeface="Pyidaungsu" panose="020B0502040204020203" pitchFamily="34" charset="0"/>
                </a:rPr>
                <a:t>ဧဖက</a:t>
              </a:r>
              <a:r>
                <a:rPr lang="en-US" altLang="en-US" sz="2400" i="1" dirty="0">
                  <a:solidFill>
                    <a:schemeClr val="bg1"/>
                  </a:solidFill>
                  <a:latin typeface="Pyidaungsu" panose="020B0502040204020203" pitchFamily="34" charset="0"/>
                  <a:cs typeface="Pyidaungsu" panose="020B0502040204020203" pitchFamily="34" charset="0"/>
                </a:rPr>
                <a:t>်</a:t>
              </a:r>
            </a:p>
          </p:txBody>
        </p:sp>
      </p:grpSp>
      <p:sp>
        <p:nvSpPr>
          <p:cNvPr id="1373206" name="Text Box 22">
            <a:extLst>
              <a:ext uri="{FF2B5EF4-FFF2-40B4-BE49-F238E27FC236}">
                <a16:creationId xmlns:a16="http://schemas.microsoft.com/office/drawing/2014/main" id="{766C894C-2B28-68F0-AEAE-38A3FD768056}"/>
              </a:ext>
            </a:extLst>
          </p:cNvPr>
          <p:cNvSpPr txBox="1">
            <a:spLocks noChangeArrowheads="1"/>
          </p:cNvSpPr>
          <p:nvPr/>
        </p:nvSpPr>
        <p:spPr bwMode="auto">
          <a:xfrm>
            <a:off x="1864302" y="561621"/>
            <a:ext cx="1775836" cy="378559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lIns="91388" tIns="45693" rIns="91388" bIns="45693">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my-MM" altLang="en-US" sz="2400" dirty="0">
                <a:solidFill>
                  <a:schemeClr val="bg1"/>
                </a:solidFill>
                <a:latin typeface="Pyidaungsu" panose="020B0502040204020203" pitchFamily="34" charset="0"/>
                <a:cs typeface="Pyidaungsu" panose="020B0502040204020203" pitchFamily="34" charset="0"/>
              </a:rPr>
              <a:t>ဧဖက်</a:t>
            </a:r>
          </a:p>
          <a:p>
            <a:pPr>
              <a:spcBef>
                <a:spcPct val="50000"/>
              </a:spcBef>
            </a:pPr>
            <a:r>
              <a:rPr lang="my-MM" altLang="en-US" sz="2400" dirty="0">
                <a:solidFill>
                  <a:schemeClr val="bg1"/>
                </a:solidFill>
                <a:latin typeface="Pyidaungsu" panose="020B0502040204020203" pitchFamily="34" charset="0"/>
                <a:cs typeface="Pyidaungsu" panose="020B0502040204020203" pitchFamily="34" charset="0"/>
              </a:rPr>
              <a:t>ကောလောသဲ</a:t>
            </a:r>
          </a:p>
          <a:p>
            <a:pPr>
              <a:spcBef>
                <a:spcPct val="50000"/>
              </a:spcBef>
            </a:pPr>
            <a:r>
              <a:rPr lang="my-MM" altLang="en-US" sz="2400" dirty="0">
                <a:solidFill>
                  <a:schemeClr val="bg1"/>
                </a:solidFill>
                <a:latin typeface="Pyidaungsu" panose="020B0502040204020203" pitchFamily="34" charset="0"/>
                <a:cs typeface="Pyidaungsu" panose="020B0502040204020203" pitchFamily="34" charset="0"/>
              </a:rPr>
              <a:t>ဖိလိမုန်</a:t>
            </a:r>
          </a:p>
          <a:p>
            <a:pPr>
              <a:spcBef>
                <a:spcPct val="50000"/>
              </a:spcBef>
            </a:pPr>
            <a:r>
              <a:rPr lang="my-MM" altLang="en-US" sz="2400" dirty="0">
                <a:solidFill>
                  <a:schemeClr val="bg1"/>
                </a:solidFill>
                <a:latin typeface="Pyidaungsu" panose="020B0502040204020203" pitchFamily="34" charset="0"/>
                <a:cs typeface="Pyidaungsu" panose="020B0502040204020203" pitchFamily="34" charset="0"/>
              </a:rPr>
              <a:t>ဖိလိပ္ပိ</a:t>
            </a:r>
          </a:p>
          <a:p>
            <a:pPr>
              <a:spcBef>
                <a:spcPct val="50000"/>
              </a:spcBef>
            </a:pPr>
            <a:r>
              <a:rPr lang="my-MM" altLang="en-US" sz="2400" dirty="0">
                <a:solidFill>
                  <a:schemeClr val="bg1"/>
                </a:solidFill>
                <a:latin typeface="Pyidaungsu" panose="020B0502040204020203" pitchFamily="34" charset="0"/>
                <a:cs typeface="Pyidaungsu" panose="020B0502040204020203" pitchFamily="34" charset="0"/>
              </a:rPr>
              <a:t>၁ ပေ</a:t>
            </a:r>
          </a:p>
          <a:p>
            <a:pPr>
              <a:spcBef>
                <a:spcPct val="50000"/>
              </a:spcBef>
            </a:pPr>
            <a:r>
              <a:rPr lang="my-MM" altLang="en-US" sz="2400" dirty="0">
                <a:solidFill>
                  <a:schemeClr val="bg1"/>
                </a:solidFill>
                <a:latin typeface="Pyidaungsu" panose="020B0502040204020203" pitchFamily="34" charset="0"/>
                <a:cs typeface="Pyidaungsu" panose="020B0502040204020203" pitchFamily="34" charset="0"/>
              </a:rPr>
              <a:t>၂ ပေ</a:t>
            </a:r>
          </a:p>
          <a:p>
            <a:pPr>
              <a:spcBef>
                <a:spcPct val="50000"/>
              </a:spcBef>
            </a:pPr>
            <a:r>
              <a:rPr lang="my-MM" altLang="en-US" sz="2400" dirty="0">
                <a:solidFill>
                  <a:schemeClr val="bg1"/>
                </a:solidFill>
                <a:latin typeface="Pyidaungsu" panose="020B0502040204020203" pitchFamily="34" charset="0"/>
                <a:cs typeface="Pyidaungsu" panose="020B0502040204020203" pitchFamily="34" charset="0"/>
              </a:rPr>
              <a:t>၂ တ</a:t>
            </a:r>
            <a:r>
              <a:rPr lang="en-US" altLang="en-US" sz="2400" dirty="0">
                <a:solidFill>
                  <a:schemeClr val="bg1"/>
                </a:solidFill>
                <a:latin typeface="Pyidaungsu" panose="020B0502040204020203" pitchFamily="34" charset="0"/>
                <a:cs typeface="Pyidaungsu" panose="020B0502040204020203" pitchFamily="34" charset="0"/>
              </a:rPr>
              <a:t>ိ</a:t>
            </a:r>
          </a:p>
        </p:txBody>
      </p:sp>
      <p:sp>
        <p:nvSpPr>
          <p:cNvPr id="1373209" name="Text Box 25">
            <a:extLst>
              <a:ext uri="{FF2B5EF4-FFF2-40B4-BE49-F238E27FC236}">
                <a16:creationId xmlns:a16="http://schemas.microsoft.com/office/drawing/2014/main" id="{22D360A4-F07A-588C-1694-5C91B9FB5671}"/>
              </a:ext>
            </a:extLst>
          </p:cNvPr>
          <p:cNvSpPr txBox="1">
            <a:spLocks noChangeArrowheads="1"/>
          </p:cNvSpPr>
          <p:nvPr/>
        </p:nvSpPr>
        <p:spPr bwMode="auto">
          <a:xfrm>
            <a:off x="1797050" y="1400175"/>
            <a:ext cx="1646238" cy="37306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1388" tIns="45693" rIns="91388" bIns="45693">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chemeClr val="bg1"/>
              </a:solidFill>
            </a:endParaRPr>
          </a:p>
        </p:txBody>
      </p:sp>
      <p:sp>
        <p:nvSpPr>
          <p:cNvPr id="1373211" name="Text Box 27">
            <a:extLst>
              <a:ext uri="{FF2B5EF4-FFF2-40B4-BE49-F238E27FC236}">
                <a16:creationId xmlns:a16="http://schemas.microsoft.com/office/drawing/2014/main" id="{6E4B7244-A6A2-964D-3B57-3A0371782A5F}"/>
              </a:ext>
            </a:extLst>
          </p:cNvPr>
          <p:cNvSpPr txBox="1">
            <a:spLocks noChangeArrowheads="1"/>
          </p:cNvSpPr>
          <p:nvPr/>
        </p:nvSpPr>
        <p:spPr bwMode="auto">
          <a:xfrm>
            <a:off x="3738563" y="303213"/>
            <a:ext cx="1595437" cy="861720"/>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1388" tIns="45693" rIns="91388" bIns="45693">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a:solidFill>
                  <a:schemeClr val="bg1"/>
                </a:solidFill>
                <a:latin typeface="Pyidaungsu" panose="020B0502040204020203" pitchFamily="34" charset="0"/>
                <a:cs typeface="Pyidaungsu" panose="020B0502040204020203" pitchFamily="34" charset="0"/>
              </a:rPr>
              <a:t>၂ကော </a:t>
            </a:r>
          </a:p>
          <a:p>
            <a:pPr>
              <a:spcBef>
                <a:spcPct val="50000"/>
              </a:spcBef>
            </a:pPr>
            <a:r>
              <a:rPr lang="en-US" altLang="en-US" sz="2000" dirty="0">
                <a:solidFill>
                  <a:schemeClr val="bg1"/>
                </a:solidFill>
                <a:latin typeface="Pyidaungsu" panose="020B0502040204020203" pitchFamily="34" charset="0"/>
                <a:cs typeface="Pyidaungsu" panose="020B0502040204020203" pitchFamily="34" charset="0"/>
              </a:rPr>
              <a:t>၁တိ</a:t>
            </a:r>
          </a:p>
        </p:txBody>
      </p:sp>
      <p:grpSp>
        <p:nvGrpSpPr>
          <p:cNvPr id="4" name="Group 29">
            <a:extLst>
              <a:ext uri="{FF2B5EF4-FFF2-40B4-BE49-F238E27FC236}">
                <a16:creationId xmlns:a16="http://schemas.microsoft.com/office/drawing/2014/main" id="{C67D386F-D8CC-B889-14B1-C5A41FCA7D26}"/>
              </a:ext>
            </a:extLst>
          </p:cNvPr>
          <p:cNvGrpSpPr>
            <a:grpSpLocks/>
          </p:cNvGrpSpPr>
          <p:nvPr/>
        </p:nvGrpSpPr>
        <p:grpSpPr bwMode="auto">
          <a:xfrm>
            <a:off x="3009900" y="1295400"/>
            <a:ext cx="2493963" cy="1516025"/>
            <a:chOff x="1724" y="720"/>
            <a:chExt cx="1300" cy="843"/>
          </a:xfrm>
        </p:grpSpPr>
        <p:sp>
          <p:nvSpPr>
            <p:cNvPr id="153631" name="Oval 30">
              <a:extLst>
                <a:ext uri="{FF2B5EF4-FFF2-40B4-BE49-F238E27FC236}">
                  <a16:creationId xmlns:a16="http://schemas.microsoft.com/office/drawing/2014/main" id="{B6D5E625-9B86-9F80-C1EF-55E762E583D5}"/>
                </a:ext>
              </a:extLst>
            </p:cNvPr>
            <p:cNvSpPr>
              <a:spLocks noChangeArrowheads="1"/>
            </p:cNvSpPr>
            <p:nvPr/>
          </p:nvSpPr>
          <p:spPr bwMode="auto">
            <a:xfrm>
              <a:off x="2439" y="1368"/>
              <a:ext cx="151" cy="195"/>
            </a:xfrm>
            <a:prstGeom prst="ellipse">
              <a:avLst/>
            </a:prstGeom>
            <a:solidFill>
              <a:schemeClr val="hlink"/>
            </a:solidFill>
            <a:ln w="38100">
              <a:solidFill>
                <a:schemeClr val="bg1"/>
              </a:solidFill>
              <a:round/>
              <a:headEnd/>
              <a:tailEnd/>
            </a:ln>
            <a:effectLst>
              <a:outerShdw dist="89803" dir="2700000" algn="ctr" rotWithShape="0">
                <a:schemeClr val="tx1"/>
              </a:outerShdw>
            </a:effectLst>
          </p:spPr>
          <p:txBody>
            <a:bodyPr wrap="square" lIns="91429" tIns="45715" rIns="91429" bIns="45715">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53632" name="Text Box 31">
              <a:extLst>
                <a:ext uri="{FF2B5EF4-FFF2-40B4-BE49-F238E27FC236}">
                  <a16:creationId xmlns:a16="http://schemas.microsoft.com/office/drawing/2014/main" id="{3324F45D-117E-C677-ABD8-FA65554AEBF3}"/>
                </a:ext>
              </a:extLst>
            </p:cNvPr>
            <p:cNvSpPr txBox="1">
              <a:spLocks noChangeArrowheads="1"/>
            </p:cNvSpPr>
            <p:nvPr/>
          </p:nvSpPr>
          <p:spPr bwMode="auto">
            <a:xfrm>
              <a:off x="1724" y="720"/>
              <a:ext cx="1300" cy="25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5" rIns="91429" bIns="45715">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i="1" dirty="0" err="1">
                  <a:solidFill>
                    <a:schemeClr val="bg1"/>
                  </a:solidFill>
                  <a:latin typeface="Pyidaungsu" panose="020B0502040204020203" pitchFamily="34" charset="0"/>
                  <a:cs typeface="Pyidaungsu" panose="020B0502040204020203" pitchFamily="34" charset="0"/>
                </a:rPr>
                <a:t>ကောလောသဲ</a:t>
              </a:r>
              <a:endParaRPr lang="en-US" altLang="en-US" sz="2400" i="1" dirty="0">
                <a:solidFill>
                  <a:schemeClr val="bg1"/>
                </a:solidFill>
                <a:latin typeface="Pyidaungsu" panose="020B0502040204020203" pitchFamily="34" charset="0"/>
                <a:cs typeface="Pyidaungsu" panose="020B0502040204020203" pitchFamily="34" charset="0"/>
              </a:endParaRPr>
            </a:p>
          </p:txBody>
        </p:sp>
      </p:grpSp>
      <p:grpSp>
        <p:nvGrpSpPr>
          <p:cNvPr id="5" name="Group 32">
            <a:extLst>
              <a:ext uri="{FF2B5EF4-FFF2-40B4-BE49-F238E27FC236}">
                <a16:creationId xmlns:a16="http://schemas.microsoft.com/office/drawing/2014/main" id="{1F7E7382-519F-9E4C-0C3F-E393F8048825}"/>
              </a:ext>
            </a:extLst>
          </p:cNvPr>
          <p:cNvGrpSpPr>
            <a:grpSpLocks/>
          </p:cNvGrpSpPr>
          <p:nvPr/>
        </p:nvGrpSpPr>
        <p:grpSpPr bwMode="auto">
          <a:xfrm>
            <a:off x="6705600" y="4576760"/>
            <a:ext cx="3101975" cy="1063483"/>
            <a:chOff x="3840" y="2544"/>
            <a:chExt cx="1776" cy="590"/>
          </a:xfrm>
        </p:grpSpPr>
        <p:sp>
          <p:nvSpPr>
            <p:cNvPr id="153629" name="Oval 33">
              <a:extLst>
                <a:ext uri="{FF2B5EF4-FFF2-40B4-BE49-F238E27FC236}">
                  <a16:creationId xmlns:a16="http://schemas.microsoft.com/office/drawing/2014/main" id="{3BE74704-1080-7204-CECC-797CA84CA112}"/>
                </a:ext>
              </a:extLst>
            </p:cNvPr>
            <p:cNvSpPr>
              <a:spLocks noChangeArrowheads="1"/>
            </p:cNvSpPr>
            <p:nvPr/>
          </p:nvSpPr>
          <p:spPr bwMode="auto">
            <a:xfrm>
              <a:off x="4827" y="2913"/>
              <a:ext cx="230" cy="221"/>
            </a:xfrm>
            <a:prstGeom prst="ellipse">
              <a:avLst/>
            </a:prstGeom>
            <a:solidFill>
              <a:schemeClr val="hlink"/>
            </a:solidFill>
            <a:ln w="38100">
              <a:solidFill>
                <a:schemeClr val="bg1"/>
              </a:solidFill>
              <a:round/>
              <a:headEnd/>
              <a:tailEnd/>
            </a:ln>
            <a:effectLst>
              <a:outerShdw dist="89803" dir="2700000" algn="ctr" rotWithShape="0">
                <a:schemeClr val="tx1"/>
              </a:outerShdw>
            </a:effectLst>
          </p:spPr>
          <p:txBody>
            <a:bodyPr wrap="square" lIns="91429" tIns="45715" rIns="91429" bIns="45715">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53630" name="Text Box 34">
              <a:extLst>
                <a:ext uri="{FF2B5EF4-FFF2-40B4-BE49-F238E27FC236}">
                  <a16:creationId xmlns:a16="http://schemas.microsoft.com/office/drawing/2014/main" id="{EE6C36A5-1670-F1B7-3039-72032DA393AA}"/>
                </a:ext>
              </a:extLst>
            </p:cNvPr>
            <p:cNvSpPr txBox="1">
              <a:spLocks noChangeArrowheads="1"/>
            </p:cNvSpPr>
            <p:nvPr/>
          </p:nvSpPr>
          <p:spPr bwMode="auto">
            <a:xfrm>
              <a:off x="3840" y="2544"/>
              <a:ext cx="1776" cy="256"/>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5" rIns="91429" bIns="45715">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i="1" dirty="0" err="1">
                  <a:solidFill>
                    <a:schemeClr val="bg1"/>
                  </a:solidFill>
                  <a:latin typeface="Pyidaungsu" panose="020B0502040204020203" pitchFamily="34" charset="0"/>
                  <a:cs typeface="Pyidaungsu" panose="020B0502040204020203" pitchFamily="34" charset="0"/>
                </a:rPr>
                <a:t>ယေရုရှလင</a:t>
              </a:r>
              <a:r>
                <a:rPr lang="en-US" altLang="en-US" sz="2400" i="1" dirty="0">
                  <a:solidFill>
                    <a:schemeClr val="bg1"/>
                  </a:solidFill>
                  <a:latin typeface="Pyidaungsu" panose="020B0502040204020203" pitchFamily="34" charset="0"/>
                  <a:cs typeface="Pyidaungsu" panose="020B0502040204020203" pitchFamily="34" charset="0"/>
                </a:rPr>
                <a:t>်</a:t>
              </a:r>
            </a:p>
          </p:txBody>
        </p:sp>
      </p:grpSp>
      <p:grpSp>
        <p:nvGrpSpPr>
          <p:cNvPr id="6" name="Group 35">
            <a:extLst>
              <a:ext uri="{FF2B5EF4-FFF2-40B4-BE49-F238E27FC236}">
                <a16:creationId xmlns:a16="http://schemas.microsoft.com/office/drawing/2014/main" id="{1C5F8083-CF8E-1443-5FF3-693B2484EBA6}"/>
              </a:ext>
            </a:extLst>
          </p:cNvPr>
          <p:cNvGrpSpPr>
            <a:grpSpLocks/>
          </p:cNvGrpSpPr>
          <p:nvPr/>
        </p:nvGrpSpPr>
        <p:grpSpPr bwMode="auto">
          <a:xfrm>
            <a:off x="-45144" y="42863"/>
            <a:ext cx="2270125" cy="1084350"/>
            <a:chOff x="0" y="0"/>
            <a:chExt cx="1300" cy="602"/>
          </a:xfrm>
        </p:grpSpPr>
        <p:sp>
          <p:nvSpPr>
            <p:cNvPr id="153627" name="Oval 36">
              <a:extLst>
                <a:ext uri="{FF2B5EF4-FFF2-40B4-BE49-F238E27FC236}">
                  <a16:creationId xmlns:a16="http://schemas.microsoft.com/office/drawing/2014/main" id="{DFF3D12B-71E3-2F2E-623D-490A9A53395C}"/>
                </a:ext>
              </a:extLst>
            </p:cNvPr>
            <p:cNvSpPr>
              <a:spLocks noChangeArrowheads="1"/>
            </p:cNvSpPr>
            <p:nvPr/>
          </p:nvSpPr>
          <p:spPr bwMode="auto">
            <a:xfrm>
              <a:off x="751" y="395"/>
              <a:ext cx="198" cy="207"/>
            </a:xfrm>
            <a:prstGeom prst="ellipse">
              <a:avLst/>
            </a:prstGeom>
            <a:solidFill>
              <a:schemeClr val="hlink"/>
            </a:solidFill>
            <a:ln w="38100">
              <a:solidFill>
                <a:schemeClr val="bg1"/>
              </a:solidFill>
              <a:round/>
              <a:headEnd/>
              <a:tailEnd/>
            </a:ln>
            <a:effectLst>
              <a:outerShdw dist="89803" dir="2700000" algn="ctr" rotWithShape="0">
                <a:schemeClr val="tx1"/>
              </a:outerShdw>
            </a:effectLst>
          </p:spPr>
          <p:txBody>
            <a:bodyPr wrap="square" lIns="91429" tIns="45715" rIns="91429" bIns="45715">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53628" name="Text Box 37">
              <a:extLst>
                <a:ext uri="{FF2B5EF4-FFF2-40B4-BE49-F238E27FC236}">
                  <a16:creationId xmlns:a16="http://schemas.microsoft.com/office/drawing/2014/main" id="{F7B2F1D2-65D3-E019-2647-6DA14875F7FA}"/>
                </a:ext>
              </a:extLst>
            </p:cNvPr>
            <p:cNvSpPr txBox="1">
              <a:spLocks noChangeArrowheads="1"/>
            </p:cNvSpPr>
            <p:nvPr/>
          </p:nvSpPr>
          <p:spPr bwMode="auto">
            <a:xfrm>
              <a:off x="0" y="0"/>
              <a:ext cx="1300" cy="256"/>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5" rIns="91429" bIns="45715">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i="1" dirty="0" err="1">
                  <a:solidFill>
                    <a:schemeClr val="bg1"/>
                  </a:solidFill>
                  <a:latin typeface="Pyidaungsu" panose="020B0502040204020203" pitchFamily="34" charset="0"/>
                  <a:cs typeface="Pyidaungsu" panose="020B0502040204020203" pitchFamily="34" charset="0"/>
                </a:rPr>
                <a:t>ရောမ</a:t>
              </a:r>
              <a:endParaRPr lang="en-US" altLang="en-US" sz="2400" i="1" dirty="0">
                <a:solidFill>
                  <a:schemeClr val="bg1"/>
                </a:solidFill>
                <a:latin typeface="Pyidaungsu" panose="020B0502040204020203" pitchFamily="34" charset="0"/>
                <a:cs typeface="Pyidaungsu" panose="020B0502040204020203" pitchFamily="34" charset="0"/>
              </a:endParaRPr>
            </a:p>
          </p:txBody>
        </p:sp>
      </p:grpSp>
      <p:sp>
        <p:nvSpPr>
          <p:cNvPr id="153617" name="Text Box 38">
            <a:extLst>
              <a:ext uri="{FF2B5EF4-FFF2-40B4-BE49-F238E27FC236}">
                <a16:creationId xmlns:a16="http://schemas.microsoft.com/office/drawing/2014/main" id="{ABEE8C6A-C134-8A31-B2BB-986523AB0284}"/>
              </a:ext>
            </a:extLst>
          </p:cNvPr>
          <p:cNvSpPr txBox="1">
            <a:spLocks noChangeArrowheads="1"/>
          </p:cNvSpPr>
          <p:nvPr/>
        </p:nvSpPr>
        <p:spPr bwMode="auto">
          <a:xfrm>
            <a:off x="839788" y="4230688"/>
            <a:ext cx="3087687" cy="584721"/>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88" tIns="45693" rIns="91388" bIns="45693">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r">
              <a:spcBef>
                <a:spcPct val="50000"/>
              </a:spcBef>
            </a:pPr>
            <a:r>
              <a:rPr lang="en-US" altLang="en-US" dirty="0" err="1">
                <a:solidFill>
                  <a:srgbClr val="FFFF00"/>
                </a:solidFill>
                <a:latin typeface="Pyidaungsu" panose="020B0502040204020203" pitchFamily="34" charset="0"/>
                <a:cs typeface="Pyidaungsu" panose="020B0502040204020203" pitchFamily="34" charset="0"/>
              </a:rPr>
              <a:t>ဘယ်မှာရေးသလဲ</a:t>
            </a:r>
            <a:endParaRPr lang="en-US" altLang="en-US" dirty="0">
              <a:solidFill>
                <a:srgbClr val="FFFF00"/>
              </a:solidFill>
              <a:latin typeface="Pyidaungsu" panose="020B0502040204020203" pitchFamily="34" charset="0"/>
              <a:cs typeface="Pyidaungsu" panose="020B0502040204020203" pitchFamily="34" charset="0"/>
            </a:endParaRPr>
          </a:p>
        </p:txBody>
      </p:sp>
      <p:sp>
        <p:nvSpPr>
          <p:cNvPr id="153618" name="Text Box 39">
            <a:extLst>
              <a:ext uri="{FF2B5EF4-FFF2-40B4-BE49-F238E27FC236}">
                <a16:creationId xmlns:a16="http://schemas.microsoft.com/office/drawing/2014/main" id="{B542187A-4C1F-320A-56EB-B1B90DAA13CC}"/>
              </a:ext>
            </a:extLst>
          </p:cNvPr>
          <p:cNvSpPr txBox="1">
            <a:spLocks noChangeArrowheads="1"/>
          </p:cNvSpPr>
          <p:nvPr/>
        </p:nvSpPr>
        <p:spPr bwMode="auto">
          <a:xfrm>
            <a:off x="9378950" y="69119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88" tIns="45693" rIns="91388" bIns="45693"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153619" name="Rectangle 40">
            <a:extLst>
              <a:ext uri="{FF2B5EF4-FFF2-40B4-BE49-F238E27FC236}">
                <a16:creationId xmlns:a16="http://schemas.microsoft.com/office/drawing/2014/main" id="{7A1A1C19-FE1D-D0AE-5972-E2E0A6D53059}"/>
              </a:ext>
            </a:extLst>
          </p:cNvPr>
          <p:cNvSpPr>
            <a:spLocks noChangeArrowheads="1"/>
          </p:cNvSpPr>
          <p:nvPr/>
        </p:nvSpPr>
        <p:spPr bwMode="auto">
          <a:xfrm>
            <a:off x="8726488" y="7402513"/>
            <a:ext cx="4921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88" tIns="45693" rIns="91388" bIns="45693"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000">
                <a:solidFill>
                  <a:schemeClr val="bg1"/>
                </a:solidFill>
              </a:rPr>
              <a:t>8.0.08.</a:t>
            </a:r>
          </a:p>
        </p:txBody>
      </p:sp>
      <p:sp>
        <p:nvSpPr>
          <p:cNvPr id="153620" name="Text Box 41">
            <a:extLst>
              <a:ext uri="{FF2B5EF4-FFF2-40B4-BE49-F238E27FC236}">
                <a16:creationId xmlns:a16="http://schemas.microsoft.com/office/drawing/2014/main" id="{767F80C8-7A35-C3F1-F56E-F5B420CC1AE0}"/>
              </a:ext>
            </a:extLst>
          </p:cNvPr>
          <p:cNvSpPr txBox="1">
            <a:spLocks noChangeArrowheads="1"/>
          </p:cNvSpPr>
          <p:nvPr/>
        </p:nvSpPr>
        <p:spPr bwMode="auto">
          <a:xfrm>
            <a:off x="798513" y="7431088"/>
            <a:ext cx="5953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88" tIns="45693" rIns="91388" bIns="45693"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900">
                <a:solidFill>
                  <a:schemeClr val="bg1"/>
                </a:solidFill>
              </a:rPr>
              <a:t>©2004 TBBMI</a:t>
            </a:r>
          </a:p>
        </p:txBody>
      </p:sp>
      <p:sp>
        <p:nvSpPr>
          <p:cNvPr id="153621" name="Text Box 42">
            <a:extLst>
              <a:ext uri="{FF2B5EF4-FFF2-40B4-BE49-F238E27FC236}">
                <a16:creationId xmlns:a16="http://schemas.microsoft.com/office/drawing/2014/main" id="{950F445A-15E1-3339-0F61-2D5472274859}"/>
              </a:ext>
            </a:extLst>
          </p:cNvPr>
          <p:cNvSpPr txBox="1">
            <a:spLocks noChangeArrowheads="1"/>
          </p:cNvSpPr>
          <p:nvPr/>
        </p:nvSpPr>
        <p:spPr bwMode="auto">
          <a:xfrm>
            <a:off x="9191625" y="7399338"/>
            <a:ext cx="29368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88" tIns="45693" rIns="91388" bIns="45693"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67</a:t>
            </a:r>
          </a:p>
        </p:txBody>
      </p:sp>
      <p:sp>
        <p:nvSpPr>
          <p:cNvPr id="153622" name="Text Box 43">
            <a:extLst>
              <a:ext uri="{FF2B5EF4-FFF2-40B4-BE49-F238E27FC236}">
                <a16:creationId xmlns:a16="http://schemas.microsoft.com/office/drawing/2014/main" id="{87A57BC2-41DE-ACA2-2340-997066CA2354}"/>
              </a:ext>
            </a:extLst>
          </p:cNvPr>
          <p:cNvSpPr txBox="1">
            <a:spLocks noChangeArrowheads="1"/>
          </p:cNvSpPr>
          <p:nvPr/>
        </p:nvSpPr>
        <p:spPr bwMode="auto">
          <a:xfrm>
            <a:off x="9574213" y="7345363"/>
            <a:ext cx="339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88" tIns="45693" rIns="91388" bIns="45693"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rPr>
              <a:t>27</a:t>
            </a:r>
          </a:p>
        </p:txBody>
      </p:sp>
      <p:grpSp>
        <p:nvGrpSpPr>
          <p:cNvPr id="7" name="Group 44">
            <a:extLst>
              <a:ext uri="{FF2B5EF4-FFF2-40B4-BE49-F238E27FC236}">
                <a16:creationId xmlns:a16="http://schemas.microsoft.com/office/drawing/2014/main" id="{45F3C268-68C7-667A-F1DA-4E042A541314}"/>
              </a:ext>
            </a:extLst>
          </p:cNvPr>
          <p:cNvGrpSpPr>
            <a:grpSpLocks/>
          </p:cNvGrpSpPr>
          <p:nvPr/>
        </p:nvGrpSpPr>
        <p:grpSpPr bwMode="auto">
          <a:xfrm>
            <a:off x="7537450" y="1900238"/>
            <a:ext cx="2520950" cy="1647825"/>
            <a:chOff x="4316" y="1056"/>
            <a:chExt cx="1300" cy="915"/>
          </a:xfrm>
        </p:grpSpPr>
        <p:sp>
          <p:nvSpPr>
            <p:cNvPr id="153625" name="Oval 45">
              <a:extLst>
                <a:ext uri="{FF2B5EF4-FFF2-40B4-BE49-F238E27FC236}">
                  <a16:creationId xmlns:a16="http://schemas.microsoft.com/office/drawing/2014/main" id="{A6C80451-DF36-8F6C-C65C-FC9FFF753F5E}"/>
                </a:ext>
              </a:extLst>
            </p:cNvPr>
            <p:cNvSpPr>
              <a:spLocks noChangeArrowheads="1"/>
            </p:cNvSpPr>
            <p:nvPr/>
          </p:nvSpPr>
          <p:spPr bwMode="auto">
            <a:xfrm>
              <a:off x="5088" y="1755"/>
              <a:ext cx="189" cy="216"/>
            </a:xfrm>
            <a:prstGeom prst="ellipse">
              <a:avLst/>
            </a:prstGeom>
            <a:solidFill>
              <a:schemeClr val="hlink"/>
            </a:solidFill>
            <a:ln w="38100">
              <a:solidFill>
                <a:schemeClr val="bg1"/>
              </a:solidFill>
              <a:round/>
              <a:headEnd/>
              <a:tailEnd/>
            </a:ln>
            <a:effectLst>
              <a:outerShdw dist="89803" dir="2700000" algn="ctr" rotWithShape="0">
                <a:schemeClr val="tx1"/>
              </a:outerShdw>
            </a:effectLst>
          </p:spPr>
          <p:txBody>
            <a:bodyPr wrap="square" lIns="91429" tIns="45715" rIns="91429" bIns="45715">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53626" name="Text Box 46">
              <a:extLst>
                <a:ext uri="{FF2B5EF4-FFF2-40B4-BE49-F238E27FC236}">
                  <a16:creationId xmlns:a16="http://schemas.microsoft.com/office/drawing/2014/main" id="{4A9FAC8A-AE43-CC9D-32AE-963CF73A797C}"/>
                </a:ext>
              </a:extLst>
            </p:cNvPr>
            <p:cNvSpPr txBox="1">
              <a:spLocks noChangeArrowheads="1"/>
            </p:cNvSpPr>
            <p:nvPr/>
          </p:nvSpPr>
          <p:spPr bwMode="auto">
            <a:xfrm>
              <a:off x="4316" y="1056"/>
              <a:ext cx="1300" cy="21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5" rIns="91429" bIns="45715">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70000"/>
                </a:lnSpc>
                <a:spcBef>
                  <a:spcPct val="50000"/>
                </a:spcBef>
              </a:pPr>
              <a:r>
                <a:rPr lang="en-US" altLang="en-US" sz="2400" i="1" dirty="0" err="1">
                  <a:solidFill>
                    <a:srgbClr val="FFFFFF"/>
                  </a:solidFill>
                  <a:latin typeface="Pyidaungsu" panose="020B0502040204020203" pitchFamily="34" charset="0"/>
                  <a:cs typeface="Pyidaungsu" panose="020B0502040204020203" pitchFamily="34" charset="0"/>
                </a:rPr>
                <a:t>ဆိုင်းလင</a:t>
              </a:r>
              <a:r>
                <a:rPr lang="en-US" altLang="en-US" sz="2400" i="1" dirty="0">
                  <a:solidFill>
                    <a:srgbClr val="FFFFFF"/>
                  </a:solidFill>
                  <a:latin typeface="Pyidaungsu" panose="020B0502040204020203" pitchFamily="34" charset="0"/>
                  <a:cs typeface="Pyidaungsu" panose="020B0502040204020203" pitchFamily="34" charset="0"/>
                </a:rPr>
                <a:t>့် </a:t>
              </a:r>
              <a:r>
                <a:rPr lang="en-US" altLang="en-US" sz="2400" i="1" dirty="0" err="1">
                  <a:solidFill>
                    <a:srgbClr val="FFFFFF"/>
                  </a:solidFill>
                  <a:latin typeface="Pyidaungsu" panose="020B0502040204020203" pitchFamily="34" charset="0"/>
                  <a:cs typeface="Pyidaungsu" panose="020B0502040204020203" pitchFamily="34" charset="0"/>
                </a:rPr>
                <a:t>အန္တိအုတ</a:t>
              </a:r>
              <a:r>
                <a:rPr lang="en-US" altLang="en-US" sz="2400" i="1" dirty="0">
                  <a:solidFill>
                    <a:srgbClr val="FFFFFF"/>
                  </a:solidFill>
                  <a:latin typeface="Pyidaungsu" panose="020B0502040204020203" pitchFamily="34" charset="0"/>
                  <a:cs typeface="Pyidaungsu" panose="020B0502040204020203" pitchFamily="34" charset="0"/>
                </a:rPr>
                <a:t>်</a:t>
              </a:r>
            </a:p>
          </p:txBody>
        </p:sp>
      </p:grpSp>
      <p:sp>
        <p:nvSpPr>
          <p:cNvPr id="1373231" name="Text Box 47">
            <a:extLst>
              <a:ext uri="{FF2B5EF4-FFF2-40B4-BE49-F238E27FC236}">
                <a16:creationId xmlns:a16="http://schemas.microsoft.com/office/drawing/2014/main" id="{20AFB97B-DD25-9D18-0ED6-238A36332F1C}"/>
              </a:ext>
            </a:extLst>
          </p:cNvPr>
          <p:cNvSpPr txBox="1">
            <a:spLocks noChangeArrowheads="1"/>
          </p:cNvSpPr>
          <p:nvPr/>
        </p:nvSpPr>
        <p:spPr bwMode="auto">
          <a:xfrm>
            <a:off x="3385343" y="35761"/>
            <a:ext cx="3197225" cy="46161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88" tIns="45693" rIns="91388" bIns="45693">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i="1" dirty="0" err="1">
                <a:solidFill>
                  <a:schemeClr val="bg1"/>
                </a:solidFill>
                <a:latin typeface="Pyidaungsu" panose="020B0502040204020203" pitchFamily="34" charset="0"/>
                <a:cs typeface="Pyidaungsu" panose="020B0502040204020203" pitchFamily="34" charset="0"/>
              </a:rPr>
              <a:t>မက်ဆီဒိုးနီးယမ်း</a:t>
            </a:r>
            <a:endParaRPr lang="en-US" altLang="en-US" sz="2400" i="1" dirty="0">
              <a:solidFill>
                <a:schemeClr val="bg1"/>
              </a:solidFill>
              <a:latin typeface="Pyidaungsu" panose="020B0502040204020203" pitchFamily="34" charset="0"/>
              <a:cs typeface="Pyidaungsu" panose="020B0502040204020203" pitchFamily="34"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ppt_w/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ppt_x</p:attrName>
                                        </p:attrNameLst>
                                      </p:cBhvr>
                                      <p:tavLst>
                                        <p:tav tm="0">
                                          <p:val>
                                            <p:strVal val="#ppt_x-#ppt_w/2"/>
                                          </p:val>
                                        </p:tav>
                                        <p:tav tm="100000">
                                          <p:val>
                                            <p:strVal val="#ppt_x"/>
                                          </p:val>
                                        </p:tav>
                                      </p:tavLst>
                                    </p:anim>
                                    <p:anim calcmode="lin" valueType="num">
                                      <p:cBhvr>
                                        <p:cTn id="16" dur="500" fill="hold"/>
                                        <p:tgtEl>
                                          <p:spTgt spid="7"/>
                                        </p:tgtEl>
                                        <p:attrNameLst>
                                          <p:attrName>ppt_y</p:attrName>
                                        </p:attrNameLst>
                                      </p:cBhvr>
                                      <p:tavLst>
                                        <p:tav tm="0">
                                          <p:val>
                                            <p:strVal val="#ppt_y"/>
                                          </p:val>
                                        </p:tav>
                                        <p:tav tm="100000">
                                          <p:val>
                                            <p:strVal val="#ppt_y"/>
                                          </p:val>
                                        </p:tav>
                                      </p:tavLst>
                                    </p:anim>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ppt_x</p:attrName>
                                        </p:attrNameLst>
                                      </p:cBhvr>
                                      <p:tavLst>
                                        <p:tav tm="0">
                                          <p:val>
                                            <p:strVal val="#ppt_x-#ppt_w/2"/>
                                          </p:val>
                                        </p:tav>
                                        <p:tav tm="100000">
                                          <p:val>
                                            <p:strVal val="#ppt_x"/>
                                          </p:val>
                                        </p:tav>
                                      </p:tavLst>
                                    </p:anim>
                                    <p:anim calcmode="lin" valueType="num">
                                      <p:cBhvr>
                                        <p:cTn id="24" dur="500" fill="hold"/>
                                        <p:tgtEl>
                                          <p:spTgt spid="3"/>
                                        </p:tgtEl>
                                        <p:attrNameLst>
                                          <p:attrName>ppt_y</p:attrName>
                                        </p:attrNameLst>
                                      </p:cBhvr>
                                      <p:tavLst>
                                        <p:tav tm="0">
                                          <p:val>
                                            <p:strVal val="#ppt_y"/>
                                          </p:val>
                                        </p:tav>
                                        <p:tav tm="100000">
                                          <p:val>
                                            <p:strVal val="#ppt_y"/>
                                          </p:val>
                                        </p:tav>
                                      </p:tavLst>
                                    </p:anim>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ppt_x</p:attrName>
                                        </p:attrNameLst>
                                      </p:cBhvr>
                                      <p:tavLst>
                                        <p:tav tm="0">
                                          <p:val>
                                            <p:strVal val="#ppt_x-#ppt_w/2"/>
                                          </p:val>
                                        </p:tav>
                                        <p:tav tm="100000">
                                          <p:val>
                                            <p:strVal val="#ppt_x"/>
                                          </p:val>
                                        </p:tav>
                                      </p:tavLst>
                                    </p:anim>
                                    <p:anim calcmode="lin" valueType="num">
                                      <p:cBhvr>
                                        <p:cTn id="32" dur="500" fill="hold"/>
                                        <p:tgtEl>
                                          <p:spTgt spid="4"/>
                                        </p:tgtEl>
                                        <p:attrNameLst>
                                          <p:attrName>ppt_y</p:attrName>
                                        </p:attrNameLst>
                                      </p:cBhvr>
                                      <p:tavLst>
                                        <p:tav tm="0">
                                          <p:val>
                                            <p:strVal val="#ppt_y"/>
                                          </p:val>
                                        </p:tav>
                                        <p:tav tm="100000">
                                          <p:val>
                                            <p:strVal val="#ppt_y"/>
                                          </p:val>
                                        </p:tav>
                                      </p:tavLst>
                                    </p:anim>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1373231"/>
                                        </p:tgtEl>
                                        <p:attrNameLst>
                                          <p:attrName>style.visibility</p:attrName>
                                        </p:attrNameLst>
                                      </p:cBhvr>
                                      <p:to>
                                        <p:strVal val="visible"/>
                                      </p:to>
                                    </p:set>
                                    <p:anim calcmode="lin" valueType="num">
                                      <p:cBhvr>
                                        <p:cTn id="39" dur="500" fill="hold"/>
                                        <p:tgtEl>
                                          <p:spTgt spid="1373231"/>
                                        </p:tgtEl>
                                        <p:attrNameLst>
                                          <p:attrName>ppt_x</p:attrName>
                                        </p:attrNameLst>
                                      </p:cBhvr>
                                      <p:tavLst>
                                        <p:tav tm="0">
                                          <p:val>
                                            <p:strVal val="#ppt_x-#ppt_w/2"/>
                                          </p:val>
                                        </p:tav>
                                        <p:tav tm="100000">
                                          <p:val>
                                            <p:strVal val="#ppt_x"/>
                                          </p:val>
                                        </p:tav>
                                      </p:tavLst>
                                    </p:anim>
                                    <p:anim calcmode="lin" valueType="num">
                                      <p:cBhvr>
                                        <p:cTn id="40" dur="500" fill="hold"/>
                                        <p:tgtEl>
                                          <p:spTgt spid="1373231"/>
                                        </p:tgtEl>
                                        <p:attrNameLst>
                                          <p:attrName>ppt_y</p:attrName>
                                        </p:attrNameLst>
                                      </p:cBhvr>
                                      <p:tavLst>
                                        <p:tav tm="0">
                                          <p:val>
                                            <p:strVal val="#ppt_y"/>
                                          </p:val>
                                        </p:tav>
                                        <p:tav tm="100000">
                                          <p:val>
                                            <p:strVal val="#ppt_y"/>
                                          </p:val>
                                        </p:tav>
                                      </p:tavLst>
                                    </p:anim>
                                    <p:anim calcmode="lin" valueType="num">
                                      <p:cBhvr>
                                        <p:cTn id="41" dur="500" fill="hold"/>
                                        <p:tgtEl>
                                          <p:spTgt spid="1373231"/>
                                        </p:tgtEl>
                                        <p:attrNameLst>
                                          <p:attrName>ppt_w</p:attrName>
                                        </p:attrNameLst>
                                      </p:cBhvr>
                                      <p:tavLst>
                                        <p:tav tm="0">
                                          <p:val>
                                            <p:fltVal val="0"/>
                                          </p:val>
                                        </p:tav>
                                        <p:tav tm="100000">
                                          <p:val>
                                            <p:strVal val="#ppt_w"/>
                                          </p:val>
                                        </p:tav>
                                      </p:tavLst>
                                    </p:anim>
                                    <p:anim calcmode="lin" valueType="num">
                                      <p:cBhvr>
                                        <p:cTn id="42" dur="500" fill="hold"/>
                                        <p:tgtEl>
                                          <p:spTgt spid="1373231"/>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ppt_x</p:attrName>
                                        </p:attrNameLst>
                                      </p:cBhvr>
                                      <p:tavLst>
                                        <p:tav tm="0">
                                          <p:val>
                                            <p:strVal val="#ppt_x-#ppt_w/2"/>
                                          </p:val>
                                        </p:tav>
                                        <p:tav tm="100000">
                                          <p:val>
                                            <p:strVal val="#ppt_x"/>
                                          </p:val>
                                        </p:tav>
                                      </p:tavLst>
                                    </p:anim>
                                    <p:anim calcmode="lin" valueType="num">
                                      <p:cBhvr>
                                        <p:cTn id="48" dur="500" fill="hold"/>
                                        <p:tgtEl>
                                          <p:spTgt spid="6"/>
                                        </p:tgtEl>
                                        <p:attrNameLst>
                                          <p:attrName>ppt_y</p:attrName>
                                        </p:attrNameLst>
                                      </p:cBhvr>
                                      <p:tavLst>
                                        <p:tav tm="0">
                                          <p:val>
                                            <p:strVal val="#ppt_y"/>
                                          </p:val>
                                        </p:tav>
                                        <p:tav tm="100000">
                                          <p:val>
                                            <p:strVal val="#ppt_y"/>
                                          </p:val>
                                        </p:tav>
                                      </p:tavLst>
                                    </p:anim>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272" fill="hold" grpId="0" nodeType="clickEffect">
                                  <p:stCondLst>
                                    <p:cond delay="0"/>
                                  </p:stCondLst>
                                  <p:childTnLst>
                                    <p:set>
                                      <p:cBhvr>
                                        <p:cTn id="54" dur="1" fill="hold">
                                          <p:stCondLst>
                                            <p:cond delay="0"/>
                                          </p:stCondLst>
                                        </p:cTn>
                                        <p:tgtEl>
                                          <p:spTgt spid="1373198"/>
                                        </p:tgtEl>
                                        <p:attrNameLst>
                                          <p:attrName>style.visibility</p:attrName>
                                        </p:attrNameLst>
                                      </p:cBhvr>
                                      <p:to>
                                        <p:strVal val="visible"/>
                                      </p:to>
                                    </p:set>
                                    <p:anim calcmode="lin" valueType="num">
                                      <p:cBhvr>
                                        <p:cTn id="55" dur="500" fill="hold"/>
                                        <p:tgtEl>
                                          <p:spTgt spid="1373198"/>
                                        </p:tgtEl>
                                        <p:attrNameLst>
                                          <p:attrName>ppt_w</p:attrName>
                                        </p:attrNameLst>
                                      </p:cBhvr>
                                      <p:tavLst>
                                        <p:tav tm="0">
                                          <p:val>
                                            <p:strVal val="2/3*#ppt_w"/>
                                          </p:val>
                                        </p:tav>
                                        <p:tav tm="100000">
                                          <p:val>
                                            <p:strVal val="#ppt_w"/>
                                          </p:val>
                                        </p:tav>
                                      </p:tavLst>
                                    </p:anim>
                                    <p:anim calcmode="lin" valueType="num">
                                      <p:cBhvr>
                                        <p:cTn id="56" dur="500" fill="hold"/>
                                        <p:tgtEl>
                                          <p:spTgt spid="1373198"/>
                                        </p:tgtEl>
                                        <p:attrNameLst>
                                          <p:attrName>ppt_h</p:attrName>
                                        </p:attrNameLst>
                                      </p:cBhvr>
                                      <p:tavLst>
                                        <p:tav tm="0">
                                          <p:val>
                                            <p:strVal val="2/3*#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272" fill="hold" grpId="0" nodeType="clickEffect">
                                  <p:stCondLst>
                                    <p:cond delay="0"/>
                                  </p:stCondLst>
                                  <p:childTnLst>
                                    <p:set>
                                      <p:cBhvr>
                                        <p:cTn id="60" dur="1" fill="hold">
                                          <p:stCondLst>
                                            <p:cond delay="0"/>
                                          </p:stCondLst>
                                        </p:cTn>
                                        <p:tgtEl>
                                          <p:spTgt spid="1373191"/>
                                        </p:tgtEl>
                                        <p:attrNameLst>
                                          <p:attrName>style.visibility</p:attrName>
                                        </p:attrNameLst>
                                      </p:cBhvr>
                                      <p:to>
                                        <p:strVal val="visible"/>
                                      </p:to>
                                    </p:set>
                                    <p:anim calcmode="lin" valueType="num">
                                      <p:cBhvr>
                                        <p:cTn id="61" dur="500" fill="hold"/>
                                        <p:tgtEl>
                                          <p:spTgt spid="1373191"/>
                                        </p:tgtEl>
                                        <p:attrNameLst>
                                          <p:attrName>ppt_w</p:attrName>
                                        </p:attrNameLst>
                                      </p:cBhvr>
                                      <p:tavLst>
                                        <p:tav tm="0">
                                          <p:val>
                                            <p:strVal val="2/3*#ppt_w"/>
                                          </p:val>
                                        </p:tav>
                                        <p:tav tm="100000">
                                          <p:val>
                                            <p:strVal val="#ppt_w"/>
                                          </p:val>
                                        </p:tav>
                                      </p:tavLst>
                                    </p:anim>
                                    <p:anim calcmode="lin" valueType="num">
                                      <p:cBhvr>
                                        <p:cTn id="62" dur="500" fill="hold"/>
                                        <p:tgtEl>
                                          <p:spTgt spid="1373191"/>
                                        </p:tgtEl>
                                        <p:attrNameLst>
                                          <p:attrName>ppt_h</p:attrName>
                                        </p:attrNameLst>
                                      </p:cBhvr>
                                      <p:tavLst>
                                        <p:tav tm="0">
                                          <p:val>
                                            <p:strVal val="2/3*#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3" presetClass="entr" presetSubtype="272" fill="hold" grpId="0" nodeType="clickEffect" nodePh="1">
                                  <p:stCondLst>
                                    <p:cond delay="0"/>
                                  </p:stCondLst>
                                  <p:endCondLst>
                                    <p:cond evt="begin" delay="0">
                                      <p:tn val="65"/>
                                    </p:cond>
                                  </p:endCondLst>
                                  <p:childTnLst>
                                    <p:set>
                                      <p:cBhvr>
                                        <p:cTn id="66" dur="1" fill="hold">
                                          <p:stCondLst>
                                            <p:cond delay="0"/>
                                          </p:stCondLst>
                                        </p:cTn>
                                        <p:tgtEl>
                                          <p:spTgt spid="1373202"/>
                                        </p:tgtEl>
                                        <p:attrNameLst>
                                          <p:attrName>style.visibility</p:attrName>
                                        </p:attrNameLst>
                                      </p:cBhvr>
                                      <p:to>
                                        <p:strVal val="visible"/>
                                      </p:to>
                                    </p:set>
                                    <p:anim calcmode="lin" valueType="num">
                                      <p:cBhvr>
                                        <p:cTn id="67" dur="500" fill="hold"/>
                                        <p:tgtEl>
                                          <p:spTgt spid="1373202"/>
                                        </p:tgtEl>
                                        <p:attrNameLst>
                                          <p:attrName>ppt_w</p:attrName>
                                        </p:attrNameLst>
                                      </p:cBhvr>
                                      <p:tavLst>
                                        <p:tav tm="0">
                                          <p:val>
                                            <p:strVal val="2/3*#ppt_w"/>
                                          </p:val>
                                        </p:tav>
                                        <p:tav tm="100000">
                                          <p:val>
                                            <p:strVal val="#ppt_w"/>
                                          </p:val>
                                        </p:tav>
                                      </p:tavLst>
                                    </p:anim>
                                    <p:anim calcmode="lin" valueType="num">
                                      <p:cBhvr>
                                        <p:cTn id="68" dur="500" fill="hold"/>
                                        <p:tgtEl>
                                          <p:spTgt spid="1373202"/>
                                        </p:tgtEl>
                                        <p:attrNameLst>
                                          <p:attrName>ppt_h</p:attrName>
                                        </p:attrNameLst>
                                      </p:cBhvr>
                                      <p:tavLst>
                                        <p:tav tm="0">
                                          <p:val>
                                            <p:strVal val="2/3*#ppt_h"/>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3" presetClass="entr" presetSubtype="272" fill="hold" grpId="0" nodeType="clickEffect">
                                  <p:stCondLst>
                                    <p:cond delay="0"/>
                                  </p:stCondLst>
                                  <p:childTnLst>
                                    <p:set>
                                      <p:cBhvr>
                                        <p:cTn id="72" dur="1" fill="hold">
                                          <p:stCondLst>
                                            <p:cond delay="0"/>
                                          </p:stCondLst>
                                        </p:cTn>
                                        <p:tgtEl>
                                          <p:spTgt spid="1373200"/>
                                        </p:tgtEl>
                                        <p:attrNameLst>
                                          <p:attrName>style.visibility</p:attrName>
                                        </p:attrNameLst>
                                      </p:cBhvr>
                                      <p:to>
                                        <p:strVal val="visible"/>
                                      </p:to>
                                    </p:set>
                                    <p:anim calcmode="lin" valueType="num">
                                      <p:cBhvr>
                                        <p:cTn id="73" dur="500" fill="hold"/>
                                        <p:tgtEl>
                                          <p:spTgt spid="1373200"/>
                                        </p:tgtEl>
                                        <p:attrNameLst>
                                          <p:attrName>ppt_w</p:attrName>
                                        </p:attrNameLst>
                                      </p:cBhvr>
                                      <p:tavLst>
                                        <p:tav tm="0">
                                          <p:val>
                                            <p:strVal val="2/3*#ppt_w"/>
                                          </p:val>
                                        </p:tav>
                                        <p:tav tm="100000">
                                          <p:val>
                                            <p:strVal val="#ppt_w"/>
                                          </p:val>
                                        </p:tav>
                                      </p:tavLst>
                                    </p:anim>
                                    <p:anim calcmode="lin" valueType="num">
                                      <p:cBhvr>
                                        <p:cTn id="74" dur="500" fill="hold"/>
                                        <p:tgtEl>
                                          <p:spTgt spid="1373200"/>
                                        </p:tgtEl>
                                        <p:attrNameLst>
                                          <p:attrName>ppt_h</p:attrName>
                                        </p:attrNameLst>
                                      </p:cBhvr>
                                      <p:tavLst>
                                        <p:tav tm="0">
                                          <p:val>
                                            <p:strVal val="2/3*#ppt_h"/>
                                          </p:val>
                                        </p:tav>
                                        <p:tav tm="100000">
                                          <p:val>
                                            <p:strVal val="#ppt_h"/>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3" presetClass="entr" presetSubtype="272" fill="hold" grpId="0" nodeType="clickEffect">
                                  <p:stCondLst>
                                    <p:cond delay="0"/>
                                  </p:stCondLst>
                                  <p:childTnLst>
                                    <p:set>
                                      <p:cBhvr>
                                        <p:cTn id="78" dur="1" fill="hold">
                                          <p:stCondLst>
                                            <p:cond delay="0"/>
                                          </p:stCondLst>
                                        </p:cTn>
                                        <p:tgtEl>
                                          <p:spTgt spid="1373195"/>
                                        </p:tgtEl>
                                        <p:attrNameLst>
                                          <p:attrName>style.visibility</p:attrName>
                                        </p:attrNameLst>
                                      </p:cBhvr>
                                      <p:to>
                                        <p:strVal val="visible"/>
                                      </p:to>
                                    </p:set>
                                    <p:anim calcmode="lin" valueType="num">
                                      <p:cBhvr>
                                        <p:cTn id="79" dur="500" fill="hold"/>
                                        <p:tgtEl>
                                          <p:spTgt spid="1373195"/>
                                        </p:tgtEl>
                                        <p:attrNameLst>
                                          <p:attrName>ppt_w</p:attrName>
                                        </p:attrNameLst>
                                      </p:cBhvr>
                                      <p:tavLst>
                                        <p:tav tm="0">
                                          <p:val>
                                            <p:strVal val="2/3*#ppt_w"/>
                                          </p:val>
                                        </p:tav>
                                        <p:tav tm="100000">
                                          <p:val>
                                            <p:strVal val="#ppt_w"/>
                                          </p:val>
                                        </p:tav>
                                      </p:tavLst>
                                    </p:anim>
                                    <p:anim calcmode="lin" valueType="num">
                                      <p:cBhvr>
                                        <p:cTn id="80" dur="500" fill="hold"/>
                                        <p:tgtEl>
                                          <p:spTgt spid="1373195"/>
                                        </p:tgtEl>
                                        <p:attrNameLst>
                                          <p:attrName>ppt_h</p:attrName>
                                        </p:attrNameLst>
                                      </p:cBhvr>
                                      <p:tavLst>
                                        <p:tav tm="0">
                                          <p:val>
                                            <p:strVal val="2/3*#ppt_h"/>
                                          </p:val>
                                        </p:tav>
                                        <p:tav tm="100000">
                                          <p:val>
                                            <p:strVal val="#ppt_h"/>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3" presetClass="entr" presetSubtype="272" fill="hold" grpId="0" nodeType="clickEffect">
                                  <p:stCondLst>
                                    <p:cond delay="0"/>
                                  </p:stCondLst>
                                  <p:childTnLst>
                                    <p:set>
                                      <p:cBhvr>
                                        <p:cTn id="84" dur="1" fill="hold">
                                          <p:stCondLst>
                                            <p:cond delay="0"/>
                                          </p:stCondLst>
                                        </p:cTn>
                                        <p:tgtEl>
                                          <p:spTgt spid="1373211"/>
                                        </p:tgtEl>
                                        <p:attrNameLst>
                                          <p:attrName>style.visibility</p:attrName>
                                        </p:attrNameLst>
                                      </p:cBhvr>
                                      <p:to>
                                        <p:strVal val="visible"/>
                                      </p:to>
                                    </p:set>
                                    <p:anim calcmode="lin" valueType="num">
                                      <p:cBhvr>
                                        <p:cTn id="85" dur="500" fill="hold"/>
                                        <p:tgtEl>
                                          <p:spTgt spid="1373211"/>
                                        </p:tgtEl>
                                        <p:attrNameLst>
                                          <p:attrName>ppt_w</p:attrName>
                                        </p:attrNameLst>
                                      </p:cBhvr>
                                      <p:tavLst>
                                        <p:tav tm="0">
                                          <p:val>
                                            <p:strVal val="2/3*#ppt_w"/>
                                          </p:val>
                                        </p:tav>
                                        <p:tav tm="100000">
                                          <p:val>
                                            <p:strVal val="#ppt_w"/>
                                          </p:val>
                                        </p:tav>
                                      </p:tavLst>
                                    </p:anim>
                                    <p:anim calcmode="lin" valueType="num">
                                      <p:cBhvr>
                                        <p:cTn id="86" dur="500" fill="hold"/>
                                        <p:tgtEl>
                                          <p:spTgt spid="1373211"/>
                                        </p:tgtEl>
                                        <p:attrNameLst>
                                          <p:attrName>ppt_h</p:attrName>
                                        </p:attrNameLst>
                                      </p:cBhvr>
                                      <p:tavLst>
                                        <p:tav tm="0">
                                          <p:val>
                                            <p:strVal val="2/3*#ppt_h"/>
                                          </p:val>
                                        </p:tav>
                                        <p:tav tm="100000">
                                          <p:val>
                                            <p:strVal val="#ppt_h"/>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3" presetClass="entr" presetSubtype="272" fill="hold" grpId="0" nodeType="clickEffect">
                                  <p:stCondLst>
                                    <p:cond delay="0"/>
                                  </p:stCondLst>
                                  <p:childTnLst>
                                    <p:set>
                                      <p:cBhvr>
                                        <p:cTn id="90" dur="1" fill="hold">
                                          <p:stCondLst>
                                            <p:cond delay="0"/>
                                          </p:stCondLst>
                                        </p:cTn>
                                        <p:tgtEl>
                                          <p:spTgt spid="1373206"/>
                                        </p:tgtEl>
                                        <p:attrNameLst>
                                          <p:attrName>style.visibility</p:attrName>
                                        </p:attrNameLst>
                                      </p:cBhvr>
                                      <p:to>
                                        <p:strVal val="visible"/>
                                      </p:to>
                                    </p:set>
                                    <p:anim calcmode="lin" valueType="num">
                                      <p:cBhvr>
                                        <p:cTn id="91" dur="500" fill="hold"/>
                                        <p:tgtEl>
                                          <p:spTgt spid="1373206"/>
                                        </p:tgtEl>
                                        <p:attrNameLst>
                                          <p:attrName>ppt_w</p:attrName>
                                        </p:attrNameLst>
                                      </p:cBhvr>
                                      <p:tavLst>
                                        <p:tav tm="0">
                                          <p:val>
                                            <p:strVal val="2/3*#ppt_w"/>
                                          </p:val>
                                        </p:tav>
                                        <p:tav tm="100000">
                                          <p:val>
                                            <p:strVal val="#ppt_w"/>
                                          </p:val>
                                        </p:tav>
                                      </p:tavLst>
                                    </p:anim>
                                    <p:anim calcmode="lin" valueType="num">
                                      <p:cBhvr>
                                        <p:cTn id="92" dur="500" fill="hold"/>
                                        <p:tgtEl>
                                          <p:spTgt spid="1373206"/>
                                        </p:tgtEl>
                                        <p:attrNameLst>
                                          <p:attrName>ppt_h</p:attrName>
                                        </p:attrNameLst>
                                      </p:cBhvr>
                                      <p:tavLst>
                                        <p:tav tm="0">
                                          <p:val>
                                            <p:strVal val="2/3*#ppt_h"/>
                                          </p:val>
                                        </p:tav>
                                        <p:tav tm="100000">
                                          <p:val>
                                            <p:strVal val="#ppt_h"/>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3" presetClass="entr" presetSubtype="272" fill="hold" grpId="0" nodeType="clickEffect" nodePh="1">
                                  <p:stCondLst>
                                    <p:cond delay="0"/>
                                  </p:stCondLst>
                                  <p:endCondLst>
                                    <p:cond evt="begin" delay="0">
                                      <p:tn val="95"/>
                                    </p:cond>
                                  </p:endCondLst>
                                  <p:childTnLst>
                                    <p:set>
                                      <p:cBhvr>
                                        <p:cTn id="96" dur="1" fill="hold">
                                          <p:stCondLst>
                                            <p:cond delay="0"/>
                                          </p:stCondLst>
                                        </p:cTn>
                                        <p:tgtEl>
                                          <p:spTgt spid="1373193"/>
                                        </p:tgtEl>
                                        <p:attrNameLst>
                                          <p:attrName>style.visibility</p:attrName>
                                        </p:attrNameLst>
                                      </p:cBhvr>
                                      <p:to>
                                        <p:strVal val="visible"/>
                                      </p:to>
                                    </p:set>
                                    <p:anim calcmode="lin" valueType="num">
                                      <p:cBhvr>
                                        <p:cTn id="97" dur="500" fill="hold"/>
                                        <p:tgtEl>
                                          <p:spTgt spid="1373193"/>
                                        </p:tgtEl>
                                        <p:attrNameLst>
                                          <p:attrName>ppt_w</p:attrName>
                                        </p:attrNameLst>
                                      </p:cBhvr>
                                      <p:tavLst>
                                        <p:tav tm="0">
                                          <p:val>
                                            <p:strVal val="2/3*#ppt_w"/>
                                          </p:val>
                                        </p:tav>
                                        <p:tav tm="100000">
                                          <p:val>
                                            <p:strVal val="#ppt_w"/>
                                          </p:val>
                                        </p:tav>
                                      </p:tavLst>
                                    </p:anim>
                                    <p:anim calcmode="lin" valueType="num">
                                      <p:cBhvr>
                                        <p:cTn id="98" dur="500" fill="hold"/>
                                        <p:tgtEl>
                                          <p:spTgt spid="1373193"/>
                                        </p:tgtEl>
                                        <p:attrNameLst>
                                          <p:attrName>ppt_h</p:attrName>
                                        </p:attrNameLst>
                                      </p:cBhvr>
                                      <p:tavLst>
                                        <p:tav tm="0">
                                          <p:val>
                                            <p:strVal val="2/3*#ppt_h"/>
                                          </p:val>
                                        </p:tav>
                                        <p:tav tm="100000">
                                          <p:val>
                                            <p:strVal val="#ppt_h"/>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272" fill="hold" grpId="0" nodeType="clickEffect" nodePh="1">
                                  <p:stCondLst>
                                    <p:cond delay="0"/>
                                  </p:stCondLst>
                                  <p:endCondLst>
                                    <p:cond evt="begin" delay="0">
                                      <p:tn val="101"/>
                                    </p:cond>
                                  </p:endCondLst>
                                  <p:childTnLst>
                                    <p:set>
                                      <p:cBhvr>
                                        <p:cTn id="102" dur="1" fill="hold">
                                          <p:stCondLst>
                                            <p:cond delay="0"/>
                                          </p:stCondLst>
                                        </p:cTn>
                                        <p:tgtEl>
                                          <p:spTgt spid="1373209"/>
                                        </p:tgtEl>
                                        <p:attrNameLst>
                                          <p:attrName>style.visibility</p:attrName>
                                        </p:attrNameLst>
                                      </p:cBhvr>
                                      <p:to>
                                        <p:strVal val="visible"/>
                                      </p:to>
                                    </p:set>
                                    <p:anim calcmode="lin" valueType="num">
                                      <p:cBhvr>
                                        <p:cTn id="103" dur="500" fill="hold"/>
                                        <p:tgtEl>
                                          <p:spTgt spid="1373209"/>
                                        </p:tgtEl>
                                        <p:attrNameLst>
                                          <p:attrName>ppt_w</p:attrName>
                                        </p:attrNameLst>
                                      </p:cBhvr>
                                      <p:tavLst>
                                        <p:tav tm="0">
                                          <p:val>
                                            <p:strVal val="2/3*#ppt_w"/>
                                          </p:val>
                                        </p:tav>
                                        <p:tav tm="100000">
                                          <p:val>
                                            <p:strVal val="#ppt_w"/>
                                          </p:val>
                                        </p:tav>
                                      </p:tavLst>
                                    </p:anim>
                                    <p:anim calcmode="lin" valueType="num">
                                      <p:cBhvr>
                                        <p:cTn id="104" dur="500" fill="hold"/>
                                        <p:tgtEl>
                                          <p:spTgt spid="1373209"/>
                                        </p:tgtEl>
                                        <p:attrNameLst>
                                          <p:attrName>ppt_h</p:attrName>
                                        </p:attrNameLst>
                                      </p:cBhvr>
                                      <p:tavLst>
                                        <p:tav tm="0">
                                          <p:val>
                                            <p:strVal val="2/3*#ppt_h"/>
                                          </p:val>
                                        </p:tav>
                                        <p:tav tm="100000">
                                          <p:val>
                                            <p:strVal val="#ppt_h"/>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3" presetClass="entr" presetSubtype="272" fill="hold" grpId="0" nodeType="clickEffect">
                                  <p:stCondLst>
                                    <p:cond delay="0"/>
                                  </p:stCondLst>
                                  <p:childTnLst>
                                    <p:set>
                                      <p:cBhvr>
                                        <p:cTn id="108" dur="1" fill="hold">
                                          <p:stCondLst>
                                            <p:cond delay="0"/>
                                          </p:stCondLst>
                                        </p:cTn>
                                        <p:tgtEl>
                                          <p:spTgt spid="1373197"/>
                                        </p:tgtEl>
                                        <p:attrNameLst>
                                          <p:attrName>style.visibility</p:attrName>
                                        </p:attrNameLst>
                                      </p:cBhvr>
                                      <p:to>
                                        <p:strVal val="visible"/>
                                      </p:to>
                                    </p:set>
                                    <p:anim calcmode="lin" valueType="num">
                                      <p:cBhvr>
                                        <p:cTn id="109" dur="500" fill="hold"/>
                                        <p:tgtEl>
                                          <p:spTgt spid="1373197"/>
                                        </p:tgtEl>
                                        <p:attrNameLst>
                                          <p:attrName>ppt_w</p:attrName>
                                        </p:attrNameLst>
                                      </p:cBhvr>
                                      <p:tavLst>
                                        <p:tav tm="0">
                                          <p:val>
                                            <p:strVal val="2/3*#ppt_w"/>
                                          </p:val>
                                        </p:tav>
                                        <p:tav tm="100000">
                                          <p:val>
                                            <p:strVal val="#ppt_w"/>
                                          </p:val>
                                        </p:tav>
                                      </p:tavLst>
                                    </p:anim>
                                    <p:anim calcmode="lin" valueType="num">
                                      <p:cBhvr>
                                        <p:cTn id="110" dur="500" fill="hold"/>
                                        <p:tgtEl>
                                          <p:spTgt spid="1373197"/>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3191" grpId="0" autoUpdateAnimBg="0"/>
      <p:bldP spid="1373193" grpId="0" autoUpdateAnimBg="0"/>
      <p:bldP spid="1373195" grpId="0" autoUpdateAnimBg="0"/>
      <p:bldP spid="1373197" grpId="0" autoUpdateAnimBg="0"/>
      <p:bldP spid="1373198" grpId="0" autoUpdateAnimBg="0"/>
      <p:bldP spid="1373200" grpId="0" autoUpdateAnimBg="0"/>
      <p:bldP spid="1373202" grpId="0" autoUpdateAnimBg="0"/>
      <p:bldP spid="1373206" grpId="0" autoUpdateAnimBg="0"/>
      <p:bldP spid="1373209" grpId="0" autoUpdateAnimBg="0"/>
      <p:bldP spid="1373211" grpId="0" autoUpdateAnimBg="0"/>
      <p:bldP spid="1373231"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48">
            <a:extLst>
              <a:ext uri="{FF2B5EF4-FFF2-40B4-BE49-F238E27FC236}">
                <a16:creationId xmlns:a16="http://schemas.microsoft.com/office/drawing/2014/main" id="{DD3D8DF4-749B-25AD-EDD1-58CB6AF9190C}"/>
              </a:ext>
            </a:extLst>
          </p:cNvPr>
          <p:cNvGrpSpPr>
            <a:grpSpLocks/>
          </p:cNvGrpSpPr>
          <p:nvPr/>
        </p:nvGrpSpPr>
        <p:grpSpPr bwMode="auto">
          <a:xfrm>
            <a:off x="0" y="-15875"/>
            <a:ext cx="10058400" cy="7786688"/>
            <a:chOff x="223" y="-10"/>
            <a:chExt cx="5832" cy="4905"/>
          </a:xfrm>
        </p:grpSpPr>
        <p:pic>
          <p:nvPicPr>
            <p:cNvPr id="9" name="Picture 2">
              <a:extLst>
                <a:ext uri="{FF2B5EF4-FFF2-40B4-BE49-F238E27FC236}">
                  <a16:creationId xmlns:a16="http://schemas.microsoft.com/office/drawing/2014/main" id="{545E09D2-EEF3-5953-99E3-30FE590B20A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3" y="-10"/>
              <a:ext cx="5833" cy="49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0" name="Rectangle 3">
              <a:extLst>
                <a:ext uri="{FF2B5EF4-FFF2-40B4-BE49-F238E27FC236}">
                  <a16:creationId xmlns:a16="http://schemas.microsoft.com/office/drawing/2014/main" id="{B10C8354-E8D7-EF0F-3BAC-E7698B828AF4}"/>
                </a:ext>
              </a:extLst>
            </p:cNvPr>
            <p:cNvSpPr>
              <a:spLocks noChangeArrowheads="1"/>
            </p:cNvSpPr>
            <p:nvPr/>
          </p:nvSpPr>
          <p:spPr bwMode="auto">
            <a:xfrm>
              <a:off x="541" y="1974"/>
              <a:ext cx="369" cy="339"/>
            </a:xfrm>
            <a:prstGeom prst="rect">
              <a:avLst/>
            </a:prstGeom>
            <a:solidFill>
              <a:srgbClr val="3973D6"/>
            </a:solidFill>
            <a:ln w="9525">
              <a:noFill/>
              <a:round/>
              <a:headEnd/>
              <a:tailEnd/>
            </a:ln>
          </p:spPr>
          <p:txBody>
            <a:bodyPr wrap="none" anchor="ctr"/>
            <a:lstStyle/>
            <a:p>
              <a:pPr>
                <a:defRPr/>
              </a:pPr>
              <a:endParaRPr lang="en-US">
                <a:effectLst>
                  <a:outerShdw blurRad="50800" dist="63500" dir="2700000" algn="tl" rotWithShape="0">
                    <a:srgbClr val="000000"/>
                  </a:outerShdw>
                </a:effectLst>
              </a:endParaRPr>
            </a:p>
          </p:txBody>
        </p:sp>
      </p:grpSp>
      <p:sp>
        <p:nvSpPr>
          <p:cNvPr id="153602" name="Text Box 4">
            <a:extLst>
              <a:ext uri="{FF2B5EF4-FFF2-40B4-BE49-F238E27FC236}">
                <a16:creationId xmlns:a16="http://schemas.microsoft.com/office/drawing/2014/main" id="{F28B1B66-DB6B-3278-1ABC-8F10BEB39504}"/>
              </a:ext>
            </a:extLst>
          </p:cNvPr>
          <p:cNvSpPr txBox="1">
            <a:spLocks noChangeArrowheads="1"/>
          </p:cNvSpPr>
          <p:nvPr/>
        </p:nvSpPr>
        <p:spPr bwMode="auto">
          <a:xfrm>
            <a:off x="9693275" y="-58738"/>
            <a:ext cx="185738"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88" tIns="45693" rIns="91388" bIns="45693"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500" b="0">
                <a:solidFill>
                  <a:schemeClr val="bg1"/>
                </a:solidFill>
              </a:rPr>
              <a:t> </a:t>
            </a:r>
          </a:p>
        </p:txBody>
      </p:sp>
      <p:sp>
        <p:nvSpPr>
          <p:cNvPr id="1373191" name="Text Box 7">
            <a:extLst>
              <a:ext uri="{FF2B5EF4-FFF2-40B4-BE49-F238E27FC236}">
                <a16:creationId xmlns:a16="http://schemas.microsoft.com/office/drawing/2014/main" id="{DB7C5930-0F35-04B2-E762-3A2C92777BE1}"/>
              </a:ext>
            </a:extLst>
          </p:cNvPr>
          <p:cNvSpPr txBox="1">
            <a:spLocks noChangeArrowheads="1"/>
          </p:cNvSpPr>
          <p:nvPr/>
        </p:nvSpPr>
        <p:spPr bwMode="auto">
          <a:xfrm>
            <a:off x="7729538" y="3009900"/>
            <a:ext cx="1836737" cy="40005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1388" tIns="45693" rIns="91388" bIns="45693">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err="1">
                <a:solidFill>
                  <a:srgbClr val="FF0000"/>
                </a:solidFill>
                <a:latin typeface="Pyidaungsu" panose="020B0502040204020203" pitchFamily="34" charset="0"/>
                <a:cs typeface="Pyidaungsu" panose="020B0502040204020203" pitchFamily="34" charset="0"/>
              </a:rPr>
              <a:t>ဂလာတိ</a:t>
            </a:r>
            <a:endParaRPr lang="en-US" altLang="en-US" sz="2000" dirty="0">
              <a:solidFill>
                <a:srgbClr val="FF0000"/>
              </a:solidFill>
              <a:latin typeface="Pyidaungsu" panose="020B0502040204020203" pitchFamily="34" charset="0"/>
              <a:cs typeface="Pyidaungsu" panose="020B0502040204020203" pitchFamily="34" charset="0"/>
            </a:endParaRPr>
          </a:p>
        </p:txBody>
      </p:sp>
      <p:sp>
        <p:nvSpPr>
          <p:cNvPr id="1373193" name="Text Box 9">
            <a:extLst>
              <a:ext uri="{FF2B5EF4-FFF2-40B4-BE49-F238E27FC236}">
                <a16:creationId xmlns:a16="http://schemas.microsoft.com/office/drawing/2014/main" id="{8F363810-D9E7-FCB3-B8A6-99BD75CCA5E9}"/>
              </a:ext>
            </a:extLst>
          </p:cNvPr>
          <p:cNvSpPr txBox="1">
            <a:spLocks noChangeArrowheads="1"/>
          </p:cNvSpPr>
          <p:nvPr/>
        </p:nvSpPr>
        <p:spPr bwMode="auto">
          <a:xfrm>
            <a:off x="1717675" y="282575"/>
            <a:ext cx="1806575" cy="3730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1388" tIns="45693" rIns="91388" bIns="45693">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chemeClr val="bg1"/>
              </a:solidFill>
            </a:endParaRPr>
          </a:p>
        </p:txBody>
      </p:sp>
      <p:sp>
        <p:nvSpPr>
          <p:cNvPr id="1373195" name="Text Box 11">
            <a:extLst>
              <a:ext uri="{FF2B5EF4-FFF2-40B4-BE49-F238E27FC236}">
                <a16:creationId xmlns:a16="http://schemas.microsoft.com/office/drawing/2014/main" id="{2D9A8A51-B5B0-6B5B-0CC4-1D856DB16047}"/>
              </a:ext>
            </a:extLst>
          </p:cNvPr>
          <p:cNvSpPr txBox="1">
            <a:spLocks noChangeArrowheads="1"/>
          </p:cNvSpPr>
          <p:nvPr/>
        </p:nvSpPr>
        <p:spPr bwMode="auto">
          <a:xfrm>
            <a:off x="3538538" y="2212975"/>
            <a:ext cx="1350962" cy="1569606"/>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1388" tIns="45693" rIns="91388" bIns="45693">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7E79"/>
                </a:solidFill>
                <a:latin typeface="Pyidaungsu" panose="020B0502040204020203" pitchFamily="34" charset="0"/>
                <a:cs typeface="Pyidaungsu" panose="020B0502040204020203" pitchFamily="34" charset="0"/>
              </a:rPr>
              <a:t>ရောမ</a:t>
            </a:r>
            <a:endParaRPr lang="en-US" altLang="en-US" sz="2400" dirty="0">
              <a:solidFill>
                <a:srgbClr val="FF7E79"/>
              </a:solidFill>
              <a:latin typeface="Pyidaungsu" panose="020B0502040204020203" pitchFamily="34" charset="0"/>
              <a:cs typeface="Pyidaungsu" panose="020B0502040204020203" pitchFamily="34" charset="0"/>
            </a:endParaRPr>
          </a:p>
          <a:p>
            <a:pPr>
              <a:spcBef>
                <a:spcPct val="50000"/>
              </a:spcBef>
            </a:pPr>
            <a:r>
              <a:rPr lang="en-US" altLang="en-US" sz="2400" dirty="0">
                <a:solidFill>
                  <a:srgbClr val="FF7E79"/>
                </a:solidFill>
                <a:latin typeface="Pyidaungsu" panose="020B0502040204020203" pitchFamily="34" charset="0"/>
                <a:cs typeface="Pyidaungsu" panose="020B0502040204020203" pitchFamily="34" charset="0"/>
              </a:rPr>
              <a:t>၁သက်</a:t>
            </a:r>
          </a:p>
          <a:p>
            <a:pPr>
              <a:spcBef>
                <a:spcPct val="50000"/>
              </a:spcBef>
            </a:pPr>
            <a:r>
              <a:rPr lang="en-US" altLang="en-US" sz="2400" dirty="0">
                <a:solidFill>
                  <a:srgbClr val="FF7E79"/>
                </a:solidFill>
                <a:latin typeface="Pyidaungsu" panose="020B0502040204020203" pitchFamily="34" charset="0"/>
                <a:cs typeface="Pyidaungsu" panose="020B0502040204020203" pitchFamily="34" charset="0"/>
              </a:rPr>
              <a:t>၂သက်</a:t>
            </a:r>
          </a:p>
        </p:txBody>
      </p:sp>
      <p:sp>
        <p:nvSpPr>
          <p:cNvPr id="1373197" name="Text Box 13">
            <a:extLst>
              <a:ext uri="{FF2B5EF4-FFF2-40B4-BE49-F238E27FC236}">
                <a16:creationId xmlns:a16="http://schemas.microsoft.com/office/drawing/2014/main" id="{95BCBDC8-2B04-5493-70A6-54159F05A2CB}"/>
              </a:ext>
            </a:extLst>
          </p:cNvPr>
          <p:cNvSpPr txBox="1">
            <a:spLocks noChangeArrowheads="1"/>
          </p:cNvSpPr>
          <p:nvPr/>
        </p:nvSpPr>
        <p:spPr bwMode="auto">
          <a:xfrm>
            <a:off x="263525" y="1290638"/>
            <a:ext cx="1719263" cy="584200"/>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1388" tIns="45693" rIns="91388" bIns="45693">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a:solidFill>
                  <a:srgbClr val="FF7E79"/>
                </a:solidFill>
              </a:rPr>
              <a:t>a[jAJ</a:t>
            </a:r>
          </a:p>
        </p:txBody>
      </p:sp>
      <p:sp>
        <p:nvSpPr>
          <p:cNvPr id="1373198" name="Text Box 14">
            <a:extLst>
              <a:ext uri="{FF2B5EF4-FFF2-40B4-BE49-F238E27FC236}">
                <a16:creationId xmlns:a16="http://schemas.microsoft.com/office/drawing/2014/main" id="{0EEF72E9-BDF6-40A2-3C40-D6D6DC0723F9}"/>
              </a:ext>
            </a:extLst>
          </p:cNvPr>
          <p:cNvSpPr txBox="1">
            <a:spLocks noChangeArrowheads="1"/>
          </p:cNvSpPr>
          <p:nvPr/>
        </p:nvSpPr>
        <p:spPr bwMode="auto">
          <a:xfrm>
            <a:off x="6962775" y="5122863"/>
            <a:ext cx="1254125" cy="861720"/>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1388" tIns="45693" rIns="91388" bIns="45693">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err="1">
                <a:solidFill>
                  <a:srgbClr val="FF7E79"/>
                </a:solidFill>
                <a:latin typeface="Pyidaungsu" panose="020B0502040204020203" pitchFamily="34" charset="0"/>
                <a:cs typeface="Pyidaungsu" panose="020B0502040204020203" pitchFamily="34" charset="0"/>
              </a:rPr>
              <a:t>ယာကုပ</a:t>
            </a:r>
            <a:r>
              <a:rPr lang="en-US" altLang="en-US" sz="2000" dirty="0">
                <a:solidFill>
                  <a:srgbClr val="FF7E79"/>
                </a:solidFill>
                <a:latin typeface="Pyidaungsu" panose="020B0502040204020203" pitchFamily="34" charset="0"/>
                <a:cs typeface="Pyidaungsu" panose="020B0502040204020203" pitchFamily="34" charset="0"/>
              </a:rPr>
              <a:t>်</a:t>
            </a:r>
          </a:p>
          <a:p>
            <a:pPr>
              <a:spcBef>
                <a:spcPct val="50000"/>
              </a:spcBef>
            </a:pPr>
            <a:r>
              <a:rPr lang="en-US" altLang="en-US" sz="2000" dirty="0" err="1">
                <a:solidFill>
                  <a:srgbClr val="FF7E79"/>
                </a:solidFill>
                <a:latin typeface="Pyidaungsu" panose="020B0502040204020203" pitchFamily="34" charset="0"/>
                <a:cs typeface="Pyidaungsu" panose="020B0502040204020203" pitchFamily="34" charset="0"/>
              </a:rPr>
              <a:t>ယုဒ</a:t>
            </a:r>
            <a:endParaRPr lang="en-US" altLang="en-US" sz="2400" dirty="0">
              <a:solidFill>
                <a:srgbClr val="FF7E79"/>
              </a:solidFill>
              <a:latin typeface="Pyidaungsu" panose="020B0502040204020203" pitchFamily="34" charset="0"/>
              <a:cs typeface="Pyidaungsu" panose="020B0502040204020203" pitchFamily="34" charset="0"/>
            </a:endParaRPr>
          </a:p>
        </p:txBody>
      </p:sp>
      <p:sp>
        <p:nvSpPr>
          <p:cNvPr id="1373200" name="Text Box 16">
            <a:extLst>
              <a:ext uri="{FF2B5EF4-FFF2-40B4-BE49-F238E27FC236}">
                <a16:creationId xmlns:a16="http://schemas.microsoft.com/office/drawing/2014/main" id="{8DD5B6EA-A233-B46F-20D8-5BBC370E6C31}"/>
              </a:ext>
            </a:extLst>
          </p:cNvPr>
          <p:cNvSpPr txBox="1">
            <a:spLocks noChangeArrowheads="1"/>
          </p:cNvSpPr>
          <p:nvPr/>
        </p:nvSpPr>
        <p:spPr bwMode="auto">
          <a:xfrm>
            <a:off x="5278438" y="1973263"/>
            <a:ext cx="1250950" cy="2246714"/>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1388" tIns="45693" rIns="91388" bIns="45693">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my-MM" altLang="en-US" sz="2000" dirty="0">
                <a:solidFill>
                  <a:srgbClr val="FF7E79"/>
                </a:solidFill>
                <a:latin typeface="Pyidaungsu" panose="020B0502040204020203" pitchFamily="34" charset="0"/>
                <a:cs typeface="Pyidaungsu" panose="020B0502040204020203" pitchFamily="34" charset="0"/>
              </a:rPr>
              <a:t>၁ ကော</a:t>
            </a:r>
          </a:p>
          <a:p>
            <a:pPr>
              <a:spcBef>
                <a:spcPct val="50000"/>
              </a:spcBef>
            </a:pPr>
            <a:r>
              <a:rPr lang="my-MM" altLang="en-US" sz="2000" dirty="0">
                <a:solidFill>
                  <a:srgbClr val="FF7E79"/>
                </a:solidFill>
                <a:latin typeface="Pyidaungsu" panose="020B0502040204020203" pitchFamily="34" charset="0"/>
                <a:cs typeface="Pyidaungsu" panose="020B0502040204020203" pitchFamily="34" charset="0"/>
              </a:rPr>
              <a:t>တိတု</a:t>
            </a:r>
          </a:p>
          <a:p>
            <a:pPr>
              <a:spcBef>
                <a:spcPct val="50000"/>
              </a:spcBef>
            </a:pPr>
            <a:r>
              <a:rPr lang="my-MM" altLang="en-US" sz="2000" dirty="0">
                <a:solidFill>
                  <a:srgbClr val="FF7E79"/>
                </a:solidFill>
                <a:latin typeface="Pyidaungsu" panose="020B0502040204020203" pitchFamily="34" charset="0"/>
                <a:cs typeface="Pyidaungsu" panose="020B0502040204020203" pitchFamily="34" charset="0"/>
              </a:rPr>
              <a:t>၁ ယော</a:t>
            </a:r>
          </a:p>
          <a:p>
            <a:pPr>
              <a:spcBef>
                <a:spcPct val="50000"/>
              </a:spcBef>
            </a:pPr>
            <a:r>
              <a:rPr lang="my-MM" altLang="en-US" sz="2000" dirty="0">
                <a:solidFill>
                  <a:srgbClr val="FF7E79"/>
                </a:solidFill>
                <a:latin typeface="Pyidaungsu" panose="020B0502040204020203" pitchFamily="34" charset="0"/>
                <a:cs typeface="Pyidaungsu" panose="020B0502040204020203" pitchFamily="34" charset="0"/>
              </a:rPr>
              <a:t>၂ ယော</a:t>
            </a:r>
          </a:p>
          <a:p>
            <a:pPr>
              <a:spcBef>
                <a:spcPct val="50000"/>
              </a:spcBef>
            </a:pPr>
            <a:r>
              <a:rPr lang="my-MM" altLang="en-US" sz="2000" dirty="0">
                <a:solidFill>
                  <a:srgbClr val="FF7E79"/>
                </a:solidFill>
                <a:latin typeface="Pyidaungsu" panose="020B0502040204020203" pitchFamily="34" charset="0"/>
                <a:cs typeface="Pyidaungsu" panose="020B0502040204020203" pitchFamily="34" charset="0"/>
              </a:rPr>
              <a:t>၃ ယော</a:t>
            </a:r>
          </a:p>
        </p:txBody>
      </p:sp>
      <p:sp>
        <p:nvSpPr>
          <p:cNvPr id="1373202" name="Text Box 18">
            <a:extLst>
              <a:ext uri="{FF2B5EF4-FFF2-40B4-BE49-F238E27FC236}">
                <a16:creationId xmlns:a16="http://schemas.microsoft.com/office/drawing/2014/main" id="{01E7CBF4-EF66-2A6C-276F-C4C25B0E882A}"/>
              </a:ext>
            </a:extLst>
          </p:cNvPr>
          <p:cNvSpPr txBox="1">
            <a:spLocks noChangeArrowheads="1"/>
          </p:cNvSpPr>
          <p:nvPr/>
        </p:nvSpPr>
        <p:spPr bwMode="auto">
          <a:xfrm>
            <a:off x="5230813" y="2890838"/>
            <a:ext cx="1250950" cy="407987"/>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1388" tIns="45693" rIns="91388" bIns="45693">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2000">
              <a:solidFill>
                <a:schemeClr val="bg1"/>
              </a:solidFill>
            </a:endParaRPr>
          </a:p>
        </p:txBody>
      </p:sp>
      <p:grpSp>
        <p:nvGrpSpPr>
          <p:cNvPr id="3" name="Group 19">
            <a:extLst>
              <a:ext uri="{FF2B5EF4-FFF2-40B4-BE49-F238E27FC236}">
                <a16:creationId xmlns:a16="http://schemas.microsoft.com/office/drawing/2014/main" id="{C6D3CB6A-5FFA-103C-DFFA-ACC123F2A767}"/>
              </a:ext>
            </a:extLst>
          </p:cNvPr>
          <p:cNvGrpSpPr>
            <a:grpSpLocks/>
          </p:cNvGrpSpPr>
          <p:nvPr/>
        </p:nvGrpSpPr>
        <p:grpSpPr bwMode="auto">
          <a:xfrm>
            <a:off x="5083175" y="1122363"/>
            <a:ext cx="2795588" cy="1470730"/>
            <a:chOff x="2911" y="624"/>
            <a:chExt cx="1601" cy="816"/>
          </a:xfrm>
        </p:grpSpPr>
        <p:sp>
          <p:nvSpPr>
            <p:cNvPr id="153633" name="Oval 20">
              <a:extLst>
                <a:ext uri="{FF2B5EF4-FFF2-40B4-BE49-F238E27FC236}">
                  <a16:creationId xmlns:a16="http://schemas.microsoft.com/office/drawing/2014/main" id="{0E900388-1103-EDC4-9339-F59F6A84791D}"/>
                </a:ext>
              </a:extLst>
            </p:cNvPr>
            <p:cNvSpPr>
              <a:spLocks noChangeArrowheads="1"/>
            </p:cNvSpPr>
            <p:nvPr/>
          </p:nvSpPr>
          <p:spPr bwMode="auto">
            <a:xfrm>
              <a:off x="3303" y="1254"/>
              <a:ext cx="182" cy="186"/>
            </a:xfrm>
            <a:prstGeom prst="ellipse">
              <a:avLst/>
            </a:prstGeom>
            <a:solidFill>
              <a:schemeClr val="hlink"/>
            </a:solidFill>
            <a:ln w="38100">
              <a:solidFill>
                <a:schemeClr val="bg1"/>
              </a:solidFill>
              <a:round/>
              <a:headEnd/>
              <a:tailEnd/>
            </a:ln>
            <a:effectLst>
              <a:outerShdw dist="89803" dir="2700000" algn="ctr" rotWithShape="0">
                <a:schemeClr val="tx1"/>
              </a:outerShdw>
            </a:effectLst>
          </p:spPr>
          <p:txBody>
            <a:bodyPr wrap="square" lIns="91429" tIns="45715" rIns="91429" bIns="45715">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53634" name="Text Box 21">
              <a:extLst>
                <a:ext uri="{FF2B5EF4-FFF2-40B4-BE49-F238E27FC236}">
                  <a16:creationId xmlns:a16="http://schemas.microsoft.com/office/drawing/2014/main" id="{5A7FCDA0-E530-CEAF-7B10-6446641104DD}"/>
                </a:ext>
              </a:extLst>
            </p:cNvPr>
            <p:cNvSpPr txBox="1">
              <a:spLocks noChangeArrowheads="1"/>
            </p:cNvSpPr>
            <p:nvPr/>
          </p:nvSpPr>
          <p:spPr bwMode="auto">
            <a:xfrm>
              <a:off x="2911" y="624"/>
              <a:ext cx="1601" cy="256"/>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5" rIns="91429" bIns="45715">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i="1" dirty="0" err="1">
                  <a:solidFill>
                    <a:schemeClr val="bg1"/>
                  </a:solidFill>
                  <a:latin typeface="Pyidaungsu" panose="020B0502040204020203" pitchFamily="34" charset="0"/>
                  <a:cs typeface="Pyidaungsu" panose="020B0502040204020203" pitchFamily="34" charset="0"/>
                </a:rPr>
                <a:t>ဧဖက</a:t>
              </a:r>
              <a:r>
                <a:rPr lang="en-US" altLang="en-US" sz="2400" i="1" dirty="0">
                  <a:solidFill>
                    <a:schemeClr val="bg1"/>
                  </a:solidFill>
                  <a:latin typeface="Pyidaungsu" panose="020B0502040204020203" pitchFamily="34" charset="0"/>
                  <a:cs typeface="Pyidaungsu" panose="020B0502040204020203" pitchFamily="34" charset="0"/>
                </a:rPr>
                <a:t>်</a:t>
              </a:r>
            </a:p>
          </p:txBody>
        </p:sp>
      </p:grpSp>
      <p:sp>
        <p:nvSpPr>
          <p:cNvPr id="1373206" name="Text Box 22">
            <a:extLst>
              <a:ext uri="{FF2B5EF4-FFF2-40B4-BE49-F238E27FC236}">
                <a16:creationId xmlns:a16="http://schemas.microsoft.com/office/drawing/2014/main" id="{766C894C-2B28-68F0-AEAE-38A3FD768056}"/>
              </a:ext>
            </a:extLst>
          </p:cNvPr>
          <p:cNvSpPr txBox="1">
            <a:spLocks noChangeArrowheads="1"/>
          </p:cNvSpPr>
          <p:nvPr/>
        </p:nvSpPr>
        <p:spPr bwMode="auto">
          <a:xfrm>
            <a:off x="1864302" y="561621"/>
            <a:ext cx="1775836" cy="378559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lIns="91388" tIns="45693" rIns="91388" bIns="45693">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my-MM" altLang="en-US" sz="2400" dirty="0">
                <a:solidFill>
                  <a:srgbClr val="FF7E79"/>
                </a:solidFill>
                <a:latin typeface="Pyidaungsu" panose="020B0502040204020203" pitchFamily="34" charset="0"/>
                <a:cs typeface="Pyidaungsu" panose="020B0502040204020203" pitchFamily="34" charset="0"/>
              </a:rPr>
              <a:t>ဧဖက်</a:t>
            </a:r>
          </a:p>
          <a:p>
            <a:pPr>
              <a:spcBef>
                <a:spcPct val="50000"/>
              </a:spcBef>
            </a:pPr>
            <a:r>
              <a:rPr lang="my-MM" altLang="en-US" sz="2400" dirty="0">
                <a:solidFill>
                  <a:srgbClr val="FF7E79"/>
                </a:solidFill>
                <a:latin typeface="Pyidaungsu" panose="020B0502040204020203" pitchFamily="34" charset="0"/>
                <a:cs typeface="Pyidaungsu" panose="020B0502040204020203" pitchFamily="34" charset="0"/>
              </a:rPr>
              <a:t>ကောလောသဲ</a:t>
            </a:r>
          </a:p>
          <a:p>
            <a:pPr>
              <a:spcBef>
                <a:spcPct val="50000"/>
              </a:spcBef>
            </a:pPr>
            <a:r>
              <a:rPr lang="my-MM" altLang="en-US" sz="2400" dirty="0">
                <a:solidFill>
                  <a:srgbClr val="FF7E79"/>
                </a:solidFill>
                <a:latin typeface="Pyidaungsu" panose="020B0502040204020203" pitchFamily="34" charset="0"/>
                <a:cs typeface="Pyidaungsu" panose="020B0502040204020203" pitchFamily="34" charset="0"/>
              </a:rPr>
              <a:t>ဖိလိမုန်</a:t>
            </a:r>
          </a:p>
          <a:p>
            <a:pPr>
              <a:spcBef>
                <a:spcPct val="50000"/>
              </a:spcBef>
            </a:pPr>
            <a:r>
              <a:rPr lang="my-MM" altLang="en-US" sz="2400" dirty="0">
                <a:solidFill>
                  <a:srgbClr val="FF7E79"/>
                </a:solidFill>
                <a:latin typeface="Pyidaungsu" panose="020B0502040204020203" pitchFamily="34" charset="0"/>
                <a:cs typeface="Pyidaungsu" panose="020B0502040204020203" pitchFamily="34" charset="0"/>
              </a:rPr>
              <a:t>ဖိလိပ္ပိ</a:t>
            </a:r>
          </a:p>
          <a:p>
            <a:pPr>
              <a:spcBef>
                <a:spcPct val="50000"/>
              </a:spcBef>
            </a:pPr>
            <a:r>
              <a:rPr lang="my-MM" altLang="en-US" sz="2400" dirty="0">
                <a:solidFill>
                  <a:srgbClr val="FF7E79"/>
                </a:solidFill>
                <a:latin typeface="Pyidaungsu" panose="020B0502040204020203" pitchFamily="34" charset="0"/>
                <a:cs typeface="Pyidaungsu" panose="020B0502040204020203" pitchFamily="34" charset="0"/>
              </a:rPr>
              <a:t>၁ ပေ</a:t>
            </a:r>
          </a:p>
          <a:p>
            <a:pPr>
              <a:spcBef>
                <a:spcPct val="50000"/>
              </a:spcBef>
            </a:pPr>
            <a:r>
              <a:rPr lang="my-MM" altLang="en-US" sz="2400" dirty="0">
                <a:solidFill>
                  <a:srgbClr val="FF7E79"/>
                </a:solidFill>
                <a:latin typeface="Pyidaungsu" panose="020B0502040204020203" pitchFamily="34" charset="0"/>
                <a:cs typeface="Pyidaungsu" panose="020B0502040204020203" pitchFamily="34" charset="0"/>
              </a:rPr>
              <a:t>၂ ပေ</a:t>
            </a:r>
          </a:p>
          <a:p>
            <a:pPr>
              <a:spcBef>
                <a:spcPct val="50000"/>
              </a:spcBef>
            </a:pPr>
            <a:r>
              <a:rPr lang="my-MM" altLang="en-US" sz="2400" dirty="0">
                <a:solidFill>
                  <a:srgbClr val="FF7E79"/>
                </a:solidFill>
                <a:latin typeface="Pyidaungsu" panose="020B0502040204020203" pitchFamily="34" charset="0"/>
                <a:cs typeface="Pyidaungsu" panose="020B0502040204020203" pitchFamily="34" charset="0"/>
              </a:rPr>
              <a:t>၂ တ</a:t>
            </a:r>
            <a:r>
              <a:rPr lang="en-US" altLang="en-US" sz="2400" dirty="0">
                <a:solidFill>
                  <a:srgbClr val="FF7E79"/>
                </a:solidFill>
                <a:latin typeface="Pyidaungsu" panose="020B0502040204020203" pitchFamily="34" charset="0"/>
                <a:cs typeface="Pyidaungsu" panose="020B0502040204020203" pitchFamily="34" charset="0"/>
              </a:rPr>
              <a:t>ိ</a:t>
            </a:r>
          </a:p>
        </p:txBody>
      </p:sp>
      <p:sp>
        <p:nvSpPr>
          <p:cNvPr id="1373209" name="Text Box 25">
            <a:extLst>
              <a:ext uri="{FF2B5EF4-FFF2-40B4-BE49-F238E27FC236}">
                <a16:creationId xmlns:a16="http://schemas.microsoft.com/office/drawing/2014/main" id="{22D360A4-F07A-588C-1694-5C91B9FB5671}"/>
              </a:ext>
            </a:extLst>
          </p:cNvPr>
          <p:cNvSpPr txBox="1">
            <a:spLocks noChangeArrowheads="1"/>
          </p:cNvSpPr>
          <p:nvPr/>
        </p:nvSpPr>
        <p:spPr bwMode="auto">
          <a:xfrm>
            <a:off x="1797050" y="1400175"/>
            <a:ext cx="1646238" cy="37306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1388" tIns="45693" rIns="91388" bIns="45693">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chemeClr val="bg1"/>
              </a:solidFill>
            </a:endParaRPr>
          </a:p>
        </p:txBody>
      </p:sp>
      <p:sp>
        <p:nvSpPr>
          <p:cNvPr id="1373211" name="Text Box 27">
            <a:extLst>
              <a:ext uri="{FF2B5EF4-FFF2-40B4-BE49-F238E27FC236}">
                <a16:creationId xmlns:a16="http://schemas.microsoft.com/office/drawing/2014/main" id="{6E4B7244-A6A2-964D-3B57-3A0371782A5F}"/>
              </a:ext>
            </a:extLst>
          </p:cNvPr>
          <p:cNvSpPr txBox="1">
            <a:spLocks noChangeArrowheads="1"/>
          </p:cNvSpPr>
          <p:nvPr/>
        </p:nvSpPr>
        <p:spPr bwMode="auto">
          <a:xfrm>
            <a:off x="3738563" y="303213"/>
            <a:ext cx="1595437" cy="861720"/>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1388" tIns="45693" rIns="91388" bIns="45693">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a:solidFill>
                  <a:srgbClr val="FF0000"/>
                </a:solidFill>
                <a:latin typeface="Pyidaungsu" panose="020B0502040204020203" pitchFamily="34" charset="0"/>
                <a:cs typeface="Pyidaungsu" panose="020B0502040204020203" pitchFamily="34" charset="0"/>
              </a:rPr>
              <a:t>၂ကော </a:t>
            </a:r>
          </a:p>
          <a:p>
            <a:pPr>
              <a:spcBef>
                <a:spcPct val="50000"/>
              </a:spcBef>
            </a:pPr>
            <a:r>
              <a:rPr lang="en-US" altLang="en-US" sz="2000" dirty="0">
                <a:solidFill>
                  <a:srgbClr val="FF0000"/>
                </a:solidFill>
                <a:latin typeface="Pyidaungsu" panose="020B0502040204020203" pitchFamily="34" charset="0"/>
                <a:cs typeface="Pyidaungsu" panose="020B0502040204020203" pitchFamily="34" charset="0"/>
              </a:rPr>
              <a:t>၁တိ</a:t>
            </a:r>
          </a:p>
        </p:txBody>
      </p:sp>
      <p:grpSp>
        <p:nvGrpSpPr>
          <p:cNvPr id="5" name="Group 32">
            <a:extLst>
              <a:ext uri="{FF2B5EF4-FFF2-40B4-BE49-F238E27FC236}">
                <a16:creationId xmlns:a16="http://schemas.microsoft.com/office/drawing/2014/main" id="{1F7E7382-519F-9E4C-0C3F-E393F8048825}"/>
              </a:ext>
            </a:extLst>
          </p:cNvPr>
          <p:cNvGrpSpPr>
            <a:grpSpLocks/>
          </p:cNvGrpSpPr>
          <p:nvPr/>
        </p:nvGrpSpPr>
        <p:grpSpPr bwMode="auto">
          <a:xfrm>
            <a:off x="6705600" y="4576764"/>
            <a:ext cx="3101975" cy="1041854"/>
            <a:chOff x="3840" y="2544"/>
            <a:chExt cx="1776" cy="578"/>
          </a:xfrm>
        </p:grpSpPr>
        <p:sp>
          <p:nvSpPr>
            <p:cNvPr id="153629" name="Oval 33">
              <a:extLst>
                <a:ext uri="{FF2B5EF4-FFF2-40B4-BE49-F238E27FC236}">
                  <a16:creationId xmlns:a16="http://schemas.microsoft.com/office/drawing/2014/main" id="{3BE74704-1080-7204-CECC-797CA84CA112}"/>
                </a:ext>
              </a:extLst>
            </p:cNvPr>
            <p:cNvSpPr>
              <a:spLocks noChangeArrowheads="1"/>
            </p:cNvSpPr>
            <p:nvPr/>
          </p:nvSpPr>
          <p:spPr bwMode="auto">
            <a:xfrm>
              <a:off x="4779" y="2929"/>
              <a:ext cx="172" cy="193"/>
            </a:xfrm>
            <a:prstGeom prst="ellipse">
              <a:avLst/>
            </a:prstGeom>
            <a:solidFill>
              <a:schemeClr val="hlink"/>
            </a:solidFill>
            <a:ln w="38100">
              <a:solidFill>
                <a:schemeClr val="bg1"/>
              </a:solidFill>
              <a:round/>
              <a:headEnd/>
              <a:tailEnd/>
            </a:ln>
            <a:effectLst>
              <a:outerShdw dist="89803" dir="2700000" algn="ctr" rotWithShape="0">
                <a:schemeClr val="tx1"/>
              </a:outerShdw>
            </a:effectLst>
          </p:spPr>
          <p:txBody>
            <a:bodyPr wrap="square" lIns="91429" tIns="45715" rIns="91429" bIns="45715">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53630" name="Text Box 34">
              <a:extLst>
                <a:ext uri="{FF2B5EF4-FFF2-40B4-BE49-F238E27FC236}">
                  <a16:creationId xmlns:a16="http://schemas.microsoft.com/office/drawing/2014/main" id="{EE6C36A5-1670-F1B7-3039-72032DA393AA}"/>
                </a:ext>
              </a:extLst>
            </p:cNvPr>
            <p:cNvSpPr txBox="1">
              <a:spLocks noChangeArrowheads="1"/>
            </p:cNvSpPr>
            <p:nvPr/>
          </p:nvSpPr>
          <p:spPr bwMode="auto">
            <a:xfrm>
              <a:off x="3840" y="2544"/>
              <a:ext cx="1776" cy="256"/>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5" rIns="91429" bIns="45715">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i="1" dirty="0" err="1">
                  <a:solidFill>
                    <a:schemeClr val="bg1"/>
                  </a:solidFill>
                  <a:latin typeface="Pyidaungsu" panose="020B0502040204020203" pitchFamily="34" charset="0"/>
                  <a:cs typeface="Pyidaungsu" panose="020B0502040204020203" pitchFamily="34" charset="0"/>
                </a:rPr>
                <a:t>ယေရုရှလင</a:t>
              </a:r>
              <a:r>
                <a:rPr lang="en-US" altLang="en-US" sz="2400" i="1" dirty="0">
                  <a:solidFill>
                    <a:schemeClr val="bg1"/>
                  </a:solidFill>
                  <a:latin typeface="Pyidaungsu" panose="020B0502040204020203" pitchFamily="34" charset="0"/>
                  <a:cs typeface="Pyidaungsu" panose="020B0502040204020203" pitchFamily="34" charset="0"/>
                </a:rPr>
                <a:t>်</a:t>
              </a:r>
            </a:p>
          </p:txBody>
        </p:sp>
      </p:grpSp>
      <p:grpSp>
        <p:nvGrpSpPr>
          <p:cNvPr id="6" name="Group 35">
            <a:extLst>
              <a:ext uri="{FF2B5EF4-FFF2-40B4-BE49-F238E27FC236}">
                <a16:creationId xmlns:a16="http://schemas.microsoft.com/office/drawing/2014/main" id="{1C5F8083-CF8E-1443-5FF3-693B2484EBA6}"/>
              </a:ext>
            </a:extLst>
          </p:cNvPr>
          <p:cNvGrpSpPr>
            <a:grpSpLocks/>
          </p:cNvGrpSpPr>
          <p:nvPr/>
        </p:nvGrpSpPr>
        <p:grpSpPr bwMode="auto">
          <a:xfrm>
            <a:off x="-45144" y="42863"/>
            <a:ext cx="2270125" cy="788945"/>
            <a:chOff x="0" y="0"/>
            <a:chExt cx="1300" cy="438"/>
          </a:xfrm>
        </p:grpSpPr>
        <p:sp>
          <p:nvSpPr>
            <p:cNvPr id="153627" name="Oval 36">
              <a:extLst>
                <a:ext uri="{FF2B5EF4-FFF2-40B4-BE49-F238E27FC236}">
                  <a16:creationId xmlns:a16="http://schemas.microsoft.com/office/drawing/2014/main" id="{DFF3D12B-71E3-2F2E-623D-490A9A53395C}"/>
                </a:ext>
              </a:extLst>
            </p:cNvPr>
            <p:cNvSpPr>
              <a:spLocks noChangeArrowheads="1"/>
            </p:cNvSpPr>
            <p:nvPr/>
          </p:nvSpPr>
          <p:spPr bwMode="auto">
            <a:xfrm>
              <a:off x="683" y="234"/>
              <a:ext cx="190" cy="204"/>
            </a:xfrm>
            <a:prstGeom prst="ellipse">
              <a:avLst/>
            </a:prstGeom>
            <a:solidFill>
              <a:schemeClr val="hlink"/>
            </a:solidFill>
            <a:ln w="38100">
              <a:solidFill>
                <a:schemeClr val="bg1"/>
              </a:solidFill>
              <a:round/>
              <a:headEnd/>
              <a:tailEnd/>
            </a:ln>
            <a:effectLst>
              <a:outerShdw dist="89803" dir="2700000" algn="ctr" rotWithShape="0">
                <a:schemeClr val="tx1"/>
              </a:outerShdw>
            </a:effectLst>
          </p:spPr>
          <p:txBody>
            <a:bodyPr wrap="square" lIns="91429" tIns="45715" rIns="91429" bIns="45715">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53628" name="Text Box 37">
              <a:extLst>
                <a:ext uri="{FF2B5EF4-FFF2-40B4-BE49-F238E27FC236}">
                  <a16:creationId xmlns:a16="http://schemas.microsoft.com/office/drawing/2014/main" id="{F7B2F1D2-65D3-E019-2647-6DA14875F7FA}"/>
                </a:ext>
              </a:extLst>
            </p:cNvPr>
            <p:cNvSpPr txBox="1">
              <a:spLocks noChangeArrowheads="1"/>
            </p:cNvSpPr>
            <p:nvPr/>
          </p:nvSpPr>
          <p:spPr bwMode="auto">
            <a:xfrm>
              <a:off x="0" y="0"/>
              <a:ext cx="1300" cy="256"/>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5" rIns="91429" bIns="45715">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i="1" dirty="0" err="1">
                  <a:solidFill>
                    <a:schemeClr val="bg1"/>
                  </a:solidFill>
                  <a:latin typeface="Pyidaungsu" panose="020B0502040204020203" pitchFamily="34" charset="0"/>
                  <a:cs typeface="Pyidaungsu" panose="020B0502040204020203" pitchFamily="34" charset="0"/>
                </a:rPr>
                <a:t>ရောမ</a:t>
              </a:r>
              <a:endParaRPr lang="en-US" altLang="en-US" sz="2400" i="1" dirty="0">
                <a:solidFill>
                  <a:schemeClr val="bg1"/>
                </a:solidFill>
                <a:latin typeface="Pyidaungsu" panose="020B0502040204020203" pitchFamily="34" charset="0"/>
                <a:cs typeface="Pyidaungsu" panose="020B0502040204020203" pitchFamily="34" charset="0"/>
              </a:endParaRPr>
            </a:p>
          </p:txBody>
        </p:sp>
      </p:grpSp>
      <p:sp>
        <p:nvSpPr>
          <p:cNvPr id="153617" name="Text Box 38">
            <a:extLst>
              <a:ext uri="{FF2B5EF4-FFF2-40B4-BE49-F238E27FC236}">
                <a16:creationId xmlns:a16="http://schemas.microsoft.com/office/drawing/2014/main" id="{ABEE8C6A-C134-8A31-B2BB-986523AB0284}"/>
              </a:ext>
            </a:extLst>
          </p:cNvPr>
          <p:cNvSpPr txBox="1">
            <a:spLocks noChangeArrowheads="1"/>
          </p:cNvSpPr>
          <p:nvPr/>
        </p:nvSpPr>
        <p:spPr bwMode="auto">
          <a:xfrm>
            <a:off x="791486" y="5038207"/>
            <a:ext cx="3087687" cy="2062048"/>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88" tIns="45693" rIns="91388" bIns="45693">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r">
              <a:spcBef>
                <a:spcPct val="50000"/>
              </a:spcBef>
            </a:pPr>
            <a:r>
              <a:rPr lang="en-US" altLang="en-US" dirty="0" err="1">
                <a:solidFill>
                  <a:srgbClr val="FFFF00"/>
                </a:solidFill>
                <a:latin typeface="Pyidaungsu" panose="020B0502040204020203" pitchFamily="34" charset="0"/>
                <a:cs typeface="Pyidaungsu" panose="020B0502040204020203" pitchFamily="34" charset="0"/>
              </a:rPr>
              <a:t>ဘာကြောင</a:t>
            </a:r>
            <a:r>
              <a:rPr lang="en-US" altLang="en-US" dirty="0">
                <a:solidFill>
                  <a:srgbClr val="FFFF00"/>
                </a:solidFill>
                <a:latin typeface="Pyidaungsu" panose="020B0502040204020203" pitchFamily="34" charset="0"/>
                <a:cs typeface="Pyidaungsu" panose="020B0502040204020203" pitchFamily="34" charset="0"/>
              </a:rPr>
              <a:t>့် </a:t>
            </a:r>
            <a:r>
              <a:rPr lang="en-US" altLang="en-US" dirty="0" err="1">
                <a:solidFill>
                  <a:srgbClr val="FFFF00"/>
                </a:solidFill>
                <a:latin typeface="Pyidaungsu" panose="020B0502040204020203" pitchFamily="34" charset="0"/>
                <a:cs typeface="Pyidaungsu" panose="020B0502040204020203" pitchFamily="34" charset="0"/>
              </a:rPr>
              <a:t>အသင်းတော်အအားလုံးဆီ</a:t>
            </a:r>
            <a:r>
              <a:rPr lang="en-US" altLang="en-US" dirty="0">
                <a:solidFill>
                  <a:srgbClr val="FFFF00"/>
                </a:solidFill>
                <a:latin typeface="Pyidaungsu" panose="020B0502040204020203" pitchFamily="34" charset="0"/>
                <a:cs typeface="Pyidaungsu" panose="020B0502040204020203" pitchFamily="34" charset="0"/>
              </a:rPr>
              <a:t> </a:t>
            </a:r>
            <a:r>
              <a:rPr lang="en-US" altLang="en-US" dirty="0" err="1">
                <a:solidFill>
                  <a:srgbClr val="FFFF00"/>
                </a:solidFill>
                <a:latin typeface="Pyidaungsu" panose="020B0502040204020203" pitchFamily="34" charset="0"/>
                <a:cs typeface="Pyidaungsu" panose="020B0502040204020203" pitchFamily="34" charset="0"/>
              </a:rPr>
              <a:t>ဖြန</a:t>
            </a:r>
            <a:r>
              <a:rPr lang="en-US" altLang="en-US" dirty="0">
                <a:solidFill>
                  <a:srgbClr val="FFFF00"/>
                </a:solidFill>
                <a:latin typeface="Pyidaungsu" panose="020B0502040204020203" pitchFamily="34" charset="0"/>
                <a:cs typeface="Pyidaungsu" panose="020B0502040204020203" pitchFamily="34" charset="0"/>
              </a:rPr>
              <a:t>့်</a:t>
            </a:r>
            <a:r>
              <a:rPr lang="en-US" altLang="en-US" dirty="0" err="1">
                <a:solidFill>
                  <a:srgbClr val="FFFF00"/>
                </a:solidFill>
                <a:latin typeface="Pyidaungsu" panose="020B0502040204020203" pitchFamily="34" charset="0"/>
                <a:cs typeface="Pyidaungsu" panose="020B0502040204020203" pitchFamily="34" charset="0"/>
              </a:rPr>
              <a:t>ဝေခဲ့သလဲ</a:t>
            </a:r>
            <a:endParaRPr lang="en-US" altLang="en-US" dirty="0">
              <a:solidFill>
                <a:srgbClr val="FFFF00"/>
              </a:solidFill>
              <a:latin typeface="Pyidaungsu" panose="020B0502040204020203" pitchFamily="34" charset="0"/>
              <a:cs typeface="Pyidaungsu" panose="020B0502040204020203" pitchFamily="34" charset="0"/>
            </a:endParaRPr>
          </a:p>
        </p:txBody>
      </p:sp>
      <p:sp>
        <p:nvSpPr>
          <p:cNvPr id="153618" name="Text Box 39">
            <a:extLst>
              <a:ext uri="{FF2B5EF4-FFF2-40B4-BE49-F238E27FC236}">
                <a16:creationId xmlns:a16="http://schemas.microsoft.com/office/drawing/2014/main" id="{B542187A-4C1F-320A-56EB-B1B90DAA13CC}"/>
              </a:ext>
            </a:extLst>
          </p:cNvPr>
          <p:cNvSpPr txBox="1">
            <a:spLocks noChangeArrowheads="1"/>
          </p:cNvSpPr>
          <p:nvPr/>
        </p:nvSpPr>
        <p:spPr bwMode="auto">
          <a:xfrm>
            <a:off x="9378950" y="69119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88" tIns="45693" rIns="91388" bIns="45693"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153619" name="Rectangle 40">
            <a:extLst>
              <a:ext uri="{FF2B5EF4-FFF2-40B4-BE49-F238E27FC236}">
                <a16:creationId xmlns:a16="http://schemas.microsoft.com/office/drawing/2014/main" id="{7A1A1C19-FE1D-D0AE-5972-E2E0A6D53059}"/>
              </a:ext>
            </a:extLst>
          </p:cNvPr>
          <p:cNvSpPr>
            <a:spLocks noChangeArrowheads="1"/>
          </p:cNvSpPr>
          <p:nvPr/>
        </p:nvSpPr>
        <p:spPr bwMode="auto">
          <a:xfrm>
            <a:off x="8726488" y="7402513"/>
            <a:ext cx="4921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88" tIns="45693" rIns="91388" bIns="45693"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000">
                <a:solidFill>
                  <a:schemeClr val="bg1"/>
                </a:solidFill>
              </a:rPr>
              <a:t>8.0.08.</a:t>
            </a:r>
          </a:p>
        </p:txBody>
      </p:sp>
      <p:sp>
        <p:nvSpPr>
          <p:cNvPr id="153620" name="Text Box 41">
            <a:extLst>
              <a:ext uri="{FF2B5EF4-FFF2-40B4-BE49-F238E27FC236}">
                <a16:creationId xmlns:a16="http://schemas.microsoft.com/office/drawing/2014/main" id="{767F80C8-7A35-C3F1-F56E-F5B420CC1AE0}"/>
              </a:ext>
            </a:extLst>
          </p:cNvPr>
          <p:cNvSpPr txBox="1">
            <a:spLocks noChangeArrowheads="1"/>
          </p:cNvSpPr>
          <p:nvPr/>
        </p:nvSpPr>
        <p:spPr bwMode="auto">
          <a:xfrm>
            <a:off x="798513" y="7431088"/>
            <a:ext cx="5953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88" tIns="45693" rIns="91388" bIns="45693"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900">
                <a:solidFill>
                  <a:schemeClr val="bg1"/>
                </a:solidFill>
              </a:rPr>
              <a:t>©2004 TBBMI</a:t>
            </a:r>
          </a:p>
        </p:txBody>
      </p:sp>
      <p:sp>
        <p:nvSpPr>
          <p:cNvPr id="153621" name="Text Box 42">
            <a:extLst>
              <a:ext uri="{FF2B5EF4-FFF2-40B4-BE49-F238E27FC236}">
                <a16:creationId xmlns:a16="http://schemas.microsoft.com/office/drawing/2014/main" id="{950F445A-15E1-3339-0F61-2D5472274859}"/>
              </a:ext>
            </a:extLst>
          </p:cNvPr>
          <p:cNvSpPr txBox="1">
            <a:spLocks noChangeArrowheads="1"/>
          </p:cNvSpPr>
          <p:nvPr/>
        </p:nvSpPr>
        <p:spPr bwMode="auto">
          <a:xfrm>
            <a:off x="9191625" y="7399338"/>
            <a:ext cx="29368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88" tIns="45693" rIns="91388" bIns="45693"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67</a:t>
            </a:r>
          </a:p>
        </p:txBody>
      </p:sp>
      <p:sp>
        <p:nvSpPr>
          <p:cNvPr id="153622" name="Text Box 43">
            <a:extLst>
              <a:ext uri="{FF2B5EF4-FFF2-40B4-BE49-F238E27FC236}">
                <a16:creationId xmlns:a16="http://schemas.microsoft.com/office/drawing/2014/main" id="{87A57BC2-41DE-ACA2-2340-997066CA2354}"/>
              </a:ext>
            </a:extLst>
          </p:cNvPr>
          <p:cNvSpPr txBox="1">
            <a:spLocks noChangeArrowheads="1"/>
          </p:cNvSpPr>
          <p:nvPr/>
        </p:nvSpPr>
        <p:spPr bwMode="auto">
          <a:xfrm>
            <a:off x="9574213" y="7345363"/>
            <a:ext cx="339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88" tIns="45693" rIns="91388" bIns="45693"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rPr>
              <a:t>27</a:t>
            </a:r>
          </a:p>
        </p:txBody>
      </p:sp>
      <p:grpSp>
        <p:nvGrpSpPr>
          <p:cNvPr id="7" name="Group 44">
            <a:extLst>
              <a:ext uri="{FF2B5EF4-FFF2-40B4-BE49-F238E27FC236}">
                <a16:creationId xmlns:a16="http://schemas.microsoft.com/office/drawing/2014/main" id="{45F3C268-68C7-667A-F1DA-4E042A541314}"/>
              </a:ext>
            </a:extLst>
          </p:cNvPr>
          <p:cNvGrpSpPr>
            <a:grpSpLocks/>
          </p:cNvGrpSpPr>
          <p:nvPr/>
        </p:nvGrpSpPr>
        <p:grpSpPr bwMode="auto">
          <a:xfrm>
            <a:off x="7537450" y="1900239"/>
            <a:ext cx="2520950" cy="1440722"/>
            <a:chOff x="4316" y="1056"/>
            <a:chExt cx="1300" cy="800"/>
          </a:xfrm>
        </p:grpSpPr>
        <p:sp>
          <p:nvSpPr>
            <p:cNvPr id="153625" name="Oval 45">
              <a:extLst>
                <a:ext uri="{FF2B5EF4-FFF2-40B4-BE49-F238E27FC236}">
                  <a16:creationId xmlns:a16="http://schemas.microsoft.com/office/drawing/2014/main" id="{A6C80451-DF36-8F6C-C65C-FC9FFF753F5E}"/>
                </a:ext>
              </a:extLst>
            </p:cNvPr>
            <p:cNvSpPr>
              <a:spLocks noChangeArrowheads="1"/>
            </p:cNvSpPr>
            <p:nvPr/>
          </p:nvSpPr>
          <p:spPr bwMode="auto">
            <a:xfrm>
              <a:off x="5113" y="1663"/>
              <a:ext cx="169" cy="193"/>
            </a:xfrm>
            <a:prstGeom prst="ellipse">
              <a:avLst/>
            </a:prstGeom>
            <a:solidFill>
              <a:schemeClr val="hlink"/>
            </a:solidFill>
            <a:ln w="38100">
              <a:solidFill>
                <a:schemeClr val="bg1"/>
              </a:solidFill>
              <a:round/>
              <a:headEnd/>
              <a:tailEnd/>
            </a:ln>
            <a:effectLst>
              <a:outerShdw dist="89803" dir="2700000" algn="ctr" rotWithShape="0">
                <a:schemeClr val="tx1"/>
              </a:outerShdw>
            </a:effectLst>
          </p:spPr>
          <p:txBody>
            <a:bodyPr wrap="square" lIns="91429" tIns="45715" rIns="91429" bIns="45715">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53626" name="Text Box 46">
              <a:extLst>
                <a:ext uri="{FF2B5EF4-FFF2-40B4-BE49-F238E27FC236}">
                  <a16:creationId xmlns:a16="http://schemas.microsoft.com/office/drawing/2014/main" id="{4A9FAC8A-AE43-CC9D-32AE-963CF73A797C}"/>
                </a:ext>
              </a:extLst>
            </p:cNvPr>
            <p:cNvSpPr txBox="1">
              <a:spLocks noChangeArrowheads="1"/>
            </p:cNvSpPr>
            <p:nvPr/>
          </p:nvSpPr>
          <p:spPr bwMode="auto">
            <a:xfrm>
              <a:off x="4316" y="1056"/>
              <a:ext cx="1300" cy="21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5" rIns="91429" bIns="45715">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70000"/>
                </a:lnSpc>
                <a:spcBef>
                  <a:spcPct val="50000"/>
                </a:spcBef>
              </a:pPr>
              <a:r>
                <a:rPr lang="en-US" altLang="en-US" sz="2400" i="1" dirty="0" err="1">
                  <a:solidFill>
                    <a:srgbClr val="FFFFFF"/>
                  </a:solidFill>
                  <a:latin typeface="Pyidaungsu" panose="020B0502040204020203" pitchFamily="34" charset="0"/>
                  <a:cs typeface="Pyidaungsu" panose="020B0502040204020203" pitchFamily="34" charset="0"/>
                </a:rPr>
                <a:t>ဆိုင်းလင</a:t>
              </a:r>
              <a:r>
                <a:rPr lang="en-US" altLang="en-US" sz="2400" i="1" dirty="0">
                  <a:solidFill>
                    <a:srgbClr val="FFFFFF"/>
                  </a:solidFill>
                  <a:latin typeface="Pyidaungsu" panose="020B0502040204020203" pitchFamily="34" charset="0"/>
                  <a:cs typeface="Pyidaungsu" panose="020B0502040204020203" pitchFamily="34" charset="0"/>
                </a:rPr>
                <a:t>့် </a:t>
              </a:r>
              <a:r>
                <a:rPr lang="en-US" altLang="en-US" sz="2400" i="1" dirty="0" err="1">
                  <a:solidFill>
                    <a:srgbClr val="FFFFFF"/>
                  </a:solidFill>
                  <a:latin typeface="Pyidaungsu" panose="020B0502040204020203" pitchFamily="34" charset="0"/>
                  <a:cs typeface="Pyidaungsu" panose="020B0502040204020203" pitchFamily="34" charset="0"/>
                </a:rPr>
                <a:t>အန္တိအုတ</a:t>
              </a:r>
              <a:r>
                <a:rPr lang="en-US" altLang="en-US" sz="2400" i="1" dirty="0">
                  <a:solidFill>
                    <a:srgbClr val="FFFFFF"/>
                  </a:solidFill>
                  <a:latin typeface="Pyidaungsu" panose="020B0502040204020203" pitchFamily="34" charset="0"/>
                  <a:cs typeface="Pyidaungsu" panose="020B0502040204020203" pitchFamily="34" charset="0"/>
                </a:rPr>
                <a:t>်</a:t>
              </a:r>
            </a:p>
          </p:txBody>
        </p:sp>
      </p:grpSp>
      <p:sp>
        <p:nvSpPr>
          <p:cNvPr id="1373231" name="Text Box 47">
            <a:extLst>
              <a:ext uri="{FF2B5EF4-FFF2-40B4-BE49-F238E27FC236}">
                <a16:creationId xmlns:a16="http://schemas.microsoft.com/office/drawing/2014/main" id="{20AFB97B-DD25-9D18-0ED6-238A36332F1C}"/>
              </a:ext>
            </a:extLst>
          </p:cNvPr>
          <p:cNvSpPr txBox="1">
            <a:spLocks noChangeArrowheads="1"/>
          </p:cNvSpPr>
          <p:nvPr/>
        </p:nvSpPr>
        <p:spPr bwMode="auto">
          <a:xfrm>
            <a:off x="3385343" y="35761"/>
            <a:ext cx="3197225" cy="46161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88" tIns="45693" rIns="91388" bIns="45693">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i="1" dirty="0" err="1">
                <a:solidFill>
                  <a:schemeClr val="bg1"/>
                </a:solidFill>
                <a:latin typeface="Pyidaungsu" panose="020B0502040204020203" pitchFamily="34" charset="0"/>
                <a:cs typeface="Pyidaungsu" panose="020B0502040204020203" pitchFamily="34" charset="0"/>
              </a:rPr>
              <a:t>မက်ဆီဒိုးနီးယမ်း</a:t>
            </a:r>
            <a:endParaRPr lang="en-US" altLang="en-US" sz="2400" i="1" dirty="0">
              <a:solidFill>
                <a:schemeClr val="bg1"/>
              </a:solidFill>
              <a:latin typeface="Pyidaungsu" panose="020B0502040204020203" pitchFamily="34" charset="0"/>
              <a:cs typeface="Pyidaungsu" panose="020B0502040204020203" pitchFamily="34" charset="0"/>
            </a:endParaRPr>
          </a:p>
        </p:txBody>
      </p:sp>
      <p:grpSp>
        <p:nvGrpSpPr>
          <p:cNvPr id="11" name="Group 85">
            <a:extLst>
              <a:ext uri="{FF2B5EF4-FFF2-40B4-BE49-F238E27FC236}">
                <a16:creationId xmlns:a16="http://schemas.microsoft.com/office/drawing/2014/main" id="{89CEE9B6-7DFA-3494-F2A2-E394E7B85E89}"/>
              </a:ext>
            </a:extLst>
          </p:cNvPr>
          <p:cNvGrpSpPr>
            <a:grpSpLocks/>
          </p:cNvGrpSpPr>
          <p:nvPr/>
        </p:nvGrpSpPr>
        <p:grpSpPr bwMode="auto">
          <a:xfrm>
            <a:off x="2002413" y="584141"/>
            <a:ext cx="7681912" cy="5519741"/>
            <a:chOff x="1209" y="546"/>
            <a:chExt cx="4839" cy="3477"/>
          </a:xfrm>
        </p:grpSpPr>
        <p:grpSp>
          <p:nvGrpSpPr>
            <p:cNvPr id="12" name="Group 47">
              <a:extLst>
                <a:ext uri="{FF2B5EF4-FFF2-40B4-BE49-F238E27FC236}">
                  <a16:creationId xmlns:a16="http://schemas.microsoft.com/office/drawing/2014/main" id="{B1AA258A-BE95-4A67-559A-61B7F4E74DC9}"/>
                </a:ext>
              </a:extLst>
            </p:cNvPr>
            <p:cNvGrpSpPr>
              <a:grpSpLocks/>
            </p:cNvGrpSpPr>
            <p:nvPr/>
          </p:nvGrpSpPr>
          <p:grpSpPr bwMode="auto">
            <a:xfrm>
              <a:off x="3141" y="770"/>
              <a:ext cx="1429" cy="474"/>
              <a:chOff x="3008" y="770"/>
              <a:chExt cx="1429" cy="474"/>
            </a:xfrm>
          </p:grpSpPr>
          <p:sp>
            <p:nvSpPr>
              <p:cNvPr id="1373190" name="Oval 48">
                <a:extLst>
                  <a:ext uri="{FF2B5EF4-FFF2-40B4-BE49-F238E27FC236}">
                    <a16:creationId xmlns:a16="http://schemas.microsoft.com/office/drawing/2014/main" id="{A45F7C2B-603B-DB2A-846D-7F06EEBBC73F}"/>
                  </a:ext>
                </a:extLst>
              </p:cNvPr>
              <p:cNvSpPr>
                <a:spLocks noChangeArrowheads="1"/>
              </p:cNvSpPr>
              <p:nvPr/>
            </p:nvSpPr>
            <p:spPr bwMode="auto">
              <a:xfrm>
                <a:off x="3546" y="1079"/>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1373192" name="Text Box 49">
                <a:extLst>
                  <a:ext uri="{FF2B5EF4-FFF2-40B4-BE49-F238E27FC236}">
                    <a16:creationId xmlns:a16="http://schemas.microsoft.com/office/drawing/2014/main" id="{8E2F503E-E27F-D5BC-4948-D0C582CCD445}"/>
                  </a:ext>
                </a:extLst>
              </p:cNvPr>
              <p:cNvSpPr txBox="1">
                <a:spLocks noChangeArrowheads="1"/>
              </p:cNvSpPr>
              <p:nvPr/>
            </p:nvSpPr>
            <p:spPr bwMode="auto">
              <a:xfrm>
                <a:off x="3008" y="770"/>
                <a:ext cx="1430" cy="2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38100" dir="2700000" algn="tl" rotWithShape="0">
                      <a:srgbClr val="000000"/>
                    </a:outerShdw>
                  </a:effectLst>
                </a:endParaRPr>
              </a:p>
            </p:txBody>
          </p:sp>
        </p:grpSp>
        <p:grpSp>
          <p:nvGrpSpPr>
            <p:cNvPr id="13" name="Group 50">
              <a:extLst>
                <a:ext uri="{FF2B5EF4-FFF2-40B4-BE49-F238E27FC236}">
                  <a16:creationId xmlns:a16="http://schemas.microsoft.com/office/drawing/2014/main" id="{6473CE42-F7D8-9016-5070-58E6703DA1BA}"/>
                </a:ext>
              </a:extLst>
            </p:cNvPr>
            <p:cNvGrpSpPr>
              <a:grpSpLocks/>
            </p:cNvGrpSpPr>
            <p:nvPr/>
          </p:nvGrpSpPr>
          <p:grpSpPr bwMode="auto">
            <a:xfrm>
              <a:off x="2020" y="888"/>
              <a:ext cx="1428" cy="482"/>
              <a:chOff x="1887" y="888"/>
              <a:chExt cx="1428" cy="482"/>
            </a:xfrm>
          </p:grpSpPr>
          <p:sp>
            <p:nvSpPr>
              <p:cNvPr id="1373188" name="Oval 51">
                <a:extLst>
                  <a:ext uri="{FF2B5EF4-FFF2-40B4-BE49-F238E27FC236}">
                    <a16:creationId xmlns:a16="http://schemas.microsoft.com/office/drawing/2014/main" id="{FAC4583D-AE4D-BA98-60DA-625183686AD1}"/>
                  </a:ext>
                </a:extLst>
              </p:cNvPr>
              <p:cNvSpPr>
                <a:spLocks noChangeArrowheads="1"/>
              </p:cNvSpPr>
              <p:nvPr/>
            </p:nvSpPr>
            <p:spPr bwMode="auto">
              <a:xfrm>
                <a:off x="2490" y="1205"/>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1373189" name="Text Box 52">
                <a:extLst>
                  <a:ext uri="{FF2B5EF4-FFF2-40B4-BE49-F238E27FC236}">
                    <a16:creationId xmlns:a16="http://schemas.microsoft.com/office/drawing/2014/main" id="{3DB7F5B6-E35F-1AD2-2A37-CE1B4AE4EF68}"/>
                  </a:ext>
                </a:extLst>
              </p:cNvPr>
              <p:cNvSpPr txBox="1">
                <a:spLocks noChangeArrowheads="1"/>
              </p:cNvSpPr>
              <p:nvPr/>
            </p:nvSpPr>
            <p:spPr bwMode="auto">
              <a:xfrm>
                <a:off x="1887" y="888"/>
                <a:ext cx="1429" cy="2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38100" dir="2700000" algn="tl" rotWithShape="0">
                      <a:srgbClr val="000000"/>
                    </a:outerShdw>
                  </a:effectLst>
                </a:endParaRPr>
              </a:p>
            </p:txBody>
          </p:sp>
        </p:grpSp>
        <p:sp>
          <p:nvSpPr>
            <p:cNvPr id="14" name="Oval 53">
              <a:extLst>
                <a:ext uri="{FF2B5EF4-FFF2-40B4-BE49-F238E27FC236}">
                  <a16:creationId xmlns:a16="http://schemas.microsoft.com/office/drawing/2014/main" id="{48B7DB8C-5015-76B7-2C5E-98558F7B776D}"/>
                </a:ext>
              </a:extLst>
            </p:cNvPr>
            <p:cNvSpPr>
              <a:spLocks noChangeArrowheads="1"/>
            </p:cNvSpPr>
            <p:nvPr/>
          </p:nvSpPr>
          <p:spPr bwMode="auto">
            <a:xfrm>
              <a:off x="5311" y="3857"/>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15" name="Oval 54">
              <a:extLst>
                <a:ext uri="{FF2B5EF4-FFF2-40B4-BE49-F238E27FC236}">
                  <a16:creationId xmlns:a16="http://schemas.microsoft.com/office/drawing/2014/main" id="{77465A71-3661-AA30-9CDA-736163BAFC33}"/>
                </a:ext>
              </a:extLst>
            </p:cNvPr>
            <p:cNvSpPr>
              <a:spLocks noChangeArrowheads="1"/>
            </p:cNvSpPr>
            <p:nvPr/>
          </p:nvSpPr>
          <p:spPr bwMode="auto">
            <a:xfrm>
              <a:off x="1209" y="54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16" name="Oval 55">
              <a:extLst>
                <a:ext uri="{FF2B5EF4-FFF2-40B4-BE49-F238E27FC236}">
                  <a16:creationId xmlns:a16="http://schemas.microsoft.com/office/drawing/2014/main" id="{3C41C1AC-FEFB-C79A-5EBC-D57CB468C7A7}"/>
                </a:ext>
              </a:extLst>
            </p:cNvPr>
            <p:cNvSpPr>
              <a:spLocks noChangeArrowheads="1"/>
            </p:cNvSpPr>
            <p:nvPr/>
          </p:nvSpPr>
          <p:spPr bwMode="auto">
            <a:xfrm>
              <a:off x="2577" y="591"/>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17" name="Oval 56">
              <a:extLst>
                <a:ext uri="{FF2B5EF4-FFF2-40B4-BE49-F238E27FC236}">
                  <a16:creationId xmlns:a16="http://schemas.microsoft.com/office/drawing/2014/main" id="{3112D133-18BD-B9D1-059F-5DF4F7955DB9}"/>
                </a:ext>
              </a:extLst>
            </p:cNvPr>
            <p:cNvSpPr>
              <a:spLocks noChangeArrowheads="1"/>
            </p:cNvSpPr>
            <p:nvPr/>
          </p:nvSpPr>
          <p:spPr bwMode="auto">
            <a:xfrm>
              <a:off x="2835" y="60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18" name="Oval 57">
              <a:extLst>
                <a:ext uri="{FF2B5EF4-FFF2-40B4-BE49-F238E27FC236}">
                  <a16:creationId xmlns:a16="http://schemas.microsoft.com/office/drawing/2014/main" id="{27EA0811-1390-B436-9310-ADB820C289D7}"/>
                </a:ext>
              </a:extLst>
            </p:cNvPr>
            <p:cNvSpPr>
              <a:spLocks noChangeArrowheads="1"/>
            </p:cNvSpPr>
            <p:nvPr/>
          </p:nvSpPr>
          <p:spPr bwMode="auto">
            <a:xfrm>
              <a:off x="3536" y="767"/>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19" name="Oval 58">
              <a:extLst>
                <a:ext uri="{FF2B5EF4-FFF2-40B4-BE49-F238E27FC236}">
                  <a16:creationId xmlns:a16="http://schemas.microsoft.com/office/drawing/2014/main" id="{66B13AEE-81C5-26EA-5A01-C3ECB99EACB1}"/>
                </a:ext>
              </a:extLst>
            </p:cNvPr>
            <p:cNvSpPr>
              <a:spLocks noChangeArrowheads="1"/>
            </p:cNvSpPr>
            <p:nvPr/>
          </p:nvSpPr>
          <p:spPr bwMode="auto">
            <a:xfrm>
              <a:off x="4005" y="1073"/>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20" name="Oval 59">
              <a:extLst>
                <a:ext uri="{FF2B5EF4-FFF2-40B4-BE49-F238E27FC236}">
                  <a16:creationId xmlns:a16="http://schemas.microsoft.com/office/drawing/2014/main" id="{D090B866-2731-5DE5-C38D-DF3D1F4F0A6E}"/>
                </a:ext>
              </a:extLst>
            </p:cNvPr>
            <p:cNvSpPr>
              <a:spLocks noChangeArrowheads="1"/>
            </p:cNvSpPr>
            <p:nvPr/>
          </p:nvSpPr>
          <p:spPr bwMode="auto">
            <a:xfrm>
              <a:off x="3856" y="1267"/>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21" name="Oval 60">
              <a:extLst>
                <a:ext uri="{FF2B5EF4-FFF2-40B4-BE49-F238E27FC236}">
                  <a16:creationId xmlns:a16="http://schemas.microsoft.com/office/drawing/2014/main" id="{1FDB42DB-E50C-26B8-796E-8CF64982A33B}"/>
                </a:ext>
              </a:extLst>
            </p:cNvPr>
            <p:cNvSpPr>
              <a:spLocks noChangeArrowheads="1"/>
            </p:cNvSpPr>
            <p:nvPr/>
          </p:nvSpPr>
          <p:spPr bwMode="auto">
            <a:xfrm>
              <a:off x="3642" y="1363"/>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22" name="Oval 61">
              <a:extLst>
                <a:ext uri="{FF2B5EF4-FFF2-40B4-BE49-F238E27FC236}">
                  <a16:creationId xmlns:a16="http://schemas.microsoft.com/office/drawing/2014/main" id="{2D05558C-7999-AF28-7A68-A6786B6FCE60}"/>
                </a:ext>
              </a:extLst>
            </p:cNvPr>
            <p:cNvSpPr>
              <a:spLocks noChangeArrowheads="1"/>
            </p:cNvSpPr>
            <p:nvPr/>
          </p:nvSpPr>
          <p:spPr bwMode="auto">
            <a:xfrm>
              <a:off x="3836" y="1509"/>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23" name="Oval 62">
              <a:extLst>
                <a:ext uri="{FF2B5EF4-FFF2-40B4-BE49-F238E27FC236}">
                  <a16:creationId xmlns:a16="http://schemas.microsoft.com/office/drawing/2014/main" id="{60167AB1-F8BE-5E66-2B00-C588F817FCE6}"/>
                </a:ext>
              </a:extLst>
            </p:cNvPr>
            <p:cNvSpPr>
              <a:spLocks noChangeArrowheads="1"/>
            </p:cNvSpPr>
            <p:nvPr/>
          </p:nvSpPr>
          <p:spPr bwMode="auto">
            <a:xfrm>
              <a:off x="4080" y="1490"/>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24" name="Oval 63">
              <a:extLst>
                <a:ext uri="{FF2B5EF4-FFF2-40B4-BE49-F238E27FC236}">
                  <a16:creationId xmlns:a16="http://schemas.microsoft.com/office/drawing/2014/main" id="{A81E3E87-10A4-6B74-9FF8-F74B199E5F54}"/>
                </a:ext>
              </a:extLst>
            </p:cNvPr>
            <p:cNvSpPr>
              <a:spLocks noChangeArrowheads="1"/>
            </p:cNvSpPr>
            <p:nvPr/>
          </p:nvSpPr>
          <p:spPr bwMode="auto">
            <a:xfrm>
              <a:off x="4060" y="1243"/>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25" name="Oval 64">
              <a:extLst>
                <a:ext uri="{FF2B5EF4-FFF2-40B4-BE49-F238E27FC236}">
                  <a16:creationId xmlns:a16="http://schemas.microsoft.com/office/drawing/2014/main" id="{45241444-879A-0BAA-716B-B6654A01494D}"/>
                </a:ext>
              </a:extLst>
            </p:cNvPr>
            <p:cNvSpPr>
              <a:spLocks noChangeArrowheads="1"/>
            </p:cNvSpPr>
            <p:nvPr/>
          </p:nvSpPr>
          <p:spPr bwMode="auto">
            <a:xfrm>
              <a:off x="4239" y="1340"/>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26" name="Oval 65">
              <a:extLst>
                <a:ext uri="{FF2B5EF4-FFF2-40B4-BE49-F238E27FC236}">
                  <a16:creationId xmlns:a16="http://schemas.microsoft.com/office/drawing/2014/main" id="{E93A5AAA-2BC6-70F6-157D-D9BE5F0CF9CC}"/>
                </a:ext>
              </a:extLst>
            </p:cNvPr>
            <p:cNvSpPr>
              <a:spLocks noChangeArrowheads="1"/>
            </p:cNvSpPr>
            <p:nvPr/>
          </p:nvSpPr>
          <p:spPr bwMode="auto">
            <a:xfrm>
              <a:off x="4450" y="1403"/>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27" name="Oval 66">
              <a:extLst>
                <a:ext uri="{FF2B5EF4-FFF2-40B4-BE49-F238E27FC236}">
                  <a16:creationId xmlns:a16="http://schemas.microsoft.com/office/drawing/2014/main" id="{B658B8FD-4609-DF79-F83D-758BE35BA2C1}"/>
                </a:ext>
              </a:extLst>
            </p:cNvPr>
            <p:cNvSpPr>
              <a:spLocks noChangeArrowheads="1"/>
            </p:cNvSpPr>
            <p:nvPr/>
          </p:nvSpPr>
          <p:spPr bwMode="auto">
            <a:xfrm>
              <a:off x="4497" y="1597"/>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28" name="Oval 67">
              <a:extLst>
                <a:ext uri="{FF2B5EF4-FFF2-40B4-BE49-F238E27FC236}">
                  <a16:creationId xmlns:a16="http://schemas.microsoft.com/office/drawing/2014/main" id="{DBD1089A-C403-4EAB-78E1-F2E2B927CD0A}"/>
                </a:ext>
              </a:extLst>
            </p:cNvPr>
            <p:cNvSpPr>
              <a:spLocks noChangeArrowheads="1"/>
            </p:cNvSpPr>
            <p:nvPr/>
          </p:nvSpPr>
          <p:spPr bwMode="auto">
            <a:xfrm>
              <a:off x="4642" y="1709"/>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29" name="Oval 69">
              <a:extLst>
                <a:ext uri="{FF2B5EF4-FFF2-40B4-BE49-F238E27FC236}">
                  <a16:creationId xmlns:a16="http://schemas.microsoft.com/office/drawing/2014/main" id="{87F0155C-58A8-67F9-82E5-1D9E8C3E9B5E}"/>
                </a:ext>
              </a:extLst>
            </p:cNvPr>
            <p:cNvSpPr>
              <a:spLocks noChangeArrowheads="1"/>
            </p:cNvSpPr>
            <p:nvPr/>
          </p:nvSpPr>
          <p:spPr bwMode="auto">
            <a:xfrm>
              <a:off x="4782" y="235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30" name="Oval 70">
              <a:extLst>
                <a:ext uri="{FF2B5EF4-FFF2-40B4-BE49-F238E27FC236}">
                  <a16:creationId xmlns:a16="http://schemas.microsoft.com/office/drawing/2014/main" id="{1392C35C-C3D5-9FCE-03CB-50908D70414A}"/>
                </a:ext>
              </a:extLst>
            </p:cNvPr>
            <p:cNvSpPr>
              <a:spLocks noChangeArrowheads="1"/>
            </p:cNvSpPr>
            <p:nvPr/>
          </p:nvSpPr>
          <p:spPr bwMode="auto">
            <a:xfrm>
              <a:off x="4977" y="2223"/>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31" name="Oval 71">
              <a:extLst>
                <a:ext uri="{FF2B5EF4-FFF2-40B4-BE49-F238E27FC236}">
                  <a16:creationId xmlns:a16="http://schemas.microsoft.com/office/drawing/2014/main" id="{4830768A-EA6A-D401-7985-413369BBEE69}"/>
                </a:ext>
              </a:extLst>
            </p:cNvPr>
            <p:cNvSpPr>
              <a:spLocks noChangeArrowheads="1"/>
            </p:cNvSpPr>
            <p:nvPr/>
          </p:nvSpPr>
          <p:spPr bwMode="auto">
            <a:xfrm>
              <a:off x="5792" y="1520"/>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32" name="Oval 72">
              <a:extLst>
                <a:ext uri="{FF2B5EF4-FFF2-40B4-BE49-F238E27FC236}">
                  <a16:creationId xmlns:a16="http://schemas.microsoft.com/office/drawing/2014/main" id="{6EA63DB1-F594-134F-D4AD-815CFD7F16D3}"/>
                </a:ext>
              </a:extLst>
            </p:cNvPr>
            <p:cNvSpPr>
              <a:spLocks noChangeArrowheads="1"/>
            </p:cNvSpPr>
            <p:nvPr/>
          </p:nvSpPr>
          <p:spPr bwMode="auto">
            <a:xfrm>
              <a:off x="5430" y="2024"/>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33" name="Oval 73">
              <a:extLst>
                <a:ext uri="{FF2B5EF4-FFF2-40B4-BE49-F238E27FC236}">
                  <a16:creationId xmlns:a16="http://schemas.microsoft.com/office/drawing/2014/main" id="{A74C40FF-9B4F-AB42-E015-ACB0B0AF39E1}"/>
                </a:ext>
              </a:extLst>
            </p:cNvPr>
            <p:cNvSpPr>
              <a:spLocks noChangeArrowheads="1"/>
            </p:cNvSpPr>
            <p:nvPr/>
          </p:nvSpPr>
          <p:spPr bwMode="auto">
            <a:xfrm>
              <a:off x="5347" y="169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34" name="Oval 74">
              <a:extLst>
                <a:ext uri="{FF2B5EF4-FFF2-40B4-BE49-F238E27FC236}">
                  <a16:creationId xmlns:a16="http://schemas.microsoft.com/office/drawing/2014/main" id="{FC6F8633-0FB1-FA98-C62B-1DE05B1CE7DD}"/>
                </a:ext>
              </a:extLst>
            </p:cNvPr>
            <p:cNvSpPr>
              <a:spLocks noChangeArrowheads="1"/>
            </p:cNvSpPr>
            <p:nvPr/>
          </p:nvSpPr>
          <p:spPr bwMode="auto">
            <a:xfrm>
              <a:off x="5247" y="141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35" name="Oval 75">
              <a:extLst>
                <a:ext uri="{FF2B5EF4-FFF2-40B4-BE49-F238E27FC236}">
                  <a16:creationId xmlns:a16="http://schemas.microsoft.com/office/drawing/2014/main" id="{20241084-00FB-8DE2-5C0A-FF3EB0392474}"/>
                </a:ext>
              </a:extLst>
            </p:cNvPr>
            <p:cNvSpPr>
              <a:spLocks noChangeArrowheads="1"/>
            </p:cNvSpPr>
            <p:nvPr/>
          </p:nvSpPr>
          <p:spPr bwMode="auto">
            <a:xfrm>
              <a:off x="4820" y="1463"/>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36" name="Oval 76">
              <a:extLst>
                <a:ext uri="{FF2B5EF4-FFF2-40B4-BE49-F238E27FC236}">
                  <a16:creationId xmlns:a16="http://schemas.microsoft.com/office/drawing/2014/main" id="{BA743C88-2CA9-B316-D7EB-F40E60E49D94}"/>
                </a:ext>
              </a:extLst>
            </p:cNvPr>
            <p:cNvSpPr>
              <a:spLocks noChangeArrowheads="1"/>
            </p:cNvSpPr>
            <p:nvPr/>
          </p:nvSpPr>
          <p:spPr bwMode="auto">
            <a:xfrm>
              <a:off x="4932" y="1330"/>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37" name="Oval 77">
              <a:extLst>
                <a:ext uri="{FF2B5EF4-FFF2-40B4-BE49-F238E27FC236}">
                  <a16:creationId xmlns:a16="http://schemas.microsoft.com/office/drawing/2014/main" id="{CFED84C2-1DB7-889D-867E-EEEA4CA032E7}"/>
                </a:ext>
              </a:extLst>
            </p:cNvPr>
            <p:cNvSpPr>
              <a:spLocks noChangeArrowheads="1"/>
            </p:cNvSpPr>
            <p:nvPr/>
          </p:nvSpPr>
          <p:spPr bwMode="auto">
            <a:xfrm>
              <a:off x="4718" y="1051"/>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1373184" name="Oval 78">
              <a:extLst>
                <a:ext uri="{FF2B5EF4-FFF2-40B4-BE49-F238E27FC236}">
                  <a16:creationId xmlns:a16="http://schemas.microsoft.com/office/drawing/2014/main" id="{EE84CC49-794A-4601-BB08-400A391B88DC}"/>
                </a:ext>
              </a:extLst>
            </p:cNvPr>
            <p:cNvSpPr>
              <a:spLocks noChangeArrowheads="1"/>
            </p:cNvSpPr>
            <p:nvPr/>
          </p:nvSpPr>
          <p:spPr bwMode="auto">
            <a:xfrm>
              <a:off x="5886" y="2923"/>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1373185" name="Oval 79">
              <a:extLst>
                <a:ext uri="{FF2B5EF4-FFF2-40B4-BE49-F238E27FC236}">
                  <a16:creationId xmlns:a16="http://schemas.microsoft.com/office/drawing/2014/main" id="{38AB3B90-3909-8DC5-B984-D9E0B359E026}"/>
                </a:ext>
              </a:extLst>
            </p:cNvPr>
            <p:cNvSpPr>
              <a:spLocks noChangeArrowheads="1"/>
            </p:cNvSpPr>
            <p:nvPr/>
          </p:nvSpPr>
          <p:spPr bwMode="auto">
            <a:xfrm>
              <a:off x="5234" y="3003"/>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1373186" name="Oval 80">
              <a:extLst>
                <a:ext uri="{FF2B5EF4-FFF2-40B4-BE49-F238E27FC236}">
                  <a16:creationId xmlns:a16="http://schemas.microsoft.com/office/drawing/2014/main" id="{490448E1-CB29-F7BB-BF83-84E25B5A4CF9}"/>
                </a:ext>
              </a:extLst>
            </p:cNvPr>
            <p:cNvSpPr>
              <a:spLocks noChangeArrowheads="1"/>
            </p:cNvSpPr>
            <p:nvPr/>
          </p:nvSpPr>
          <p:spPr bwMode="auto">
            <a:xfrm>
              <a:off x="5526" y="2757"/>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1373187" name="Oval 81">
              <a:extLst>
                <a:ext uri="{FF2B5EF4-FFF2-40B4-BE49-F238E27FC236}">
                  <a16:creationId xmlns:a16="http://schemas.microsoft.com/office/drawing/2014/main" id="{069F73AB-7132-BE9A-5767-1329256B40FA}"/>
                </a:ext>
              </a:extLst>
            </p:cNvPr>
            <p:cNvSpPr>
              <a:spLocks noChangeArrowheads="1"/>
            </p:cNvSpPr>
            <p:nvPr/>
          </p:nvSpPr>
          <p:spPr bwMode="auto">
            <a:xfrm>
              <a:off x="5328" y="2722"/>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grpSp>
    </p:spTree>
    <p:extLst>
      <p:ext uri="{BB962C8B-B14F-4D97-AF65-F5344CB8AC3E}">
        <p14:creationId xmlns:p14="http://schemas.microsoft.com/office/powerpoint/2010/main" val="2233116361"/>
      </p:ext>
    </p:extLst>
  </p:cSld>
  <p:clrMapOvr>
    <a:masterClrMapping/>
  </p:clrMapOvr>
  <p:transition>
    <p:wheel spokes="0"/>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82" name="Rectangle 2">
            <a:extLst>
              <a:ext uri="{FF2B5EF4-FFF2-40B4-BE49-F238E27FC236}">
                <a16:creationId xmlns:a16="http://schemas.microsoft.com/office/drawing/2014/main" id="{B9ECEBE6-D4B0-819F-89E2-3074890C36B1}"/>
              </a:ext>
            </a:extLst>
          </p:cNvPr>
          <p:cNvSpPr>
            <a:spLocks noChangeArrowheads="1"/>
          </p:cNvSpPr>
          <p:nvPr/>
        </p:nvSpPr>
        <p:spPr bwMode="auto">
          <a:xfrm>
            <a:off x="869950" y="3609975"/>
            <a:ext cx="1862138" cy="909638"/>
          </a:xfrm>
          <a:prstGeom prst="rect">
            <a:avLst/>
          </a:prstGeom>
          <a:gradFill rotWithShape="0">
            <a:gsLst>
              <a:gs pos="0">
                <a:schemeClr val="accent1">
                  <a:gamma/>
                  <a:shade val="46275"/>
                  <a:invGamma/>
                </a:schemeClr>
              </a:gs>
              <a:gs pos="100000">
                <a:schemeClr val="accent1"/>
              </a:gs>
            </a:gsLst>
            <a:lin ang="5400000" scaled="1"/>
          </a:gradFill>
          <a:ln w="25400">
            <a:solidFill>
              <a:schemeClr val="tx1"/>
            </a:solidFill>
            <a:miter lim="800000"/>
            <a:headEnd/>
            <a:tailEnd/>
          </a:ln>
          <a:effectLst/>
        </p:spPr>
        <p:txBody>
          <a:bodyPr wrap="none" lIns="91398" tIns="45699" rIns="91398" bIns="45699" anchor="ctr"/>
          <a:lstStyle/>
          <a:p>
            <a:pPr>
              <a:defRPr/>
            </a:pPr>
            <a:endParaRPr lang="th-TH">
              <a:latin typeface="WinInnwa" charset="0"/>
              <a:ea typeface="ＭＳ Ｐゴシック" charset="0"/>
            </a:endParaRPr>
          </a:p>
        </p:txBody>
      </p:sp>
      <p:sp>
        <p:nvSpPr>
          <p:cNvPr id="157698" name="Rectangle 3">
            <a:extLst>
              <a:ext uri="{FF2B5EF4-FFF2-40B4-BE49-F238E27FC236}">
                <a16:creationId xmlns:a16="http://schemas.microsoft.com/office/drawing/2014/main" id="{7BA60C74-59EC-FC7E-7D8F-DDCA2DC20628}"/>
              </a:ext>
            </a:extLst>
          </p:cNvPr>
          <p:cNvSpPr>
            <a:spLocks noChangeArrowheads="1"/>
          </p:cNvSpPr>
          <p:nvPr/>
        </p:nvSpPr>
        <p:spPr bwMode="auto">
          <a:xfrm>
            <a:off x="508000" y="3201988"/>
            <a:ext cx="2047875" cy="37954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r">
              <a:spcBef>
                <a:spcPct val="50000"/>
              </a:spcBef>
            </a:pPr>
            <a:r>
              <a:rPr lang="en-US" altLang="en-US" sz="1800" dirty="0">
                <a:solidFill>
                  <a:schemeClr val="bg1"/>
                </a:solidFill>
                <a:latin typeface="Pyidaungsu" panose="020B0502040204020203" pitchFamily="34" charset="0"/>
                <a:cs typeface="Pyidaungsu" panose="020B0502040204020203" pitchFamily="34" charset="0"/>
              </a:rPr>
              <a:t>(၄အုပ်)</a:t>
            </a:r>
          </a:p>
        </p:txBody>
      </p:sp>
      <p:sp>
        <p:nvSpPr>
          <p:cNvPr id="157699" name="Rectangle 4">
            <a:extLst>
              <a:ext uri="{FF2B5EF4-FFF2-40B4-BE49-F238E27FC236}">
                <a16:creationId xmlns:a16="http://schemas.microsoft.com/office/drawing/2014/main" id="{7396F716-7A5D-60F2-0660-AF26B88ACEF5}"/>
              </a:ext>
            </a:extLst>
          </p:cNvPr>
          <p:cNvSpPr>
            <a:spLocks noChangeArrowheads="1"/>
          </p:cNvSpPr>
          <p:nvPr/>
        </p:nvSpPr>
        <p:spPr bwMode="auto">
          <a:xfrm>
            <a:off x="1130300" y="3700594"/>
            <a:ext cx="1601788" cy="60114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1800" dirty="0" err="1">
                <a:solidFill>
                  <a:srgbClr val="FFB3C0"/>
                </a:solidFill>
                <a:latin typeface="Pyidaungsu" panose="020B0502040204020203" pitchFamily="34" charset="0"/>
                <a:cs typeface="Pyidaungsu" panose="020B0502040204020203" pitchFamily="34" charset="0"/>
              </a:rPr>
              <a:t>အဖြစ်အပျက</a:t>
            </a:r>
            <a:r>
              <a:rPr lang="en-US" altLang="en-US" sz="1800" dirty="0">
                <a:solidFill>
                  <a:srgbClr val="FFB3C0"/>
                </a:solidFill>
                <a:latin typeface="Pyidaungsu" panose="020B0502040204020203" pitchFamily="34" charset="0"/>
                <a:cs typeface="Pyidaungsu" panose="020B0502040204020203" pitchFamily="34" charset="0"/>
              </a:rPr>
              <a:t>်</a:t>
            </a:r>
          </a:p>
          <a:p>
            <a:pPr>
              <a:lnSpc>
                <a:spcPct val="65000"/>
              </a:lnSpc>
              <a:spcBef>
                <a:spcPct val="50000"/>
              </a:spcBef>
            </a:pPr>
            <a:r>
              <a:rPr lang="en-US" altLang="en-US" sz="1800" dirty="0" err="1">
                <a:solidFill>
                  <a:srgbClr val="FFB3C0"/>
                </a:solidFill>
                <a:latin typeface="Pyidaungsu" panose="020B0502040204020203" pitchFamily="34" charset="0"/>
                <a:cs typeface="Pyidaungsu" panose="020B0502040204020203" pitchFamily="34" charset="0"/>
              </a:rPr>
              <a:t>များနှင</a:t>
            </a:r>
            <a:r>
              <a:rPr lang="en-US" altLang="en-US" sz="1800" dirty="0">
                <a:solidFill>
                  <a:srgbClr val="FFB3C0"/>
                </a:solidFill>
                <a:latin typeface="Pyidaungsu" panose="020B0502040204020203" pitchFamily="34" charset="0"/>
                <a:cs typeface="Pyidaungsu" panose="020B0502040204020203" pitchFamily="34" charset="0"/>
              </a:rPr>
              <a:t>့် </a:t>
            </a:r>
            <a:r>
              <a:rPr lang="en-US" altLang="en-US" sz="1800" dirty="0" err="1">
                <a:solidFill>
                  <a:srgbClr val="FFB3C0"/>
                </a:solidFill>
                <a:latin typeface="Pyidaungsu" panose="020B0502040204020203" pitchFamily="34" charset="0"/>
                <a:cs typeface="Pyidaungsu" panose="020B0502040204020203" pitchFamily="34" charset="0"/>
              </a:rPr>
              <a:t>သီအိုရီ</a:t>
            </a:r>
            <a:endParaRPr lang="en-US" altLang="en-US" sz="1800" dirty="0">
              <a:solidFill>
                <a:srgbClr val="FFB3C0"/>
              </a:solidFill>
              <a:latin typeface="Pyidaungsu" panose="020B0502040204020203" pitchFamily="34" charset="0"/>
              <a:cs typeface="Pyidaungsu" panose="020B0502040204020203" pitchFamily="34" charset="0"/>
            </a:endParaRPr>
          </a:p>
        </p:txBody>
      </p:sp>
      <p:sp>
        <p:nvSpPr>
          <p:cNvPr id="1095685" name="Rectangle 5">
            <a:extLst>
              <a:ext uri="{FF2B5EF4-FFF2-40B4-BE49-F238E27FC236}">
                <a16:creationId xmlns:a16="http://schemas.microsoft.com/office/drawing/2014/main" id="{A44F8993-429A-BC55-A937-30570B1515F9}"/>
              </a:ext>
            </a:extLst>
          </p:cNvPr>
          <p:cNvSpPr>
            <a:spLocks noChangeArrowheads="1"/>
          </p:cNvSpPr>
          <p:nvPr/>
        </p:nvSpPr>
        <p:spPr bwMode="auto">
          <a:xfrm>
            <a:off x="3084513" y="3636963"/>
            <a:ext cx="1711325" cy="909637"/>
          </a:xfrm>
          <a:prstGeom prst="rect">
            <a:avLst/>
          </a:prstGeom>
          <a:gradFill rotWithShape="0">
            <a:gsLst>
              <a:gs pos="0">
                <a:schemeClr val="accent1">
                  <a:gamma/>
                  <a:shade val="46275"/>
                  <a:invGamma/>
                </a:schemeClr>
              </a:gs>
              <a:gs pos="100000">
                <a:schemeClr val="accent1"/>
              </a:gs>
            </a:gsLst>
            <a:lin ang="5400000" scaled="1"/>
          </a:gradFill>
          <a:ln w="25400">
            <a:solidFill>
              <a:schemeClr val="tx1"/>
            </a:solidFill>
            <a:miter lim="800000"/>
            <a:headEnd/>
            <a:tailEnd/>
          </a:ln>
          <a:effectLst/>
        </p:spPr>
        <p:txBody>
          <a:bodyPr wrap="none" lIns="91398" tIns="45699" rIns="91398" bIns="45699" anchor="ctr"/>
          <a:lstStyle/>
          <a:p>
            <a:pPr>
              <a:defRPr/>
            </a:pPr>
            <a:endParaRPr lang="th-TH">
              <a:latin typeface="WinInnwa" charset="0"/>
              <a:ea typeface="ＭＳ Ｐゴシック" charset="0"/>
            </a:endParaRPr>
          </a:p>
        </p:txBody>
      </p:sp>
      <p:sp>
        <p:nvSpPr>
          <p:cNvPr id="157701" name="Rectangle 6">
            <a:extLst>
              <a:ext uri="{FF2B5EF4-FFF2-40B4-BE49-F238E27FC236}">
                <a16:creationId xmlns:a16="http://schemas.microsoft.com/office/drawing/2014/main" id="{1B11FD6C-4CE4-08F1-489E-406B3FD2FBAE}"/>
              </a:ext>
            </a:extLst>
          </p:cNvPr>
          <p:cNvSpPr>
            <a:spLocks noChangeArrowheads="1"/>
          </p:cNvSpPr>
          <p:nvPr/>
        </p:nvSpPr>
        <p:spPr bwMode="auto">
          <a:xfrm>
            <a:off x="3217863" y="3624263"/>
            <a:ext cx="1490662" cy="68347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2000" dirty="0" err="1">
                <a:solidFill>
                  <a:srgbClr val="FFB3C0"/>
                </a:solidFill>
                <a:latin typeface="Pyidaungsu" panose="020B0502040204020203" pitchFamily="34" charset="0"/>
                <a:cs typeface="Pyidaungsu" panose="020B0502040204020203" pitchFamily="34" charset="0"/>
              </a:rPr>
              <a:t>အသင်းတော</a:t>
            </a:r>
            <a:r>
              <a:rPr lang="en-US" altLang="en-US" sz="2000" dirty="0">
                <a:solidFill>
                  <a:srgbClr val="FFB3C0"/>
                </a:solidFill>
                <a:latin typeface="Pyidaungsu" panose="020B0502040204020203" pitchFamily="34" charset="0"/>
                <a:cs typeface="Pyidaungsu" panose="020B0502040204020203" pitchFamily="34" charset="0"/>
              </a:rPr>
              <a:t>်</a:t>
            </a:r>
          </a:p>
          <a:p>
            <a:pPr>
              <a:lnSpc>
                <a:spcPct val="65000"/>
              </a:lnSpc>
              <a:spcBef>
                <a:spcPct val="50000"/>
              </a:spcBef>
            </a:pPr>
            <a:r>
              <a:rPr lang="en-US" altLang="en-US" sz="2000" dirty="0">
                <a:solidFill>
                  <a:srgbClr val="FFB3C0"/>
                </a:solidFill>
                <a:latin typeface="Pyidaungsu" panose="020B0502040204020203" pitchFamily="34" charset="0"/>
                <a:cs typeface="Pyidaungsu" panose="020B0502040204020203" pitchFamily="34" charset="0"/>
              </a:rPr>
              <a:t>၏ </a:t>
            </a:r>
            <a:r>
              <a:rPr lang="en-US" altLang="en-US" sz="2000" dirty="0" err="1">
                <a:solidFill>
                  <a:srgbClr val="FFB3C0"/>
                </a:solidFill>
                <a:latin typeface="Pyidaungsu" panose="020B0502040204020203" pitchFamily="34" charset="0"/>
                <a:cs typeface="Pyidaungsu" panose="020B0502040204020203" pitchFamily="34" charset="0"/>
              </a:rPr>
              <a:t>သမိုင်း</a:t>
            </a:r>
            <a:endParaRPr lang="en-US" altLang="en-US" sz="2000" dirty="0">
              <a:solidFill>
                <a:srgbClr val="FFB3C0"/>
              </a:solidFill>
              <a:latin typeface="Pyidaungsu" panose="020B0502040204020203" pitchFamily="34" charset="0"/>
              <a:cs typeface="Pyidaungsu" panose="020B0502040204020203" pitchFamily="34" charset="0"/>
            </a:endParaRPr>
          </a:p>
        </p:txBody>
      </p:sp>
      <p:sp>
        <p:nvSpPr>
          <p:cNvPr id="1095687" name="Rectangle 7">
            <a:extLst>
              <a:ext uri="{FF2B5EF4-FFF2-40B4-BE49-F238E27FC236}">
                <a16:creationId xmlns:a16="http://schemas.microsoft.com/office/drawing/2014/main" id="{7068243D-94CC-9F97-83CC-001465DDB2E4}"/>
              </a:ext>
            </a:extLst>
          </p:cNvPr>
          <p:cNvSpPr>
            <a:spLocks noChangeArrowheads="1"/>
          </p:cNvSpPr>
          <p:nvPr/>
        </p:nvSpPr>
        <p:spPr bwMode="auto">
          <a:xfrm>
            <a:off x="5100638" y="3638550"/>
            <a:ext cx="1795462" cy="909638"/>
          </a:xfrm>
          <a:prstGeom prst="rect">
            <a:avLst/>
          </a:prstGeom>
          <a:gradFill rotWithShape="0">
            <a:gsLst>
              <a:gs pos="0">
                <a:schemeClr val="accent1">
                  <a:gamma/>
                  <a:shade val="46275"/>
                  <a:invGamma/>
                </a:schemeClr>
              </a:gs>
              <a:gs pos="100000">
                <a:schemeClr val="accent1"/>
              </a:gs>
            </a:gsLst>
            <a:lin ang="5400000" scaled="1"/>
          </a:gradFill>
          <a:ln w="25400">
            <a:solidFill>
              <a:schemeClr val="tx1"/>
            </a:solidFill>
            <a:miter lim="800000"/>
            <a:headEnd/>
            <a:tailEnd/>
          </a:ln>
          <a:effectLst/>
        </p:spPr>
        <p:txBody>
          <a:bodyPr wrap="none" lIns="91398" tIns="45699" rIns="91398" bIns="45699" anchor="ctr"/>
          <a:lstStyle/>
          <a:p>
            <a:pPr>
              <a:defRPr/>
            </a:pPr>
            <a:endParaRPr lang="th-TH">
              <a:latin typeface="WinInnwa" charset="0"/>
              <a:ea typeface="ＭＳ Ｐゴシック" charset="0"/>
            </a:endParaRPr>
          </a:p>
        </p:txBody>
      </p:sp>
      <p:sp>
        <p:nvSpPr>
          <p:cNvPr id="157703" name="Rectangle 8">
            <a:extLst>
              <a:ext uri="{FF2B5EF4-FFF2-40B4-BE49-F238E27FC236}">
                <a16:creationId xmlns:a16="http://schemas.microsoft.com/office/drawing/2014/main" id="{68A9F304-F8CC-251A-43BE-A8E9E0DF199B}"/>
              </a:ext>
            </a:extLst>
          </p:cNvPr>
          <p:cNvSpPr>
            <a:spLocks noChangeArrowheads="1"/>
          </p:cNvSpPr>
          <p:nvPr/>
        </p:nvSpPr>
        <p:spPr bwMode="auto">
          <a:xfrm>
            <a:off x="5283200" y="3819525"/>
            <a:ext cx="1490663" cy="52958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2000" dirty="0" err="1">
                <a:solidFill>
                  <a:srgbClr val="FFB3C0"/>
                </a:solidFill>
                <a:latin typeface="Pyidaungsu" panose="020B0502040204020203" pitchFamily="34" charset="0"/>
                <a:cs typeface="Pyidaungsu" panose="020B0502040204020203" pitchFamily="34" charset="0"/>
              </a:rPr>
              <a:t>အသင်းတော</a:t>
            </a:r>
            <a:r>
              <a:rPr lang="en-US" altLang="en-US" sz="2000" dirty="0">
                <a:solidFill>
                  <a:srgbClr val="FFB3C0"/>
                </a:solidFill>
                <a:latin typeface="Pyidaungsu" panose="020B0502040204020203" pitchFamily="34" charset="0"/>
                <a:cs typeface="Pyidaungsu" panose="020B0502040204020203" pitchFamily="34" charset="0"/>
              </a:rPr>
              <a:t>် ပြဿ</a:t>
            </a:r>
            <a:r>
              <a:rPr lang="en-US" altLang="en-US" sz="2000" dirty="0" err="1">
                <a:solidFill>
                  <a:srgbClr val="FFB3C0"/>
                </a:solidFill>
                <a:latin typeface="Pyidaungsu" panose="020B0502040204020203" pitchFamily="34" charset="0"/>
                <a:cs typeface="Pyidaungsu" panose="020B0502040204020203" pitchFamily="34" charset="0"/>
              </a:rPr>
              <a:t>နာများ</a:t>
            </a:r>
            <a:endParaRPr lang="en-US" altLang="en-US" sz="2000" dirty="0">
              <a:solidFill>
                <a:srgbClr val="FFB3C0"/>
              </a:solidFill>
              <a:latin typeface="Pyidaungsu" panose="020B0502040204020203" pitchFamily="34" charset="0"/>
              <a:cs typeface="Pyidaungsu" panose="020B0502040204020203" pitchFamily="34" charset="0"/>
            </a:endParaRPr>
          </a:p>
        </p:txBody>
      </p:sp>
      <p:sp>
        <p:nvSpPr>
          <p:cNvPr id="1095689" name="Rectangle 9">
            <a:extLst>
              <a:ext uri="{FF2B5EF4-FFF2-40B4-BE49-F238E27FC236}">
                <a16:creationId xmlns:a16="http://schemas.microsoft.com/office/drawing/2014/main" id="{AC0B2CCE-8224-D2BC-6D07-0D12746838D1}"/>
              </a:ext>
            </a:extLst>
          </p:cNvPr>
          <p:cNvSpPr>
            <a:spLocks noChangeArrowheads="1"/>
          </p:cNvSpPr>
          <p:nvPr/>
        </p:nvSpPr>
        <p:spPr bwMode="auto">
          <a:xfrm>
            <a:off x="7142163" y="3638550"/>
            <a:ext cx="1785937" cy="909638"/>
          </a:xfrm>
          <a:prstGeom prst="rect">
            <a:avLst/>
          </a:prstGeom>
          <a:gradFill rotWithShape="0">
            <a:gsLst>
              <a:gs pos="0">
                <a:schemeClr val="accent1">
                  <a:gamma/>
                  <a:shade val="46275"/>
                  <a:invGamma/>
                </a:schemeClr>
              </a:gs>
              <a:gs pos="100000">
                <a:schemeClr val="accent1"/>
              </a:gs>
            </a:gsLst>
            <a:lin ang="5400000" scaled="1"/>
          </a:gradFill>
          <a:ln w="25400">
            <a:solidFill>
              <a:schemeClr val="tx1"/>
            </a:solidFill>
            <a:miter lim="800000"/>
            <a:headEnd/>
            <a:tailEnd/>
          </a:ln>
          <a:effectLst/>
        </p:spPr>
        <p:txBody>
          <a:bodyPr wrap="none" lIns="91398" tIns="45699" rIns="91398" bIns="45699" anchor="ctr"/>
          <a:lstStyle/>
          <a:p>
            <a:pPr>
              <a:defRPr/>
            </a:pPr>
            <a:endParaRPr lang="th-TH">
              <a:latin typeface="WinInnwa" charset="0"/>
              <a:ea typeface="ＭＳ Ｐゴシック" charset="0"/>
            </a:endParaRPr>
          </a:p>
        </p:txBody>
      </p:sp>
      <p:sp>
        <p:nvSpPr>
          <p:cNvPr id="157705" name="Rectangle 10">
            <a:extLst>
              <a:ext uri="{FF2B5EF4-FFF2-40B4-BE49-F238E27FC236}">
                <a16:creationId xmlns:a16="http://schemas.microsoft.com/office/drawing/2014/main" id="{9FF8ADE4-8EE6-8EC8-DDDD-100A42DDEF41}"/>
              </a:ext>
            </a:extLst>
          </p:cNvPr>
          <p:cNvSpPr>
            <a:spLocks noChangeArrowheads="1"/>
          </p:cNvSpPr>
          <p:nvPr/>
        </p:nvSpPr>
        <p:spPr bwMode="auto">
          <a:xfrm>
            <a:off x="7291388" y="3819525"/>
            <a:ext cx="1490662" cy="68347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2000" dirty="0" err="1">
                <a:solidFill>
                  <a:srgbClr val="FFB3C0"/>
                </a:solidFill>
                <a:latin typeface="Pyidaungsu" panose="020B0502040204020203" pitchFamily="34" charset="0"/>
                <a:cs typeface="Pyidaungsu" panose="020B0502040204020203" pitchFamily="34" charset="0"/>
              </a:rPr>
              <a:t>ထာဝရ</a:t>
            </a:r>
            <a:endParaRPr lang="en-US" altLang="en-US" sz="2000" dirty="0">
              <a:solidFill>
                <a:srgbClr val="FFB3C0"/>
              </a:solidFill>
              <a:latin typeface="Pyidaungsu" panose="020B0502040204020203" pitchFamily="34" charset="0"/>
              <a:cs typeface="Pyidaungsu" panose="020B0502040204020203" pitchFamily="34" charset="0"/>
            </a:endParaRPr>
          </a:p>
          <a:p>
            <a:pPr>
              <a:lnSpc>
                <a:spcPct val="65000"/>
              </a:lnSpc>
              <a:spcBef>
                <a:spcPct val="50000"/>
              </a:spcBef>
            </a:pPr>
            <a:r>
              <a:rPr lang="en-US" altLang="en-US" sz="2000" dirty="0" err="1">
                <a:solidFill>
                  <a:srgbClr val="FFB3C0"/>
                </a:solidFill>
                <a:latin typeface="Pyidaungsu" panose="020B0502040204020203" pitchFamily="34" charset="0"/>
                <a:cs typeface="Pyidaungsu" panose="020B0502040204020203" pitchFamily="34" charset="0"/>
              </a:rPr>
              <a:t>အနာဂတ</a:t>
            </a:r>
            <a:r>
              <a:rPr lang="en-US" altLang="en-US" sz="2000" dirty="0">
                <a:solidFill>
                  <a:srgbClr val="FFB3C0"/>
                </a:solidFill>
                <a:latin typeface="Pyidaungsu" panose="020B0502040204020203" pitchFamily="34" charset="0"/>
                <a:cs typeface="Pyidaungsu" panose="020B0502040204020203" pitchFamily="34" charset="0"/>
              </a:rPr>
              <a:t>်</a:t>
            </a:r>
          </a:p>
        </p:txBody>
      </p:sp>
      <p:grpSp>
        <p:nvGrpSpPr>
          <p:cNvPr id="157706" name="Group 11">
            <a:extLst>
              <a:ext uri="{FF2B5EF4-FFF2-40B4-BE49-F238E27FC236}">
                <a16:creationId xmlns:a16="http://schemas.microsoft.com/office/drawing/2014/main" id="{C3DEC606-DB50-6E8D-8EC9-AFF6EB564C25}"/>
              </a:ext>
            </a:extLst>
          </p:cNvPr>
          <p:cNvGrpSpPr>
            <a:grpSpLocks/>
          </p:cNvGrpSpPr>
          <p:nvPr/>
        </p:nvGrpSpPr>
        <p:grpSpPr bwMode="auto">
          <a:xfrm>
            <a:off x="776288" y="4641850"/>
            <a:ext cx="8291512" cy="1963738"/>
            <a:chOff x="489" y="2600"/>
            <a:chExt cx="5223" cy="1237"/>
          </a:xfrm>
        </p:grpSpPr>
        <p:sp>
          <p:nvSpPr>
            <p:cNvPr id="1095692" name="Line 12">
              <a:extLst>
                <a:ext uri="{FF2B5EF4-FFF2-40B4-BE49-F238E27FC236}">
                  <a16:creationId xmlns:a16="http://schemas.microsoft.com/office/drawing/2014/main" id="{AC14E93E-8D71-31DA-0390-67B45E3E8FD8}"/>
                </a:ext>
              </a:extLst>
            </p:cNvPr>
            <p:cNvSpPr>
              <a:spLocks noChangeShapeType="1"/>
            </p:cNvSpPr>
            <p:nvPr/>
          </p:nvSpPr>
          <p:spPr bwMode="auto">
            <a:xfrm>
              <a:off x="489" y="2628"/>
              <a:ext cx="5221" cy="0"/>
            </a:xfrm>
            <a:prstGeom prst="line">
              <a:avLst/>
            </a:prstGeom>
            <a:noFill/>
            <a:ln w="76200">
              <a:solidFill>
                <a:schemeClr val="bg1"/>
              </a:solidFill>
              <a:round/>
              <a:headEnd/>
              <a:tailEnd/>
            </a:ln>
            <a:effectLst>
              <a:outerShdw dist="63500" dir="2212194"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95693" name="Line 13">
              <a:extLst>
                <a:ext uri="{FF2B5EF4-FFF2-40B4-BE49-F238E27FC236}">
                  <a16:creationId xmlns:a16="http://schemas.microsoft.com/office/drawing/2014/main" id="{5B5AFCA4-93D0-D575-A5B7-0FE3E40C7BC5}"/>
                </a:ext>
              </a:extLst>
            </p:cNvPr>
            <p:cNvSpPr>
              <a:spLocks noChangeShapeType="1"/>
            </p:cNvSpPr>
            <p:nvPr/>
          </p:nvSpPr>
          <p:spPr bwMode="auto">
            <a:xfrm>
              <a:off x="512" y="2632"/>
              <a:ext cx="0" cy="933"/>
            </a:xfrm>
            <a:prstGeom prst="line">
              <a:avLst/>
            </a:prstGeom>
            <a:noFill/>
            <a:ln w="76200">
              <a:solidFill>
                <a:schemeClr val="bg1"/>
              </a:solidFill>
              <a:round/>
              <a:headEnd/>
              <a:tailEnd/>
            </a:ln>
            <a:effectLst>
              <a:outerShdw dist="63500" dir="2212194"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95694" name="Line 14">
              <a:extLst>
                <a:ext uri="{FF2B5EF4-FFF2-40B4-BE49-F238E27FC236}">
                  <a16:creationId xmlns:a16="http://schemas.microsoft.com/office/drawing/2014/main" id="{499A7136-8FC4-E2C2-568A-B71471F6EF93}"/>
                </a:ext>
              </a:extLst>
            </p:cNvPr>
            <p:cNvSpPr>
              <a:spLocks noChangeShapeType="1"/>
            </p:cNvSpPr>
            <p:nvPr/>
          </p:nvSpPr>
          <p:spPr bwMode="auto">
            <a:xfrm>
              <a:off x="4416" y="2632"/>
              <a:ext cx="0" cy="811"/>
            </a:xfrm>
            <a:prstGeom prst="line">
              <a:avLst/>
            </a:prstGeom>
            <a:noFill/>
            <a:ln w="76200">
              <a:solidFill>
                <a:schemeClr val="bg1"/>
              </a:solidFill>
              <a:round/>
              <a:headEnd/>
              <a:tailEnd/>
            </a:ln>
            <a:effectLst>
              <a:outerShdw dist="63500" dir="2212194"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95695" name="Line 15">
              <a:extLst>
                <a:ext uri="{FF2B5EF4-FFF2-40B4-BE49-F238E27FC236}">
                  <a16:creationId xmlns:a16="http://schemas.microsoft.com/office/drawing/2014/main" id="{E9CB7092-DD6E-8708-25E5-EEA0A101F99C}"/>
                </a:ext>
              </a:extLst>
            </p:cNvPr>
            <p:cNvSpPr>
              <a:spLocks noChangeShapeType="1"/>
            </p:cNvSpPr>
            <p:nvPr/>
          </p:nvSpPr>
          <p:spPr bwMode="auto">
            <a:xfrm>
              <a:off x="3115" y="2632"/>
              <a:ext cx="0" cy="1205"/>
            </a:xfrm>
            <a:prstGeom prst="line">
              <a:avLst/>
            </a:prstGeom>
            <a:noFill/>
            <a:ln w="76200">
              <a:solidFill>
                <a:schemeClr val="bg1"/>
              </a:solidFill>
              <a:round/>
              <a:headEnd/>
              <a:tailEnd/>
            </a:ln>
            <a:effectLst>
              <a:outerShdw dist="63500" dir="2212194"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95696" name="Line 16">
              <a:extLst>
                <a:ext uri="{FF2B5EF4-FFF2-40B4-BE49-F238E27FC236}">
                  <a16:creationId xmlns:a16="http://schemas.microsoft.com/office/drawing/2014/main" id="{9B6732B5-A6F3-6238-09F8-05E1C387615F}"/>
                </a:ext>
              </a:extLst>
            </p:cNvPr>
            <p:cNvSpPr>
              <a:spLocks noChangeShapeType="1"/>
            </p:cNvSpPr>
            <p:nvPr/>
          </p:nvSpPr>
          <p:spPr bwMode="auto">
            <a:xfrm>
              <a:off x="5712" y="2600"/>
              <a:ext cx="0" cy="1093"/>
            </a:xfrm>
            <a:prstGeom prst="line">
              <a:avLst/>
            </a:prstGeom>
            <a:noFill/>
            <a:ln w="76200">
              <a:solidFill>
                <a:schemeClr val="bg1"/>
              </a:solidFill>
              <a:round/>
              <a:headEnd/>
              <a:tailEnd/>
            </a:ln>
            <a:effectLst>
              <a:outerShdw dist="63500" dir="2212194"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95697" name="Line 17">
              <a:extLst>
                <a:ext uri="{FF2B5EF4-FFF2-40B4-BE49-F238E27FC236}">
                  <a16:creationId xmlns:a16="http://schemas.microsoft.com/office/drawing/2014/main" id="{B07168B3-F328-0BA4-F510-D893DA44792C}"/>
                </a:ext>
              </a:extLst>
            </p:cNvPr>
            <p:cNvSpPr>
              <a:spLocks noChangeShapeType="1"/>
            </p:cNvSpPr>
            <p:nvPr/>
          </p:nvSpPr>
          <p:spPr bwMode="auto">
            <a:xfrm>
              <a:off x="1799" y="2632"/>
              <a:ext cx="0" cy="991"/>
            </a:xfrm>
            <a:prstGeom prst="line">
              <a:avLst/>
            </a:prstGeom>
            <a:noFill/>
            <a:ln w="76200">
              <a:solidFill>
                <a:schemeClr val="bg1"/>
              </a:solidFill>
              <a:round/>
              <a:headEnd/>
              <a:tailEnd/>
            </a:ln>
            <a:effectLst>
              <a:outerShdw dist="63500" dir="2212194"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157707" name="Rectangle 18">
            <a:extLst>
              <a:ext uri="{FF2B5EF4-FFF2-40B4-BE49-F238E27FC236}">
                <a16:creationId xmlns:a16="http://schemas.microsoft.com/office/drawing/2014/main" id="{019681AC-D0AE-6E90-0C37-0792A52CB3C5}"/>
              </a:ext>
            </a:extLst>
          </p:cNvPr>
          <p:cNvSpPr>
            <a:spLocks noChangeArrowheads="1"/>
          </p:cNvSpPr>
          <p:nvPr/>
        </p:nvSpPr>
        <p:spPr bwMode="auto">
          <a:xfrm>
            <a:off x="2579688" y="3182938"/>
            <a:ext cx="2047875" cy="37954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r">
              <a:spcBef>
                <a:spcPct val="50000"/>
              </a:spcBef>
            </a:pPr>
            <a:r>
              <a:rPr lang="en-US" altLang="en-US" sz="1800" dirty="0">
                <a:solidFill>
                  <a:schemeClr val="bg1"/>
                </a:solidFill>
                <a:latin typeface="Pyidaungsu" panose="020B0502040204020203" pitchFamily="34" charset="0"/>
                <a:cs typeface="Pyidaungsu" panose="020B0502040204020203" pitchFamily="34" charset="0"/>
              </a:rPr>
              <a:t>(၁အုပ်)</a:t>
            </a:r>
          </a:p>
        </p:txBody>
      </p:sp>
      <p:sp>
        <p:nvSpPr>
          <p:cNvPr id="157708" name="Rectangle 19">
            <a:extLst>
              <a:ext uri="{FF2B5EF4-FFF2-40B4-BE49-F238E27FC236}">
                <a16:creationId xmlns:a16="http://schemas.microsoft.com/office/drawing/2014/main" id="{009FE3AE-F8D4-73D0-1B7C-5129D6E93B58}"/>
              </a:ext>
            </a:extLst>
          </p:cNvPr>
          <p:cNvSpPr>
            <a:spLocks noChangeArrowheads="1"/>
          </p:cNvSpPr>
          <p:nvPr/>
        </p:nvSpPr>
        <p:spPr bwMode="auto">
          <a:xfrm>
            <a:off x="4132263" y="3182938"/>
            <a:ext cx="2679700" cy="37954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r">
              <a:spcBef>
                <a:spcPct val="50000"/>
              </a:spcBef>
            </a:pPr>
            <a:r>
              <a:rPr lang="en-US" altLang="en-US" sz="1800" dirty="0">
                <a:solidFill>
                  <a:schemeClr val="bg1"/>
                </a:solidFill>
                <a:latin typeface="Pyidaungsu" panose="020B0502040204020203" pitchFamily="34" charset="0"/>
                <a:cs typeface="Pyidaungsu" panose="020B0502040204020203" pitchFamily="34" charset="0"/>
              </a:rPr>
              <a:t>(၂၁ </a:t>
            </a:r>
            <a:r>
              <a:rPr lang="en-US" altLang="en-US" sz="1800" dirty="0" err="1">
                <a:solidFill>
                  <a:schemeClr val="bg1"/>
                </a:solidFill>
                <a:latin typeface="Pyidaungsu" panose="020B0502040204020203" pitchFamily="34" charset="0"/>
                <a:cs typeface="Pyidaungsu" panose="020B0502040204020203" pitchFamily="34" charset="0"/>
              </a:rPr>
              <a:t>အုပ</a:t>
            </a:r>
            <a:r>
              <a:rPr lang="en-US" altLang="en-US" sz="1800" dirty="0">
                <a:solidFill>
                  <a:schemeClr val="bg1"/>
                </a:solidFill>
                <a:latin typeface="Pyidaungsu" panose="020B0502040204020203" pitchFamily="34" charset="0"/>
                <a:cs typeface="Pyidaungsu" panose="020B0502040204020203" pitchFamily="34" charset="0"/>
              </a:rPr>
              <a:t>်)</a:t>
            </a:r>
          </a:p>
        </p:txBody>
      </p:sp>
      <p:sp>
        <p:nvSpPr>
          <p:cNvPr id="157709" name="Rectangle 20">
            <a:extLst>
              <a:ext uri="{FF2B5EF4-FFF2-40B4-BE49-F238E27FC236}">
                <a16:creationId xmlns:a16="http://schemas.microsoft.com/office/drawing/2014/main" id="{CE8C7BAF-ACED-35B8-0D3D-7E4F252B577E}"/>
              </a:ext>
            </a:extLst>
          </p:cNvPr>
          <p:cNvSpPr>
            <a:spLocks noChangeArrowheads="1"/>
          </p:cNvSpPr>
          <p:nvPr/>
        </p:nvSpPr>
        <p:spPr bwMode="auto">
          <a:xfrm>
            <a:off x="6554788" y="3184525"/>
            <a:ext cx="2047875" cy="37954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r">
              <a:spcBef>
                <a:spcPct val="50000"/>
              </a:spcBef>
            </a:pPr>
            <a:r>
              <a:rPr lang="en-US" altLang="en-US" sz="1800" dirty="0">
                <a:solidFill>
                  <a:schemeClr val="bg1"/>
                </a:solidFill>
                <a:latin typeface="Pyidaungsu" panose="020B0502040204020203" pitchFamily="34" charset="0"/>
                <a:cs typeface="Pyidaungsu" panose="020B0502040204020203" pitchFamily="34" charset="0"/>
              </a:rPr>
              <a:t>(၁ </a:t>
            </a:r>
            <a:r>
              <a:rPr lang="en-US" altLang="en-US" sz="1800" dirty="0" err="1">
                <a:solidFill>
                  <a:schemeClr val="bg1"/>
                </a:solidFill>
                <a:latin typeface="Pyidaungsu" panose="020B0502040204020203" pitchFamily="34" charset="0"/>
                <a:cs typeface="Pyidaungsu" panose="020B0502040204020203" pitchFamily="34" charset="0"/>
              </a:rPr>
              <a:t>အုပ</a:t>
            </a:r>
            <a:r>
              <a:rPr lang="en-US" altLang="en-US" sz="1800" dirty="0">
                <a:solidFill>
                  <a:schemeClr val="bg1"/>
                </a:solidFill>
                <a:latin typeface="Pyidaungsu" panose="020B0502040204020203" pitchFamily="34" charset="0"/>
                <a:cs typeface="Pyidaungsu" panose="020B0502040204020203" pitchFamily="34" charset="0"/>
              </a:rPr>
              <a:t>်)</a:t>
            </a:r>
          </a:p>
        </p:txBody>
      </p:sp>
      <p:sp>
        <p:nvSpPr>
          <p:cNvPr id="157710" name="Rectangle 21">
            <a:extLst>
              <a:ext uri="{FF2B5EF4-FFF2-40B4-BE49-F238E27FC236}">
                <a16:creationId xmlns:a16="http://schemas.microsoft.com/office/drawing/2014/main" id="{DDB3E215-028C-B2F3-FCA5-3B1E2984F415}"/>
              </a:ext>
            </a:extLst>
          </p:cNvPr>
          <p:cNvSpPr>
            <a:spLocks noChangeArrowheads="1"/>
          </p:cNvSpPr>
          <p:nvPr/>
        </p:nvSpPr>
        <p:spPr bwMode="auto">
          <a:xfrm>
            <a:off x="811213" y="5005388"/>
            <a:ext cx="1958975" cy="82839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400" dirty="0" err="1">
                <a:solidFill>
                  <a:srgbClr val="FFEA18"/>
                </a:solidFill>
                <a:latin typeface="Pyidaungsu" panose="020B0502040204020203" pitchFamily="34" charset="0"/>
                <a:cs typeface="Pyidaungsu" panose="020B0502040204020203" pitchFamily="34" charset="0"/>
              </a:rPr>
              <a:t>ခရစ်ဝင်ကျမ်းများ</a:t>
            </a:r>
            <a:endParaRPr lang="en-US" altLang="en-US" sz="2400" dirty="0">
              <a:solidFill>
                <a:srgbClr val="FFEA18"/>
              </a:solidFill>
              <a:latin typeface="Pyidaungsu" panose="020B0502040204020203" pitchFamily="34" charset="0"/>
              <a:cs typeface="Pyidaungsu" panose="020B0502040204020203" pitchFamily="34" charset="0"/>
            </a:endParaRPr>
          </a:p>
        </p:txBody>
      </p:sp>
      <p:sp>
        <p:nvSpPr>
          <p:cNvPr id="157711" name="Rectangle 22">
            <a:extLst>
              <a:ext uri="{FF2B5EF4-FFF2-40B4-BE49-F238E27FC236}">
                <a16:creationId xmlns:a16="http://schemas.microsoft.com/office/drawing/2014/main" id="{0B728BAE-4727-862A-2131-1ACE5CD72CF8}"/>
              </a:ext>
            </a:extLst>
          </p:cNvPr>
          <p:cNvSpPr>
            <a:spLocks noChangeArrowheads="1"/>
          </p:cNvSpPr>
          <p:nvPr/>
        </p:nvSpPr>
        <p:spPr bwMode="auto">
          <a:xfrm>
            <a:off x="3051175" y="5006975"/>
            <a:ext cx="1706563" cy="82839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EA18"/>
                </a:solidFill>
                <a:latin typeface="Pyidaungsu" panose="020B0502040204020203" pitchFamily="34" charset="0"/>
                <a:cs typeface="Pyidaungsu" panose="020B0502040204020203" pitchFamily="34" charset="0"/>
              </a:rPr>
              <a:t>တမန်တော</a:t>
            </a:r>
            <a:r>
              <a:rPr lang="en-US" altLang="en-US" sz="2400" dirty="0">
                <a:solidFill>
                  <a:srgbClr val="FFEA18"/>
                </a:solidFill>
                <a:latin typeface="Pyidaungsu" panose="020B0502040204020203" pitchFamily="34" charset="0"/>
                <a:cs typeface="Pyidaungsu" panose="020B0502040204020203" pitchFamily="34" charset="0"/>
              </a:rPr>
              <a:t>် </a:t>
            </a:r>
            <a:r>
              <a:rPr lang="en-US" altLang="en-US" sz="2400" dirty="0" err="1">
                <a:solidFill>
                  <a:srgbClr val="FFEA18"/>
                </a:solidFill>
                <a:latin typeface="Pyidaungsu" panose="020B0502040204020203" pitchFamily="34" charset="0"/>
                <a:cs typeface="Pyidaungsu" panose="020B0502040204020203" pitchFamily="34" charset="0"/>
              </a:rPr>
              <a:t>ဝတ္ထု</a:t>
            </a:r>
            <a:endParaRPr lang="en-US" altLang="en-US" sz="2400" dirty="0">
              <a:solidFill>
                <a:srgbClr val="FFEA18"/>
              </a:solidFill>
              <a:latin typeface="Pyidaungsu" panose="020B0502040204020203" pitchFamily="34" charset="0"/>
              <a:cs typeface="Pyidaungsu" panose="020B0502040204020203" pitchFamily="34" charset="0"/>
            </a:endParaRPr>
          </a:p>
        </p:txBody>
      </p:sp>
      <p:sp>
        <p:nvSpPr>
          <p:cNvPr id="157712" name="Rectangle 23">
            <a:extLst>
              <a:ext uri="{FF2B5EF4-FFF2-40B4-BE49-F238E27FC236}">
                <a16:creationId xmlns:a16="http://schemas.microsoft.com/office/drawing/2014/main" id="{243026ED-7A90-141B-34DF-0D5EF0F4F427}"/>
              </a:ext>
            </a:extLst>
          </p:cNvPr>
          <p:cNvSpPr>
            <a:spLocks noChangeArrowheads="1"/>
          </p:cNvSpPr>
          <p:nvPr/>
        </p:nvSpPr>
        <p:spPr bwMode="auto">
          <a:xfrm>
            <a:off x="5167313" y="4921250"/>
            <a:ext cx="1879600" cy="82839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400" dirty="0" err="1">
                <a:solidFill>
                  <a:srgbClr val="FFEA18"/>
                </a:solidFill>
                <a:latin typeface="Pyidaungsu" panose="020B0502040204020203" pitchFamily="34" charset="0"/>
                <a:cs typeface="Pyidaungsu" panose="020B0502040204020203" pitchFamily="34" charset="0"/>
              </a:rPr>
              <a:t>ဧဖက်ဩဝါဒစာ</a:t>
            </a:r>
            <a:endParaRPr lang="en-US" altLang="en-US" sz="2400" dirty="0">
              <a:solidFill>
                <a:srgbClr val="FFEA18"/>
              </a:solidFill>
              <a:latin typeface="Pyidaungsu" panose="020B0502040204020203" pitchFamily="34" charset="0"/>
              <a:cs typeface="Pyidaungsu" panose="020B0502040204020203" pitchFamily="34" charset="0"/>
            </a:endParaRPr>
          </a:p>
        </p:txBody>
      </p:sp>
      <p:sp>
        <p:nvSpPr>
          <p:cNvPr id="157713" name="Rectangle 24">
            <a:extLst>
              <a:ext uri="{FF2B5EF4-FFF2-40B4-BE49-F238E27FC236}">
                <a16:creationId xmlns:a16="http://schemas.microsoft.com/office/drawing/2014/main" id="{43EF55B9-FEB1-0F14-8E28-ACA779C63603}"/>
              </a:ext>
            </a:extLst>
          </p:cNvPr>
          <p:cNvSpPr>
            <a:spLocks noChangeArrowheads="1"/>
          </p:cNvSpPr>
          <p:nvPr/>
        </p:nvSpPr>
        <p:spPr bwMode="auto">
          <a:xfrm>
            <a:off x="6740525" y="4991100"/>
            <a:ext cx="2638425" cy="459058"/>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EA18"/>
                </a:solidFill>
                <a:latin typeface="Pyidaungsu" panose="020B0502040204020203" pitchFamily="34" charset="0"/>
                <a:cs typeface="Pyidaungsu" panose="020B0502040204020203" pitchFamily="34" charset="0"/>
              </a:rPr>
              <a:t>ဗျာဒိတ်ကျမ်း</a:t>
            </a:r>
            <a:endParaRPr lang="en-US" altLang="en-US" sz="2400" dirty="0">
              <a:solidFill>
                <a:srgbClr val="FFEA18"/>
              </a:solidFill>
              <a:latin typeface="Pyidaungsu" panose="020B0502040204020203" pitchFamily="34" charset="0"/>
              <a:cs typeface="Pyidaungsu" panose="020B0502040204020203" pitchFamily="34" charset="0"/>
            </a:endParaRPr>
          </a:p>
        </p:txBody>
      </p:sp>
      <p:sp>
        <p:nvSpPr>
          <p:cNvPr id="157714" name="Rectangle 25">
            <a:extLst>
              <a:ext uri="{FF2B5EF4-FFF2-40B4-BE49-F238E27FC236}">
                <a16:creationId xmlns:a16="http://schemas.microsoft.com/office/drawing/2014/main" id="{3E1BCB87-2BBE-6B3B-7F3E-596C8377B213}"/>
              </a:ext>
            </a:extLst>
          </p:cNvPr>
          <p:cNvSpPr>
            <a:spLocks noChangeArrowheads="1"/>
          </p:cNvSpPr>
          <p:nvPr/>
        </p:nvSpPr>
        <p:spPr bwMode="auto">
          <a:xfrm>
            <a:off x="1985963" y="1419225"/>
            <a:ext cx="6330950" cy="101305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EA18"/>
                </a:solidFill>
                <a:latin typeface="Pyidaungsu" panose="020B0502040204020203" pitchFamily="34" charset="0"/>
                <a:cs typeface="Pyidaungsu" panose="020B0502040204020203" pitchFamily="34" charset="0"/>
              </a:rPr>
              <a:t>ဓမ္မသစ်အပိုင်း</a:t>
            </a:r>
            <a:r>
              <a:rPr lang="en-US" altLang="en-US" sz="2400" dirty="0">
                <a:solidFill>
                  <a:srgbClr val="FFEA18"/>
                </a:solidFill>
                <a:latin typeface="Pyidaungsu" panose="020B0502040204020203" pitchFamily="34" charset="0"/>
                <a:cs typeface="Pyidaungsu" panose="020B0502040204020203" pitchFamily="34" charset="0"/>
              </a:rPr>
              <a:t> (၄) </a:t>
            </a:r>
            <a:r>
              <a:rPr lang="en-US" altLang="en-US" sz="2400" dirty="0" err="1">
                <a:solidFill>
                  <a:srgbClr val="FFEA18"/>
                </a:solidFill>
                <a:latin typeface="Pyidaungsu" panose="020B0502040204020203" pitchFamily="34" charset="0"/>
                <a:cs typeface="Pyidaungsu" panose="020B0502040204020203" pitchFamily="34" charset="0"/>
              </a:rPr>
              <a:t>ပိုင်း</a:t>
            </a:r>
            <a:endParaRPr lang="en-US" altLang="en-US" sz="2400" dirty="0">
              <a:solidFill>
                <a:srgbClr val="FFEA18"/>
              </a:solidFill>
              <a:latin typeface="Pyidaungsu" panose="020B0502040204020203" pitchFamily="34" charset="0"/>
              <a:cs typeface="Pyidaungsu" panose="020B0502040204020203" pitchFamily="34" charset="0"/>
            </a:endParaRPr>
          </a:p>
          <a:p>
            <a:pPr>
              <a:spcBef>
                <a:spcPct val="50000"/>
              </a:spcBef>
            </a:pPr>
            <a:r>
              <a:rPr lang="en-US" altLang="ja-JP" sz="2400" dirty="0" err="1">
                <a:solidFill>
                  <a:srgbClr val="FFEA18"/>
                </a:solidFill>
                <a:latin typeface="Pyidaungsu" panose="020B0502040204020203" pitchFamily="34" charset="0"/>
                <a:cs typeface="Pyidaungsu" panose="020B0502040204020203" pitchFamily="34" charset="0"/>
              </a:rPr>
              <a:t>အေဒီ</a:t>
            </a:r>
            <a:r>
              <a:rPr lang="en-US" altLang="ja-JP" sz="2400" dirty="0">
                <a:solidFill>
                  <a:srgbClr val="FFEA18"/>
                </a:solidFill>
                <a:latin typeface="Pyidaungsu" panose="020B0502040204020203" pitchFamily="34" charset="0"/>
                <a:cs typeface="Pyidaungsu" panose="020B0502040204020203" pitchFamily="34" charset="0"/>
              </a:rPr>
              <a:t> ၅၀ </a:t>
            </a:r>
            <a:r>
              <a:rPr lang="en-US" altLang="ja-JP" sz="2400" dirty="0" err="1">
                <a:solidFill>
                  <a:srgbClr val="FFEA18"/>
                </a:solidFill>
                <a:latin typeface="Pyidaungsu" panose="020B0502040204020203" pitchFamily="34" charset="0"/>
                <a:cs typeface="Pyidaungsu" panose="020B0502040204020203" pitchFamily="34" charset="0"/>
              </a:rPr>
              <a:t>နှင</a:t>
            </a:r>
            <a:r>
              <a:rPr lang="en-US" altLang="ja-JP" sz="2400" dirty="0">
                <a:solidFill>
                  <a:srgbClr val="FFEA18"/>
                </a:solidFill>
                <a:latin typeface="Pyidaungsu" panose="020B0502040204020203" pitchFamily="34" charset="0"/>
                <a:cs typeface="Pyidaungsu" panose="020B0502040204020203" pitchFamily="34" charset="0"/>
              </a:rPr>
              <a:t>့် ၉၀ </a:t>
            </a:r>
            <a:r>
              <a:rPr lang="en-US" altLang="ja-JP" sz="2400" dirty="0" err="1">
                <a:solidFill>
                  <a:srgbClr val="FFEA18"/>
                </a:solidFill>
                <a:latin typeface="Pyidaungsu" panose="020B0502040204020203" pitchFamily="34" charset="0"/>
                <a:cs typeface="Pyidaungsu" panose="020B0502040204020203" pitchFamily="34" charset="0"/>
              </a:rPr>
              <a:t>ကြားရေးသားချက်များ</a:t>
            </a:r>
            <a:endParaRPr lang="en-US" altLang="ja-JP" sz="2400" dirty="0">
              <a:solidFill>
                <a:srgbClr val="FFEA18"/>
              </a:solidFill>
              <a:latin typeface="Pyidaungsu" panose="020B0502040204020203" pitchFamily="34" charset="0"/>
              <a:cs typeface="Pyidaungsu" panose="020B0502040204020203" pitchFamily="34" charset="0"/>
            </a:endParaRPr>
          </a:p>
        </p:txBody>
      </p:sp>
      <p:sp>
        <p:nvSpPr>
          <p:cNvPr id="1095706" name="Oval 26">
            <a:extLst>
              <a:ext uri="{FF2B5EF4-FFF2-40B4-BE49-F238E27FC236}">
                <a16:creationId xmlns:a16="http://schemas.microsoft.com/office/drawing/2014/main" id="{173DF82C-D08B-2AF2-D039-6989A834E8CF}"/>
              </a:ext>
            </a:extLst>
          </p:cNvPr>
          <p:cNvSpPr>
            <a:spLocks noChangeArrowheads="1"/>
          </p:cNvSpPr>
          <p:nvPr/>
        </p:nvSpPr>
        <p:spPr bwMode="auto">
          <a:xfrm>
            <a:off x="6796088" y="2778125"/>
            <a:ext cx="2590800" cy="4191000"/>
          </a:xfrm>
          <a:prstGeom prst="ellipse">
            <a:avLst/>
          </a:prstGeom>
          <a:noFill/>
          <a:ln w="76200">
            <a:solidFill>
              <a:srgbClr val="FFCC00"/>
            </a:solidFill>
            <a:round/>
            <a:headEnd/>
            <a:tailEnd/>
          </a:ln>
          <a:effectLst>
            <a:outerShdw dist="99190" dir="2388334"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1400" b="0">
              <a:solidFill>
                <a:schemeClr val="hlink"/>
              </a:solidFill>
            </a:endParaRPr>
          </a:p>
        </p:txBody>
      </p:sp>
      <p:sp>
        <p:nvSpPr>
          <p:cNvPr id="157716" name="Text Box 28">
            <a:extLst>
              <a:ext uri="{FF2B5EF4-FFF2-40B4-BE49-F238E27FC236}">
                <a16:creationId xmlns:a16="http://schemas.microsoft.com/office/drawing/2014/main" id="{D5D3EA52-2968-0B8B-CE44-6D535127B3A1}"/>
              </a:ext>
            </a:extLst>
          </p:cNvPr>
          <p:cNvSpPr txBox="1">
            <a:spLocks noChangeArrowheads="1"/>
          </p:cNvSpPr>
          <p:nvPr/>
        </p:nvSpPr>
        <p:spPr bwMode="auto">
          <a:xfrm>
            <a:off x="9693275" y="-17463"/>
            <a:ext cx="185738"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1095710" name="Text Box 30">
            <a:extLst>
              <a:ext uri="{FF2B5EF4-FFF2-40B4-BE49-F238E27FC236}">
                <a16:creationId xmlns:a16="http://schemas.microsoft.com/office/drawing/2014/main" id="{EC6DCAFF-C750-24F1-7710-E115338698EC}"/>
              </a:ext>
            </a:extLst>
          </p:cNvPr>
          <p:cNvSpPr txBox="1">
            <a:spLocks noChangeArrowheads="1"/>
          </p:cNvSpPr>
          <p:nvPr/>
        </p:nvSpPr>
        <p:spPr bwMode="auto">
          <a:xfrm>
            <a:off x="808038" y="7059783"/>
            <a:ext cx="4217987" cy="461622"/>
          </a:xfrm>
          <a:prstGeom prst="rect">
            <a:avLst/>
          </a:prstGeom>
          <a:solidFill>
            <a:srgbClr val="4618C6"/>
          </a:solidFill>
          <a:ln w="57150">
            <a:solidFill>
              <a:srgbClr val="FFFF00"/>
            </a:solidFill>
            <a:miter lim="800000"/>
            <a:headEnd/>
            <a:tailEnd/>
          </a:ln>
          <a:effectLst>
            <a:outerShdw dist="71842" dir="2700000" algn="ctr" rotWithShape="0">
              <a:schemeClr val="tx1"/>
            </a:outerShdw>
          </a:effectLst>
        </p:spPr>
        <p:txBody>
          <a:bodyPr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FF00"/>
                </a:solidFill>
                <a:latin typeface="Pyidaungsu" panose="020B0502040204020203" pitchFamily="34" charset="0"/>
                <a:cs typeface="Pyidaungsu" panose="020B0502040204020203" pitchFamily="34" charset="0"/>
              </a:rPr>
              <a:t>သင်ထောက်ကူ</a:t>
            </a:r>
            <a:r>
              <a:rPr lang="en-US" altLang="en-US" sz="2400" dirty="0">
                <a:solidFill>
                  <a:srgbClr val="FFFF00"/>
                </a:solidFill>
                <a:latin typeface="Pyidaungsu" panose="020B0502040204020203" pitchFamily="34" charset="0"/>
                <a:cs typeface="Pyidaungsu" panose="020B0502040204020203" pitchFamily="34" charset="0"/>
              </a:rPr>
              <a:t> ၂၇</a:t>
            </a:r>
          </a:p>
        </p:txBody>
      </p:sp>
      <p:sp>
        <p:nvSpPr>
          <p:cNvPr id="157718" name="Text Box 33">
            <a:extLst>
              <a:ext uri="{FF2B5EF4-FFF2-40B4-BE49-F238E27FC236}">
                <a16:creationId xmlns:a16="http://schemas.microsoft.com/office/drawing/2014/main" id="{BBCF28D0-D95D-6F7E-F5D6-6FB8489557F4}"/>
              </a:ext>
            </a:extLst>
          </p:cNvPr>
          <p:cNvSpPr txBox="1">
            <a:spLocks noChangeArrowheads="1"/>
          </p:cNvSpPr>
          <p:nvPr/>
        </p:nvSpPr>
        <p:spPr bwMode="auto">
          <a:xfrm>
            <a:off x="8821738" y="7399338"/>
            <a:ext cx="184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000">
              <a:solidFill>
                <a:srgbClr val="FFFFFF"/>
              </a:solidFill>
            </a:endParaRPr>
          </a:p>
        </p:txBody>
      </p:sp>
      <p:sp>
        <p:nvSpPr>
          <p:cNvPr id="157719" name="Text Box 34">
            <a:extLst>
              <a:ext uri="{FF2B5EF4-FFF2-40B4-BE49-F238E27FC236}">
                <a16:creationId xmlns:a16="http://schemas.microsoft.com/office/drawing/2014/main" id="{378BF618-4D27-4F93-DE78-001B6544FB04}"/>
              </a:ext>
            </a:extLst>
          </p:cNvPr>
          <p:cNvSpPr txBox="1">
            <a:spLocks noChangeArrowheads="1"/>
          </p:cNvSpPr>
          <p:nvPr/>
        </p:nvSpPr>
        <p:spPr bwMode="auto">
          <a:xfrm>
            <a:off x="798513" y="7431088"/>
            <a:ext cx="5953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900">
                <a:solidFill>
                  <a:schemeClr val="bg1"/>
                </a:solidFill>
              </a:rPr>
              <a:t>©2004 TBBMI</a:t>
            </a:r>
          </a:p>
        </p:txBody>
      </p:sp>
      <p:sp>
        <p:nvSpPr>
          <p:cNvPr id="157720" name="Text Box 35">
            <a:extLst>
              <a:ext uri="{FF2B5EF4-FFF2-40B4-BE49-F238E27FC236}">
                <a16:creationId xmlns:a16="http://schemas.microsoft.com/office/drawing/2014/main" id="{229145A8-2F5A-27EB-3821-4713C837B49A}"/>
              </a:ext>
            </a:extLst>
          </p:cNvPr>
          <p:cNvSpPr txBox="1">
            <a:spLocks noChangeArrowheads="1"/>
          </p:cNvSpPr>
          <p:nvPr/>
        </p:nvSpPr>
        <p:spPr bwMode="auto">
          <a:xfrm>
            <a:off x="9188450" y="7402513"/>
            <a:ext cx="3000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69</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1095706"/>
                                        </p:tgtEl>
                                        <p:attrNameLst>
                                          <p:attrName>style.visibility</p:attrName>
                                        </p:attrNameLst>
                                      </p:cBhvr>
                                      <p:to>
                                        <p:strVal val="visible"/>
                                      </p:to>
                                    </p:set>
                                    <p:anim calcmode="lin" valueType="num">
                                      <p:cBhvr>
                                        <p:cTn id="7" dur="500" fill="hold"/>
                                        <p:tgtEl>
                                          <p:spTgt spid="1095706"/>
                                        </p:tgtEl>
                                        <p:attrNameLst>
                                          <p:attrName>ppt_w</p:attrName>
                                        </p:attrNameLst>
                                      </p:cBhvr>
                                      <p:tavLst>
                                        <p:tav tm="0">
                                          <p:val>
                                            <p:fltVal val="0"/>
                                          </p:val>
                                        </p:tav>
                                        <p:tav tm="100000">
                                          <p:val>
                                            <p:strVal val="#ppt_w"/>
                                          </p:val>
                                        </p:tav>
                                      </p:tavLst>
                                    </p:anim>
                                    <p:anim calcmode="lin" valueType="num">
                                      <p:cBhvr>
                                        <p:cTn id="8" dur="500" fill="hold"/>
                                        <p:tgtEl>
                                          <p:spTgt spid="1095706"/>
                                        </p:tgtEl>
                                        <p:attrNameLst>
                                          <p:attrName>ppt_h</p:attrName>
                                        </p:attrNameLst>
                                      </p:cBhvr>
                                      <p:tavLst>
                                        <p:tav tm="0">
                                          <p:val>
                                            <p:fltVal val="0"/>
                                          </p:val>
                                        </p:tav>
                                        <p:tav tm="100000">
                                          <p:val>
                                            <p:strVal val="#ppt_h"/>
                                          </p:val>
                                        </p:tav>
                                      </p:tavLst>
                                    </p:anim>
                                    <p:anim calcmode="lin" valueType="num">
                                      <p:cBhvr>
                                        <p:cTn id="9" dur="500" fill="hold"/>
                                        <p:tgtEl>
                                          <p:spTgt spid="1095706"/>
                                        </p:tgtEl>
                                        <p:attrNameLst>
                                          <p:attrName>ppt_x</p:attrName>
                                        </p:attrNameLst>
                                      </p:cBhvr>
                                      <p:tavLst>
                                        <p:tav tm="0">
                                          <p:val>
                                            <p:fltVal val="0.5"/>
                                          </p:val>
                                        </p:tav>
                                        <p:tav tm="100000">
                                          <p:val>
                                            <p:strVal val="#ppt_x"/>
                                          </p:val>
                                        </p:tav>
                                      </p:tavLst>
                                    </p:anim>
                                    <p:anim calcmode="lin" valueType="num">
                                      <p:cBhvr>
                                        <p:cTn id="10" dur="500" fill="hold"/>
                                        <p:tgtEl>
                                          <p:spTgt spid="1095706"/>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5" presetClass="entr" presetSubtype="0" fill="hold" grpId="0" nodeType="afterEffect">
                                  <p:stCondLst>
                                    <p:cond delay="0"/>
                                  </p:stCondLst>
                                  <p:childTnLst>
                                    <p:set>
                                      <p:cBhvr>
                                        <p:cTn id="13" dur="1" fill="hold">
                                          <p:stCondLst>
                                            <p:cond delay="0"/>
                                          </p:stCondLst>
                                        </p:cTn>
                                        <p:tgtEl>
                                          <p:spTgt spid="1095710"/>
                                        </p:tgtEl>
                                        <p:attrNameLst>
                                          <p:attrName>style.visibility</p:attrName>
                                        </p:attrNameLst>
                                      </p:cBhvr>
                                      <p:to>
                                        <p:strVal val="visible"/>
                                      </p:to>
                                    </p:set>
                                    <p:anim calcmode="lin" valueType="num">
                                      <p:cBhvr>
                                        <p:cTn id="14" dur="1000" fill="hold"/>
                                        <p:tgtEl>
                                          <p:spTgt spid="1095710"/>
                                        </p:tgtEl>
                                        <p:attrNameLst>
                                          <p:attrName>ppt_w</p:attrName>
                                        </p:attrNameLst>
                                      </p:cBhvr>
                                      <p:tavLst>
                                        <p:tav tm="0">
                                          <p:val>
                                            <p:fltVal val="0"/>
                                          </p:val>
                                        </p:tav>
                                        <p:tav tm="100000">
                                          <p:val>
                                            <p:strVal val="#ppt_w"/>
                                          </p:val>
                                        </p:tav>
                                      </p:tavLst>
                                    </p:anim>
                                    <p:anim calcmode="lin" valueType="num">
                                      <p:cBhvr>
                                        <p:cTn id="15" dur="1000" fill="hold"/>
                                        <p:tgtEl>
                                          <p:spTgt spid="1095710"/>
                                        </p:tgtEl>
                                        <p:attrNameLst>
                                          <p:attrName>ppt_h</p:attrName>
                                        </p:attrNameLst>
                                      </p:cBhvr>
                                      <p:tavLst>
                                        <p:tav tm="0">
                                          <p:val>
                                            <p:fltVal val="0"/>
                                          </p:val>
                                        </p:tav>
                                        <p:tav tm="100000">
                                          <p:val>
                                            <p:strVal val="#ppt_h"/>
                                          </p:val>
                                        </p:tav>
                                      </p:tavLst>
                                    </p:anim>
                                    <p:anim calcmode="lin" valueType="num">
                                      <p:cBhvr>
                                        <p:cTn id="16" dur="1000" fill="hold"/>
                                        <p:tgtEl>
                                          <p:spTgt spid="109571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0957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06" grpId="0" animBg="1" autoUpdateAnimBg="0"/>
      <p:bldP spid="1095710"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20DBA2FB-87CA-1C74-CF6C-0D659D635007}"/>
              </a:ext>
            </a:extLst>
          </p:cNvPr>
          <p:cNvSpPr>
            <a:spLocks noChangeArrowheads="1"/>
          </p:cNvSpPr>
          <p:nvPr/>
        </p:nvSpPr>
        <p:spPr bwMode="auto">
          <a:xfrm>
            <a:off x="169863" y="7427913"/>
            <a:ext cx="1454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000" b="0"/>
          </a:p>
        </p:txBody>
      </p:sp>
      <p:grpSp>
        <p:nvGrpSpPr>
          <p:cNvPr id="30722" name="Group 3">
            <a:extLst>
              <a:ext uri="{FF2B5EF4-FFF2-40B4-BE49-F238E27FC236}">
                <a16:creationId xmlns:a16="http://schemas.microsoft.com/office/drawing/2014/main" id="{6E6A6DA4-214D-E272-A2BC-C0BFDAB5DE74}"/>
              </a:ext>
            </a:extLst>
          </p:cNvPr>
          <p:cNvGrpSpPr>
            <a:grpSpLocks/>
          </p:cNvGrpSpPr>
          <p:nvPr/>
        </p:nvGrpSpPr>
        <p:grpSpPr bwMode="auto">
          <a:xfrm>
            <a:off x="923925" y="1603375"/>
            <a:ext cx="4667250" cy="5756275"/>
            <a:chOff x="430" y="559"/>
            <a:chExt cx="2940" cy="3626"/>
          </a:xfrm>
        </p:grpSpPr>
        <p:sp>
          <p:nvSpPr>
            <p:cNvPr id="30735" name="Rectangle 4">
              <a:extLst>
                <a:ext uri="{FF2B5EF4-FFF2-40B4-BE49-F238E27FC236}">
                  <a16:creationId xmlns:a16="http://schemas.microsoft.com/office/drawing/2014/main" id="{665A5800-4BC7-D25F-0BB3-A4BCC22B5709}"/>
                </a:ext>
              </a:extLst>
            </p:cNvPr>
            <p:cNvSpPr>
              <a:spLocks noChangeArrowheads="1"/>
            </p:cNvSpPr>
            <p:nvPr/>
          </p:nvSpPr>
          <p:spPr bwMode="auto">
            <a:xfrm>
              <a:off x="430" y="559"/>
              <a:ext cx="2940" cy="3626"/>
            </a:xfrm>
            <a:prstGeom prst="rect">
              <a:avLst/>
            </a:prstGeom>
            <a:noFill/>
            <a:ln w="50800">
              <a:solidFill>
                <a:srgbClr val="00279F"/>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pic>
          <p:nvPicPr>
            <p:cNvPr id="30736" name="Picture 5">
              <a:extLst>
                <a:ext uri="{FF2B5EF4-FFF2-40B4-BE49-F238E27FC236}">
                  <a16:creationId xmlns:a16="http://schemas.microsoft.com/office/drawing/2014/main" id="{54687F8A-312E-F94C-02B0-881AF24C55B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 y="622"/>
              <a:ext cx="2790" cy="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30723" name="Text Box 11">
            <a:extLst>
              <a:ext uri="{FF2B5EF4-FFF2-40B4-BE49-F238E27FC236}">
                <a16:creationId xmlns:a16="http://schemas.microsoft.com/office/drawing/2014/main" id="{B8384340-F4CD-7668-0052-7D34EC4E5D21}"/>
              </a:ext>
            </a:extLst>
          </p:cNvPr>
          <p:cNvSpPr txBox="1">
            <a:spLocks noChangeArrowheads="1"/>
          </p:cNvSpPr>
          <p:nvPr/>
        </p:nvSpPr>
        <p:spPr bwMode="auto">
          <a:xfrm>
            <a:off x="9693275" y="4763"/>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30724" name="Text Box 17">
            <a:extLst>
              <a:ext uri="{FF2B5EF4-FFF2-40B4-BE49-F238E27FC236}">
                <a16:creationId xmlns:a16="http://schemas.microsoft.com/office/drawing/2014/main" id="{E7E3463D-870D-BD1A-5482-4597BA3B7D47}"/>
              </a:ext>
            </a:extLst>
          </p:cNvPr>
          <p:cNvSpPr txBox="1">
            <a:spLocks noChangeArrowheads="1"/>
          </p:cNvSpPr>
          <p:nvPr/>
        </p:nvSpPr>
        <p:spPr bwMode="auto">
          <a:xfrm>
            <a:off x="6237288" y="2205372"/>
            <a:ext cx="3022600" cy="461622"/>
          </a:xfrm>
          <a:prstGeom prst="rect">
            <a:avLst/>
          </a:prstGeom>
          <a:noFill/>
          <a:ln>
            <a:noFill/>
          </a:ln>
          <a:effectLst>
            <a:outerShdw dist="40161" dir="42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EA18"/>
                </a:solidFill>
                <a:latin typeface="Pyidaungsu" panose="020B0502040204020203" pitchFamily="34" charset="0"/>
                <a:cs typeface="Pyidaungsu" panose="020B0502040204020203" pitchFamily="34" charset="0"/>
              </a:rPr>
              <a:t>ခရစ်ဝင်ကျမ်းများ</a:t>
            </a:r>
            <a:endParaRPr lang="en-US" altLang="en-US" sz="2400" dirty="0">
              <a:solidFill>
                <a:srgbClr val="FFEA18"/>
              </a:solidFill>
              <a:latin typeface="Pyidaungsu" panose="020B0502040204020203" pitchFamily="34" charset="0"/>
              <a:cs typeface="Pyidaungsu" panose="020B0502040204020203" pitchFamily="34" charset="0"/>
            </a:endParaRPr>
          </a:p>
        </p:txBody>
      </p:sp>
      <p:sp>
        <p:nvSpPr>
          <p:cNvPr id="30725" name="Text Box 18">
            <a:extLst>
              <a:ext uri="{FF2B5EF4-FFF2-40B4-BE49-F238E27FC236}">
                <a16:creationId xmlns:a16="http://schemas.microsoft.com/office/drawing/2014/main" id="{6E6AD57B-CBA4-FB73-1D42-DAB79593C8DE}"/>
              </a:ext>
            </a:extLst>
          </p:cNvPr>
          <p:cNvSpPr txBox="1">
            <a:spLocks noChangeArrowheads="1"/>
          </p:cNvSpPr>
          <p:nvPr/>
        </p:nvSpPr>
        <p:spPr bwMode="auto">
          <a:xfrm>
            <a:off x="6549037" y="3198813"/>
            <a:ext cx="2527300" cy="461622"/>
          </a:xfrm>
          <a:prstGeom prst="rect">
            <a:avLst/>
          </a:prstGeom>
          <a:noFill/>
          <a:ln>
            <a:noFill/>
          </a:ln>
          <a:effectLst>
            <a:outerShdw dist="40161" dir="42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EA18"/>
                </a:solidFill>
                <a:latin typeface="Pyidaungsu" panose="020B0502040204020203" pitchFamily="34" charset="0"/>
                <a:cs typeface="Pyidaungsu" panose="020B0502040204020203" pitchFamily="34" charset="0"/>
              </a:rPr>
              <a:t>တမန်တော်ဝတ္ထု</a:t>
            </a:r>
            <a:endParaRPr lang="en-US" altLang="en-US" sz="2400" dirty="0">
              <a:solidFill>
                <a:srgbClr val="FFEA18"/>
              </a:solidFill>
              <a:latin typeface="Pyidaungsu" panose="020B0502040204020203" pitchFamily="34" charset="0"/>
              <a:cs typeface="Pyidaungsu" panose="020B0502040204020203" pitchFamily="34" charset="0"/>
            </a:endParaRPr>
          </a:p>
        </p:txBody>
      </p:sp>
      <p:sp>
        <p:nvSpPr>
          <p:cNvPr id="30726" name="Text Box 19">
            <a:extLst>
              <a:ext uri="{FF2B5EF4-FFF2-40B4-BE49-F238E27FC236}">
                <a16:creationId xmlns:a16="http://schemas.microsoft.com/office/drawing/2014/main" id="{59153975-E674-BC8A-D09C-F3CFB351FFC7}"/>
              </a:ext>
            </a:extLst>
          </p:cNvPr>
          <p:cNvSpPr txBox="1">
            <a:spLocks noChangeArrowheads="1"/>
          </p:cNvSpPr>
          <p:nvPr/>
        </p:nvSpPr>
        <p:spPr bwMode="auto">
          <a:xfrm>
            <a:off x="5729288" y="4806950"/>
            <a:ext cx="4557712" cy="892510"/>
          </a:xfrm>
          <a:prstGeom prst="rect">
            <a:avLst/>
          </a:prstGeom>
          <a:noFill/>
          <a:ln>
            <a:noFill/>
          </a:ln>
          <a:effectLst>
            <a:outerShdw dist="40161" dir="42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EA18"/>
                </a:solidFill>
                <a:latin typeface="Pyidaungsu" panose="020B0502040204020203" pitchFamily="34" charset="0"/>
                <a:cs typeface="Pyidaungsu" panose="020B0502040204020203" pitchFamily="34" charset="0"/>
              </a:rPr>
              <a:t>ဩဝါဒစာ</a:t>
            </a:r>
            <a:r>
              <a:rPr lang="en-US" altLang="en-US" dirty="0">
                <a:solidFill>
                  <a:srgbClr val="FFEA18"/>
                </a:solidFill>
                <a:latin typeface="Pyidaungsu" panose="020B0502040204020203" pitchFamily="34" charset="0"/>
                <a:cs typeface="Pyidaungsu" panose="020B0502040204020203" pitchFamily="34" charset="0"/>
              </a:rPr>
              <a:t> </a:t>
            </a:r>
            <a:r>
              <a:rPr lang="en-US" altLang="en-US" sz="2000" dirty="0">
                <a:solidFill>
                  <a:srgbClr val="FFEA18"/>
                </a:solidFill>
                <a:latin typeface="Pyidaungsu" panose="020B0502040204020203" pitchFamily="34" charset="0"/>
                <a:cs typeface="Pyidaungsu" panose="020B0502040204020203" pitchFamily="34" charset="0"/>
              </a:rPr>
              <a:t>(</a:t>
            </a:r>
            <a:r>
              <a:rPr lang="en-US" altLang="en-US" sz="2000" dirty="0" err="1">
                <a:solidFill>
                  <a:srgbClr val="FFEA18"/>
                </a:solidFill>
                <a:latin typeface="Pyidaungsu" panose="020B0502040204020203" pitchFamily="34" charset="0"/>
                <a:cs typeface="Pyidaungsu" panose="020B0502040204020203" pitchFamily="34" charset="0"/>
              </a:rPr>
              <a:t>အသင်းတော်နှင</a:t>
            </a:r>
            <a:r>
              <a:rPr lang="en-US" altLang="en-US" sz="2000" dirty="0">
                <a:solidFill>
                  <a:srgbClr val="FFEA18"/>
                </a:solidFill>
                <a:latin typeface="Pyidaungsu" panose="020B0502040204020203" pitchFamily="34" charset="0"/>
                <a:cs typeface="Pyidaungsu" panose="020B0502040204020203" pitchFamily="34" charset="0"/>
              </a:rPr>
              <a:t>့်</a:t>
            </a:r>
            <a:r>
              <a:rPr lang="en-US" altLang="en-US" sz="2000" dirty="0" err="1">
                <a:solidFill>
                  <a:srgbClr val="FFEA18"/>
                </a:solidFill>
                <a:latin typeface="Pyidaungsu" panose="020B0502040204020203" pitchFamily="34" charset="0"/>
                <a:cs typeface="Pyidaungsu" panose="020B0502040204020203" pitchFamily="34" charset="0"/>
              </a:rPr>
              <a:t>ပတ်သက်သော</a:t>
            </a:r>
            <a:r>
              <a:rPr lang="en-US" altLang="en-US" sz="2000" dirty="0">
                <a:solidFill>
                  <a:srgbClr val="FFEA18"/>
                </a:solidFill>
                <a:latin typeface="Pyidaungsu" panose="020B0502040204020203" pitchFamily="34" charset="0"/>
                <a:cs typeface="Pyidaungsu" panose="020B0502040204020203" pitchFamily="34" charset="0"/>
              </a:rPr>
              <a:t> </a:t>
            </a:r>
            <a:r>
              <a:rPr lang="en-US" altLang="en-US" sz="2000" dirty="0" err="1">
                <a:solidFill>
                  <a:srgbClr val="FFEA18"/>
                </a:solidFill>
                <a:latin typeface="Pyidaungsu" panose="020B0502040204020203" pitchFamily="34" charset="0"/>
                <a:cs typeface="Pyidaungsu" panose="020B0502040204020203" pitchFamily="34" charset="0"/>
              </a:rPr>
              <a:t>အကြောင်းအရာများ</a:t>
            </a:r>
            <a:r>
              <a:rPr lang="en-US" altLang="en-US" sz="2000" dirty="0">
                <a:solidFill>
                  <a:srgbClr val="FFEA18"/>
                </a:solidFill>
                <a:latin typeface="Pyidaungsu" panose="020B0502040204020203" pitchFamily="34" charset="0"/>
                <a:cs typeface="Pyidaungsu" panose="020B0502040204020203" pitchFamily="34" charset="0"/>
              </a:rPr>
              <a:t>)</a:t>
            </a:r>
            <a:endParaRPr lang="en-US" altLang="en-US" sz="2500" dirty="0">
              <a:solidFill>
                <a:srgbClr val="FFEA18"/>
              </a:solidFill>
              <a:latin typeface="Pyidaungsu" panose="020B0502040204020203" pitchFamily="34" charset="0"/>
              <a:cs typeface="Pyidaungsu" panose="020B0502040204020203" pitchFamily="34" charset="0"/>
            </a:endParaRPr>
          </a:p>
        </p:txBody>
      </p:sp>
      <p:sp>
        <p:nvSpPr>
          <p:cNvPr id="30727" name="Text Box 20">
            <a:extLst>
              <a:ext uri="{FF2B5EF4-FFF2-40B4-BE49-F238E27FC236}">
                <a16:creationId xmlns:a16="http://schemas.microsoft.com/office/drawing/2014/main" id="{C2228AC7-D502-87ED-2B49-43EEA8CF8E08}"/>
              </a:ext>
            </a:extLst>
          </p:cNvPr>
          <p:cNvSpPr txBox="1">
            <a:spLocks noChangeArrowheads="1"/>
          </p:cNvSpPr>
          <p:nvPr/>
        </p:nvSpPr>
        <p:spPr bwMode="auto">
          <a:xfrm>
            <a:off x="5867400" y="6149975"/>
            <a:ext cx="3378200" cy="461622"/>
          </a:xfrm>
          <a:prstGeom prst="rect">
            <a:avLst/>
          </a:prstGeom>
          <a:noFill/>
          <a:ln>
            <a:noFill/>
          </a:ln>
          <a:effectLst>
            <a:outerShdw dist="40161" dir="42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EA18"/>
                </a:solidFill>
                <a:latin typeface="Pyidaungsu" panose="020B0502040204020203" pitchFamily="34" charset="0"/>
                <a:cs typeface="Pyidaungsu" panose="020B0502040204020203" pitchFamily="34" charset="0"/>
              </a:rPr>
              <a:t>ဗျာဒိတ်ကျမ်း</a:t>
            </a:r>
            <a:endParaRPr lang="en-US" altLang="en-US" sz="2400" dirty="0">
              <a:solidFill>
                <a:srgbClr val="FFEA18"/>
              </a:solidFill>
              <a:latin typeface="Pyidaungsu" panose="020B0502040204020203" pitchFamily="34" charset="0"/>
              <a:cs typeface="Pyidaungsu" panose="020B0502040204020203" pitchFamily="34" charset="0"/>
            </a:endParaRPr>
          </a:p>
        </p:txBody>
      </p:sp>
      <p:sp>
        <p:nvSpPr>
          <p:cNvPr id="30728" name="Text Box 23">
            <a:extLst>
              <a:ext uri="{FF2B5EF4-FFF2-40B4-BE49-F238E27FC236}">
                <a16:creationId xmlns:a16="http://schemas.microsoft.com/office/drawing/2014/main" id="{4109D345-213D-137D-6565-91755BC2F0AE}"/>
              </a:ext>
            </a:extLst>
          </p:cNvPr>
          <p:cNvSpPr txBox="1">
            <a:spLocks noChangeArrowheads="1"/>
          </p:cNvSpPr>
          <p:nvPr/>
        </p:nvSpPr>
        <p:spPr bwMode="auto">
          <a:xfrm>
            <a:off x="9217025" y="7407275"/>
            <a:ext cx="29527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07</a:t>
            </a:r>
          </a:p>
        </p:txBody>
      </p:sp>
      <p:grpSp>
        <p:nvGrpSpPr>
          <p:cNvPr id="3" name="Group 26">
            <a:extLst>
              <a:ext uri="{FF2B5EF4-FFF2-40B4-BE49-F238E27FC236}">
                <a16:creationId xmlns:a16="http://schemas.microsoft.com/office/drawing/2014/main" id="{5BDE576C-D64C-6389-B97C-34A514FEC61B}"/>
              </a:ext>
            </a:extLst>
          </p:cNvPr>
          <p:cNvGrpSpPr>
            <a:grpSpLocks/>
          </p:cNvGrpSpPr>
          <p:nvPr/>
        </p:nvGrpSpPr>
        <p:grpSpPr bwMode="auto">
          <a:xfrm>
            <a:off x="3171825" y="2760663"/>
            <a:ext cx="6886575" cy="3044825"/>
            <a:chOff x="1948" y="1748"/>
            <a:chExt cx="4116" cy="1920"/>
          </a:xfrm>
        </p:grpSpPr>
        <p:sp>
          <p:nvSpPr>
            <p:cNvPr id="30732" name="Oval 8">
              <a:extLst>
                <a:ext uri="{FF2B5EF4-FFF2-40B4-BE49-F238E27FC236}">
                  <a16:creationId xmlns:a16="http://schemas.microsoft.com/office/drawing/2014/main" id="{F90A7EF2-7659-E5B8-8986-1F1B3C5F2EAE}"/>
                </a:ext>
              </a:extLst>
            </p:cNvPr>
            <p:cNvSpPr>
              <a:spLocks noChangeArrowheads="1"/>
            </p:cNvSpPr>
            <p:nvPr/>
          </p:nvSpPr>
          <p:spPr bwMode="auto">
            <a:xfrm>
              <a:off x="3448" y="2920"/>
              <a:ext cx="2616" cy="748"/>
            </a:xfrm>
            <a:prstGeom prst="ellipse">
              <a:avLst/>
            </a:prstGeom>
            <a:noFill/>
            <a:ln w="76200">
              <a:solidFill>
                <a:schemeClr val="hlink"/>
              </a:solidFill>
              <a:round/>
              <a:headEnd/>
              <a:tailEnd/>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30733" name="AutoShape 24">
              <a:extLst>
                <a:ext uri="{FF2B5EF4-FFF2-40B4-BE49-F238E27FC236}">
                  <a16:creationId xmlns:a16="http://schemas.microsoft.com/office/drawing/2014/main" id="{9B2C8A55-9DC5-C8A4-15E0-C7D1B0B4B754}"/>
                </a:ext>
              </a:extLst>
            </p:cNvPr>
            <p:cNvSpPr>
              <a:spLocks noChangeArrowheads="1"/>
            </p:cNvSpPr>
            <p:nvPr/>
          </p:nvSpPr>
          <p:spPr bwMode="auto">
            <a:xfrm>
              <a:off x="1948" y="1748"/>
              <a:ext cx="712" cy="342"/>
            </a:xfrm>
            <a:prstGeom prst="roundRect">
              <a:avLst>
                <a:gd name="adj" fmla="val 16667"/>
              </a:avLst>
            </a:prstGeom>
            <a:noFill/>
            <a:ln w="76200">
              <a:solidFill>
                <a:schemeClr val="hlink"/>
              </a:solidFill>
              <a:round/>
              <a:headEnd/>
              <a:tailEnd/>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92969" name="Line 9">
              <a:extLst>
                <a:ext uri="{FF2B5EF4-FFF2-40B4-BE49-F238E27FC236}">
                  <a16:creationId xmlns:a16="http://schemas.microsoft.com/office/drawing/2014/main" id="{4D555B56-F0D6-D48F-78AA-BFAC3467F409}"/>
                </a:ext>
              </a:extLst>
            </p:cNvPr>
            <p:cNvSpPr>
              <a:spLocks noChangeShapeType="1"/>
            </p:cNvSpPr>
            <p:nvPr/>
          </p:nvSpPr>
          <p:spPr bwMode="auto">
            <a:xfrm flipH="1" flipV="1">
              <a:off x="2641" y="2072"/>
              <a:ext cx="1177" cy="959"/>
            </a:xfrm>
            <a:prstGeom prst="line">
              <a:avLst/>
            </a:prstGeom>
            <a:noFill/>
            <a:ln w="76200">
              <a:solidFill>
                <a:schemeClr val="hlink"/>
              </a:solidFill>
              <a:round/>
              <a:headEnd/>
              <a:tailEnd type="arrow" w="med" len="med"/>
            </a:ln>
            <a:effectLst>
              <a:outerShdw dist="35921" dir="2700000" algn="ctr" rotWithShape="0">
                <a:schemeClr val="tx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30730" name="Rectangle 27">
            <a:extLst>
              <a:ext uri="{FF2B5EF4-FFF2-40B4-BE49-F238E27FC236}">
                <a16:creationId xmlns:a16="http://schemas.microsoft.com/office/drawing/2014/main" id="{1997B96C-387A-FE26-4D10-566817CF2692}"/>
              </a:ext>
            </a:extLst>
          </p:cNvPr>
          <p:cNvSpPr>
            <a:spLocks noChangeArrowheads="1"/>
          </p:cNvSpPr>
          <p:nvPr/>
        </p:nvSpPr>
        <p:spPr bwMode="auto">
          <a:xfrm>
            <a:off x="4022725" y="3490913"/>
            <a:ext cx="1366838"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a:t>wrefawmf0w¬L</a:t>
            </a:r>
          </a:p>
          <a:p>
            <a:pPr algn="l"/>
            <a:endParaRPr lang="en-US" altLang="en-US" sz="2500" b="0"/>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Text Box 2">
            <a:extLst>
              <a:ext uri="{FF2B5EF4-FFF2-40B4-BE49-F238E27FC236}">
                <a16:creationId xmlns:a16="http://schemas.microsoft.com/office/drawing/2014/main" id="{08F8E0F3-FAA0-E90E-D260-C78AD05E45FB}"/>
              </a:ext>
            </a:extLst>
          </p:cNvPr>
          <p:cNvSpPr txBox="1">
            <a:spLocks noChangeArrowheads="1"/>
          </p:cNvSpPr>
          <p:nvPr/>
        </p:nvSpPr>
        <p:spPr bwMode="auto">
          <a:xfrm>
            <a:off x="9693275" y="-17463"/>
            <a:ext cx="185738"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159746" name="AutoShape 3">
            <a:extLst>
              <a:ext uri="{FF2B5EF4-FFF2-40B4-BE49-F238E27FC236}">
                <a16:creationId xmlns:a16="http://schemas.microsoft.com/office/drawing/2014/main" id="{317BFE9B-A99E-1A5F-F980-0DD38883CCC4}"/>
              </a:ext>
            </a:extLst>
          </p:cNvPr>
          <p:cNvSpPr>
            <a:spLocks noChangeArrowheads="1"/>
          </p:cNvSpPr>
          <p:nvPr/>
        </p:nvSpPr>
        <p:spPr bwMode="auto">
          <a:xfrm>
            <a:off x="1220788" y="1954213"/>
            <a:ext cx="4591050" cy="5145087"/>
          </a:xfrm>
          <a:prstGeom prst="roundRect">
            <a:avLst>
              <a:gd name="adj" fmla="val 16667"/>
            </a:avLst>
          </a:prstGeom>
          <a:gradFill rotWithShape="0">
            <a:gsLst>
              <a:gs pos="0">
                <a:srgbClr val="000000"/>
              </a:gs>
              <a:gs pos="50000">
                <a:srgbClr val="233CFD"/>
              </a:gs>
              <a:gs pos="100000">
                <a:srgbClr val="000000"/>
              </a:gs>
            </a:gsLst>
            <a:lin ang="5400000" scaled="1"/>
          </a:gradFill>
          <a:ln w="76200">
            <a:solidFill>
              <a:srgbClr val="2F8B20"/>
            </a:solidFill>
            <a:round/>
            <a:headEnd/>
            <a:tailEnd/>
          </a:ln>
          <a:effectLst>
            <a:outerShdw dist="99190" dir="3011666"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29476" name="Text Box 4">
            <a:extLst>
              <a:ext uri="{FF2B5EF4-FFF2-40B4-BE49-F238E27FC236}">
                <a16:creationId xmlns:a16="http://schemas.microsoft.com/office/drawing/2014/main" id="{B349BAE5-DFE4-FAA1-AAB3-3BB895CC6D47}"/>
              </a:ext>
            </a:extLst>
          </p:cNvPr>
          <p:cNvSpPr txBox="1">
            <a:spLocks noChangeArrowheads="1"/>
          </p:cNvSpPr>
          <p:nvPr/>
        </p:nvSpPr>
        <p:spPr bwMode="auto">
          <a:xfrm>
            <a:off x="1122363" y="2122488"/>
            <a:ext cx="4772025" cy="546261"/>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70000"/>
              </a:lnSpc>
              <a:spcBef>
                <a:spcPct val="50000"/>
              </a:spcBef>
            </a:pPr>
            <a:r>
              <a:rPr lang="my-MM" altLang="en-US" sz="2000" i="1" dirty="0">
                <a:solidFill>
                  <a:srgbClr val="FFEA18"/>
                </a:solidFill>
                <a:latin typeface="Pyidaungsu" panose="020B0502040204020203" pitchFamily="34" charset="0"/>
                <a:cs typeface="Pyidaungsu" panose="020B0502040204020203" pitchFamily="34" charset="0"/>
              </a:rPr>
              <a:t>ထာဝရ အနာဂတ် အကြောင်းကို ၆ နေရာ၌ တင်ပြခြင်း</a:t>
            </a:r>
            <a:endParaRPr lang="en-US" altLang="en-US" sz="2000" i="1" dirty="0">
              <a:solidFill>
                <a:srgbClr val="FFEA18"/>
              </a:solidFill>
              <a:latin typeface="Pyidaungsu" panose="020B0502040204020203" pitchFamily="34" charset="0"/>
              <a:cs typeface="Pyidaungsu" panose="020B0502040204020203" pitchFamily="34" charset="0"/>
            </a:endParaRPr>
          </a:p>
        </p:txBody>
      </p:sp>
      <p:sp>
        <p:nvSpPr>
          <p:cNvPr id="159748" name="Rectangle 5">
            <a:extLst>
              <a:ext uri="{FF2B5EF4-FFF2-40B4-BE49-F238E27FC236}">
                <a16:creationId xmlns:a16="http://schemas.microsoft.com/office/drawing/2014/main" id="{651AB758-E0EC-1715-3427-254C1663C747}"/>
              </a:ext>
            </a:extLst>
          </p:cNvPr>
          <p:cNvSpPr>
            <a:spLocks noChangeArrowheads="1"/>
          </p:cNvSpPr>
          <p:nvPr/>
        </p:nvSpPr>
        <p:spPr bwMode="auto">
          <a:xfrm>
            <a:off x="1147763" y="1481138"/>
            <a:ext cx="4641850" cy="45290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i="1" dirty="0" err="1">
                <a:solidFill>
                  <a:schemeClr val="bg1"/>
                </a:solidFill>
                <a:latin typeface="Pyidaungsu" panose="020B0502040204020203" pitchFamily="34" charset="0"/>
                <a:cs typeface="Pyidaungsu" panose="020B0502040204020203" pitchFamily="34" charset="0"/>
              </a:rPr>
              <a:t>ဗျာဒိတ</a:t>
            </a:r>
            <a:r>
              <a:rPr lang="en-US" altLang="en-US" i="1" dirty="0">
                <a:solidFill>
                  <a:schemeClr val="bg1"/>
                </a:solidFill>
                <a:latin typeface="Pyidaungsu" panose="020B0502040204020203" pitchFamily="34" charset="0"/>
                <a:cs typeface="Pyidaungsu" panose="020B0502040204020203" pitchFamily="34" charset="0"/>
              </a:rPr>
              <a:t>်</a:t>
            </a:r>
          </a:p>
        </p:txBody>
      </p:sp>
      <p:sp>
        <p:nvSpPr>
          <p:cNvPr id="159749" name="Text Box 6">
            <a:extLst>
              <a:ext uri="{FF2B5EF4-FFF2-40B4-BE49-F238E27FC236}">
                <a16:creationId xmlns:a16="http://schemas.microsoft.com/office/drawing/2014/main" id="{0AF04581-14BD-2CA1-A8DF-DBB09F2E3243}"/>
              </a:ext>
            </a:extLst>
          </p:cNvPr>
          <p:cNvSpPr txBox="1">
            <a:spLocks noChangeArrowheads="1"/>
          </p:cNvSpPr>
          <p:nvPr/>
        </p:nvSpPr>
        <p:spPr bwMode="auto">
          <a:xfrm>
            <a:off x="9693275" y="0"/>
            <a:ext cx="185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1129479" name="Rectangle 7">
            <a:extLst>
              <a:ext uri="{FF2B5EF4-FFF2-40B4-BE49-F238E27FC236}">
                <a16:creationId xmlns:a16="http://schemas.microsoft.com/office/drawing/2014/main" id="{5718335F-002C-D88B-E7B8-011B7AD6772A}"/>
              </a:ext>
            </a:extLst>
          </p:cNvPr>
          <p:cNvSpPr>
            <a:spLocks noChangeArrowheads="1"/>
          </p:cNvSpPr>
          <p:nvPr/>
        </p:nvSpPr>
        <p:spPr bwMode="auto">
          <a:xfrm>
            <a:off x="687388" y="2872774"/>
            <a:ext cx="5638800" cy="3916414"/>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150000"/>
              </a:lnSpc>
            </a:pPr>
            <a:r>
              <a:rPr lang="my-MM" altLang="en-US" sz="2800" b="0" dirty="0">
                <a:solidFill>
                  <a:srgbClr val="FFEA18"/>
                </a:solidFill>
                <a:latin typeface="Pyidaungsu" panose="020B0502040204020203" pitchFamily="34" charset="0"/>
                <a:cs typeface="Pyidaungsu" panose="020B0502040204020203" pitchFamily="34" charset="0"/>
              </a:rPr>
              <a:t>အသင်းတော် ၇ </a:t>
            </a:r>
            <a:r>
              <a:rPr lang="en-US" altLang="en-US" sz="2800" b="0" dirty="0" err="1">
                <a:solidFill>
                  <a:srgbClr val="FFEA18"/>
                </a:solidFill>
                <a:latin typeface="Pyidaungsu" panose="020B0502040204020203" pitchFamily="34" charset="0"/>
                <a:cs typeface="Pyidaungsu" panose="020B0502040204020203" pitchFamily="34" charset="0"/>
              </a:rPr>
              <a:t>ပါးထံသို</a:t>
            </a:r>
            <a:r>
              <a:rPr lang="en-US" altLang="en-US" sz="2800" b="0" dirty="0">
                <a:solidFill>
                  <a:srgbClr val="FFEA18"/>
                </a:solidFill>
                <a:latin typeface="Pyidaungsu" panose="020B0502040204020203" pitchFamily="34" charset="0"/>
                <a:cs typeface="Pyidaungsu" panose="020B0502040204020203" pitchFamily="34" charset="0"/>
              </a:rPr>
              <a:t>့ </a:t>
            </a:r>
            <a:r>
              <a:rPr lang="my-MM" altLang="en-US" sz="2800" b="0" dirty="0">
                <a:solidFill>
                  <a:srgbClr val="FFEA18"/>
                </a:solidFill>
                <a:latin typeface="Pyidaungsu" panose="020B0502040204020203" pitchFamily="34" charset="0"/>
                <a:cs typeface="Pyidaungsu" panose="020B0502040204020203" pitchFamily="34" charset="0"/>
              </a:rPr>
              <a:t>ပေးစာ</a:t>
            </a:r>
          </a:p>
          <a:p>
            <a:pPr>
              <a:lnSpc>
                <a:spcPct val="150000"/>
              </a:lnSpc>
            </a:pPr>
            <a:r>
              <a:rPr lang="my-MM" altLang="en-US" sz="2800" b="0" dirty="0">
                <a:solidFill>
                  <a:srgbClr val="FFEA18"/>
                </a:solidFill>
                <a:latin typeface="Pyidaungsu" panose="020B0502040204020203" pitchFamily="34" charset="0"/>
                <a:cs typeface="Pyidaungsu" panose="020B0502040204020203" pitchFamily="34" charset="0"/>
              </a:rPr>
              <a:t>တံဆိပ်ခတ်စီရင်ချက်များ</a:t>
            </a:r>
          </a:p>
          <a:p>
            <a:pPr>
              <a:lnSpc>
                <a:spcPct val="150000"/>
              </a:lnSpc>
            </a:pPr>
            <a:r>
              <a:rPr lang="my-MM" altLang="en-US" sz="2800" b="0" dirty="0">
                <a:solidFill>
                  <a:srgbClr val="FFEA18"/>
                </a:solidFill>
                <a:latin typeface="Pyidaungsu" panose="020B0502040204020203" pitchFamily="34" charset="0"/>
                <a:cs typeface="Pyidaungsu" panose="020B0502040204020203" pitchFamily="34" charset="0"/>
              </a:rPr>
              <a:t>အသံလွှင</a:t>
            </a:r>
            <a:r>
              <a:rPr lang="en-US" altLang="en-US" sz="2800" b="0" dirty="0">
                <a:solidFill>
                  <a:srgbClr val="FFEA18"/>
                </a:solidFill>
                <a:latin typeface="Pyidaungsu" panose="020B0502040204020203" pitchFamily="34" charset="0"/>
                <a:cs typeface="Pyidaungsu" panose="020B0502040204020203" pitchFamily="34" charset="0"/>
              </a:rPr>
              <a:t>့်</a:t>
            </a:r>
            <a:r>
              <a:rPr lang="my-MM" altLang="en-US" sz="2800" b="0" dirty="0">
                <a:solidFill>
                  <a:srgbClr val="FFEA18"/>
                </a:solidFill>
                <a:latin typeface="Pyidaungsu" panose="020B0502040204020203" pitchFamily="34" charset="0"/>
                <a:cs typeface="Pyidaungsu" panose="020B0502040204020203" pitchFamily="34" charset="0"/>
              </a:rPr>
              <a:t>စီရင်ချက်များ</a:t>
            </a:r>
          </a:p>
          <a:p>
            <a:pPr>
              <a:lnSpc>
                <a:spcPct val="150000"/>
              </a:lnSpc>
            </a:pPr>
            <a:r>
              <a:rPr lang="my-MM" altLang="en-US" sz="2800" b="0" dirty="0">
                <a:solidFill>
                  <a:srgbClr val="FFEA18"/>
                </a:solidFill>
                <a:latin typeface="Pyidaungsu" panose="020B0502040204020203" pitchFamily="34" charset="0"/>
                <a:cs typeface="Pyidaungsu" panose="020B0502040204020203" pitchFamily="34" charset="0"/>
              </a:rPr>
              <a:t>ရွှေမီးခွက် စီရင်ချက်များ</a:t>
            </a:r>
          </a:p>
          <a:p>
            <a:pPr>
              <a:lnSpc>
                <a:spcPct val="150000"/>
              </a:lnSpc>
            </a:pPr>
            <a:r>
              <a:rPr lang="my-MM" altLang="en-US" sz="2800" b="0" dirty="0">
                <a:solidFill>
                  <a:srgbClr val="FFEA18"/>
                </a:solidFill>
                <a:latin typeface="Pyidaungsu" panose="020B0502040204020203" pitchFamily="34" charset="0"/>
                <a:cs typeface="Pyidaungsu" panose="020B0502040204020203" pitchFamily="34" charset="0"/>
              </a:rPr>
              <a:t>သစ္စာမ</a:t>
            </a:r>
            <a:r>
              <a:rPr lang="en-US" altLang="en-US" sz="2800" b="0" dirty="0">
                <a:solidFill>
                  <a:srgbClr val="FFEA18"/>
                </a:solidFill>
                <a:latin typeface="Pyidaungsu" panose="020B0502040204020203" pitchFamily="34" charset="0"/>
                <a:cs typeface="Pyidaungsu" panose="020B0502040204020203" pitchFamily="34" charset="0"/>
              </a:rPr>
              <a:t>ဲ့</a:t>
            </a:r>
            <a:r>
              <a:rPr lang="my-MM" altLang="en-US" sz="2800" b="0" dirty="0">
                <a:solidFill>
                  <a:srgbClr val="FFEA18"/>
                </a:solidFill>
                <a:latin typeface="Pyidaungsu" panose="020B0502040204020203" pitchFamily="34" charset="0"/>
                <a:cs typeface="Pyidaungsu" panose="020B0502040204020203" pitchFamily="34" charset="0"/>
              </a:rPr>
              <a:t>သောအသင်းတော်</a:t>
            </a:r>
          </a:p>
          <a:p>
            <a:pPr>
              <a:lnSpc>
                <a:spcPct val="150000"/>
              </a:lnSpc>
            </a:pPr>
            <a:r>
              <a:rPr lang="my-MM" altLang="en-US" sz="2800" b="0" dirty="0">
                <a:solidFill>
                  <a:srgbClr val="FFEA18"/>
                </a:solidFill>
                <a:latin typeface="Pyidaungsu" panose="020B0502040204020203" pitchFamily="34" charset="0"/>
                <a:cs typeface="Pyidaungsu" panose="020B0502040204020203" pitchFamily="34" charset="0"/>
              </a:rPr>
              <a:t>ခရစ်တော် ကြွလာခြင်း</a:t>
            </a:r>
            <a:endParaRPr lang="en-US" altLang="en-US" sz="2800" b="0" dirty="0">
              <a:solidFill>
                <a:srgbClr val="FFEA18"/>
              </a:solidFill>
              <a:latin typeface="Pyidaungsu" panose="020B0502040204020203" pitchFamily="34" charset="0"/>
              <a:cs typeface="Pyidaungsu" panose="020B0502040204020203" pitchFamily="34" charset="0"/>
            </a:endParaRPr>
          </a:p>
        </p:txBody>
      </p:sp>
      <p:sp>
        <p:nvSpPr>
          <p:cNvPr id="1129480" name="Rectangle 8">
            <a:extLst>
              <a:ext uri="{FF2B5EF4-FFF2-40B4-BE49-F238E27FC236}">
                <a16:creationId xmlns:a16="http://schemas.microsoft.com/office/drawing/2014/main" id="{06929C68-BA8E-BCB2-C356-27F716BCEE65}"/>
              </a:ext>
            </a:extLst>
          </p:cNvPr>
          <p:cNvSpPr>
            <a:spLocks noChangeArrowheads="1"/>
          </p:cNvSpPr>
          <p:nvPr/>
        </p:nvSpPr>
        <p:spPr bwMode="auto">
          <a:xfrm>
            <a:off x="7142163" y="3638550"/>
            <a:ext cx="1785937" cy="909638"/>
          </a:xfrm>
          <a:prstGeom prst="rect">
            <a:avLst/>
          </a:prstGeom>
          <a:gradFill rotWithShape="0">
            <a:gsLst>
              <a:gs pos="0">
                <a:schemeClr val="accent1">
                  <a:gamma/>
                  <a:shade val="46275"/>
                  <a:invGamma/>
                </a:schemeClr>
              </a:gs>
              <a:gs pos="100000">
                <a:schemeClr val="accent1"/>
              </a:gs>
            </a:gsLst>
            <a:lin ang="5400000" scaled="1"/>
          </a:gradFill>
          <a:ln w="25400">
            <a:solidFill>
              <a:schemeClr val="tx1"/>
            </a:solidFill>
            <a:miter lim="800000"/>
            <a:headEnd/>
            <a:tailEnd/>
          </a:ln>
          <a:effectLst/>
        </p:spPr>
        <p:txBody>
          <a:bodyPr wrap="none" lIns="91398" tIns="45699" rIns="91398" bIns="45699" anchor="ctr"/>
          <a:lstStyle/>
          <a:p>
            <a:pPr>
              <a:defRPr/>
            </a:pPr>
            <a:endParaRPr lang="th-TH">
              <a:latin typeface="WinInnwa" charset="0"/>
              <a:ea typeface="ＭＳ Ｐゴシック" charset="0"/>
            </a:endParaRPr>
          </a:p>
        </p:txBody>
      </p:sp>
      <p:sp>
        <p:nvSpPr>
          <p:cNvPr id="159752" name="Rectangle 9">
            <a:extLst>
              <a:ext uri="{FF2B5EF4-FFF2-40B4-BE49-F238E27FC236}">
                <a16:creationId xmlns:a16="http://schemas.microsoft.com/office/drawing/2014/main" id="{E4C703D6-DFF4-8E90-D38F-0CD1754D7494}"/>
              </a:ext>
            </a:extLst>
          </p:cNvPr>
          <p:cNvSpPr>
            <a:spLocks noChangeArrowheads="1"/>
          </p:cNvSpPr>
          <p:nvPr/>
        </p:nvSpPr>
        <p:spPr bwMode="auto">
          <a:xfrm>
            <a:off x="7291388" y="3819525"/>
            <a:ext cx="1490662" cy="68347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2000" dirty="0" err="1">
                <a:solidFill>
                  <a:srgbClr val="FFB3C0"/>
                </a:solidFill>
                <a:latin typeface="Pyidaungsu" panose="020B0502040204020203" pitchFamily="34" charset="0"/>
                <a:cs typeface="Pyidaungsu" panose="020B0502040204020203" pitchFamily="34" charset="0"/>
              </a:rPr>
              <a:t>ထာဝရ</a:t>
            </a:r>
            <a:endParaRPr lang="en-US" altLang="en-US" sz="2000" dirty="0">
              <a:solidFill>
                <a:srgbClr val="FFB3C0"/>
              </a:solidFill>
              <a:latin typeface="Pyidaungsu" panose="020B0502040204020203" pitchFamily="34" charset="0"/>
              <a:cs typeface="Pyidaungsu" panose="020B0502040204020203" pitchFamily="34" charset="0"/>
            </a:endParaRPr>
          </a:p>
          <a:p>
            <a:pPr>
              <a:lnSpc>
                <a:spcPct val="65000"/>
              </a:lnSpc>
              <a:spcBef>
                <a:spcPct val="50000"/>
              </a:spcBef>
            </a:pPr>
            <a:r>
              <a:rPr lang="en-US" altLang="en-US" sz="2000" dirty="0" err="1">
                <a:solidFill>
                  <a:srgbClr val="FFB3C0"/>
                </a:solidFill>
                <a:latin typeface="Pyidaungsu" panose="020B0502040204020203" pitchFamily="34" charset="0"/>
                <a:cs typeface="Pyidaungsu" panose="020B0502040204020203" pitchFamily="34" charset="0"/>
              </a:rPr>
              <a:t>အနာဂတ</a:t>
            </a:r>
            <a:r>
              <a:rPr lang="en-US" altLang="en-US" sz="2000" dirty="0">
                <a:solidFill>
                  <a:srgbClr val="FFB3C0"/>
                </a:solidFill>
                <a:latin typeface="Pyidaungsu" panose="020B0502040204020203" pitchFamily="34" charset="0"/>
                <a:cs typeface="Pyidaungsu" panose="020B0502040204020203" pitchFamily="34" charset="0"/>
              </a:rPr>
              <a:t>်</a:t>
            </a:r>
          </a:p>
        </p:txBody>
      </p:sp>
      <p:sp>
        <p:nvSpPr>
          <p:cNvPr id="1129482" name="Line 10">
            <a:extLst>
              <a:ext uri="{FF2B5EF4-FFF2-40B4-BE49-F238E27FC236}">
                <a16:creationId xmlns:a16="http://schemas.microsoft.com/office/drawing/2014/main" id="{BF168555-EBD7-AA4B-391B-F2F97D7FB631}"/>
              </a:ext>
            </a:extLst>
          </p:cNvPr>
          <p:cNvSpPr>
            <a:spLocks noChangeShapeType="1"/>
          </p:cNvSpPr>
          <p:nvPr/>
        </p:nvSpPr>
        <p:spPr bwMode="auto">
          <a:xfrm>
            <a:off x="6962775" y="4686300"/>
            <a:ext cx="2101850" cy="0"/>
          </a:xfrm>
          <a:prstGeom prst="line">
            <a:avLst/>
          </a:prstGeom>
          <a:noFill/>
          <a:ln w="76200">
            <a:solidFill>
              <a:schemeClr val="bg1"/>
            </a:solidFill>
            <a:round/>
            <a:headEnd/>
            <a:tailEnd/>
          </a:ln>
          <a:effectLst>
            <a:outerShdw dist="63500" dir="2212194"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1129483" name="Line 11">
            <a:extLst>
              <a:ext uri="{FF2B5EF4-FFF2-40B4-BE49-F238E27FC236}">
                <a16:creationId xmlns:a16="http://schemas.microsoft.com/office/drawing/2014/main" id="{D761A5BD-CD17-9BA5-E4F2-42A063EDA90E}"/>
              </a:ext>
            </a:extLst>
          </p:cNvPr>
          <p:cNvSpPr>
            <a:spLocks noChangeShapeType="1"/>
          </p:cNvSpPr>
          <p:nvPr/>
        </p:nvSpPr>
        <p:spPr bwMode="auto">
          <a:xfrm>
            <a:off x="7010400" y="4692650"/>
            <a:ext cx="0" cy="1287463"/>
          </a:xfrm>
          <a:prstGeom prst="line">
            <a:avLst/>
          </a:prstGeom>
          <a:noFill/>
          <a:ln w="76200">
            <a:solidFill>
              <a:schemeClr val="bg1"/>
            </a:solidFill>
            <a:round/>
            <a:headEnd/>
            <a:tailEnd/>
          </a:ln>
          <a:effectLst>
            <a:outerShdw dist="63500" dir="2212194"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1129484" name="Line 12">
            <a:extLst>
              <a:ext uri="{FF2B5EF4-FFF2-40B4-BE49-F238E27FC236}">
                <a16:creationId xmlns:a16="http://schemas.microsoft.com/office/drawing/2014/main" id="{4A56671A-D321-7648-6B2B-9EF30B95A567}"/>
              </a:ext>
            </a:extLst>
          </p:cNvPr>
          <p:cNvSpPr>
            <a:spLocks noChangeShapeType="1"/>
          </p:cNvSpPr>
          <p:nvPr/>
        </p:nvSpPr>
        <p:spPr bwMode="auto">
          <a:xfrm>
            <a:off x="9067800" y="4657725"/>
            <a:ext cx="0" cy="1735138"/>
          </a:xfrm>
          <a:prstGeom prst="line">
            <a:avLst/>
          </a:prstGeom>
          <a:noFill/>
          <a:ln w="76200">
            <a:solidFill>
              <a:schemeClr val="bg1"/>
            </a:solidFill>
            <a:round/>
            <a:headEnd/>
            <a:tailEnd/>
          </a:ln>
          <a:effectLst>
            <a:outerShdw dist="63500" dir="2212194"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159756" name="Rectangle 13">
            <a:extLst>
              <a:ext uri="{FF2B5EF4-FFF2-40B4-BE49-F238E27FC236}">
                <a16:creationId xmlns:a16="http://schemas.microsoft.com/office/drawing/2014/main" id="{2CDCBB69-3E70-B009-A8A2-A719B6AB79EB}"/>
              </a:ext>
            </a:extLst>
          </p:cNvPr>
          <p:cNvSpPr>
            <a:spLocks noChangeArrowheads="1"/>
          </p:cNvSpPr>
          <p:nvPr/>
        </p:nvSpPr>
        <p:spPr bwMode="auto">
          <a:xfrm>
            <a:off x="6554788" y="3184525"/>
            <a:ext cx="2047875" cy="37954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r">
              <a:spcBef>
                <a:spcPct val="50000"/>
              </a:spcBef>
            </a:pPr>
            <a:r>
              <a:rPr lang="en-US" altLang="en-US" sz="1800" dirty="0">
                <a:solidFill>
                  <a:schemeClr val="bg1"/>
                </a:solidFill>
                <a:latin typeface="Pyidaungsu" panose="020B0502040204020203" pitchFamily="34" charset="0"/>
                <a:cs typeface="Pyidaungsu" panose="020B0502040204020203" pitchFamily="34" charset="0"/>
              </a:rPr>
              <a:t>(၁အုပ်)</a:t>
            </a:r>
          </a:p>
        </p:txBody>
      </p:sp>
      <p:sp>
        <p:nvSpPr>
          <p:cNvPr id="159757" name="Rectangle 14">
            <a:extLst>
              <a:ext uri="{FF2B5EF4-FFF2-40B4-BE49-F238E27FC236}">
                <a16:creationId xmlns:a16="http://schemas.microsoft.com/office/drawing/2014/main" id="{84AA2126-29AD-110C-FC97-6E13D24539F4}"/>
              </a:ext>
            </a:extLst>
          </p:cNvPr>
          <p:cNvSpPr>
            <a:spLocks noChangeArrowheads="1"/>
          </p:cNvSpPr>
          <p:nvPr/>
        </p:nvSpPr>
        <p:spPr bwMode="auto">
          <a:xfrm>
            <a:off x="6694488" y="4930775"/>
            <a:ext cx="2638425" cy="40750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2800" dirty="0" err="1">
                <a:solidFill>
                  <a:srgbClr val="FFEA18"/>
                </a:solidFill>
                <a:latin typeface="Pyidaungsu" panose="020B0502040204020203" pitchFamily="34" charset="0"/>
                <a:cs typeface="Pyidaungsu" panose="020B0502040204020203" pitchFamily="34" charset="0"/>
              </a:rPr>
              <a:t>ဗျာဒိတ</a:t>
            </a:r>
            <a:r>
              <a:rPr lang="en-US" altLang="en-US" sz="2800" dirty="0">
                <a:solidFill>
                  <a:srgbClr val="FFEA18"/>
                </a:solidFill>
                <a:latin typeface="Pyidaungsu" panose="020B0502040204020203" pitchFamily="34" charset="0"/>
                <a:cs typeface="Pyidaungsu" panose="020B0502040204020203" pitchFamily="34" charset="0"/>
              </a:rPr>
              <a:t>်</a:t>
            </a:r>
          </a:p>
        </p:txBody>
      </p:sp>
      <p:pic>
        <p:nvPicPr>
          <p:cNvPr id="159758" name="Picture 17">
            <a:extLst>
              <a:ext uri="{FF2B5EF4-FFF2-40B4-BE49-F238E27FC236}">
                <a16:creationId xmlns:a16="http://schemas.microsoft.com/office/drawing/2014/main" id="{07D4D5B2-81B1-5F62-E3AB-CD55F475D7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1075" y="336550"/>
            <a:ext cx="3400425" cy="2379663"/>
          </a:xfrm>
          <a:prstGeom prst="rect">
            <a:avLst/>
          </a:prstGeom>
          <a:noFill/>
          <a:ln w="57150">
            <a:solidFill>
              <a:srgbClr val="2F8B20"/>
            </a:solidFill>
            <a:miter lim="800000"/>
            <a:headEnd/>
            <a:tailEnd/>
          </a:ln>
          <a:extLst>
            <a:ext uri="{909E8E84-426E-40DD-AFC4-6F175D3DCCD1}">
              <a14:hiddenFill xmlns:a14="http://schemas.microsoft.com/office/drawing/2010/main">
                <a:solidFill>
                  <a:srgbClr val="FFFFFF"/>
                </a:solidFill>
              </a14:hiddenFill>
            </a:ext>
          </a:extLst>
        </p:spPr>
      </p:pic>
      <p:sp>
        <p:nvSpPr>
          <p:cNvPr id="1129490" name="Text Box 18">
            <a:extLst>
              <a:ext uri="{FF2B5EF4-FFF2-40B4-BE49-F238E27FC236}">
                <a16:creationId xmlns:a16="http://schemas.microsoft.com/office/drawing/2014/main" id="{563D0671-FE3B-26C7-50F2-CCA828E2CE28}"/>
              </a:ext>
            </a:extLst>
          </p:cNvPr>
          <p:cNvSpPr txBox="1">
            <a:spLocks noChangeArrowheads="1"/>
          </p:cNvSpPr>
          <p:nvPr/>
        </p:nvSpPr>
        <p:spPr bwMode="auto">
          <a:xfrm>
            <a:off x="6030913" y="1406525"/>
            <a:ext cx="3459162" cy="584733"/>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err="1">
                <a:solidFill>
                  <a:srgbClr val="FFEA18"/>
                </a:solidFill>
                <a:latin typeface="Pyidaungsu" panose="020B0502040204020203" pitchFamily="34" charset="0"/>
                <a:cs typeface="Pyidaungsu" panose="020B0502040204020203" pitchFamily="34" charset="0"/>
              </a:rPr>
              <a:t>ပက်မုက</a:t>
            </a:r>
            <a:r>
              <a:rPr lang="en-US" altLang="en-US" sz="1600" dirty="0">
                <a:solidFill>
                  <a:srgbClr val="FFEA18"/>
                </a:solidFill>
                <a:latin typeface="Pyidaungsu" panose="020B0502040204020203" pitchFamily="34" charset="0"/>
                <a:cs typeface="Pyidaungsu" panose="020B0502040204020203" pitchFamily="34" charset="0"/>
              </a:rPr>
              <a:t>ျွ</a:t>
            </a:r>
            <a:r>
              <a:rPr lang="en-US" altLang="en-US" sz="1600" dirty="0" err="1">
                <a:solidFill>
                  <a:srgbClr val="FFEA18"/>
                </a:solidFill>
                <a:latin typeface="Pyidaungsu" panose="020B0502040204020203" pitchFamily="34" charset="0"/>
                <a:cs typeface="Pyidaungsu" panose="020B0502040204020203" pitchFamily="34" charset="0"/>
              </a:rPr>
              <a:t>န်းတွင</a:t>
            </a:r>
            <a:r>
              <a:rPr lang="en-US" altLang="en-US" sz="1600" dirty="0">
                <a:solidFill>
                  <a:srgbClr val="FFEA18"/>
                </a:solidFill>
                <a:latin typeface="Pyidaungsu" panose="020B0502040204020203" pitchFamily="34" charset="0"/>
                <a:cs typeface="Pyidaungsu" panose="020B0502040204020203" pitchFamily="34" charset="0"/>
              </a:rPr>
              <a:t>် </a:t>
            </a:r>
            <a:r>
              <a:rPr lang="en-US" altLang="en-US" sz="1600" dirty="0" err="1">
                <a:solidFill>
                  <a:srgbClr val="FFEA18"/>
                </a:solidFill>
                <a:latin typeface="Pyidaungsu" panose="020B0502040204020203" pitchFamily="34" charset="0"/>
                <a:cs typeface="Pyidaungsu" panose="020B0502040204020203" pitchFamily="34" charset="0"/>
              </a:rPr>
              <a:t>အေဒီ</a:t>
            </a:r>
            <a:r>
              <a:rPr lang="en-US" altLang="en-US" sz="1600" dirty="0">
                <a:solidFill>
                  <a:srgbClr val="FFEA18"/>
                </a:solidFill>
                <a:latin typeface="Pyidaungsu" panose="020B0502040204020203" pitchFamily="34" charset="0"/>
                <a:cs typeface="Pyidaungsu" panose="020B0502040204020203" pitchFamily="34" charset="0"/>
              </a:rPr>
              <a:t> ၉၀ </a:t>
            </a:r>
            <a:r>
              <a:rPr lang="en-US" altLang="en-US" sz="1600" dirty="0" err="1">
                <a:solidFill>
                  <a:srgbClr val="FFEA18"/>
                </a:solidFill>
                <a:latin typeface="Pyidaungsu" panose="020B0502040204020203" pitchFamily="34" charset="0"/>
                <a:cs typeface="Pyidaungsu" panose="020B0502040204020203" pitchFamily="34" charset="0"/>
              </a:rPr>
              <a:t>ခန</a:t>
            </a:r>
            <a:r>
              <a:rPr lang="en-US" altLang="en-US" sz="1600" dirty="0">
                <a:solidFill>
                  <a:srgbClr val="FFEA18"/>
                </a:solidFill>
                <a:latin typeface="Pyidaungsu" panose="020B0502040204020203" pitchFamily="34" charset="0"/>
                <a:cs typeface="Pyidaungsu" panose="020B0502040204020203" pitchFamily="34" charset="0"/>
              </a:rPr>
              <a:t>့်</a:t>
            </a:r>
            <a:r>
              <a:rPr lang="en-US" altLang="en-US" sz="1600" dirty="0" err="1">
                <a:solidFill>
                  <a:srgbClr val="FFEA18"/>
                </a:solidFill>
                <a:latin typeface="Pyidaungsu" panose="020B0502040204020203" pitchFamily="34" charset="0"/>
                <a:cs typeface="Pyidaungsu" panose="020B0502040204020203" pitchFamily="34" charset="0"/>
              </a:rPr>
              <a:t>တွင</a:t>
            </a:r>
            <a:r>
              <a:rPr lang="en-US" altLang="en-US" sz="1600" dirty="0">
                <a:solidFill>
                  <a:srgbClr val="FFEA18"/>
                </a:solidFill>
                <a:latin typeface="Pyidaungsu" panose="020B0502040204020203" pitchFamily="34" charset="0"/>
                <a:cs typeface="Pyidaungsu" panose="020B0502040204020203" pitchFamily="34" charset="0"/>
              </a:rPr>
              <a:t>် </a:t>
            </a:r>
            <a:r>
              <a:rPr lang="en-US" altLang="en-US" sz="1600" dirty="0" err="1">
                <a:solidFill>
                  <a:srgbClr val="FFEA18"/>
                </a:solidFill>
                <a:latin typeface="Pyidaungsu" panose="020B0502040204020203" pitchFamily="34" charset="0"/>
                <a:cs typeface="Pyidaungsu" panose="020B0502040204020203" pitchFamily="34" charset="0"/>
              </a:rPr>
              <a:t>ရေးသားသည</a:t>
            </a:r>
            <a:r>
              <a:rPr lang="en-US" altLang="en-US" sz="1600" dirty="0">
                <a:solidFill>
                  <a:srgbClr val="FFEA18"/>
                </a:solidFill>
                <a:latin typeface="Pyidaungsu" panose="020B0502040204020203" pitchFamily="34" charset="0"/>
                <a:cs typeface="Pyidaungsu" panose="020B0502040204020203" pitchFamily="34" charset="0"/>
              </a:rPr>
              <a:t>် </a:t>
            </a:r>
          </a:p>
        </p:txBody>
      </p:sp>
      <p:sp>
        <p:nvSpPr>
          <p:cNvPr id="159760" name="Text Box 21">
            <a:extLst>
              <a:ext uri="{FF2B5EF4-FFF2-40B4-BE49-F238E27FC236}">
                <a16:creationId xmlns:a16="http://schemas.microsoft.com/office/drawing/2014/main" id="{92603529-8AA8-BCC9-FAA3-800161563867}"/>
              </a:ext>
            </a:extLst>
          </p:cNvPr>
          <p:cNvSpPr txBox="1">
            <a:spLocks noChangeArrowheads="1"/>
          </p:cNvSpPr>
          <p:nvPr/>
        </p:nvSpPr>
        <p:spPr bwMode="auto">
          <a:xfrm>
            <a:off x="8821738" y="7399338"/>
            <a:ext cx="184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000">
              <a:solidFill>
                <a:srgbClr val="FFFFFF"/>
              </a:solidFill>
            </a:endParaRPr>
          </a:p>
        </p:txBody>
      </p:sp>
      <p:sp>
        <p:nvSpPr>
          <p:cNvPr id="159761" name="Text Box 22">
            <a:extLst>
              <a:ext uri="{FF2B5EF4-FFF2-40B4-BE49-F238E27FC236}">
                <a16:creationId xmlns:a16="http://schemas.microsoft.com/office/drawing/2014/main" id="{4B21FA2B-E512-440E-FE3C-E666E7BBDBA0}"/>
              </a:ext>
            </a:extLst>
          </p:cNvPr>
          <p:cNvSpPr txBox="1">
            <a:spLocks noChangeArrowheads="1"/>
          </p:cNvSpPr>
          <p:nvPr/>
        </p:nvSpPr>
        <p:spPr bwMode="auto">
          <a:xfrm>
            <a:off x="9358313" y="70231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159762" name="Text Box 23">
            <a:extLst>
              <a:ext uri="{FF2B5EF4-FFF2-40B4-BE49-F238E27FC236}">
                <a16:creationId xmlns:a16="http://schemas.microsoft.com/office/drawing/2014/main" id="{2005DF6A-892F-3794-202E-A7CBE77730CF}"/>
              </a:ext>
            </a:extLst>
          </p:cNvPr>
          <p:cNvSpPr txBox="1">
            <a:spLocks noChangeArrowheads="1"/>
          </p:cNvSpPr>
          <p:nvPr/>
        </p:nvSpPr>
        <p:spPr bwMode="auto">
          <a:xfrm>
            <a:off x="9188450" y="7402513"/>
            <a:ext cx="3000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70</a:t>
            </a:r>
          </a:p>
        </p:txBody>
      </p:sp>
      <p:sp>
        <p:nvSpPr>
          <p:cNvPr id="159763" name="Text Box 24">
            <a:extLst>
              <a:ext uri="{FF2B5EF4-FFF2-40B4-BE49-F238E27FC236}">
                <a16:creationId xmlns:a16="http://schemas.microsoft.com/office/drawing/2014/main" id="{831715D3-3E8D-5524-611C-D1F90E5113E2}"/>
              </a:ext>
            </a:extLst>
          </p:cNvPr>
          <p:cNvSpPr txBox="1">
            <a:spLocks noChangeArrowheads="1"/>
          </p:cNvSpPr>
          <p:nvPr/>
        </p:nvSpPr>
        <p:spPr bwMode="auto">
          <a:xfrm>
            <a:off x="9632950" y="7345363"/>
            <a:ext cx="265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rPr>
              <a:t>9</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29490"/>
                                        </p:tgtEl>
                                        <p:attrNameLst>
                                          <p:attrName>style.visibility</p:attrName>
                                        </p:attrNameLst>
                                      </p:cBhvr>
                                      <p:to>
                                        <p:strVal val="visible"/>
                                      </p:to>
                                    </p:set>
                                    <p:animEffect transition="in" filter="dissolve">
                                      <p:cBhvr>
                                        <p:cTn id="7" dur="500"/>
                                        <p:tgtEl>
                                          <p:spTgt spid="11294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129476">
                                            <p:txEl>
                                              <p:pRg st="0" end="0"/>
                                            </p:txEl>
                                          </p:spTgt>
                                        </p:tgtEl>
                                        <p:attrNameLst>
                                          <p:attrName>style.visibility</p:attrName>
                                        </p:attrNameLst>
                                      </p:cBhvr>
                                      <p:to>
                                        <p:strVal val="visible"/>
                                      </p:to>
                                    </p:set>
                                    <p:animEffect transition="in" filter="box(out)">
                                      <p:cBhvr>
                                        <p:cTn id="12" dur="500"/>
                                        <p:tgtEl>
                                          <p:spTgt spid="112947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129479">
                                            <p:txEl>
                                              <p:pRg st="0" end="0"/>
                                            </p:txEl>
                                          </p:spTgt>
                                        </p:tgtEl>
                                        <p:attrNameLst>
                                          <p:attrName>style.visibility</p:attrName>
                                        </p:attrNameLst>
                                      </p:cBhvr>
                                      <p:to>
                                        <p:strVal val="visible"/>
                                      </p:to>
                                    </p:set>
                                    <p:animEffect transition="in" filter="box(out)">
                                      <p:cBhvr>
                                        <p:cTn id="17" dur="500"/>
                                        <p:tgtEl>
                                          <p:spTgt spid="112947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1129479">
                                            <p:txEl>
                                              <p:pRg st="1" end="1"/>
                                            </p:txEl>
                                          </p:spTgt>
                                        </p:tgtEl>
                                        <p:attrNameLst>
                                          <p:attrName>style.visibility</p:attrName>
                                        </p:attrNameLst>
                                      </p:cBhvr>
                                      <p:to>
                                        <p:strVal val="visible"/>
                                      </p:to>
                                    </p:set>
                                    <p:animEffect transition="in" filter="box(out)">
                                      <p:cBhvr>
                                        <p:cTn id="22" dur="500"/>
                                        <p:tgtEl>
                                          <p:spTgt spid="112947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1129479">
                                            <p:txEl>
                                              <p:pRg st="2" end="2"/>
                                            </p:txEl>
                                          </p:spTgt>
                                        </p:tgtEl>
                                        <p:attrNameLst>
                                          <p:attrName>style.visibility</p:attrName>
                                        </p:attrNameLst>
                                      </p:cBhvr>
                                      <p:to>
                                        <p:strVal val="visible"/>
                                      </p:to>
                                    </p:set>
                                    <p:animEffect transition="in" filter="box(out)">
                                      <p:cBhvr>
                                        <p:cTn id="27" dur="500"/>
                                        <p:tgtEl>
                                          <p:spTgt spid="112947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1129479">
                                            <p:txEl>
                                              <p:pRg st="3" end="3"/>
                                            </p:txEl>
                                          </p:spTgt>
                                        </p:tgtEl>
                                        <p:attrNameLst>
                                          <p:attrName>style.visibility</p:attrName>
                                        </p:attrNameLst>
                                      </p:cBhvr>
                                      <p:to>
                                        <p:strVal val="visible"/>
                                      </p:to>
                                    </p:set>
                                    <p:animEffect transition="in" filter="box(out)">
                                      <p:cBhvr>
                                        <p:cTn id="32" dur="500"/>
                                        <p:tgtEl>
                                          <p:spTgt spid="1129479">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1129479">
                                            <p:txEl>
                                              <p:pRg st="4" end="4"/>
                                            </p:txEl>
                                          </p:spTgt>
                                        </p:tgtEl>
                                        <p:attrNameLst>
                                          <p:attrName>style.visibility</p:attrName>
                                        </p:attrNameLst>
                                      </p:cBhvr>
                                      <p:to>
                                        <p:strVal val="visible"/>
                                      </p:to>
                                    </p:set>
                                    <p:animEffect transition="in" filter="box(out)">
                                      <p:cBhvr>
                                        <p:cTn id="37" dur="500"/>
                                        <p:tgtEl>
                                          <p:spTgt spid="1129479">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1129479">
                                            <p:txEl>
                                              <p:pRg st="5" end="5"/>
                                            </p:txEl>
                                          </p:spTgt>
                                        </p:tgtEl>
                                        <p:attrNameLst>
                                          <p:attrName>style.visibility</p:attrName>
                                        </p:attrNameLst>
                                      </p:cBhvr>
                                      <p:to>
                                        <p:strVal val="visible"/>
                                      </p:to>
                                    </p:set>
                                    <p:animEffect transition="in" filter="box(out)">
                                      <p:cBhvr>
                                        <p:cTn id="42" dur="500"/>
                                        <p:tgtEl>
                                          <p:spTgt spid="112947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9476" grpId="0" build="p" autoUpdateAnimBg="0"/>
      <p:bldP spid="1129479" grpId="0" uiExpand="1" build="p" autoUpdateAnimBg="0"/>
      <p:bldP spid="1129490"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descr="Walnut">
            <a:extLst>
              <a:ext uri="{FF2B5EF4-FFF2-40B4-BE49-F238E27FC236}">
                <a16:creationId xmlns:a16="http://schemas.microsoft.com/office/drawing/2014/main" id="{5A42B586-8649-AC8E-4973-7960D2576256}"/>
              </a:ext>
            </a:extLst>
          </p:cNvPr>
          <p:cNvSpPr>
            <a:spLocks noChangeArrowheads="1"/>
          </p:cNvSpPr>
          <p:nvPr/>
        </p:nvSpPr>
        <p:spPr bwMode="auto">
          <a:xfrm>
            <a:off x="0" y="0"/>
            <a:ext cx="10058400" cy="77724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61794" name="Rectangle 3">
            <a:extLst>
              <a:ext uri="{FF2B5EF4-FFF2-40B4-BE49-F238E27FC236}">
                <a16:creationId xmlns:a16="http://schemas.microsoft.com/office/drawing/2014/main" id="{CDCA0D8A-0868-C444-BC58-D82A8EDBD46B}"/>
              </a:ext>
            </a:extLst>
          </p:cNvPr>
          <p:cNvSpPr>
            <a:spLocks noChangeArrowheads="1"/>
          </p:cNvSpPr>
          <p:nvPr/>
        </p:nvSpPr>
        <p:spPr bwMode="auto">
          <a:xfrm rot="-5400000">
            <a:off x="8867775" y="5753100"/>
            <a:ext cx="18415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endParaRPr lang="my-MM" altLang="en-US" sz="1200">
              <a:solidFill>
                <a:srgbClr val="FF262D"/>
              </a:solidFill>
            </a:endParaRPr>
          </a:p>
        </p:txBody>
      </p:sp>
      <p:sp>
        <p:nvSpPr>
          <p:cNvPr id="161795" name="Rectangle 4">
            <a:extLst>
              <a:ext uri="{FF2B5EF4-FFF2-40B4-BE49-F238E27FC236}">
                <a16:creationId xmlns:a16="http://schemas.microsoft.com/office/drawing/2014/main" id="{78271091-6983-2F52-014B-D3B6BCA12036}"/>
              </a:ext>
            </a:extLst>
          </p:cNvPr>
          <p:cNvSpPr>
            <a:spLocks noChangeArrowheads="1"/>
          </p:cNvSpPr>
          <p:nvPr/>
        </p:nvSpPr>
        <p:spPr bwMode="auto">
          <a:xfrm rot="-5400000">
            <a:off x="9023350" y="5767388"/>
            <a:ext cx="18415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endParaRPr lang="my-MM" altLang="en-US" sz="1200" b="0">
              <a:solidFill>
                <a:srgbClr val="FF262D"/>
              </a:solidFill>
            </a:endParaRPr>
          </a:p>
        </p:txBody>
      </p:sp>
      <p:sp>
        <p:nvSpPr>
          <p:cNvPr id="161796" name="Rectangle 5" descr="Oak">
            <a:extLst>
              <a:ext uri="{FF2B5EF4-FFF2-40B4-BE49-F238E27FC236}">
                <a16:creationId xmlns:a16="http://schemas.microsoft.com/office/drawing/2014/main" id="{8CEF06CC-2FE5-0375-004C-D45E0909E0FE}"/>
              </a:ext>
            </a:extLst>
          </p:cNvPr>
          <p:cNvSpPr>
            <a:spLocks noChangeArrowheads="1"/>
          </p:cNvSpPr>
          <p:nvPr/>
        </p:nvSpPr>
        <p:spPr bwMode="auto">
          <a:xfrm>
            <a:off x="8212138" y="2505075"/>
            <a:ext cx="223837" cy="448310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lIns="101835" tIns="50917" rIns="101835" bIns="50917" anchor="ctr">
            <a:flatTx/>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2700" b="0">
              <a:solidFill>
                <a:srgbClr val="00DFCA"/>
              </a:solidFill>
            </a:endParaRPr>
          </a:p>
        </p:txBody>
      </p:sp>
      <p:sp>
        <p:nvSpPr>
          <p:cNvPr id="161797" name="Rectangle 6" descr="Oak">
            <a:extLst>
              <a:ext uri="{FF2B5EF4-FFF2-40B4-BE49-F238E27FC236}">
                <a16:creationId xmlns:a16="http://schemas.microsoft.com/office/drawing/2014/main" id="{744DAA7A-B159-4B5E-D1FA-648E1C13E11B}"/>
              </a:ext>
            </a:extLst>
          </p:cNvPr>
          <p:cNvSpPr>
            <a:spLocks noChangeArrowheads="1"/>
          </p:cNvSpPr>
          <p:nvPr/>
        </p:nvSpPr>
        <p:spPr bwMode="auto">
          <a:xfrm>
            <a:off x="1792288" y="2473325"/>
            <a:ext cx="6646862" cy="268288"/>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lIns="91398" tIns="45699" rIns="91398" bIns="45699" anchor="ctr">
            <a:flatTx/>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61798" name="Rectangle 30" descr="Oak">
            <a:extLst>
              <a:ext uri="{FF2B5EF4-FFF2-40B4-BE49-F238E27FC236}">
                <a16:creationId xmlns:a16="http://schemas.microsoft.com/office/drawing/2014/main" id="{015E16E9-7DFD-4108-F9A8-6310832033E1}"/>
              </a:ext>
            </a:extLst>
          </p:cNvPr>
          <p:cNvSpPr>
            <a:spLocks noChangeArrowheads="1"/>
          </p:cNvSpPr>
          <p:nvPr/>
        </p:nvSpPr>
        <p:spPr bwMode="auto">
          <a:xfrm>
            <a:off x="1803400" y="6716713"/>
            <a:ext cx="6418263" cy="26828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lIns="91398" tIns="45699" rIns="91398" bIns="45699" anchor="ctr">
            <a:flatTx/>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pic>
        <p:nvPicPr>
          <p:cNvPr id="161799" name="Picture 31">
            <a:extLst>
              <a:ext uri="{FF2B5EF4-FFF2-40B4-BE49-F238E27FC236}">
                <a16:creationId xmlns:a16="http://schemas.microsoft.com/office/drawing/2014/main" id="{4FB83862-E1E4-1148-19A0-7526DA353C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5219700" y="2409825"/>
            <a:ext cx="331788" cy="513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800" name="Rectangle 32" descr="Oak">
            <a:extLst>
              <a:ext uri="{FF2B5EF4-FFF2-40B4-BE49-F238E27FC236}">
                <a16:creationId xmlns:a16="http://schemas.microsoft.com/office/drawing/2014/main" id="{C8C77EEB-4A24-8CCC-B47B-A095D828711C}"/>
              </a:ext>
            </a:extLst>
          </p:cNvPr>
          <p:cNvSpPr>
            <a:spLocks noChangeArrowheads="1"/>
          </p:cNvSpPr>
          <p:nvPr/>
        </p:nvSpPr>
        <p:spPr bwMode="auto">
          <a:xfrm>
            <a:off x="1790700" y="2481263"/>
            <a:ext cx="179388" cy="4494212"/>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lIns="101835" tIns="50917" rIns="101835" bIns="50917" anchor="ctr">
            <a:flatTx/>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2700" b="0">
              <a:solidFill>
                <a:srgbClr val="00DFCA"/>
              </a:solidFill>
            </a:endParaRPr>
          </a:p>
        </p:txBody>
      </p:sp>
      <p:sp>
        <p:nvSpPr>
          <p:cNvPr id="161801" name="Rectangle 33">
            <a:extLst>
              <a:ext uri="{FF2B5EF4-FFF2-40B4-BE49-F238E27FC236}">
                <a16:creationId xmlns:a16="http://schemas.microsoft.com/office/drawing/2014/main" id="{DEEC4655-8E0E-F361-A616-B8A55A815DBD}"/>
              </a:ext>
            </a:extLst>
          </p:cNvPr>
          <p:cNvSpPr>
            <a:spLocks noChangeArrowheads="1"/>
          </p:cNvSpPr>
          <p:nvPr/>
        </p:nvSpPr>
        <p:spPr bwMode="auto">
          <a:xfrm rot="-5400000">
            <a:off x="8867775" y="5753100"/>
            <a:ext cx="18415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endParaRPr lang="my-MM" altLang="en-US" sz="1200">
              <a:solidFill>
                <a:srgbClr val="FF262D"/>
              </a:solidFill>
            </a:endParaRPr>
          </a:p>
        </p:txBody>
      </p:sp>
      <p:sp>
        <p:nvSpPr>
          <p:cNvPr id="161802" name="Rectangle 34">
            <a:extLst>
              <a:ext uri="{FF2B5EF4-FFF2-40B4-BE49-F238E27FC236}">
                <a16:creationId xmlns:a16="http://schemas.microsoft.com/office/drawing/2014/main" id="{1FC71280-D2D3-C789-CE78-815E156FC255}"/>
              </a:ext>
            </a:extLst>
          </p:cNvPr>
          <p:cNvSpPr>
            <a:spLocks noChangeArrowheads="1"/>
          </p:cNvSpPr>
          <p:nvPr/>
        </p:nvSpPr>
        <p:spPr bwMode="auto">
          <a:xfrm rot="-5400000">
            <a:off x="9023350" y="5767388"/>
            <a:ext cx="18415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endParaRPr lang="my-MM" altLang="en-US" sz="1200" b="0">
              <a:solidFill>
                <a:srgbClr val="FF262D"/>
              </a:solidFill>
            </a:endParaRPr>
          </a:p>
        </p:txBody>
      </p:sp>
      <p:pic>
        <p:nvPicPr>
          <p:cNvPr id="161803" name="Picture 35">
            <a:extLst>
              <a:ext uri="{FF2B5EF4-FFF2-40B4-BE49-F238E27FC236}">
                <a16:creationId xmlns:a16="http://schemas.microsoft.com/office/drawing/2014/main" id="{A803222A-8352-2F22-03C2-90156C2CB0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4438650" y="2387600"/>
            <a:ext cx="331788"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804" name="Rectangle 36">
            <a:extLst>
              <a:ext uri="{FF2B5EF4-FFF2-40B4-BE49-F238E27FC236}">
                <a16:creationId xmlns:a16="http://schemas.microsoft.com/office/drawing/2014/main" id="{690FCC4C-5769-2B8D-F905-C23A9895DA9C}"/>
              </a:ext>
            </a:extLst>
          </p:cNvPr>
          <p:cNvSpPr>
            <a:spLocks noChangeArrowheads="1"/>
          </p:cNvSpPr>
          <p:nvPr/>
        </p:nvSpPr>
        <p:spPr bwMode="auto">
          <a:xfrm>
            <a:off x="5727700" y="2090738"/>
            <a:ext cx="0" cy="6159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endParaRPr lang="my-MM" altLang="en-US" sz="4000" b="0">
              <a:solidFill>
                <a:srgbClr val="FF262D"/>
              </a:solidFill>
            </a:endParaRPr>
          </a:p>
        </p:txBody>
      </p:sp>
      <p:sp>
        <p:nvSpPr>
          <p:cNvPr id="161805" name="Rectangle 37">
            <a:extLst>
              <a:ext uri="{FF2B5EF4-FFF2-40B4-BE49-F238E27FC236}">
                <a16:creationId xmlns:a16="http://schemas.microsoft.com/office/drawing/2014/main" id="{5DAB5AA6-0A20-1B9E-D2D4-523C9C766640}"/>
              </a:ext>
            </a:extLst>
          </p:cNvPr>
          <p:cNvSpPr>
            <a:spLocks noChangeArrowheads="1"/>
          </p:cNvSpPr>
          <p:nvPr/>
        </p:nvSpPr>
        <p:spPr bwMode="auto">
          <a:xfrm>
            <a:off x="5727700" y="2090738"/>
            <a:ext cx="0" cy="6159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endParaRPr lang="my-MM" altLang="en-US" sz="4000" b="0">
              <a:solidFill>
                <a:srgbClr val="FF262D"/>
              </a:solidFill>
            </a:endParaRPr>
          </a:p>
        </p:txBody>
      </p:sp>
      <p:pic>
        <p:nvPicPr>
          <p:cNvPr id="161806" name="Picture 38">
            <a:extLst>
              <a:ext uri="{FF2B5EF4-FFF2-40B4-BE49-F238E27FC236}">
                <a16:creationId xmlns:a16="http://schemas.microsoft.com/office/drawing/2014/main" id="{7915BC36-113C-A203-8E1D-DA95C63020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1717675" y="2174875"/>
            <a:ext cx="331788" cy="5218113"/>
          </a:xfrm>
          <a:prstGeom prst="rect">
            <a:avLst/>
          </a:prstGeom>
          <a:noFill/>
          <a:ln>
            <a:noFill/>
          </a:ln>
          <a:effectLst>
            <a:outerShdw dist="35921" dir="2700000" algn="ctr" rotWithShape="0">
              <a:schemeClr val="accent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7" name="Picture 39">
            <a:extLst>
              <a:ext uri="{FF2B5EF4-FFF2-40B4-BE49-F238E27FC236}">
                <a16:creationId xmlns:a16="http://schemas.microsoft.com/office/drawing/2014/main" id="{C6BDDC24-8C62-E4D1-1163-A92E9E9671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7964488" y="2117725"/>
            <a:ext cx="331787" cy="528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8" name="Picture 40">
            <a:extLst>
              <a:ext uri="{FF2B5EF4-FFF2-40B4-BE49-F238E27FC236}">
                <a16:creationId xmlns:a16="http://schemas.microsoft.com/office/drawing/2014/main" id="{A2EA3679-4107-0D63-AA77-50E28FBB34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6910388" y="2392363"/>
            <a:ext cx="331787"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9" name="Picture 41">
            <a:extLst>
              <a:ext uri="{FF2B5EF4-FFF2-40B4-BE49-F238E27FC236}">
                <a16:creationId xmlns:a16="http://schemas.microsoft.com/office/drawing/2014/main" id="{03669CBC-6C9D-E1F0-433C-17CF297B92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6046788" y="2335213"/>
            <a:ext cx="331787" cy="517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10" name="Picture 42">
            <a:extLst>
              <a:ext uri="{FF2B5EF4-FFF2-40B4-BE49-F238E27FC236}">
                <a16:creationId xmlns:a16="http://schemas.microsoft.com/office/drawing/2014/main" id="{02A59BD1-C678-A90B-A54C-B053624ED9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2846388" y="2451100"/>
            <a:ext cx="331787"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11" name="Picture 43">
            <a:extLst>
              <a:ext uri="{FF2B5EF4-FFF2-40B4-BE49-F238E27FC236}">
                <a16:creationId xmlns:a16="http://schemas.microsoft.com/office/drawing/2014/main" id="{383E36A6-5FFB-122F-67B3-46896AD5BB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3617913" y="2406650"/>
            <a:ext cx="331787"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812" name="Text Box 44">
            <a:extLst>
              <a:ext uri="{FF2B5EF4-FFF2-40B4-BE49-F238E27FC236}">
                <a16:creationId xmlns:a16="http://schemas.microsoft.com/office/drawing/2014/main" id="{8BF7464F-6D1C-8475-5C3A-27D65AD85B09}"/>
              </a:ext>
            </a:extLst>
          </p:cNvPr>
          <p:cNvSpPr txBox="1">
            <a:spLocks noChangeArrowheads="1"/>
          </p:cNvSpPr>
          <p:nvPr/>
        </p:nvSpPr>
        <p:spPr bwMode="auto">
          <a:xfrm>
            <a:off x="133350" y="120650"/>
            <a:ext cx="3406775" cy="718382"/>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my-MM" altLang="en-US" sz="2000" dirty="0">
                <a:solidFill>
                  <a:schemeClr val="bg1"/>
                </a:solidFill>
                <a:latin typeface="Pyidaungsu" panose="020B0502040204020203" pitchFamily="34" charset="0"/>
                <a:cs typeface="Pyidaungsu" panose="020B0502040204020203" pitchFamily="34" charset="0"/>
              </a:rPr>
              <a:t>အာရေဗျ ကျမ်းစာ စကားလုံး ရေးသား မှတ်ထားသော စာရင်း</a:t>
            </a:r>
            <a:endParaRPr lang="en-US" altLang="en-US" sz="2000" dirty="0">
              <a:solidFill>
                <a:schemeClr val="bg1"/>
              </a:solidFill>
              <a:latin typeface="Pyidaungsu" panose="020B0502040204020203" pitchFamily="34" charset="0"/>
              <a:cs typeface="Pyidaungsu" panose="020B0502040204020203" pitchFamily="34" charset="0"/>
            </a:endParaRPr>
          </a:p>
        </p:txBody>
      </p:sp>
      <p:grpSp>
        <p:nvGrpSpPr>
          <p:cNvPr id="161813" name="Group 45">
            <a:extLst>
              <a:ext uri="{FF2B5EF4-FFF2-40B4-BE49-F238E27FC236}">
                <a16:creationId xmlns:a16="http://schemas.microsoft.com/office/drawing/2014/main" id="{C7E745F7-B3FC-3757-31A6-41FA2374F10C}"/>
              </a:ext>
            </a:extLst>
          </p:cNvPr>
          <p:cNvGrpSpPr>
            <a:grpSpLocks/>
          </p:cNvGrpSpPr>
          <p:nvPr/>
        </p:nvGrpSpPr>
        <p:grpSpPr bwMode="auto">
          <a:xfrm>
            <a:off x="2308225" y="2933700"/>
            <a:ext cx="7145338" cy="1062038"/>
            <a:chOff x="1322" y="1631"/>
            <a:chExt cx="4092" cy="590"/>
          </a:xfrm>
        </p:grpSpPr>
        <p:pic>
          <p:nvPicPr>
            <p:cNvPr id="161909" name="Picture 46">
              <a:extLst>
                <a:ext uri="{FF2B5EF4-FFF2-40B4-BE49-F238E27FC236}">
                  <a16:creationId xmlns:a16="http://schemas.microsoft.com/office/drawing/2014/main" id="{3B4BC631-D63C-2255-B006-5C805A618AD2}"/>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956">
              <a:off x="1322" y="1711"/>
              <a:ext cx="4052" cy="190"/>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910" name="Picture 47">
              <a:extLst>
                <a:ext uri="{FF2B5EF4-FFF2-40B4-BE49-F238E27FC236}">
                  <a16:creationId xmlns:a16="http://schemas.microsoft.com/office/drawing/2014/main" id="{17BBD929-AC5C-4F27-8491-A22E9793A9B2}"/>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956">
              <a:off x="1362" y="1791"/>
              <a:ext cx="4052" cy="190"/>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911" name="Picture 48">
              <a:extLst>
                <a:ext uri="{FF2B5EF4-FFF2-40B4-BE49-F238E27FC236}">
                  <a16:creationId xmlns:a16="http://schemas.microsoft.com/office/drawing/2014/main" id="{F355A025-82BA-FA46-B87C-0B977DBDE142}"/>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956">
              <a:off x="1330" y="1871"/>
              <a:ext cx="4052" cy="190"/>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912" name="Picture 49">
              <a:extLst>
                <a:ext uri="{FF2B5EF4-FFF2-40B4-BE49-F238E27FC236}">
                  <a16:creationId xmlns:a16="http://schemas.microsoft.com/office/drawing/2014/main" id="{C240DB53-65C2-2974-8D1B-C6F29A7618F4}"/>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956">
              <a:off x="1354" y="1943"/>
              <a:ext cx="4052" cy="190"/>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913" name="Picture 50">
              <a:extLst>
                <a:ext uri="{FF2B5EF4-FFF2-40B4-BE49-F238E27FC236}">
                  <a16:creationId xmlns:a16="http://schemas.microsoft.com/office/drawing/2014/main" id="{A6F73274-846F-0A15-A0B5-D51B360A3F7D}"/>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956">
              <a:off x="1330" y="2031"/>
              <a:ext cx="4052" cy="190"/>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914" name="Picture 51">
              <a:extLst>
                <a:ext uri="{FF2B5EF4-FFF2-40B4-BE49-F238E27FC236}">
                  <a16:creationId xmlns:a16="http://schemas.microsoft.com/office/drawing/2014/main" id="{4DFD282D-044C-CB4B-0F74-44EF544C5B20}"/>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956">
              <a:off x="1351" y="1631"/>
              <a:ext cx="4052" cy="190"/>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1814" name="Group 52">
            <a:extLst>
              <a:ext uri="{FF2B5EF4-FFF2-40B4-BE49-F238E27FC236}">
                <a16:creationId xmlns:a16="http://schemas.microsoft.com/office/drawing/2014/main" id="{09BE195B-A261-5BBC-ABDD-FA55851255A4}"/>
              </a:ext>
            </a:extLst>
          </p:cNvPr>
          <p:cNvGrpSpPr>
            <a:grpSpLocks/>
          </p:cNvGrpSpPr>
          <p:nvPr/>
        </p:nvGrpSpPr>
        <p:grpSpPr bwMode="auto">
          <a:xfrm>
            <a:off x="3121025" y="4089400"/>
            <a:ext cx="6230938" cy="758825"/>
            <a:chOff x="1787" y="2273"/>
            <a:chExt cx="3568" cy="422"/>
          </a:xfrm>
        </p:grpSpPr>
        <p:pic>
          <p:nvPicPr>
            <p:cNvPr id="161905" name="Picture 53">
              <a:extLst>
                <a:ext uri="{FF2B5EF4-FFF2-40B4-BE49-F238E27FC236}">
                  <a16:creationId xmlns:a16="http://schemas.microsoft.com/office/drawing/2014/main" id="{47BE2212-0742-C223-7707-81E22A1F7C27}"/>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956">
              <a:off x="1804" y="2273"/>
              <a:ext cx="3543" cy="190"/>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906" name="Picture 54">
              <a:extLst>
                <a:ext uri="{FF2B5EF4-FFF2-40B4-BE49-F238E27FC236}">
                  <a16:creationId xmlns:a16="http://schemas.microsoft.com/office/drawing/2014/main" id="{39EEC479-EAF6-82E0-B59D-F387CD9212F6}"/>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956">
              <a:off x="1787" y="2353"/>
              <a:ext cx="3543" cy="190"/>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907" name="Picture 55">
              <a:extLst>
                <a:ext uri="{FF2B5EF4-FFF2-40B4-BE49-F238E27FC236}">
                  <a16:creationId xmlns:a16="http://schemas.microsoft.com/office/drawing/2014/main" id="{C59EE451-AD1A-8549-72DB-6F676AC72121}"/>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956">
              <a:off x="1812" y="2425"/>
              <a:ext cx="3543" cy="190"/>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908" name="Picture 56">
              <a:extLst>
                <a:ext uri="{FF2B5EF4-FFF2-40B4-BE49-F238E27FC236}">
                  <a16:creationId xmlns:a16="http://schemas.microsoft.com/office/drawing/2014/main" id="{3F62A418-47E0-BC86-ED54-B4133B7A6BA5}"/>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956">
              <a:off x="1787" y="2505"/>
              <a:ext cx="3543" cy="190"/>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1815" name="Group 57">
            <a:extLst>
              <a:ext uri="{FF2B5EF4-FFF2-40B4-BE49-F238E27FC236}">
                <a16:creationId xmlns:a16="http://schemas.microsoft.com/office/drawing/2014/main" id="{4D758F9D-B8A1-B69F-CC52-23F8B17D6301}"/>
              </a:ext>
            </a:extLst>
          </p:cNvPr>
          <p:cNvGrpSpPr>
            <a:grpSpLocks/>
          </p:cNvGrpSpPr>
          <p:nvPr/>
        </p:nvGrpSpPr>
        <p:grpSpPr bwMode="auto">
          <a:xfrm>
            <a:off x="4335463" y="4973638"/>
            <a:ext cx="5140325" cy="669925"/>
            <a:chOff x="2483" y="2764"/>
            <a:chExt cx="2943" cy="373"/>
          </a:xfrm>
        </p:grpSpPr>
        <p:pic>
          <p:nvPicPr>
            <p:cNvPr id="161901" name="Picture 58">
              <a:extLst>
                <a:ext uri="{FF2B5EF4-FFF2-40B4-BE49-F238E27FC236}">
                  <a16:creationId xmlns:a16="http://schemas.microsoft.com/office/drawing/2014/main" id="{8F82685E-D106-C367-F445-9D0F7841668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532" y="2764"/>
              <a:ext cx="2894" cy="165"/>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902" name="Picture 59">
              <a:extLst>
                <a:ext uri="{FF2B5EF4-FFF2-40B4-BE49-F238E27FC236}">
                  <a16:creationId xmlns:a16="http://schemas.microsoft.com/office/drawing/2014/main" id="{647847C1-4B1C-91C0-30E3-44D3121DBF4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508" y="2836"/>
              <a:ext cx="2890" cy="165"/>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903" name="Picture 60">
              <a:extLst>
                <a:ext uri="{FF2B5EF4-FFF2-40B4-BE49-F238E27FC236}">
                  <a16:creationId xmlns:a16="http://schemas.microsoft.com/office/drawing/2014/main" id="{88552F91-AD88-A032-F963-08E0F49678A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483" y="2908"/>
              <a:ext cx="2894" cy="165"/>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904" name="Picture 61">
              <a:extLst>
                <a:ext uri="{FF2B5EF4-FFF2-40B4-BE49-F238E27FC236}">
                  <a16:creationId xmlns:a16="http://schemas.microsoft.com/office/drawing/2014/main" id="{D206BC49-5351-532D-6C8A-9298D5BDCA4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499" y="2972"/>
              <a:ext cx="2894" cy="165"/>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1816" name="Picture 62">
            <a:extLst>
              <a:ext uri="{FF2B5EF4-FFF2-40B4-BE49-F238E27FC236}">
                <a16:creationId xmlns:a16="http://schemas.microsoft.com/office/drawing/2014/main" id="{B08ADF92-19A2-9856-95A6-B1AF762FA4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4044950" y="2392363"/>
            <a:ext cx="33178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1817" name="Group 63">
            <a:extLst>
              <a:ext uri="{FF2B5EF4-FFF2-40B4-BE49-F238E27FC236}">
                <a16:creationId xmlns:a16="http://schemas.microsoft.com/office/drawing/2014/main" id="{7D3D79CD-A39B-4FA3-7337-E86AE0F6D472}"/>
              </a:ext>
            </a:extLst>
          </p:cNvPr>
          <p:cNvGrpSpPr>
            <a:grpSpLocks/>
          </p:cNvGrpSpPr>
          <p:nvPr/>
        </p:nvGrpSpPr>
        <p:grpSpPr bwMode="auto">
          <a:xfrm>
            <a:off x="4214813" y="5821363"/>
            <a:ext cx="5167312" cy="684212"/>
            <a:chOff x="2414" y="3236"/>
            <a:chExt cx="2959" cy="380"/>
          </a:xfrm>
        </p:grpSpPr>
        <p:pic>
          <p:nvPicPr>
            <p:cNvPr id="161896" name="Picture 64">
              <a:extLst>
                <a:ext uri="{FF2B5EF4-FFF2-40B4-BE49-F238E27FC236}">
                  <a16:creationId xmlns:a16="http://schemas.microsoft.com/office/drawing/2014/main" id="{F4A43B4D-4A2A-578A-F50B-323D90FC86BA}"/>
                </a:ext>
              </a:extLst>
            </p:cNvPr>
            <p:cNvPicPr>
              <a:picLocks noChangeAspect="1" noChangeArrowheads="1"/>
            </p:cNvPicPr>
            <p:nvPr/>
          </p:nvPicPr>
          <p:blipFill>
            <a:blip r:embed="rId11">
              <a:lum contrast="36000"/>
              <a:extLst>
                <a:ext uri="{28A0092B-C50C-407E-A947-70E740481C1C}">
                  <a14:useLocalDpi xmlns:a14="http://schemas.microsoft.com/office/drawing/2010/main" val="0"/>
                </a:ext>
              </a:extLst>
            </a:blip>
            <a:srcRect/>
            <a:stretch>
              <a:fillRect/>
            </a:stretch>
          </p:blipFill>
          <p:spPr bwMode="auto">
            <a:xfrm rot="-13855">
              <a:off x="2515" y="3236"/>
              <a:ext cx="2811" cy="164"/>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97" name="Picture 65">
              <a:extLst>
                <a:ext uri="{FF2B5EF4-FFF2-40B4-BE49-F238E27FC236}">
                  <a16:creationId xmlns:a16="http://schemas.microsoft.com/office/drawing/2014/main" id="{5CEA97FD-8855-2FFF-5C09-14C8683D84AD}"/>
                </a:ext>
              </a:extLst>
            </p:cNvPr>
            <p:cNvPicPr>
              <a:picLocks noChangeAspect="1" noChangeArrowheads="1"/>
            </p:cNvPicPr>
            <p:nvPr/>
          </p:nvPicPr>
          <p:blipFill>
            <a:blip r:embed="rId11">
              <a:lum contrast="36000"/>
              <a:extLst>
                <a:ext uri="{28A0092B-C50C-407E-A947-70E740481C1C}">
                  <a14:useLocalDpi xmlns:a14="http://schemas.microsoft.com/office/drawing/2010/main" val="0"/>
                </a:ext>
              </a:extLst>
            </a:blip>
            <a:srcRect/>
            <a:stretch>
              <a:fillRect/>
            </a:stretch>
          </p:blipFill>
          <p:spPr bwMode="auto">
            <a:xfrm rot="-13855">
              <a:off x="2499" y="3308"/>
              <a:ext cx="2811" cy="164"/>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98" name="Picture 66">
              <a:extLst>
                <a:ext uri="{FF2B5EF4-FFF2-40B4-BE49-F238E27FC236}">
                  <a16:creationId xmlns:a16="http://schemas.microsoft.com/office/drawing/2014/main" id="{14CDE02E-6C81-BE00-69DE-3264BF403BC4}"/>
                </a:ext>
              </a:extLst>
            </p:cNvPr>
            <p:cNvPicPr>
              <a:picLocks noChangeAspect="1" noChangeArrowheads="1"/>
            </p:cNvPicPr>
            <p:nvPr/>
          </p:nvPicPr>
          <p:blipFill>
            <a:blip r:embed="rId11">
              <a:lum contrast="36000"/>
              <a:extLst>
                <a:ext uri="{28A0092B-C50C-407E-A947-70E740481C1C}">
                  <a14:useLocalDpi xmlns:a14="http://schemas.microsoft.com/office/drawing/2010/main" val="0"/>
                </a:ext>
              </a:extLst>
            </a:blip>
            <a:srcRect/>
            <a:stretch>
              <a:fillRect/>
            </a:stretch>
          </p:blipFill>
          <p:spPr bwMode="auto">
            <a:xfrm rot="-13855">
              <a:off x="2562" y="3380"/>
              <a:ext cx="2811" cy="164"/>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99" name="Picture 67">
              <a:extLst>
                <a:ext uri="{FF2B5EF4-FFF2-40B4-BE49-F238E27FC236}">
                  <a16:creationId xmlns:a16="http://schemas.microsoft.com/office/drawing/2014/main" id="{7D044304-DD68-D440-3751-09B3316A9DE8}"/>
                </a:ext>
              </a:extLst>
            </p:cNvPr>
            <p:cNvPicPr>
              <a:picLocks noChangeAspect="1" noChangeArrowheads="1"/>
            </p:cNvPicPr>
            <p:nvPr/>
          </p:nvPicPr>
          <p:blipFill>
            <a:blip r:embed="rId11">
              <a:lum contrast="36000"/>
              <a:extLst>
                <a:ext uri="{28A0092B-C50C-407E-A947-70E740481C1C}">
                  <a14:useLocalDpi xmlns:a14="http://schemas.microsoft.com/office/drawing/2010/main" val="0"/>
                </a:ext>
              </a:extLst>
            </a:blip>
            <a:srcRect/>
            <a:stretch>
              <a:fillRect/>
            </a:stretch>
          </p:blipFill>
          <p:spPr bwMode="auto">
            <a:xfrm rot="-13855">
              <a:off x="2507" y="3452"/>
              <a:ext cx="2811" cy="164"/>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900" name="Text Box 68">
              <a:extLst>
                <a:ext uri="{FF2B5EF4-FFF2-40B4-BE49-F238E27FC236}">
                  <a16:creationId xmlns:a16="http://schemas.microsoft.com/office/drawing/2014/main" id="{BD178E4B-6AF2-DB68-AEA5-39E27E4AEA99}"/>
                </a:ext>
              </a:extLst>
            </p:cNvPr>
            <p:cNvSpPr txBox="1">
              <a:spLocks noChangeArrowheads="1"/>
            </p:cNvSpPr>
            <p:nvPr/>
          </p:nvSpPr>
          <p:spPr bwMode="auto">
            <a:xfrm>
              <a:off x="2414" y="3251"/>
              <a:ext cx="2364" cy="297"/>
            </a:xfrm>
            <a:prstGeom prst="rect">
              <a:avLst/>
            </a:prstGeom>
            <a:noFill/>
            <a:ln>
              <a:noFill/>
            </a:ln>
            <a:effectLst>
              <a:outerShdw dist="45791" dir="3378596" algn="ctr" rotWithShape="0">
                <a:srgbClr val="AAAAAA"/>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82" tIns="50941" rIns="101882" bIns="50941">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2700" b="0">
                <a:solidFill>
                  <a:schemeClr val="accent2"/>
                </a:solidFill>
              </a:endParaRPr>
            </a:p>
          </p:txBody>
        </p:sp>
      </p:grpSp>
      <p:pic>
        <p:nvPicPr>
          <p:cNvPr id="161818" name="Picture 69">
            <a:extLst>
              <a:ext uri="{FF2B5EF4-FFF2-40B4-BE49-F238E27FC236}">
                <a16:creationId xmlns:a16="http://schemas.microsoft.com/office/drawing/2014/main" id="{DEC8253E-D37F-D3F9-814C-06EE34ABCB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3236913" y="2328863"/>
            <a:ext cx="331787" cy="52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19" name="Picture 70">
            <a:extLst>
              <a:ext uri="{FF2B5EF4-FFF2-40B4-BE49-F238E27FC236}">
                <a16:creationId xmlns:a16="http://schemas.microsoft.com/office/drawing/2014/main" id="{8CF4C94B-5C05-16A3-C261-4F48E7892E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2411413" y="2460625"/>
            <a:ext cx="331787"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20" name="Picture 71">
            <a:extLst>
              <a:ext uri="{FF2B5EF4-FFF2-40B4-BE49-F238E27FC236}">
                <a16:creationId xmlns:a16="http://schemas.microsoft.com/office/drawing/2014/main" id="{A11C2339-885A-2FA7-89A8-BCDDD0E4C8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7296150" y="2349500"/>
            <a:ext cx="331788"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21" name="Picture 72">
            <a:extLst>
              <a:ext uri="{FF2B5EF4-FFF2-40B4-BE49-F238E27FC236}">
                <a16:creationId xmlns:a16="http://schemas.microsoft.com/office/drawing/2014/main" id="{0B08E7BD-1135-B0DB-0EB9-696E146F27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6502400" y="2378075"/>
            <a:ext cx="331788"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22" name="Picture 73">
            <a:extLst>
              <a:ext uri="{FF2B5EF4-FFF2-40B4-BE49-F238E27FC236}">
                <a16:creationId xmlns:a16="http://schemas.microsoft.com/office/drawing/2014/main" id="{A1A2C8A5-9778-5FC4-536F-8BEA1B943C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4824413" y="2398713"/>
            <a:ext cx="331787"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23" name="Picture 74">
            <a:extLst>
              <a:ext uri="{FF2B5EF4-FFF2-40B4-BE49-F238E27FC236}">
                <a16:creationId xmlns:a16="http://schemas.microsoft.com/office/drawing/2014/main" id="{75DDEE51-0F7B-F2B7-18B1-EDA9DF9A87C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8663">
            <a:off x="5653088" y="2460625"/>
            <a:ext cx="331787"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824" name="Text Box 75">
            <a:extLst>
              <a:ext uri="{FF2B5EF4-FFF2-40B4-BE49-F238E27FC236}">
                <a16:creationId xmlns:a16="http://schemas.microsoft.com/office/drawing/2014/main" id="{A13BE151-73E6-38C3-DA29-F42B50689BEB}"/>
              </a:ext>
            </a:extLst>
          </p:cNvPr>
          <p:cNvSpPr txBox="1">
            <a:spLocks noChangeArrowheads="1"/>
          </p:cNvSpPr>
          <p:nvPr/>
        </p:nvSpPr>
        <p:spPr bwMode="auto">
          <a:xfrm>
            <a:off x="3355975" y="4157663"/>
            <a:ext cx="3557588" cy="472160"/>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r">
              <a:spcBef>
                <a:spcPct val="50000"/>
              </a:spcBef>
            </a:pPr>
            <a:r>
              <a:rPr lang="my-MM" altLang="en-US" sz="2400" dirty="0">
                <a:solidFill>
                  <a:schemeClr val="accent2"/>
                </a:solidFill>
                <a:latin typeface="Pyidaungsu" panose="020B0502040204020203" pitchFamily="34" charset="0"/>
                <a:cs typeface="Pyidaungsu" panose="020B0502040204020203" pitchFamily="34" charset="0"/>
              </a:rPr>
              <a:t>မြေကြီးပဋိညာဉ်</a:t>
            </a:r>
            <a:endParaRPr lang="en-US" altLang="en-US" sz="2400" dirty="0">
              <a:solidFill>
                <a:schemeClr val="accent2"/>
              </a:solidFill>
              <a:latin typeface="Pyidaungsu" panose="020B0502040204020203" pitchFamily="34" charset="0"/>
              <a:cs typeface="Pyidaungsu" panose="020B0502040204020203" pitchFamily="34" charset="0"/>
            </a:endParaRPr>
          </a:p>
        </p:txBody>
      </p:sp>
      <p:sp>
        <p:nvSpPr>
          <p:cNvPr id="161825" name="Text Box 76">
            <a:extLst>
              <a:ext uri="{FF2B5EF4-FFF2-40B4-BE49-F238E27FC236}">
                <a16:creationId xmlns:a16="http://schemas.microsoft.com/office/drawing/2014/main" id="{30CB3724-2438-8785-AB22-F023EFABDB43}"/>
              </a:ext>
            </a:extLst>
          </p:cNvPr>
          <p:cNvSpPr txBox="1">
            <a:spLocks noChangeArrowheads="1"/>
          </p:cNvSpPr>
          <p:nvPr/>
        </p:nvSpPr>
        <p:spPr bwMode="auto">
          <a:xfrm>
            <a:off x="2524125" y="3041650"/>
            <a:ext cx="6937375" cy="472160"/>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my-MM" altLang="en-US" sz="2400" dirty="0">
                <a:solidFill>
                  <a:schemeClr val="accent1"/>
                </a:solidFill>
                <a:latin typeface="Pyidaungsu" panose="020B0502040204020203" pitchFamily="34" charset="0"/>
                <a:cs typeface="Pyidaungsu" panose="020B0502040204020203" pitchFamily="34" charset="0"/>
              </a:rPr>
              <a:t>အာဗြဟံ ပဋိညာဉ်</a:t>
            </a:r>
            <a:endParaRPr lang="en-US" altLang="en-US" sz="2400" dirty="0">
              <a:solidFill>
                <a:schemeClr val="accent1"/>
              </a:solidFill>
              <a:latin typeface="Pyidaungsu" panose="020B0502040204020203" pitchFamily="34" charset="0"/>
              <a:cs typeface="Pyidaungsu" panose="020B0502040204020203" pitchFamily="34" charset="0"/>
            </a:endParaRPr>
          </a:p>
        </p:txBody>
      </p:sp>
      <p:sp>
        <p:nvSpPr>
          <p:cNvPr id="161826" name="Text Box 77">
            <a:extLst>
              <a:ext uri="{FF2B5EF4-FFF2-40B4-BE49-F238E27FC236}">
                <a16:creationId xmlns:a16="http://schemas.microsoft.com/office/drawing/2014/main" id="{11AF5B57-17A9-62D2-8BF2-11757A55199B}"/>
              </a:ext>
            </a:extLst>
          </p:cNvPr>
          <p:cNvSpPr txBox="1">
            <a:spLocks noChangeArrowheads="1"/>
          </p:cNvSpPr>
          <p:nvPr/>
        </p:nvSpPr>
        <p:spPr bwMode="auto">
          <a:xfrm>
            <a:off x="4214813" y="5848350"/>
            <a:ext cx="4129087" cy="595313"/>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my-MM" altLang="en-US" sz="2400" dirty="0">
                <a:solidFill>
                  <a:schemeClr val="accent2"/>
                </a:solidFill>
                <a:latin typeface="Pyidaungsu" panose="020B0502040204020203" pitchFamily="34" charset="0"/>
                <a:cs typeface="Pyidaungsu" panose="020B0502040204020203" pitchFamily="34" charset="0"/>
              </a:rPr>
              <a:t>ပဋိညာဉ်အသစ်</a:t>
            </a:r>
            <a:r>
              <a:rPr lang="en-US" altLang="en-US" dirty="0">
                <a:solidFill>
                  <a:schemeClr val="accent2"/>
                </a:solidFill>
              </a:rPr>
              <a:t>f</a:t>
            </a:r>
          </a:p>
        </p:txBody>
      </p:sp>
      <p:sp>
        <p:nvSpPr>
          <p:cNvPr id="161827" name="Text Box 78">
            <a:extLst>
              <a:ext uri="{FF2B5EF4-FFF2-40B4-BE49-F238E27FC236}">
                <a16:creationId xmlns:a16="http://schemas.microsoft.com/office/drawing/2014/main" id="{18612040-9A3B-7D35-EF63-E25F9AD80802}"/>
              </a:ext>
            </a:extLst>
          </p:cNvPr>
          <p:cNvSpPr txBox="1">
            <a:spLocks noChangeArrowheads="1"/>
          </p:cNvSpPr>
          <p:nvPr/>
        </p:nvSpPr>
        <p:spPr bwMode="auto">
          <a:xfrm>
            <a:off x="4189413" y="4979988"/>
            <a:ext cx="4864100" cy="349050"/>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my-MM" altLang="en-US" sz="1600" dirty="0">
                <a:solidFill>
                  <a:schemeClr val="accent2"/>
                </a:solidFill>
                <a:latin typeface="Pyidaungsu" panose="020B0502040204020203" pitchFamily="34" charset="0"/>
                <a:cs typeface="Pyidaungsu" panose="020B0502040204020203" pitchFamily="34" charset="0"/>
              </a:rPr>
              <a:t>ဒါဝိဒ် ပဋိညာဉ်</a:t>
            </a:r>
            <a:endParaRPr lang="en-US" altLang="en-US" sz="1600" dirty="0">
              <a:solidFill>
                <a:schemeClr val="accent2"/>
              </a:solidFill>
              <a:latin typeface="Pyidaungsu" panose="020B0502040204020203" pitchFamily="34" charset="0"/>
              <a:cs typeface="Pyidaungsu" panose="020B0502040204020203" pitchFamily="34" charset="0"/>
            </a:endParaRPr>
          </a:p>
        </p:txBody>
      </p:sp>
      <p:sp>
        <p:nvSpPr>
          <p:cNvPr id="161828" name="Rectangle 79">
            <a:extLst>
              <a:ext uri="{FF2B5EF4-FFF2-40B4-BE49-F238E27FC236}">
                <a16:creationId xmlns:a16="http://schemas.microsoft.com/office/drawing/2014/main" id="{8F3E7940-486C-67F1-F7A1-E554993776FE}"/>
              </a:ext>
            </a:extLst>
          </p:cNvPr>
          <p:cNvSpPr>
            <a:spLocks noChangeArrowheads="1"/>
          </p:cNvSpPr>
          <p:nvPr/>
        </p:nvSpPr>
        <p:spPr bwMode="auto">
          <a:xfrm rot="-3654650">
            <a:off x="5582576" y="849155"/>
            <a:ext cx="3160375" cy="227755"/>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90000"/>
              </a:lnSpc>
            </a:pPr>
            <a:r>
              <a:rPr lang="en-US" altLang="en-US" sz="1050" dirty="0">
                <a:solidFill>
                  <a:srgbClr val="FFEA18"/>
                </a:solidFill>
              </a:rPr>
              <a:t> </a:t>
            </a:r>
            <a:r>
              <a:rPr lang="en-US" altLang="en-US" sz="1600" dirty="0" err="1">
                <a:solidFill>
                  <a:schemeClr val="bg1"/>
                </a:solidFill>
                <a:latin typeface="Pyidaungsu" panose="020B0502040204020203" pitchFamily="34" charset="0"/>
                <a:cs typeface="Pyidaungsu" panose="020B0502040204020203" pitchFamily="34" charset="0"/>
              </a:rPr>
              <a:t>သိုးသငယ်တော်လက်ထပ်ပွဲ</a:t>
            </a:r>
            <a:endParaRPr lang="en-US" altLang="en-US" sz="2000" dirty="0">
              <a:solidFill>
                <a:schemeClr val="bg1"/>
              </a:solidFill>
              <a:latin typeface="Pyidaungsu" panose="020B0502040204020203" pitchFamily="34" charset="0"/>
              <a:cs typeface="Pyidaungsu" panose="020B0502040204020203" pitchFamily="34" charset="0"/>
            </a:endParaRPr>
          </a:p>
        </p:txBody>
      </p:sp>
      <p:sp>
        <p:nvSpPr>
          <p:cNvPr id="161829" name="Rectangle 80">
            <a:extLst>
              <a:ext uri="{FF2B5EF4-FFF2-40B4-BE49-F238E27FC236}">
                <a16:creationId xmlns:a16="http://schemas.microsoft.com/office/drawing/2014/main" id="{D7EEC49A-4141-4DB5-457E-8FADB872AA86}"/>
              </a:ext>
            </a:extLst>
          </p:cNvPr>
          <p:cNvSpPr>
            <a:spLocks noChangeArrowheads="1"/>
          </p:cNvSpPr>
          <p:nvPr/>
        </p:nvSpPr>
        <p:spPr bwMode="auto">
          <a:xfrm rot="-3654650">
            <a:off x="6341996" y="1273534"/>
            <a:ext cx="2148024" cy="209288"/>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80000"/>
              </a:lnSpc>
            </a:pPr>
            <a:r>
              <a:rPr lang="en-US" altLang="en-US" sz="1600" dirty="0" err="1">
                <a:solidFill>
                  <a:schemeClr val="bg1"/>
                </a:solidFill>
                <a:latin typeface="Pyidaungsu" panose="020B0502040204020203" pitchFamily="34" charset="0"/>
                <a:cs typeface="Pyidaungsu" panose="020B0502040204020203" pitchFamily="34" charset="0"/>
              </a:rPr>
              <a:t>ဒုတိယအကြိမ</a:t>
            </a:r>
            <a:r>
              <a:rPr lang="en-US" altLang="en-US" sz="1600" dirty="0">
                <a:solidFill>
                  <a:schemeClr val="bg1"/>
                </a:solidFill>
                <a:latin typeface="Pyidaungsu" panose="020B0502040204020203" pitchFamily="34" charset="0"/>
                <a:cs typeface="Pyidaungsu" panose="020B0502040204020203" pitchFamily="34" charset="0"/>
              </a:rPr>
              <a:t>် ကြွ</a:t>
            </a:r>
            <a:r>
              <a:rPr lang="en-US" altLang="en-US" sz="1600" dirty="0" err="1">
                <a:solidFill>
                  <a:schemeClr val="bg1"/>
                </a:solidFill>
                <a:latin typeface="Pyidaungsu" panose="020B0502040204020203" pitchFamily="34" charset="0"/>
                <a:cs typeface="Pyidaungsu" panose="020B0502040204020203" pitchFamily="34" charset="0"/>
              </a:rPr>
              <a:t>လာခြင်း</a:t>
            </a:r>
            <a:endParaRPr lang="en-US" altLang="en-US" sz="1600" dirty="0">
              <a:solidFill>
                <a:schemeClr val="bg1"/>
              </a:solidFill>
              <a:latin typeface="Pyidaungsu" panose="020B0502040204020203" pitchFamily="34" charset="0"/>
              <a:cs typeface="Pyidaungsu" panose="020B0502040204020203" pitchFamily="34" charset="0"/>
            </a:endParaRPr>
          </a:p>
        </p:txBody>
      </p:sp>
      <p:sp>
        <p:nvSpPr>
          <p:cNvPr id="161830" name="Rectangle 81">
            <a:extLst>
              <a:ext uri="{FF2B5EF4-FFF2-40B4-BE49-F238E27FC236}">
                <a16:creationId xmlns:a16="http://schemas.microsoft.com/office/drawing/2014/main" id="{69773004-A110-A037-9C30-645AAB7FA030}"/>
              </a:ext>
            </a:extLst>
          </p:cNvPr>
          <p:cNvSpPr>
            <a:spLocks noChangeArrowheads="1"/>
          </p:cNvSpPr>
          <p:nvPr/>
        </p:nvSpPr>
        <p:spPr bwMode="auto">
          <a:xfrm rot="-3654650">
            <a:off x="6404737" y="845565"/>
            <a:ext cx="3314514" cy="246221"/>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sz="1600" dirty="0" err="1">
                <a:solidFill>
                  <a:schemeClr val="bg1"/>
                </a:solidFill>
                <a:latin typeface="Pyidaungsu" panose="020B0502040204020203" pitchFamily="34" charset="0"/>
                <a:cs typeface="Pyidaungsu" panose="020B0502040204020203" pitchFamily="34" charset="0"/>
              </a:rPr>
              <a:t>ခရစ်တော</a:t>
            </a:r>
            <a:r>
              <a:rPr lang="en-US" altLang="en-US" sz="1600" dirty="0">
                <a:solidFill>
                  <a:schemeClr val="bg1"/>
                </a:solidFill>
                <a:latin typeface="Pyidaungsu" panose="020B0502040204020203" pitchFamily="34" charset="0"/>
                <a:cs typeface="Pyidaungsu" panose="020B0502040204020203" pitchFamily="34" charset="0"/>
              </a:rPr>
              <a:t>် </a:t>
            </a:r>
            <a:r>
              <a:rPr lang="en-US" altLang="en-US" sz="1600" dirty="0" err="1">
                <a:solidFill>
                  <a:schemeClr val="bg1"/>
                </a:solidFill>
                <a:latin typeface="Pyidaungsu" panose="020B0502040204020203" pitchFamily="34" charset="0"/>
                <a:cs typeface="Pyidaungsu" panose="020B0502040204020203" pitchFamily="34" charset="0"/>
              </a:rPr>
              <a:t>မြေကြီးပေ</a:t>
            </a:r>
            <a:r>
              <a:rPr lang="en-US" altLang="en-US" sz="1600" dirty="0">
                <a:solidFill>
                  <a:schemeClr val="bg1"/>
                </a:solidFill>
                <a:latin typeface="Pyidaungsu" panose="020B0502040204020203" pitchFamily="34" charset="0"/>
                <a:cs typeface="Pyidaungsu" panose="020B0502040204020203" pitchFamily="34" charset="0"/>
              </a:rPr>
              <a:t>ါ် </a:t>
            </a:r>
            <a:r>
              <a:rPr lang="en-US" altLang="en-US" sz="1600" dirty="0" err="1">
                <a:solidFill>
                  <a:schemeClr val="bg1"/>
                </a:solidFill>
                <a:latin typeface="Pyidaungsu" panose="020B0502040204020203" pitchFamily="34" charset="0"/>
                <a:cs typeface="Pyidaungsu" panose="020B0502040204020203" pitchFamily="34" charset="0"/>
              </a:rPr>
              <a:t>စိုးစံခြင်း</a:t>
            </a:r>
            <a:endParaRPr lang="en-US" altLang="en-US" sz="1600" dirty="0">
              <a:solidFill>
                <a:schemeClr val="bg1"/>
              </a:solidFill>
              <a:latin typeface="Pyidaungsu" panose="020B0502040204020203" pitchFamily="34" charset="0"/>
              <a:cs typeface="Pyidaungsu" panose="020B0502040204020203" pitchFamily="34" charset="0"/>
            </a:endParaRPr>
          </a:p>
        </p:txBody>
      </p:sp>
      <p:sp>
        <p:nvSpPr>
          <p:cNvPr id="161831" name="Rectangle 82">
            <a:extLst>
              <a:ext uri="{FF2B5EF4-FFF2-40B4-BE49-F238E27FC236}">
                <a16:creationId xmlns:a16="http://schemas.microsoft.com/office/drawing/2014/main" id="{BB2EC0BC-9D25-5D46-5783-A7B0CC371B67}"/>
              </a:ext>
            </a:extLst>
          </p:cNvPr>
          <p:cNvSpPr>
            <a:spLocks noChangeArrowheads="1"/>
          </p:cNvSpPr>
          <p:nvPr/>
        </p:nvSpPr>
        <p:spPr bwMode="auto">
          <a:xfrm rot="-3654650">
            <a:off x="7126827" y="1274912"/>
            <a:ext cx="2022990" cy="246221"/>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sz="1600" dirty="0" err="1">
                <a:solidFill>
                  <a:schemeClr val="bg1"/>
                </a:solidFill>
                <a:latin typeface="Pyidaungsu" panose="020B0502040204020203" pitchFamily="34" charset="0"/>
                <a:cs typeface="Pyidaungsu" panose="020B0502040204020203" pitchFamily="34" charset="0"/>
              </a:rPr>
              <a:t>ပလ္လင်ဖြူတရားစီရင်ခြင်း</a:t>
            </a:r>
            <a:endParaRPr lang="en-US" altLang="en-US" sz="2000" dirty="0">
              <a:solidFill>
                <a:schemeClr val="bg1"/>
              </a:solidFill>
            </a:endParaRPr>
          </a:p>
        </p:txBody>
      </p:sp>
      <p:sp>
        <p:nvSpPr>
          <p:cNvPr id="161832" name="Rectangle 83">
            <a:extLst>
              <a:ext uri="{FF2B5EF4-FFF2-40B4-BE49-F238E27FC236}">
                <a16:creationId xmlns:a16="http://schemas.microsoft.com/office/drawing/2014/main" id="{5FA19BCA-19CF-4BFE-C54B-FB69FF1764DA}"/>
              </a:ext>
            </a:extLst>
          </p:cNvPr>
          <p:cNvSpPr>
            <a:spLocks noChangeArrowheads="1"/>
          </p:cNvSpPr>
          <p:nvPr/>
        </p:nvSpPr>
        <p:spPr bwMode="auto">
          <a:xfrm rot="-3654650">
            <a:off x="7339719" y="1063224"/>
            <a:ext cx="2644955" cy="261610"/>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80000"/>
              </a:lnSpc>
            </a:pPr>
            <a:r>
              <a:rPr lang="en-US" altLang="en-US" sz="2000" dirty="0">
                <a:solidFill>
                  <a:schemeClr val="bg1"/>
                </a:solidFill>
              </a:rPr>
              <a:t> </a:t>
            </a:r>
            <a:r>
              <a:rPr lang="en-US" altLang="en-US" sz="1600" dirty="0" err="1">
                <a:solidFill>
                  <a:schemeClr val="bg1"/>
                </a:solidFill>
                <a:latin typeface="Pyidaungsu" panose="020B0502040204020203" pitchFamily="34" charset="0"/>
                <a:cs typeface="Pyidaungsu" panose="020B0502040204020203" pitchFamily="34" charset="0"/>
              </a:rPr>
              <a:t>ကောင်းကင်သစ်နှင</a:t>
            </a:r>
            <a:r>
              <a:rPr lang="en-US" altLang="en-US" sz="1600" dirty="0">
                <a:solidFill>
                  <a:schemeClr val="bg1"/>
                </a:solidFill>
                <a:latin typeface="Pyidaungsu" panose="020B0502040204020203" pitchFamily="34" charset="0"/>
                <a:cs typeface="Pyidaungsu" panose="020B0502040204020203" pitchFamily="34" charset="0"/>
              </a:rPr>
              <a:t>့် </a:t>
            </a:r>
            <a:r>
              <a:rPr lang="en-US" altLang="en-US" sz="1600" dirty="0" err="1">
                <a:solidFill>
                  <a:schemeClr val="bg1"/>
                </a:solidFill>
                <a:latin typeface="Pyidaungsu" panose="020B0502040204020203" pitchFamily="34" charset="0"/>
                <a:cs typeface="Pyidaungsu" panose="020B0502040204020203" pitchFamily="34" charset="0"/>
              </a:rPr>
              <a:t>မြေကြီးသစ</a:t>
            </a:r>
            <a:r>
              <a:rPr lang="en-US" altLang="en-US" sz="1600" dirty="0">
                <a:solidFill>
                  <a:schemeClr val="bg1"/>
                </a:solidFill>
                <a:latin typeface="Pyidaungsu" panose="020B0502040204020203" pitchFamily="34" charset="0"/>
                <a:cs typeface="Pyidaungsu" panose="020B0502040204020203" pitchFamily="34" charset="0"/>
              </a:rPr>
              <a:t>်</a:t>
            </a:r>
          </a:p>
        </p:txBody>
      </p:sp>
      <p:grpSp>
        <p:nvGrpSpPr>
          <p:cNvPr id="161833" name="Group 84">
            <a:extLst>
              <a:ext uri="{FF2B5EF4-FFF2-40B4-BE49-F238E27FC236}">
                <a16:creationId xmlns:a16="http://schemas.microsoft.com/office/drawing/2014/main" id="{F5FBBBDE-2A8C-1602-4049-DBDEC0651DAE}"/>
              </a:ext>
            </a:extLst>
          </p:cNvPr>
          <p:cNvGrpSpPr>
            <a:grpSpLocks/>
          </p:cNvGrpSpPr>
          <p:nvPr/>
        </p:nvGrpSpPr>
        <p:grpSpPr bwMode="auto">
          <a:xfrm>
            <a:off x="2144713" y="2535238"/>
            <a:ext cx="5800725" cy="4418012"/>
            <a:chOff x="1228" y="1409"/>
            <a:chExt cx="3322" cy="2456"/>
          </a:xfrm>
        </p:grpSpPr>
        <p:grpSp>
          <p:nvGrpSpPr>
            <p:cNvPr id="161864" name="Group 85">
              <a:extLst>
                <a:ext uri="{FF2B5EF4-FFF2-40B4-BE49-F238E27FC236}">
                  <a16:creationId xmlns:a16="http://schemas.microsoft.com/office/drawing/2014/main" id="{D8A9DCD0-F898-2E4E-88F4-CEAEE7DDFD6D}"/>
                </a:ext>
              </a:extLst>
            </p:cNvPr>
            <p:cNvGrpSpPr>
              <a:grpSpLocks/>
            </p:cNvGrpSpPr>
            <p:nvPr/>
          </p:nvGrpSpPr>
          <p:grpSpPr bwMode="auto">
            <a:xfrm>
              <a:off x="1228" y="1409"/>
              <a:ext cx="3303" cy="119"/>
              <a:chOff x="1206" y="1392"/>
              <a:chExt cx="3303" cy="119"/>
            </a:xfrm>
          </p:grpSpPr>
          <p:sp>
            <p:nvSpPr>
              <p:cNvPr id="1449046" name="AutoShape 86" descr="Cork">
                <a:extLst>
                  <a:ext uri="{FF2B5EF4-FFF2-40B4-BE49-F238E27FC236}">
                    <a16:creationId xmlns:a16="http://schemas.microsoft.com/office/drawing/2014/main" id="{B3003CD5-F309-17DA-4A66-50B93685CCC7}"/>
                  </a:ext>
                </a:extLst>
              </p:cNvPr>
              <p:cNvSpPr>
                <a:spLocks noChangeArrowheads="1"/>
              </p:cNvSpPr>
              <p:nvPr/>
            </p:nvSpPr>
            <p:spPr bwMode="auto">
              <a:xfrm rot="-1822980">
                <a:off x="1206" y="1407"/>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a:defRPr/>
                </a:pPr>
                <a:endParaRPr lang="th-TH">
                  <a:latin typeface="WinInnwa" charset="0"/>
                  <a:ea typeface="ＭＳ Ｐゴシック" charset="0"/>
                </a:endParaRPr>
              </a:p>
            </p:txBody>
          </p:sp>
          <p:sp>
            <p:nvSpPr>
              <p:cNvPr id="1449047" name="AutoShape 87" descr="Cork">
                <a:extLst>
                  <a:ext uri="{FF2B5EF4-FFF2-40B4-BE49-F238E27FC236}">
                    <a16:creationId xmlns:a16="http://schemas.microsoft.com/office/drawing/2014/main" id="{6EF4FF34-5CCF-B2D0-F7B0-0DA2239DDB22}"/>
                  </a:ext>
                </a:extLst>
              </p:cNvPr>
              <p:cNvSpPr>
                <a:spLocks noChangeArrowheads="1"/>
              </p:cNvSpPr>
              <p:nvPr/>
            </p:nvSpPr>
            <p:spPr bwMode="auto">
              <a:xfrm rot="-1822980">
                <a:off x="1433"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a:defRPr/>
                </a:pPr>
                <a:endParaRPr lang="th-TH">
                  <a:latin typeface="WinInnwa" charset="0"/>
                  <a:ea typeface="ＭＳ Ｐゴシック" charset="0"/>
                </a:endParaRPr>
              </a:p>
            </p:txBody>
          </p:sp>
          <p:sp>
            <p:nvSpPr>
              <p:cNvPr id="1449048" name="AutoShape 88" descr="Cork">
                <a:extLst>
                  <a:ext uri="{FF2B5EF4-FFF2-40B4-BE49-F238E27FC236}">
                    <a16:creationId xmlns:a16="http://schemas.microsoft.com/office/drawing/2014/main" id="{48ED2101-B7A7-9D9E-ABD5-91D01E1BDFAA}"/>
                  </a:ext>
                </a:extLst>
              </p:cNvPr>
              <p:cNvSpPr>
                <a:spLocks noChangeArrowheads="1"/>
              </p:cNvSpPr>
              <p:nvPr/>
            </p:nvSpPr>
            <p:spPr bwMode="auto">
              <a:xfrm rot="-1822980">
                <a:off x="1666"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a:defRPr/>
                </a:pPr>
                <a:endParaRPr lang="th-TH">
                  <a:latin typeface="WinInnwa" charset="0"/>
                  <a:ea typeface="ＭＳ Ｐゴシック" charset="0"/>
                </a:endParaRPr>
              </a:p>
            </p:txBody>
          </p:sp>
          <p:sp>
            <p:nvSpPr>
              <p:cNvPr id="1449049" name="AutoShape 89" descr="Cork">
                <a:extLst>
                  <a:ext uri="{FF2B5EF4-FFF2-40B4-BE49-F238E27FC236}">
                    <a16:creationId xmlns:a16="http://schemas.microsoft.com/office/drawing/2014/main" id="{72C26A3C-8B69-F723-3ACE-14D16E62B1B0}"/>
                  </a:ext>
                </a:extLst>
              </p:cNvPr>
              <p:cNvSpPr>
                <a:spLocks noChangeArrowheads="1"/>
              </p:cNvSpPr>
              <p:nvPr/>
            </p:nvSpPr>
            <p:spPr bwMode="auto">
              <a:xfrm rot="-1822980">
                <a:off x="1894"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a:defRPr/>
                </a:pPr>
                <a:endParaRPr lang="th-TH">
                  <a:latin typeface="WinInnwa" charset="0"/>
                  <a:ea typeface="ＭＳ Ｐゴシック" charset="0"/>
                </a:endParaRPr>
              </a:p>
            </p:txBody>
          </p:sp>
          <p:sp>
            <p:nvSpPr>
              <p:cNvPr id="1449050" name="AutoShape 90" descr="Cork">
                <a:extLst>
                  <a:ext uri="{FF2B5EF4-FFF2-40B4-BE49-F238E27FC236}">
                    <a16:creationId xmlns:a16="http://schemas.microsoft.com/office/drawing/2014/main" id="{4559187A-D3E9-B45F-69E1-76873B637414}"/>
                  </a:ext>
                </a:extLst>
              </p:cNvPr>
              <p:cNvSpPr>
                <a:spLocks noChangeArrowheads="1"/>
              </p:cNvSpPr>
              <p:nvPr/>
            </p:nvSpPr>
            <p:spPr bwMode="auto">
              <a:xfrm rot="-1822980">
                <a:off x="2110" y="1409"/>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a:defRPr/>
                </a:pPr>
                <a:endParaRPr lang="th-TH">
                  <a:latin typeface="WinInnwa" charset="0"/>
                  <a:ea typeface="ＭＳ Ｐゴシック" charset="0"/>
                </a:endParaRPr>
              </a:p>
            </p:txBody>
          </p:sp>
          <p:sp>
            <p:nvSpPr>
              <p:cNvPr id="1449051" name="AutoShape 91" descr="Cork">
                <a:extLst>
                  <a:ext uri="{FF2B5EF4-FFF2-40B4-BE49-F238E27FC236}">
                    <a16:creationId xmlns:a16="http://schemas.microsoft.com/office/drawing/2014/main" id="{43552523-E814-CE16-C565-2A5E7045E0C3}"/>
                  </a:ext>
                </a:extLst>
              </p:cNvPr>
              <p:cNvSpPr>
                <a:spLocks noChangeArrowheads="1"/>
              </p:cNvSpPr>
              <p:nvPr/>
            </p:nvSpPr>
            <p:spPr bwMode="auto">
              <a:xfrm rot="-1822980">
                <a:off x="2350" y="1397"/>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52" name="AutoShape 92" descr="Cork">
                <a:extLst>
                  <a:ext uri="{FF2B5EF4-FFF2-40B4-BE49-F238E27FC236}">
                    <a16:creationId xmlns:a16="http://schemas.microsoft.com/office/drawing/2014/main" id="{9D3B9D25-EF59-86B0-B9DA-B09567BB4AB4}"/>
                  </a:ext>
                </a:extLst>
              </p:cNvPr>
              <p:cNvSpPr>
                <a:spLocks noChangeArrowheads="1"/>
              </p:cNvSpPr>
              <p:nvPr/>
            </p:nvSpPr>
            <p:spPr bwMode="auto">
              <a:xfrm rot="-1822980">
                <a:off x="2577"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53" name="AutoShape 93" descr="Cork">
                <a:extLst>
                  <a:ext uri="{FF2B5EF4-FFF2-40B4-BE49-F238E27FC236}">
                    <a16:creationId xmlns:a16="http://schemas.microsoft.com/office/drawing/2014/main" id="{5FE0EBBB-AFE0-D450-C4C7-C0AE991FE8AC}"/>
                  </a:ext>
                </a:extLst>
              </p:cNvPr>
              <p:cNvSpPr>
                <a:spLocks noChangeArrowheads="1"/>
              </p:cNvSpPr>
              <p:nvPr/>
            </p:nvSpPr>
            <p:spPr bwMode="auto">
              <a:xfrm rot="-1822980">
                <a:off x="2803"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54" name="AutoShape 94" descr="Cork">
                <a:extLst>
                  <a:ext uri="{FF2B5EF4-FFF2-40B4-BE49-F238E27FC236}">
                    <a16:creationId xmlns:a16="http://schemas.microsoft.com/office/drawing/2014/main" id="{2054D967-381A-C4D1-64DC-CA776B0316BF}"/>
                  </a:ext>
                </a:extLst>
              </p:cNvPr>
              <p:cNvSpPr>
                <a:spLocks noChangeArrowheads="1"/>
              </p:cNvSpPr>
              <p:nvPr/>
            </p:nvSpPr>
            <p:spPr bwMode="auto">
              <a:xfrm rot="-1822980">
                <a:off x="3034"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55" name="AutoShape 95" descr="Cork">
                <a:extLst>
                  <a:ext uri="{FF2B5EF4-FFF2-40B4-BE49-F238E27FC236}">
                    <a16:creationId xmlns:a16="http://schemas.microsoft.com/office/drawing/2014/main" id="{35DBC8F7-465A-6D6E-247E-7726E32D6A0C}"/>
                  </a:ext>
                </a:extLst>
              </p:cNvPr>
              <p:cNvSpPr>
                <a:spLocks noChangeArrowheads="1"/>
              </p:cNvSpPr>
              <p:nvPr/>
            </p:nvSpPr>
            <p:spPr bwMode="auto">
              <a:xfrm rot="-1822980">
                <a:off x="3286"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56" name="AutoShape 96" descr="Cork">
                <a:extLst>
                  <a:ext uri="{FF2B5EF4-FFF2-40B4-BE49-F238E27FC236}">
                    <a16:creationId xmlns:a16="http://schemas.microsoft.com/office/drawing/2014/main" id="{B3319F11-1D6E-F8AC-992C-CD85C3DD1B17}"/>
                  </a:ext>
                </a:extLst>
              </p:cNvPr>
              <p:cNvSpPr>
                <a:spLocks noChangeArrowheads="1"/>
              </p:cNvSpPr>
              <p:nvPr/>
            </p:nvSpPr>
            <p:spPr bwMode="auto">
              <a:xfrm rot="-1822980">
                <a:off x="3504" y="1399"/>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a:defRPr/>
                </a:pPr>
                <a:endParaRPr lang="th-TH">
                  <a:latin typeface="WinInnwa" charset="0"/>
                  <a:ea typeface="ＭＳ Ｐゴシック" charset="0"/>
                </a:endParaRPr>
              </a:p>
            </p:txBody>
          </p:sp>
          <p:sp>
            <p:nvSpPr>
              <p:cNvPr id="1449057" name="AutoShape 97" descr="Cork">
                <a:extLst>
                  <a:ext uri="{FF2B5EF4-FFF2-40B4-BE49-F238E27FC236}">
                    <a16:creationId xmlns:a16="http://schemas.microsoft.com/office/drawing/2014/main" id="{49EBBA88-B384-442A-D59F-B712491E7319}"/>
                  </a:ext>
                </a:extLst>
              </p:cNvPr>
              <p:cNvSpPr>
                <a:spLocks noChangeArrowheads="1"/>
              </p:cNvSpPr>
              <p:nvPr/>
            </p:nvSpPr>
            <p:spPr bwMode="auto">
              <a:xfrm rot="-1822980">
                <a:off x="3757" y="1400"/>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a:defRPr/>
                </a:pPr>
                <a:endParaRPr lang="th-TH">
                  <a:latin typeface="WinInnwa" charset="0"/>
                  <a:ea typeface="ＭＳ Ｐゴシック" charset="0"/>
                </a:endParaRPr>
              </a:p>
            </p:txBody>
          </p:sp>
          <p:sp>
            <p:nvSpPr>
              <p:cNvPr id="1449058" name="AutoShape 98" descr="Cork">
                <a:extLst>
                  <a:ext uri="{FF2B5EF4-FFF2-40B4-BE49-F238E27FC236}">
                    <a16:creationId xmlns:a16="http://schemas.microsoft.com/office/drawing/2014/main" id="{A1CD655F-1C3D-86DE-858C-509354F2D999}"/>
                  </a:ext>
                </a:extLst>
              </p:cNvPr>
              <p:cNvSpPr>
                <a:spLocks noChangeArrowheads="1"/>
              </p:cNvSpPr>
              <p:nvPr/>
            </p:nvSpPr>
            <p:spPr bwMode="auto">
              <a:xfrm rot="-1822980">
                <a:off x="3982" y="1402"/>
                <a:ext cx="90" cy="101"/>
              </a:xfrm>
              <a:prstGeom prst="can">
                <a:avLst>
                  <a:gd name="adj" fmla="val 20350"/>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a:defRPr/>
                </a:pPr>
                <a:endParaRPr lang="th-TH">
                  <a:latin typeface="WinInnwa" charset="0"/>
                  <a:ea typeface="ＭＳ Ｐゴシック" charset="0"/>
                </a:endParaRPr>
              </a:p>
            </p:txBody>
          </p:sp>
          <p:sp>
            <p:nvSpPr>
              <p:cNvPr id="1449059" name="AutoShape 99" descr="Cork">
                <a:extLst>
                  <a:ext uri="{FF2B5EF4-FFF2-40B4-BE49-F238E27FC236}">
                    <a16:creationId xmlns:a16="http://schemas.microsoft.com/office/drawing/2014/main" id="{82E7C860-A484-B263-A020-3A5E4AF092C2}"/>
                  </a:ext>
                </a:extLst>
              </p:cNvPr>
              <p:cNvSpPr>
                <a:spLocks noChangeArrowheads="1"/>
              </p:cNvSpPr>
              <p:nvPr/>
            </p:nvSpPr>
            <p:spPr bwMode="auto">
              <a:xfrm rot="-1822980">
                <a:off x="4210" y="1403"/>
                <a:ext cx="90" cy="101"/>
              </a:xfrm>
              <a:prstGeom prst="can">
                <a:avLst>
                  <a:gd name="adj" fmla="val 20350"/>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a:defRPr/>
                </a:pPr>
                <a:endParaRPr lang="th-TH">
                  <a:latin typeface="WinInnwa" charset="0"/>
                  <a:ea typeface="ＭＳ Ｐゴシック" charset="0"/>
                </a:endParaRPr>
              </a:p>
            </p:txBody>
          </p:sp>
          <p:sp>
            <p:nvSpPr>
              <p:cNvPr id="1449060" name="AutoShape 100" descr="Cork">
                <a:extLst>
                  <a:ext uri="{FF2B5EF4-FFF2-40B4-BE49-F238E27FC236}">
                    <a16:creationId xmlns:a16="http://schemas.microsoft.com/office/drawing/2014/main" id="{F344CC60-B643-F1F9-7317-FA666D9EA558}"/>
                  </a:ext>
                </a:extLst>
              </p:cNvPr>
              <p:cNvSpPr>
                <a:spLocks noChangeArrowheads="1"/>
              </p:cNvSpPr>
              <p:nvPr/>
            </p:nvSpPr>
            <p:spPr bwMode="auto">
              <a:xfrm rot="-1822980">
                <a:off x="4419" y="1392"/>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a:defRPr/>
                </a:pPr>
                <a:endParaRPr lang="th-TH">
                  <a:latin typeface="WinInnwa" charset="0"/>
                  <a:ea typeface="ＭＳ Ｐゴシック" charset="0"/>
                </a:endParaRPr>
              </a:p>
            </p:txBody>
          </p:sp>
        </p:grpSp>
        <p:grpSp>
          <p:nvGrpSpPr>
            <p:cNvPr id="161865" name="Group 101">
              <a:extLst>
                <a:ext uri="{FF2B5EF4-FFF2-40B4-BE49-F238E27FC236}">
                  <a16:creationId xmlns:a16="http://schemas.microsoft.com/office/drawing/2014/main" id="{ECA738FE-0D8A-C5A4-AB3E-E34F6A7085E1}"/>
                </a:ext>
              </a:extLst>
            </p:cNvPr>
            <p:cNvGrpSpPr>
              <a:grpSpLocks/>
            </p:cNvGrpSpPr>
            <p:nvPr/>
          </p:nvGrpSpPr>
          <p:grpSpPr bwMode="auto">
            <a:xfrm>
              <a:off x="1243" y="3761"/>
              <a:ext cx="3307" cy="104"/>
              <a:chOff x="1231" y="3769"/>
              <a:chExt cx="3307" cy="104"/>
            </a:xfrm>
          </p:grpSpPr>
          <p:sp>
            <p:nvSpPr>
              <p:cNvPr id="1449062" name="AutoShape 102" descr="Cork">
                <a:extLst>
                  <a:ext uri="{FF2B5EF4-FFF2-40B4-BE49-F238E27FC236}">
                    <a16:creationId xmlns:a16="http://schemas.microsoft.com/office/drawing/2014/main" id="{1A68C584-4C22-FD85-CD3A-A72D7AF0DA05}"/>
                  </a:ext>
                </a:extLst>
              </p:cNvPr>
              <p:cNvSpPr>
                <a:spLocks noChangeArrowheads="1"/>
              </p:cNvSpPr>
              <p:nvPr/>
            </p:nvSpPr>
            <p:spPr bwMode="auto">
              <a:xfrm rot="-9105743">
                <a:off x="1231" y="376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63" name="AutoShape 103" descr="Cork">
                <a:extLst>
                  <a:ext uri="{FF2B5EF4-FFF2-40B4-BE49-F238E27FC236}">
                    <a16:creationId xmlns:a16="http://schemas.microsoft.com/office/drawing/2014/main" id="{2A04BB96-AC4A-241F-86A4-CCF3F973E7A6}"/>
                  </a:ext>
                </a:extLst>
              </p:cNvPr>
              <p:cNvSpPr>
                <a:spLocks noChangeArrowheads="1"/>
              </p:cNvSpPr>
              <p:nvPr/>
            </p:nvSpPr>
            <p:spPr bwMode="auto">
              <a:xfrm rot="-9105743">
                <a:off x="1451" y="3783"/>
                <a:ext cx="85" cy="90"/>
              </a:xfrm>
              <a:prstGeom prst="can">
                <a:avLst>
                  <a:gd name="adj" fmla="val 20265"/>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64" name="AutoShape 104" descr="Cork">
                <a:extLst>
                  <a:ext uri="{FF2B5EF4-FFF2-40B4-BE49-F238E27FC236}">
                    <a16:creationId xmlns:a16="http://schemas.microsoft.com/office/drawing/2014/main" id="{A2854069-2E1A-2C53-8D9E-E1A4036FB1A0}"/>
                  </a:ext>
                </a:extLst>
              </p:cNvPr>
              <p:cNvSpPr>
                <a:spLocks noChangeArrowheads="1"/>
              </p:cNvSpPr>
              <p:nvPr/>
            </p:nvSpPr>
            <p:spPr bwMode="auto">
              <a:xfrm rot="-9105743">
                <a:off x="1691" y="3783"/>
                <a:ext cx="85" cy="90"/>
              </a:xfrm>
              <a:prstGeom prst="can">
                <a:avLst>
                  <a:gd name="adj" fmla="val 20265"/>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65" name="AutoShape 105" descr="Cork">
                <a:extLst>
                  <a:ext uri="{FF2B5EF4-FFF2-40B4-BE49-F238E27FC236}">
                    <a16:creationId xmlns:a16="http://schemas.microsoft.com/office/drawing/2014/main" id="{38727137-7018-B710-FBE4-A6FD4EC2BBCB}"/>
                  </a:ext>
                </a:extLst>
              </p:cNvPr>
              <p:cNvSpPr>
                <a:spLocks noChangeArrowheads="1"/>
              </p:cNvSpPr>
              <p:nvPr/>
            </p:nvSpPr>
            <p:spPr bwMode="auto">
              <a:xfrm rot="-9105743">
                <a:off x="1921" y="3783"/>
                <a:ext cx="85" cy="90"/>
              </a:xfrm>
              <a:prstGeom prst="can">
                <a:avLst>
                  <a:gd name="adj" fmla="val 20265"/>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66" name="AutoShape 106" descr="Cork">
                <a:extLst>
                  <a:ext uri="{FF2B5EF4-FFF2-40B4-BE49-F238E27FC236}">
                    <a16:creationId xmlns:a16="http://schemas.microsoft.com/office/drawing/2014/main" id="{0D17989D-B502-B46C-6B32-4E0EA8F328F7}"/>
                  </a:ext>
                </a:extLst>
              </p:cNvPr>
              <p:cNvSpPr>
                <a:spLocks noChangeArrowheads="1"/>
              </p:cNvSpPr>
              <p:nvPr/>
            </p:nvSpPr>
            <p:spPr bwMode="auto">
              <a:xfrm rot="-9105743">
                <a:off x="2137"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67" name="AutoShape 107" descr="Cork">
                <a:extLst>
                  <a:ext uri="{FF2B5EF4-FFF2-40B4-BE49-F238E27FC236}">
                    <a16:creationId xmlns:a16="http://schemas.microsoft.com/office/drawing/2014/main" id="{1DB16E04-BFDB-E827-9FFE-13D567BB3671}"/>
                  </a:ext>
                </a:extLst>
              </p:cNvPr>
              <p:cNvSpPr>
                <a:spLocks noChangeArrowheads="1"/>
              </p:cNvSpPr>
              <p:nvPr/>
            </p:nvSpPr>
            <p:spPr bwMode="auto">
              <a:xfrm rot="-9105743">
                <a:off x="2375" y="377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68" name="AutoShape 108" descr="Cork">
                <a:extLst>
                  <a:ext uri="{FF2B5EF4-FFF2-40B4-BE49-F238E27FC236}">
                    <a16:creationId xmlns:a16="http://schemas.microsoft.com/office/drawing/2014/main" id="{D309ADCC-A565-678C-E6FE-47AD700554C6}"/>
                  </a:ext>
                </a:extLst>
              </p:cNvPr>
              <p:cNvSpPr>
                <a:spLocks noChangeArrowheads="1"/>
              </p:cNvSpPr>
              <p:nvPr/>
            </p:nvSpPr>
            <p:spPr bwMode="auto">
              <a:xfrm rot="-9105743">
                <a:off x="2611"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69" name="AutoShape 109" descr="Cork">
                <a:extLst>
                  <a:ext uri="{FF2B5EF4-FFF2-40B4-BE49-F238E27FC236}">
                    <a16:creationId xmlns:a16="http://schemas.microsoft.com/office/drawing/2014/main" id="{901AD672-7B73-4979-C35F-6D82260964EC}"/>
                  </a:ext>
                </a:extLst>
              </p:cNvPr>
              <p:cNvSpPr>
                <a:spLocks noChangeArrowheads="1"/>
              </p:cNvSpPr>
              <p:nvPr/>
            </p:nvSpPr>
            <p:spPr bwMode="auto">
              <a:xfrm rot="-9105743">
                <a:off x="2830" y="3775"/>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70" name="AutoShape 110" descr="Cork">
                <a:extLst>
                  <a:ext uri="{FF2B5EF4-FFF2-40B4-BE49-F238E27FC236}">
                    <a16:creationId xmlns:a16="http://schemas.microsoft.com/office/drawing/2014/main" id="{AE067902-B5E1-0B64-C8BD-238D7EEE5250}"/>
                  </a:ext>
                </a:extLst>
              </p:cNvPr>
              <p:cNvSpPr>
                <a:spLocks noChangeArrowheads="1"/>
              </p:cNvSpPr>
              <p:nvPr/>
            </p:nvSpPr>
            <p:spPr bwMode="auto">
              <a:xfrm rot="-9105743">
                <a:off x="3299"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71" name="AutoShape 111" descr="Cork">
                <a:extLst>
                  <a:ext uri="{FF2B5EF4-FFF2-40B4-BE49-F238E27FC236}">
                    <a16:creationId xmlns:a16="http://schemas.microsoft.com/office/drawing/2014/main" id="{B5D850A8-4352-C037-45F8-7FF48329B6D6}"/>
                  </a:ext>
                </a:extLst>
              </p:cNvPr>
              <p:cNvSpPr>
                <a:spLocks noChangeArrowheads="1"/>
              </p:cNvSpPr>
              <p:nvPr/>
            </p:nvSpPr>
            <p:spPr bwMode="auto">
              <a:xfrm rot="-9105743">
                <a:off x="3070"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72" name="AutoShape 112" descr="Cork">
                <a:extLst>
                  <a:ext uri="{FF2B5EF4-FFF2-40B4-BE49-F238E27FC236}">
                    <a16:creationId xmlns:a16="http://schemas.microsoft.com/office/drawing/2014/main" id="{9BF78048-A86D-2CE5-23D5-9B3116DA511C}"/>
                  </a:ext>
                </a:extLst>
              </p:cNvPr>
              <p:cNvSpPr>
                <a:spLocks noChangeArrowheads="1"/>
              </p:cNvSpPr>
              <p:nvPr/>
            </p:nvSpPr>
            <p:spPr bwMode="auto">
              <a:xfrm rot="-9105743">
                <a:off x="3531" y="3779"/>
                <a:ext cx="85" cy="90"/>
              </a:xfrm>
              <a:prstGeom prst="can">
                <a:avLst>
                  <a:gd name="adj" fmla="val 20265"/>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73" name="AutoShape 113" descr="Cork">
                <a:extLst>
                  <a:ext uri="{FF2B5EF4-FFF2-40B4-BE49-F238E27FC236}">
                    <a16:creationId xmlns:a16="http://schemas.microsoft.com/office/drawing/2014/main" id="{209C4F33-C1C1-04E4-6158-03F7C8EB0BF0}"/>
                  </a:ext>
                </a:extLst>
              </p:cNvPr>
              <p:cNvSpPr>
                <a:spLocks noChangeArrowheads="1"/>
              </p:cNvSpPr>
              <p:nvPr/>
            </p:nvSpPr>
            <p:spPr bwMode="auto">
              <a:xfrm rot="-9105743">
                <a:off x="3793" y="3783"/>
                <a:ext cx="85" cy="90"/>
              </a:xfrm>
              <a:prstGeom prst="can">
                <a:avLst>
                  <a:gd name="adj" fmla="val 20265"/>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74" name="AutoShape 114" descr="Cork">
                <a:extLst>
                  <a:ext uri="{FF2B5EF4-FFF2-40B4-BE49-F238E27FC236}">
                    <a16:creationId xmlns:a16="http://schemas.microsoft.com/office/drawing/2014/main" id="{F43EC21F-B20A-B85E-ADF4-7A719722CC3C}"/>
                  </a:ext>
                </a:extLst>
              </p:cNvPr>
              <p:cNvSpPr>
                <a:spLocks noChangeArrowheads="1"/>
              </p:cNvSpPr>
              <p:nvPr/>
            </p:nvSpPr>
            <p:spPr bwMode="auto">
              <a:xfrm rot="-9105743">
                <a:off x="4021" y="3783"/>
                <a:ext cx="85" cy="90"/>
              </a:xfrm>
              <a:prstGeom prst="can">
                <a:avLst>
                  <a:gd name="adj" fmla="val 20265"/>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75" name="AutoShape 115" descr="Cork">
                <a:extLst>
                  <a:ext uri="{FF2B5EF4-FFF2-40B4-BE49-F238E27FC236}">
                    <a16:creationId xmlns:a16="http://schemas.microsoft.com/office/drawing/2014/main" id="{AEA7C92B-5A9D-9406-99C1-5884EA7BAC17}"/>
                  </a:ext>
                </a:extLst>
              </p:cNvPr>
              <p:cNvSpPr>
                <a:spLocks noChangeArrowheads="1"/>
              </p:cNvSpPr>
              <p:nvPr/>
            </p:nvSpPr>
            <p:spPr bwMode="auto">
              <a:xfrm rot="-9105743">
                <a:off x="4244"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76" name="AutoShape 116" descr="Cork">
                <a:extLst>
                  <a:ext uri="{FF2B5EF4-FFF2-40B4-BE49-F238E27FC236}">
                    <a16:creationId xmlns:a16="http://schemas.microsoft.com/office/drawing/2014/main" id="{35E42067-1458-FB98-8F72-1D6A9A48C968}"/>
                  </a:ext>
                </a:extLst>
              </p:cNvPr>
              <p:cNvSpPr>
                <a:spLocks noChangeArrowheads="1"/>
              </p:cNvSpPr>
              <p:nvPr/>
            </p:nvSpPr>
            <p:spPr bwMode="auto">
              <a:xfrm rot="-9105743">
                <a:off x="4455"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grpSp>
      </p:grpSp>
      <p:sp>
        <p:nvSpPr>
          <p:cNvPr id="161834" name="Text Box 122">
            <a:extLst>
              <a:ext uri="{FF2B5EF4-FFF2-40B4-BE49-F238E27FC236}">
                <a16:creationId xmlns:a16="http://schemas.microsoft.com/office/drawing/2014/main" id="{BBE0C770-3C11-F18E-CB74-5FC99708D416}"/>
              </a:ext>
            </a:extLst>
          </p:cNvPr>
          <p:cNvSpPr txBox="1">
            <a:spLocks noChangeArrowheads="1"/>
          </p:cNvSpPr>
          <p:nvPr/>
        </p:nvSpPr>
        <p:spPr bwMode="auto">
          <a:xfrm>
            <a:off x="5219700" y="1811338"/>
            <a:ext cx="874713" cy="1263650"/>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415356" tIns="207677" rIns="415356" bIns="20767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5300">
                <a:solidFill>
                  <a:schemeClr val="bg1"/>
                </a:solidFill>
              </a:rPr>
              <a:t>J</a:t>
            </a:r>
          </a:p>
        </p:txBody>
      </p:sp>
      <p:sp>
        <p:nvSpPr>
          <p:cNvPr id="161835" name="Rectangle 124">
            <a:extLst>
              <a:ext uri="{FF2B5EF4-FFF2-40B4-BE49-F238E27FC236}">
                <a16:creationId xmlns:a16="http://schemas.microsoft.com/office/drawing/2014/main" id="{A86CBAA3-7571-457C-D7A7-E5DEC5C386AB}"/>
              </a:ext>
            </a:extLst>
          </p:cNvPr>
          <p:cNvSpPr>
            <a:spLocks noChangeArrowheads="1"/>
          </p:cNvSpPr>
          <p:nvPr/>
        </p:nvSpPr>
        <p:spPr bwMode="auto">
          <a:xfrm>
            <a:off x="2522538" y="1536700"/>
            <a:ext cx="1490662" cy="850297"/>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15356" tIns="207677" rIns="415356" bIns="207677">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sz="2800" b="0" i="1" dirty="0">
                <a:solidFill>
                  <a:srgbClr val="FFEA18"/>
                </a:solidFill>
                <a:latin typeface="Pyidaungsu" panose="020B0502040204020203" pitchFamily="34" charset="0"/>
                <a:cs typeface="Pyidaungsu" panose="020B0502040204020203" pitchFamily="34" charset="0"/>
              </a:rPr>
              <a:t>၄ </a:t>
            </a:r>
            <a:r>
              <a:rPr lang="en-US" altLang="en-US" sz="2800" b="0" i="1" dirty="0" err="1">
                <a:solidFill>
                  <a:srgbClr val="FFEA18"/>
                </a:solidFill>
                <a:latin typeface="Pyidaungsu" panose="020B0502040204020203" pitchFamily="34" charset="0"/>
                <a:cs typeface="Pyidaungsu" panose="020B0502040204020203" pitchFamily="34" charset="0"/>
              </a:rPr>
              <a:t>ပီ</a:t>
            </a:r>
            <a:endParaRPr lang="en-US" altLang="en-US" sz="2800" b="0" dirty="0">
              <a:solidFill>
                <a:srgbClr val="FFEA18"/>
              </a:solidFill>
              <a:latin typeface="Pyidaungsu" panose="020B0502040204020203" pitchFamily="34" charset="0"/>
              <a:cs typeface="Pyidaungsu" panose="020B0502040204020203" pitchFamily="34" charset="0"/>
            </a:endParaRPr>
          </a:p>
        </p:txBody>
      </p:sp>
      <p:sp>
        <p:nvSpPr>
          <p:cNvPr id="161836" name="Rectangle 125">
            <a:extLst>
              <a:ext uri="{FF2B5EF4-FFF2-40B4-BE49-F238E27FC236}">
                <a16:creationId xmlns:a16="http://schemas.microsoft.com/office/drawing/2014/main" id="{874E99E7-2E85-D8B3-17DD-14873883C451}"/>
              </a:ext>
            </a:extLst>
          </p:cNvPr>
          <p:cNvSpPr>
            <a:spLocks noChangeArrowheads="1"/>
          </p:cNvSpPr>
          <p:nvPr/>
        </p:nvSpPr>
        <p:spPr bwMode="auto">
          <a:xfrm>
            <a:off x="3758375" y="1474788"/>
            <a:ext cx="2948513" cy="911853"/>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15356" tIns="207677" rIns="415356" bIns="207677">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i="1" dirty="0">
                <a:solidFill>
                  <a:srgbClr val="FFEA18"/>
                </a:solidFill>
                <a:latin typeface="Pyidaungsu" panose="020B0502040204020203" pitchFamily="34" charset="0"/>
                <a:cs typeface="Pyidaungsu" panose="020B0502040204020203" pitchFamily="34" charset="0"/>
              </a:rPr>
              <a:t>၃ </a:t>
            </a:r>
            <a:r>
              <a:rPr lang="en-US" altLang="en-US" i="1" dirty="0" err="1">
                <a:solidFill>
                  <a:srgbClr val="FFEA18"/>
                </a:solidFill>
                <a:latin typeface="Pyidaungsu" panose="020B0502040204020203" pitchFamily="34" charset="0"/>
                <a:cs typeface="Pyidaungsu" panose="020B0502040204020203" pitchFamily="34" charset="0"/>
              </a:rPr>
              <a:t>အက်စ</a:t>
            </a:r>
            <a:r>
              <a:rPr lang="en-US" altLang="en-US" i="1" dirty="0">
                <a:solidFill>
                  <a:srgbClr val="FFEA18"/>
                </a:solidFill>
                <a:latin typeface="Pyidaungsu" panose="020B0502040204020203" pitchFamily="34" charset="0"/>
                <a:cs typeface="Pyidaungsu" panose="020B0502040204020203" pitchFamily="34" charset="0"/>
              </a:rPr>
              <a:t>်</a:t>
            </a:r>
            <a:endParaRPr lang="en-US" altLang="en-US" dirty="0">
              <a:solidFill>
                <a:srgbClr val="FFEA18"/>
              </a:solidFill>
              <a:latin typeface="Pyidaungsu" panose="020B0502040204020203" pitchFamily="34" charset="0"/>
              <a:cs typeface="Pyidaungsu" panose="020B0502040204020203" pitchFamily="34" charset="0"/>
            </a:endParaRPr>
          </a:p>
        </p:txBody>
      </p:sp>
      <p:grpSp>
        <p:nvGrpSpPr>
          <p:cNvPr id="161837" name="Group 126">
            <a:extLst>
              <a:ext uri="{FF2B5EF4-FFF2-40B4-BE49-F238E27FC236}">
                <a16:creationId xmlns:a16="http://schemas.microsoft.com/office/drawing/2014/main" id="{60F702E8-71E5-492A-D168-6153E396E665}"/>
              </a:ext>
            </a:extLst>
          </p:cNvPr>
          <p:cNvGrpSpPr>
            <a:grpSpLocks/>
          </p:cNvGrpSpPr>
          <p:nvPr/>
        </p:nvGrpSpPr>
        <p:grpSpPr bwMode="auto">
          <a:xfrm>
            <a:off x="1658938" y="2114551"/>
            <a:ext cx="4059237" cy="852571"/>
            <a:chOff x="1017" y="1175"/>
            <a:chExt cx="2308" cy="473"/>
          </a:xfrm>
        </p:grpSpPr>
        <p:grpSp>
          <p:nvGrpSpPr>
            <p:cNvPr id="161854" name="Group 127">
              <a:extLst>
                <a:ext uri="{FF2B5EF4-FFF2-40B4-BE49-F238E27FC236}">
                  <a16:creationId xmlns:a16="http://schemas.microsoft.com/office/drawing/2014/main" id="{73667413-02C0-ABD8-8FF1-02B30036CFD6}"/>
                </a:ext>
              </a:extLst>
            </p:cNvPr>
            <p:cNvGrpSpPr>
              <a:grpSpLocks/>
            </p:cNvGrpSpPr>
            <p:nvPr/>
          </p:nvGrpSpPr>
          <p:grpSpPr bwMode="auto">
            <a:xfrm>
              <a:off x="1017" y="1175"/>
              <a:ext cx="2071" cy="472"/>
              <a:chOff x="1017" y="1175"/>
              <a:chExt cx="2071" cy="472"/>
            </a:xfrm>
          </p:grpSpPr>
          <p:sp>
            <p:nvSpPr>
              <p:cNvPr id="161856" name="Rectangle 128">
                <a:extLst>
                  <a:ext uri="{FF2B5EF4-FFF2-40B4-BE49-F238E27FC236}">
                    <a16:creationId xmlns:a16="http://schemas.microsoft.com/office/drawing/2014/main" id="{F7C68414-4457-2F68-A825-FF7603B39B70}"/>
                  </a:ext>
                </a:extLst>
              </p:cNvPr>
              <p:cNvSpPr>
                <a:spLocks noChangeArrowheads="1"/>
              </p:cNvSpPr>
              <p:nvPr/>
            </p:nvSpPr>
            <p:spPr bwMode="auto">
              <a:xfrm>
                <a:off x="1017" y="1179"/>
                <a:ext cx="480" cy="404"/>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15548" tIns="207775" rIns="415548" bIns="207775">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sz="2000" dirty="0">
                    <a:solidFill>
                      <a:srgbClr val="F09F32"/>
                    </a:solidFill>
                    <a:latin typeface="Pyidaungsu" panose="020B0502040204020203" pitchFamily="34" charset="0"/>
                    <a:cs typeface="Pyidaungsu" panose="020B0502040204020203" pitchFamily="34" charset="0"/>
                  </a:rPr>
                  <a:t>C</a:t>
                </a:r>
                <a:endParaRPr lang="en-US" altLang="en-US" dirty="0">
                  <a:solidFill>
                    <a:srgbClr val="FFEA18"/>
                  </a:solidFill>
                  <a:latin typeface="Pyidaungsu" panose="020B0502040204020203" pitchFamily="34" charset="0"/>
                  <a:cs typeface="Pyidaungsu" panose="020B0502040204020203" pitchFamily="34" charset="0"/>
                </a:endParaRPr>
              </a:p>
            </p:txBody>
          </p:sp>
          <p:sp>
            <p:nvSpPr>
              <p:cNvPr id="161857" name="Rectangle 129">
                <a:extLst>
                  <a:ext uri="{FF2B5EF4-FFF2-40B4-BE49-F238E27FC236}">
                    <a16:creationId xmlns:a16="http://schemas.microsoft.com/office/drawing/2014/main" id="{B2DE76EC-5EE0-4650-73A2-7A8637146273}"/>
                  </a:ext>
                </a:extLst>
              </p:cNvPr>
              <p:cNvSpPr>
                <a:spLocks noChangeArrowheads="1"/>
              </p:cNvSpPr>
              <p:nvPr/>
            </p:nvSpPr>
            <p:spPr bwMode="auto">
              <a:xfrm>
                <a:off x="1244" y="1179"/>
                <a:ext cx="480" cy="464"/>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15548" tIns="207775" rIns="415548" bIns="207775">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sz="2700">
                    <a:solidFill>
                      <a:srgbClr val="FC030C"/>
                    </a:solidFill>
                  </a:rPr>
                  <a:t>A</a:t>
                </a:r>
                <a:endParaRPr lang="en-US" altLang="en-US" sz="4000">
                  <a:solidFill>
                    <a:srgbClr val="FC030C"/>
                  </a:solidFill>
                </a:endParaRPr>
              </a:p>
            </p:txBody>
          </p:sp>
          <p:sp>
            <p:nvSpPr>
              <p:cNvPr id="161858" name="Rectangle 130">
                <a:extLst>
                  <a:ext uri="{FF2B5EF4-FFF2-40B4-BE49-F238E27FC236}">
                    <a16:creationId xmlns:a16="http://schemas.microsoft.com/office/drawing/2014/main" id="{2641292A-F520-1DD0-08F0-07ACEAE43F47}"/>
                  </a:ext>
                </a:extLst>
              </p:cNvPr>
              <p:cNvSpPr>
                <a:spLocks noChangeArrowheads="1"/>
              </p:cNvSpPr>
              <p:nvPr/>
            </p:nvSpPr>
            <p:spPr bwMode="auto">
              <a:xfrm>
                <a:off x="1480" y="1181"/>
                <a:ext cx="476" cy="464"/>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15548" tIns="207775" rIns="415548" bIns="207775">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sz="2700">
                    <a:solidFill>
                      <a:srgbClr val="FC030C"/>
                    </a:solidFill>
                  </a:rPr>
                  <a:t>J</a:t>
                </a:r>
                <a:endParaRPr lang="en-US" altLang="en-US" sz="4000">
                  <a:solidFill>
                    <a:srgbClr val="FC030C"/>
                  </a:solidFill>
                </a:endParaRPr>
              </a:p>
            </p:txBody>
          </p:sp>
          <p:sp>
            <p:nvSpPr>
              <p:cNvPr id="161859" name="Rectangle 131">
                <a:extLst>
                  <a:ext uri="{FF2B5EF4-FFF2-40B4-BE49-F238E27FC236}">
                    <a16:creationId xmlns:a16="http://schemas.microsoft.com/office/drawing/2014/main" id="{2D423021-767D-D031-AAB1-0BFA21646E3B}"/>
                  </a:ext>
                </a:extLst>
              </p:cNvPr>
              <p:cNvSpPr>
                <a:spLocks noChangeArrowheads="1"/>
              </p:cNvSpPr>
              <p:nvPr/>
            </p:nvSpPr>
            <p:spPr bwMode="auto">
              <a:xfrm>
                <a:off x="1707" y="1179"/>
                <a:ext cx="480" cy="464"/>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15548" tIns="207775" rIns="415548" bIns="207775">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sz="2700">
                    <a:solidFill>
                      <a:srgbClr val="FC030C"/>
                    </a:solidFill>
                  </a:rPr>
                  <a:t>M</a:t>
                </a:r>
                <a:endParaRPr lang="en-US" altLang="en-US" sz="4000">
                  <a:solidFill>
                    <a:srgbClr val="FC030C"/>
                  </a:solidFill>
                </a:endParaRPr>
              </a:p>
            </p:txBody>
          </p:sp>
          <p:sp>
            <p:nvSpPr>
              <p:cNvPr id="161860" name="Rectangle 132">
                <a:extLst>
                  <a:ext uri="{FF2B5EF4-FFF2-40B4-BE49-F238E27FC236}">
                    <a16:creationId xmlns:a16="http://schemas.microsoft.com/office/drawing/2014/main" id="{40D3CB29-954B-E700-3FA1-39B3A5FA5434}"/>
                  </a:ext>
                </a:extLst>
              </p:cNvPr>
              <p:cNvSpPr>
                <a:spLocks noChangeArrowheads="1"/>
              </p:cNvSpPr>
              <p:nvPr/>
            </p:nvSpPr>
            <p:spPr bwMode="auto">
              <a:xfrm>
                <a:off x="1928" y="1175"/>
                <a:ext cx="476" cy="464"/>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15548" tIns="207775" rIns="415548" bIns="207775">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sz="2700">
                    <a:solidFill>
                      <a:srgbClr val="FC030C"/>
                    </a:solidFill>
                  </a:rPr>
                  <a:t>J</a:t>
                </a:r>
                <a:endParaRPr lang="en-US" altLang="en-US" sz="4000">
                  <a:solidFill>
                    <a:srgbClr val="FC030C"/>
                  </a:solidFill>
                </a:endParaRPr>
              </a:p>
            </p:txBody>
          </p:sp>
          <p:sp>
            <p:nvSpPr>
              <p:cNvPr id="161861" name="Rectangle 133">
                <a:extLst>
                  <a:ext uri="{FF2B5EF4-FFF2-40B4-BE49-F238E27FC236}">
                    <a16:creationId xmlns:a16="http://schemas.microsoft.com/office/drawing/2014/main" id="{A389EA3E-47E7-AF54-079F-9EF3621CA330}"/>
                  </a:ext>
                </a:extLst>
              </p:cNvPr>
              <p:cNvSpPr>
                <a:spLocks noChangeArrowheads="1"/>
              </p:cNvSpPr>
              <p:nvPr/>
            </p:nvSpPr>
            <p:spPr bwMode="auto">
              <a:xfrm>
                <a:off x="2166" y="1183"/>
                <a:ext cx="477" cy="404"/>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15548" tIns="207775" rIns="415548" bIns="207775">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sz="2000" dirty="0">
                    <a:solidFill>
                      <a:srgbClr val="08F220"/>
                    </a:solidFill>
                    <a:latin typeface="Pyidaungsu" panose="020B0502040204020203" pitchFamily="34" charset="0"/>
                    <a:cs typeface="Pyidaungsu" panose="020B0502040204020203" pitchFamily="34" charset="0"/>
                  </a:rPr>
                  <a:t>A</a:t>
                </a:r>
                <a:endParaRPr lang="en-US" altLang="en-US" dirty="0">
                  <a:solidFill>
                    <a:srgbClr val="08F220"/>
                  </a:solidFill>
                  <a:latin typeface="Pyidaungsu" panose="020B0502040204020203" pitchFamily="34" charset="0"/>
                  <a:cs typeface="Pyidaungsu" panose="020B0502040204020203" pitchFamily="34" charset="0"/>
                </a:endParaRPr>
              </a:p>
            </p:txBody>
          </p:sp>
          <p:sp>
            <p:nvSpPr>
              <p:cNvPr id="161862" name="Rectangle 134">
                <a:extLst>
                  <a:ext uri="{FF2B5EF4-FFF2-40B4-BE49-F238E27FC236}">
                    <a16:creationId xmlns:a16="http://schemas.microsoft.com/office/drawing/2014/main" id="{237FFFC0-C4A9-D494-8CE4-FFA39426F5F2}"/>
                  </a:ext>
                </a:extLst>
              </p:cNvPr>
              <p:cNvSpPr>
                <a:spLocks noChangeArrowheads="1"/>
              </p:cNvSpPr>
              <p:nvPr/>
            </p:nvSpPr>
            <p:spPr bwMode="auto">
              <a:xfrm>
                <a:off x="2383" y="1183"/>
                <a:ext cx="475" cy="464"/>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15548" tIns="207775" rIns="415548" bIns="207775">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sz="2700">
                    <a:solidFill>
                      <a:srgbClr val="08F220"/>
                    </a:solidFill>
                  </a:rPr>
                  <a:t>R</a:t>
                </a:r>
                <a:endParaRPr lang="en-US" altLang="en-US" sz="4000">
                  <a:solidFill>
                    <a:srgbClr val="08F220"/>
                  </a:solidFill>
                </a:endParaRPr>
              </a:p>
            </p:txBody>
          </p:sp>
          <p:sp>
            <p:nvSpPr>
              <p:cNvPr id="161863" name="Rectangle 135">
                <a:extLst>
                  <a:ext uri="{FF2B5EF4-FFF2-40B4-BE49-F238E27FC236}">
                    <a16:creationId xmlns:a16="http://schemas.microsoft.com/office/drawing/2014/main" id="{1A391CB7-F42F-385D-5E4B-060E62C3352F}"/>
                  </a:ext>
                </a:extLst>
              </p:cNvPr>
              <p:cNvSpPr>
                <a:spLocks noChangeArrowheads="1"/>
              </p:cNvSpPr>
              <p:nvPr/>
            </p:nvSpPr>
            <p:spPr bwMode="auto">
              <a:xfrm>
                <a:off x="2612" y="1191"/>
                <a:ext cx="476" cy="404"/>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15548" tIns="207775" rIns="415548" bIns="207775">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sz="2000" dirty="0">
                    <a:solidFill>
                      <a:srgbClr val="08F220"/>
                    </a:solidFill>
                    <a:latin typeface="Pyidaungsu" panose="020B0502040204020203" pitchFamily="34" charset="0"/>
                    <a:cs typeface="Pyidaungsu" panose="020B0502040204020203" pitchFamily="34" charset="0"/>
                  </a:rPr>
                  <a:t>C</a:t>
                </a:r>
                <a:endParaRPr lang="en-US" altLang="en-US" dirty="0">
                  <a:solidFill>
                    <a:srgbClr val="08F220"/>
                  </a:solidFill>
                  <a:latin typeface="Pyidaungsu" panose="020B0502040204020203" pitchFamily="34" charset="0"/>
                  <a:cs typeface="Pyidaungsu" panose="020B0502040204020203" pitchFamily="34" charset="0"/>
                </a:endParaRPr>
              </a:p>
            </p:txBody>
          </p:sp>
        </p:grpSp>
        <p:sp>
          <p:nvSpPr>
            <p:cNvPr id="161855" name="Rectangle 136">
              <a:extLst>
                <a:ext uri="{FF2B5EF4-FFF2-40B4-BE49-F238E27FC236}">
                  <a16:creationId xmlns:a16="http://schemas.microsoft.com/office/drawing/2014/main" id="{5E930AD9-6E83-CD5B-85BD-85ADF577750E}"/>
                </a:ext>
              </a:extLst>
            </p:cNvPr>
            <p:cNvSpPr>
              <a:spLocks noChangeArrowheads="1"/>
            </p:cNvSpPr>
            <p:nvPr/>
          </p:nvSpPr>
          <p:spPr bwMode="auto">
            <a:xfrm>
              <a:off x="2849" y="1184"/>
              <a:ext cx="476" cy="464"/>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15548" tIns="207775" rIns="415548" bIns="207775">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sz="2700">
                  <a:solidFill>
                    <a:srgbClr val="11B0C5"/>
                  </a:solidFill>
                </a:rPr>
                <a:t>S</a:t>
              </a:r>
              <a:endParaRPr lang="en-US" altLang="en-US" sz="4000">
                <a:solidFill>
                  <a:srgbClr val="11B0C5"/>
                </a:solidFill>
              </a:endParaRPr>
            </a:p>
          </p:txBody>
        </p:sp>
      </p:grpSp>
      <p:grpSp>
        <p:nvGrpSpPr>
          <p:cNvPr id="161838" name="Group 145">
            <a:extLst>
              <a:ext uri="{FF2B5EF4-FFF2-40B4-BE49-F238E27FC236}">
                <a16:creationId xmlns:a16="http://schemas.microsoft.com/office/drawing/2014/main" id="{D302CA0A-B7E3-CEC6-87FF-346C15DFD05F}"/>
              </a:ext>
            </a:extLst>
          </p:cNvPr>
          <p:cNvGrpSpPr>
            <a:grpSpLocks/>
          </p:cNvGrpSpPr>
          <p:nvPr/>
        </p:nvGrpSpPr>
        <p:grpSpPr bwMode="auto">
          <a:xfrm>
            <a:off x="3432175" y="717550"/>
            <a:ext cx="952500" cy="1558925"/>
            <a:chOff x="2066" y="284"/>
            <a:chExt cx="600" cy="982"/>
          </a:xfrm>
        </p:grpSpPr>
        <p:grpSp>
          <p:nvGrpSpPr>
            <p:cNvPr id="161850" name="Group 138">
              <a:extLst>
                <a:ext uri="{FF2B5EF4-FFF2-40B4-BE49-F238E27FC236}">
                  <a16:creationId xmlns:a16="http://schemas.microsoft.com/office/drawing/2014/main" id="{B4FA6229-D180-307C-4F96-413063EA2C2D}"/>
                </a:ext>
              </a:extLst>
            </p:cNvPr>
            <p:cNvGrpSpPr>
              <a:grpSpLocks/>
            </p:cNvGrpSpPr>
            <p:nvPr/>
          </p:nvGrpSpPr>
          <p:grpSpPr bwMode="auto">
            <a:xfrm>
              <a:off x="2066" y="284"/>
              <a:ext cx="551" cy="982"/>
              <a:chOff x="1803" y="109"/>
              <a:chExt cx="477" cy="866"/>
            </a:xfrm>
          </p:grpSpPr>
          <p:sp>
            <p:nvSpPr>
              <p:cNvPr id="161852" name="Text Box 139">
                <a:extLst>
                  <a:ext uri="{FF2B5EF4-FFF2-40B4-BE49-F238E27FC236}">
                    <a16:creationId xmlns:a16="http://schemas.microsoft.com/office/drawing/2014/main" id="{B7972ECB-46EB-E881-B909-E6C2A986CD9C}"/>
                  </a:ext>
                </a:extLst>
              </p:cNvPr>
              <p:cNvSpPr txBox="1">
                <a:spLocks noChangeArrowheads="1"/>
              </p:cNvSpPr>
              <p:nvPr/>
            </p:nvSpPr>
            <p:spPr bwMode="auto">
              <a:xfrm>
                <a:off x="1803" y="109"/>
                <a:ext cx="477" cy="866"/>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415548" tIns="207775" rIns="415548" bIns="207775">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7400" i="1" dirty="0">
                    <a:solidFill>
                      <a:srgbClr val="FF262D"/>
                    </a:solidFill>
                  </a:rPr>
                  <a:t>7</a:t>
                </a:r>
              </a:p>
            </p:txBody>
          </p:sp>
          <p:sp>
            <p:nvSpPr>
              <p:cNvPr id="1449100" name="Line 140">
                <a:extLst>
                  <a:ext uri="{FF2B5EF4-FFF2-40B4-BE49-F238E27FC236}">
                    <a16:creationId xmlns:a16="http://schemas.microsoft.com/office/drawing/2014/main" id="{28D17FA5-28B3-8C87-E5EC-DA396868014C}"/>
                  </a:ext>
                </a:extLst>
              </p:cNvPr>
              <p:cNvSpPr>
                <a:spLocks noChangeShapeType="1"/>
              </p:cNvSpPr>
              <p:nvPr/>
            </p:nvSpPr>
            <p:spPr bwMode="auto">
              <a:xfrm>
                <a:off x="1915" y="345"/>
                <a:ext cx="129" cy="0"/>
              </a:xfrm>
              <a:prstGeom prst="line">
                <a:avLst/>
              </a:prstGeom>
              <a:noFill/>
              <a:ln>
                <a:noFill/>
              </a:ln>
              <a:effectLst>
                <a:outerShdw dist="53882" dir="2700000" algn="ctr" rotWithShape="0">
                  <a:schemeClr val="tx1"/>
                </a:outerShdw>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000000"/>
                    </a:solidFill>
                    <a:round/>
                    <a:headEnd/>
                    <a:tailEnd/>
                  </a14:hiddenLine>
                </a:ext>
              </a:extLst>
            </p:spPr>
            <p:txBody>
              <a:bodyPr lIns="415548" tIns="207775" rIns="415548" bIns="207775">
                <a:spAutoFit/>
              </a:bodyPr>
              <a:lstStyle/>
              <a:p>
                <a:endParaRPr lang="en-US"/>
              </a:p>
            </p:txBody>
          </p:sp>
        </p:grpSp>
        <p:sp>
          <p:nvSpPr>
            <p:cNvPr id="1449101" name="Line 141">
              <a:extLst>
                <a:ext uri="{FF2B5EF4-FFF2-40B4-BE49-F238E27FC236}">
                  <a16:creationId xmlns:a16="http://schemas.microsoft.com/office/drawing/2014/main" id="{049B158B-DEDE-F441-AAE4-881EE4A76554}"/>
                </a:ext>
              </a:extLst>
            </p:cNvPr>
            <p:cNvSpPr>
              <a:spLocks noChangeShapeType="1"/>
            </p:cNvSpPr>
            <p:nvPr/>
          </p:nvSpPr>
          <p:spPr bwMode="auto">
            <a:xfrm>
              <a:off x="2458" y="804"/>
              <a:ext cx="208" cy="0"/>
            </a:xfrm>
            <a:prstGeom prst="line">
              <a:avLst/>
            </a:prstGeom>
            <a:noFill/>
            <a:ln w="76200">
              <a:solidFill>
                <a:srgbClr val="FF262D"/>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lIns="415548" tIns="207775" rIns="415548" bIns="207775">
              <a:spAutoFit/>
            </a:bodyPr>
            <a:lstStyle/>
            <a:p>
              <a:endParaRPr lang="en-US"/>
            </a:p>
          </p:txBody>
        </p:sp>
      </p:grpSp>
      <p:sp>
        <p:nvSpPr>
          <p:cNvPr id="161839" name="Rectangle 143">
            <a:extLst>
              <a:ext uri="{FF2B5EF4-FFF2-40B4-BE49-F238E27FC236}">
                <a16:creationId xmlns:a16="http://schemas.microsoft.com/office/drawing/2014/main" id="{5C3ACBF7-3A13-E12A-73CD-3E2FA3246AE4}"/>
              </a:ext>
            </a:extLst>
          </p:cNvPr>
          <p:cNvSpPr>
            <a:spLocks noChangeArrowheads="1"/>
          </p:cNvSpPr>
          <p:nvPr/>
        </p:nvSpPr>
        <p:spPr bwMode="auto">
          <a:xfrm>
            <a:off x="4043363" y="2311400"/>
            <a:ext cx="1211262" cy="931863"/>
          </a:xfrm>
          <a:prstGeom prst="rect">
            <a:avLst/>
          </a:prstGeom>
          <a:noFill/>
          <a:ln w="57150">
            <a:solidFill>
              <a:srgbClr val="FDDC07"/>
            </a:solidFill>
            <a:miter lim="800000"/>
            <a:headEnd/>
            <a:tailEnd/>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lIns="415356" tIns="207677" rIns="415356" bIns="207677">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61840" name="Rectangle 144">
            <a:extLst>
              <a:ext uri="{FF2B5EF4-FFF2-40B4-BE49-F238E27FC236}">
                <a16:creationId xmlns:a16="http://schemas.microsoft.com/office/drawing/2014/main" id="{57D68496-403F-A271-1101-F50C10F8DA66}"/>
              </a:ext>
            </a:extLst>
          </p:cNvPr>
          <p:cNvSpPr>
            <a:spLocks noChangeArrowheads="1"/>
          </p:cNvSpPr>
          <p:nvPr/>
        </p:nvSpPr>
        <p:spPr bwMode="auto">
          <a:xfrm>
            <a:off x="2006600" y="2312988"/>
            <a:ext cx="1566863" cy="931862"/>
          </a:xfrm>
          <a:prstGeom prst="rect">
            <a:avLst/>
          </a:prstGeom>
          <a:noFill/>
          <a:ln w="57150">
            <a:solidFill>
              <a:srgbClr val="FDDC07"/>
            </a:solidFill>
            <a:miter lim="800000"/>
            <a:headEnd/>
            <a:tailEnd/>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lIns="415356" tIns="207677" rIns="415356" bIns="207677">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61846" name="Text Box 153">
            <a:extLst>
              <a:ext uri="{FF2B5EF4-FFF2-40B4-BE49-F238E27FC236}">
                <a16:creationId xmlns:a16="http://schemas.microsoft.com/office/drawing/2014/main" id="{63881F48-1086-C9C7-5D32-6693E24060E0}"/>
              </a:ext>
            </a:extLst>
          </p:cNvPr>
          <p:cNvSpPr txBox="1">
            <a:spLocks noChangeArrowheads="1"/>
          </p:cNvSpPr>
          <p:nvPr/>
        </p:nvSpPr>
        <p:spPr bwMode="auto">
          <a:xfrm>
            <a:off x="793750" y="7434263"/>
            <a:ext cx="59531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900">
                <a:solidFill>
                  <a:srgbClr val="FFFFFF"/>
                </a:solidFill>
              </a:rPr>
              <a:t>©2004 TBBMI</a:t>
            </a:r>
          </a:p>
        </p:txBody>
      </p:sp>
      <p:sp>
        <p:nvSpPr>
          <p:cNvPr id="161847" name="Rectangle 154">
            <a:extLst>
              <a:ext uri="{FF2B5EF4-FFF2-40B4-BE49-F238E27FC236}">
                <a16:creationId xmlns:a16="http://schemas.microsoft.com/office/drawing/2014/main" id="{0AC3ED5D-8A25-7556-07E2-BFEF304699D5}"/>
              </a:ext>
            </a:extLst>
          </p:cNvPr>
          <p:cNvSpPr>
            <a:spLocks noChangeArrowheads="1"/>
          </p:cNvSpPr>
          <p:nvPr/>
        </p:nvSpPr>
        <p:spPr bwMode="auto">
          <a:xfrm>
            <a:off x="8726488" y="7397750"/>
            <a:ext cx="492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000">
                <a:solidFill>
                  <a:schemeClr val="bg1"/>
                </a:solidFill>
              </a:rPr>
              <a:t>8.0.08.</a:t>
            </a:r>
          </a:p>
        </p:txBody>
      </p:sp>
      <p:sp>
        <p:nvSpPr>
          <p:cNvPr id="161848" name="Text Box 155">
            <a:extLst>
              <a:ext uri="{FF2B5EF4-FFF2-40B4-BE49-F238E27FC236}">
                <a16:creationId xmlns:a16="http://schemas.microsoft.com/office/drawing/2014/main" id="{4E59791D-B7E2-3214-9C18-82AB434AB6E0}"/>
              </a:ext>
            </a:extLst>
          </p:cNvPr>
          <p:cNvSpPr txBox="1">
            <a:spLocks noChangeArrowheads="1"/>
          </p:cNvSpPr>
          <p:nvPr/>
        </p:nvSpPr>
        <p:spPr bwMode="auto">
          <a:xfrm>
            <a:off x="9632950" y="7345363"/>
            <a:ext cx="265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rPr>
              <a:t>5</a:t>
            </a:r>
          </a:p>
        </p:txBody>
      </p:sp>
      <p:sp>
        <p:nvSpPr>
          <p:cNvPr id="161849" name="Text Box 156">
            <a:extLst>
              <a:ext uri="{FF2B5EF4-FFF2-40B4-BE49-F238E27FC236}">
                <a16:creationId xmlns:a16="http://schemas.microsoft.com/office/drawing/2014/main" id="{F6CEEA9B-51CD-713D-839B-FF0BD1CC1583}"/>
              </a:ext>
            </a:extLst>
          </p:cNvPr>
          <p:cNvSpPr txBox="1">
            <a:spLocks noChangeArrowheads="1"/>
          </p:cNvSpPr>
          <p:nvPr/>
        </p:nvSpPr>
        <p:spPr bwMode="auto">
          <a:xfrm>
            <a:off x="9190038" y="7399338"/>
            <a:ext cx="293687"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71</a:t>
            </a:r>
          </a:p>
        </p:txBody>
      </p:sp>
      <p:sp>
        <p:nvSpPr>
          <p:cNvPr id="2" name="Rectangle 113">
            <a:extLst>
              <a:ext uri="{FF2B5EF4-FFF2-40B4-BE49-F238E27FC236}">
                <a16:creationId xmlns:a16="http://schemas.microsoft.com/office/drawing/2014/main" id="{8B5D38D8-1B23-EAAD-C0A4-8366CD90E38E}"/>
              </a:ext>
            </a:extLst>
          </p:cNvPr>
          <p:cNvSpPr>
            <a:spLocks noChangeArrowheads="1"/>
          </p:cNvSpPr>
          <p:nvPr/>
        </p:nvSpPr>
        <p:spPr bwMode="auto">
          <a:xfrm>
            <a:off x="0" y="0"/>
            <a:ext cx="10058400" cy="7772400"/>
          </a:xfrm>
          <a:prstGeom prst="rect">
            <a:avLst/>
          </a:prstGeom>
          <a:solidFill>
            <a:srgbClr val="000000">
              <a:alpha val="72156"/>
            </a:srgbClr>
          </a:solidFill>
          <a:ln w="12600">
            <a:solidFill>
              <a:srgbClr val="000000"/>
            </a:solidFill>
            <a:miter lim="800000"/>
            <a:headEnd/>
            <a:tailEnd/>
          </a:ln>
        </p:spPr>
        <p:txBody>
          <a:bodyPr wrap="none" lIns="91255" tIns="45626" rIns="91255" bIns="45626" anchor="ctr"/>
          <a:lstStyle/>
          <a:p>
            <a:endParaRPr lang="en-US"/>
          </a:p>
        </p:txBody>
      </p:sp>
      <p:sp>
        <p:nvSpPr>
          <p:cNvPr id="1449106" name="Rectangle 146">
            <a:extLst>
              <a:ext uri="{FF2B5EF4-FFF2-40B4-BE49-F238E27FC236}">
                <a16:creationId xmlns:a16="http://schemas.microsoft.com/office/drawing/2014/main" id="{DC4E13F7-D7E6-820B-5F1E-689146BAC6A7}"/>
              </a:ext>
            </a:extLst>
          </p:cNvPr>
          <p:cNvSpPr>
            <a:spLocks noChangeArrowheads="1"/>
          </p:cNvSpPr>
          <p:nvPr/>
        </p:nvSpPr>
        <p:spPr bwMode="auto">
          <a:xfrm rot="-3644663">
            <a:off x="-171449" y="4095750"/>
            <a:ext cx="3986212" cy="414337"/>
          </a:xfrm>
          <a:prstGeom prst="rect">
            <a:avLst/>
          </a:prstGeom>
          <a:gradFill rotWithShape="0">
            <a:gsLst>
              <a:gs pos="0">
                <a:srgbClr val="001400"/>
              </a:gs>
              <a:gs pos="50000">
                <a:schemeClr val="accent2"/>
              </a:gs>
              <a:gs pos="100000">
                <a:srgbClr val="001400"/>
              </a:gs>
            </a:gsLst>
            <a:lin ang="5400000" scaled="1"/>
          </a:gradFill>
          <a:ln>
            <a:noFill/>
          </a:ln>
          <a:effectLst>
            <a:outerShdw dist="144802" dir="20684693"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1018699">
              <a:defRPr/>
            </a:pPr>
            <a:r>
              <a:rPr lang="en-US" sz="2700" dirty="0">
                <a:solidFill>
                  <a:schemeClr val="bg1"/>
                </a:solidFill>
                <a:latin typeface="WinInnwa" charset="0"/>
                <a:ea typeface="ＭＳ Ｐゴシック" charset="0"/>
              </a:rPr>
              <a:t> </a:t>
            </a:r>
            <a:r>
              <a:rPr lang="en-US" sz="2000" dirty="0" err="1">
                <a:solidFill>
                  <a:schemeClr val="bg1"/>
                </a:solidFill>
                <a:latin typeface="Pyidaungsu" panose="020B0502040204020203" pitchFamily="34" charset="0"/>
                <a:ea typeface="ＭＳ Ｐゴシック" charset="0"/>
                <a:cs typeface="Pyidaungsu" panose="020B0502040204020203" pitchFamily="34" charset="0"/>
              </a:rPr>
              <a:t>သိုးသငယ်တော</a:t>
            </a:r>
            <a:r>
              <a:rPr lang="en-US" sz="2000" dirty="0">
                <a:solidFill>
                  <a:schemeClr val="bg1"/>
                </a:solidFill>
                <a:latin typeface="Pyidaungsu" panose="020B0502040204020203" pitchFamily="34" charset="0"/>
                <a:ea typeface="ＭＳ Ｐゴシック" charset="0"/>
                <a:cs typeface="Pyidaungsu" panose="020B0502040204020203" pitchFamily="34" charset="0"/>
              </a:rPr>
              <a:t>် </a:t>
            </a:r>
            <a:r>
              <a:rPr lang="en-US" sz="2000" dirty="0" err="1">
                <a:solidFill>
                  <a:schemeClr val="bg1"/>
                </a:solidFill>
                <a:latin typeface="Pyidaungsu" panose="020B0502040204020203" pitchFamily="34" charset="0"/>
                <a:ea typeface="ＭＳ Ｐゴシック" charset="0"/>
                <a:cs typeface="Pyidaungsu" panose="020B0502040204020203" pitchFamily="34" charset="0"/>
              </a:rPr>
              <a:t>လက်ထပ်ပွဲ</a:t>
            </a:r>
            <a:endParaRPr lang="en-US" sz="2000" dirty="0">
              <a:solidFill>
                <a:schemeClr val="bg1"/>
              </a:solidFill>
              <a:latin typeface="Pyidaungsu" panose="020B0502040204020203" pitchFamily="34" charset="0"/>
              <a:ea typeface="ＭＳ Ｐゴシック" charset="0"/>
              <a:cs typeface="Pyidaungsu" panose="020B0502040204020203" pitchFamily="34" charset="0"/>
            </a:endParaRPr>
          </a:p>
        </p:txBody>
      </p:sp>
      <p:sp>
        <p:nvSpPr>
          <p:cNvPr id="1449107" name="Rectangle 147">
            <a:extLst>
              <a:ext uri="{FF2B5EF4-FFF2-40B4-BE49-F238E27FC236}">
                <a16:creationId xmlns:a16="http://schemas.microsoft.com/office/drawing/2014/main" id="{7D929050-EF19-DE3C-CA36-78C1DFDD78DC}"/>
              </a:ext>
            </a:extLst>
          </p:cNvPr>
          <p:cNvSpPr>
            <a:spLocks noChangeArrowheads="1"/>
          </p:cNvSpPr>
          <p:nvPr/>
        </p:nvSpPr>
        <p:spPr bwMode="auto">
          <a:xfrm rot="-3644663">
            <a:off x="1513681" y="4104482"/>
            <a:ext cx="3914775" cy="414338"/>
          </a:xfrm>
          <a:prstGeom prst="rect">
            <a:avLst/>
          </a:prstGeom>
          <a:gradFill rotWithShape="0">
            <a:gsLst>
              <a:gs pos="0">
                <a:srgbClr val="001400"/>
              </a:gs>
              <a:gs pos="50000">
                <a:schemeClr val="accent2"/>
              </a:gs>
              <a:gs pos="100000">
                <a:srgbClr val="001400"/>
              </a:gs>
            </a:gsLst>
            <a:lin ang="5400000" scaled="1"/>
          </a:gradFill>
          <a:ln>
            <a:noFill/>
          </a:ln>
          <a:effectLst>
            <a:outerShdw dist="144802" dir="20684693"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700" dirty="0">
                <a:solidFill>
                  <a:schemeClr val="bg1"/>
                </a:solidFill>
              </a:rPr>
              <a:t> </a:t>
            </a:r>
            <a:r>
              <a:rPr lang="en-US" altLang="ja-JP" sz="2000" dirty="0" err="1">
                <a:solidFill>
                  <a:schemeClr val="bg1"/>
                </a:solidFill>
                <a:latin typeface="Pyidaungsu" panose="020B0502040204020203" pitchFamily="34" charset="0"/>
                <a:cs typeface="Pyidaungsu" panose="020B0502040204020203" pitchFamily="34" charset="0"/>
              </a:rPr>
              <a:t>ဒုတိယအကြိမ</a:t>
            </a:r>
            <a:r>
              <a:rPr lang="en-US" altLang="ja-JP" sz="2000" dirty="0">
                <a:solidFill>
                  <a:schemeClr val="bg1"/>
                </a:solidFill>
                <a:latin typeface="Pyidaungsu" panose="020B0502040204020203" pitchFamily="34" charset="0"/>
                <a:cs typeface="Pyidaungsu" panose="020B0502040204020203" pitchFamily="34" charset="0"/>
              </a:rPr>
              <a:t>် ကြွ</a:t>
            </a:r>
            <a:r>
              <a:rPr lang="en-US" altLang="ja-JP" sz="2000" dirty="0" err="1">
                <a:solidFill>
                  <a:schemeClr val="bg1"/>
                </a:solidFill>
                <a:latin typeface="Pyidaungsu" panose="020B0502040204020203" pitchFamily="34" charset="0"/>
                <a:cs typeface="Pyidaungsu" panose="020B0502040204020203" pitchFamily="34" charset="0"/>
              </a:rPr>
              <a:t>လာခြင်း</a:t>
            </a:r>
            <a:endParaRPr lang="en-US" altLang="en-US" sz="2000" dirty="0">
              <a:solidFill>
                <a:schemeClr val="bg1"/>
              </a:solidFill>
              <a:latin typeface="Pyidaungsu" panose="020B0502040204020203" pitchFamily="34" charset="0"/>
              <a:cs typeface="Pyidaungsu" panose="020B0502040204020203" pitchFamily="34" charset="0"/>
            </a:endParaRPr>
          </a:p>
        </p:txBody>
      </p:sp>
      <p:sp>
        <p:nvSpPr>
          <p:cNvPr id="1449108" name="Rectangle 148">
            <a:extLst>
              <a:ext uri="{FF2B5EF4-FFF2-40B4-BE49-F238E27FC236}">
                <a16:creationId xmlns:a16="http://schemas.microsoft.com/office/drawing/2014/main" id="{691BF082-508F-1636-D31E-38F8FB62A46F}"/>
              </a:ext>
            </a:extLst>
          </p:cNvPr>
          <p:cNvSpPr>
            <a:spLocks noChangeArrowheads="1"/>
          </p:cNvSpPr>
          <p:nvPr/>
        </p:nvSpPr>
        <p:spPr bwMode="auto">
          <a:xfrm rot="-3644663">
            <a:off x="3352006" y="4056276"/>
            <a:ext cx="3311525" cy="415498"/>
          </a:xfrm>
          <a:prstGeom prst="rect">
            <a:avLst/>
          </a:prstGeom>
          <a:gradFill rotWithShape="0">
            <a:gsLst>
              <a:gs pos="0">
                <a:srgbClr val="001400"/>
              </a:gs>
              <a:gs pos="50000">
                <a:schemeClr val="accent2"/>
              </a:gs>
              <a:gs pos="100000">
                <a:srgbClr val="001400"/>
              </a:gs>
            </a:gsLst>
            <a:lin ang="5400000" scaled="1"/>
          </a:gradFill>
          <a:ln>
            <a:noFill/>
          </a:ln>
          <a:effectLst>
            <a:outerShdw dist="144802" dir="20684693"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1018699">
              <a:defRPr/>
            </a:pPr>
            <a:r>
              <a:rPr lang="en-US" sz="2700" dirty="0">
                <a:solidFill>
                  <a:schemeClr val="bg1"/>
                </a:solidFill>
                <a:latin typeface="WinInnwa" charset="0"/>
                <a:ea typeface="ＭＳ Ｐゴシック" charset="0"/>
              </a:rPr>
              <a:t> </a:t>
            </a:r>
            <a:r>
              <a:rPr lang="en-US" sz="1800" dirty="0" err="1">
                <a:solidFill>
                  <a:schemeClr val="bg1"/>
                </a:solidFill>
                <a:latin typeface="Pyidaungsu" panose="020B0502040204020203" pitchFamily="34" charset="0"/>
                <a:ea typeface="ＭＳ Ｐゴシック" charset="0"/>
                <a:cs typeface="Pyidaungsu" panose="020B0502040204020203" pitchFamily="34" charset="0"/>
              </a:rPr>
              <a:t>ခရစ်တော</a:t>
            </a:r>
            <a:r>
              <a:rPr lang="en-US" sz="1800" dirty="0">
                <a:solidFill>
                  <a:schemeClr val="bg1"/>
                </a:solidFill>
                <a:latin typeface="Pyidaungsu" panose="020B0502040204020203" pitchFamily="34" charset="0"/>
                <a:ea typeface="ＭＳ Ｐゴシック" charset="0"/>
                <a:cs typeface="Pyidaungsu" panose="020B0502040204020203" pitchFamily="34" charset="0"/>
              </a:rPr>
              <a:t>် </a:t>
            </a:r>
            <a:r>
              <a:rPr lang="en-US" sz="1800" dirty="0" err="1">
                <a:solidFill>
                  <a:schemeClr val="bg1"/>
                </a:solidFill>
                <a:latin typeface="Pyidaungsu" panose="020B0502040204020203" pitchFamily="34" charset="0"/>
                <a:ea typeface="ＭＳ Ｐゴシック" charset="0"/>
                <a:cs typeface="Pyidaungsu" panose="020B0502040204020203" pitchFamily="34" charset="0"/>
              </a:rPr>
              <a:t>မြေကြီးပေ</a:t>
            </a:r>
            <a:r>
              <a:rPr lang="en-US" sz="1800" dirty="0">
                <a:solidFill>
                  <a:schemeClr val="bg1"/>
                </a:solidFill>
                <a:latin typeface="Pyidaungsu" panose="020B0502040204020203" pitchFamily="34" charset="0"/>
                <a:ea typeface="ＭＳ Ｐゴシック" charset="0"/>
                <a:cs typeface="Pyidaungsu" panose="020B0502040204020203" pitchFamily="34" charset="0"/>
              </a:rPr>
              <a:t>ါ် </a:t>
            </a:r>
            <a:r>
              <a:rPr lang="en-US" sz="1800" dirty="0" err="1">
                <a:solidFill>
                  <a:schemeClr val="bg1"/>
                </a:solidFill>
                <a:latin typeface="Pyidaungsu" panose="020B0502040204020203" pitchFamily="34" charset="0"/>
                <a:ea typeface="ＭＳ Ｐゴシック" charset="0"/>
                <a:cs typeface="Pyidaungsu" panose="020B0502040204020203" pitchFamily="34" charset="0"/>
              </a:rPr>
              <a:t>စိုးစံခြင်း</a:t>
            </a:r>
            <a:endParaRPr lang="en-US" sz="1800" dirty="0">
              <a:solidFill>
                <a:schemeClr val="bg1"/>
              </a:solidFill>
              <a:latin typeface="Pyidaungsu" panose="020B0502040204020203" pitchFamily="34" charset="0"/>
              <a:ea typeface="ＭＳ Ｐゴシック" charset="0"/>
              <a:cs typeface="Pyidaungsu" panose="020B0502040204020203" pitchFamily="34" charset="0"/>
            </a:endParaRPr>
          </a:p>
        </p:txBody>
      </p:sp>
      <p:sp>
        <p:nvSpPr>
          <p:cNvPr id="1449109" name="Rectangle 149">
            <a:extLst>
              <a:ext uri="{FF2B5EF4-FFF2-40B4-BE49-F238E27FC236}">
                <a16:creationId xmlns:a16="http://schemas.microsoft.com/office/drawing/2014/main" id="{938946E0-04B8-2FBC-6C35-4C25D30CA30D}"/>
              </a:ext>
            </a:extLst>
          </p:cNvPr>
          <p:cNvSpPr>
            <a:spLocks noChangeArrowheads="1"/>
          </p:cNvSpPr>
          <p:nvPr/>
        </p:nvSpPr>
        <p:spPr bwMode="auto">
          <a:xfrm rot="-3644663">
            <a:off x="4416425" y="4137918"/>
            <a:ext cx="4052887" cy="307777"/>
          </a:xfrm>
          <a:prstGeom prst="rect">
            <a:avLst/>
          </a:prstGeom>
          <a:gradFill rotWithShape="0">
            <a:gsLst>
              <a:gs pos="0">
                <a:srgbClr val="001400"/>
              </a:gs>
              <a:gs pos="50000">
                <a:schemeClr val="accent2"/>
              </a:gs>
              <a:gs pos="100000">
                <a:srgbClr val="001400"/>
              </a:gs>
            </a:gsLst>
            <a:lin ang="5400000" scaled="1"/>
          </a:gradFill>
          <a:ln>
            <a:noFill/>
          </a:ln>
          <a:effectLst>
            <a:outerShdw dist="144802" dir="20684693"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000" dirty="0" err="1">
                <a:solidFill>
                  <a:schemeClr val="bg1"/>
                </a:solidFill>
                <a:latin typeface="Pyidaungsu" panose="020B0502040204020203" pitchFamily="34" charset="0"/>
                <a:cs typeface="Pyidaungsu" panose="020B0502040204020203" pitchFamily="34" charset="0"/>
              </a:rPr>
              <a:t>ပလ္လင်ဖြူတရားစီရင်ခြင်း</a:t>
            </a:r>
            <a:endParaRPr lang="en-US" altLang="en-US" sz="2000" dirty="0">
              <a:solidFill>
                <a:schemeClr val="bg1"/>
              </a:solidFill>
              <a:latin typeface="Pyidaungsu" panose="020B0502040204020203" pitchFamily="34" charset="0"/>
              <a:cs typeface="Pyidaungsu" panose="020B0502040204020203" pitchFamily="34" charset="0"/>
            </a:endParaRPr>
          </a:p>
        </p:txBody>
      </p:sp>
      <p:sp>
        <p:nvSpPr>
          <p:cNvPr id="1449110" name="Rectangle 150">
            <a:extLst>
              <a:ext uri="{FF2B5EF4-FFF2-40B4-BE49-F238E27FC236}">
                <a16:creationId xmlns:a16="http://schemas.microsoft.com/office/drawing/2014/main" id="{7ECD989E-080E-2A5A-96F1-0C4DCC63F231}"/>
              </a:ext>
            </a:extLst>
          </p:cNvPr>
          <p:cNvSpPr>
            <a:spLocks noChangeArrowheads="1"/>
          </p:cNvSpPr>
          <p:nvPr/>
        </p:nvSpPr>
        <p:spPr bwMode="auto">
          <a:xfrm rot="-3644663">
            <a:off x="6111876" y="4019550"/>
            <a:ext cx="3713162" cy="414337"/>
          </a:xfrm>
          <a:prstGeom prst="rect">
            <a:avLst/>
          </a:prstGeom>
          <a:gradFill rotWithShape="0">
            <a:gsLst>
              <a:gs pos="0">
                <a:srgbClr val="001400"/>
              </a:gs>
              <a:gs pos="50000">
                <a:schemeClr val="accent2"/>
              </a:gs>
              <a:gs pos="100000">
                <a:srgbClr val="001400"/>
              </a:gs>
            </a:gsLst>
            <a:lin ang="5400000" scaled="1"/>
          </a:gradFill>
          <a:ln>
            <a:noFill/>
          </a:ln>
          <a:effectLst>
            <a:outerShdw dist="144802" dir="20684693"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1018699">
              <a:defRPr/>
            </a:pPr>
            <a:r>
              <a:rPr lang="en-US" sz="2700" dirty="0">
                <a:solidFill>
                  <a:schemeClr val="bg1"/>
                </a:solidFill>
                <a:latin typeface="WinInnwa" charset="0"/>
                <a:ea typeface="ＭＳ Ｐゴシック" charset="0"/>
              </a:rPr>
              <a:t> </a:t>
            </a:r>
            <a:r>
              <a:rPr lang="en-US" sz="2000" dirty="0" err="1">
                <a:solidFill>
                  <a:schemeClr val="bg1"/>
                </a:solidFill>
                <a:latin typeface="Pyidaungsu" panose="020B0502040204020203" pitchFamily="34" charset="0"/>
                <a:ea typeface="ＭＳ Ｐゴシック" charset="0"/>
                <a:cs typeface="Pyidaungsu" panose="020B0502040204020203" pitchFamily="34" charset="0"/>
              </a:rPr>
              <a:t>ကောင်းကင်သစ်နှင</a:t>
            </a:r>
            <a:r>
              <a:rPr lang="en-US" sz="2000" dirty="0">
                <a:solidFill>
                  <a:schemeClr val="bg1"/>
                </a:solidFill>
                <a:latin typeface="Pyidaungsu" panose="020B0502040204020203" pitchFamily="34" charset="0"/>
                <a:ea typeface="ＭＳ Ｐゴシック" charset="0"/>
                <a:cs typeface="Pyidaungsu" panose="020B0502040204020203" pitchFamily="34" charset="0"/>
              </a:rPr>
              <a:t>့် </a:t>
            </a:r>
            <a:r>
              <a:rPr lang="en-US" sz="2000" dirty="0" err="1">
                <a:solidFill>
                  <a:schemeClr val="bg1"/>
                </a:solidFill>
                <a:latin typeface="Pyidaungsu" panose="020B0502040204020203" pitchFamily="34" charset="0"/>
                <a:ea typeface="ＭＳ Ｐゴシック" charset="0"/>
                <a:cs typeface="Pyidaungsu" panose="020B0502040204020203" pitchFamily="34" charset="0"/>
              </a:rPr>
              <a:t>မြေကြီးသစ</a:t>
            </a:r>
            <a:r>
              <a:rPr lang="en-US" sz="2000" dirty="0">
                <a:solidFill>
                  <a:schemeClr val="bg1"/>
                </a:solidFill>
                <a:latin typeface="Pyidaungsu" panose="020B0502040204020203" pitchFamily="34" charset="0"/>
                <a:ea typeface="ＭＳ Ｐゴシック" charset="0"/>
                <a:cs typeface="Pyidaungsu" panose="020B0502040204020203" pitchFamily="34" charset="0"/>
              </a:rPr>
              <a:t>်</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par>
                          <p:cTn id="8" fill="hold">
                            <p:stCondLst>
                              <p:cond delay="2000"/>
                            </p:stCondLst>
                            <p:childTnLst>
                              <p:par>
                                <p:cTn id="9" presetID="23" presetClass="entr" presetSubtype="272" fill="hold" grpId="0" nodeType="afterEffect">
                                  <p:stCondLst>
                                    <p:cond delay="0"/>
                                  </p:stCondLst>
                                  <p:childTnLst>
                                    <p:set>
                                      <p:cBhvr>
                                        <p:cTn id="10" dur="1" fill="hold">
                                          <p:stCondLst>
                                            <p:cond delay="0"/>
                                          </p:stCondLst>
                                        </p:cTn>
                                        <p:tgtEl>
                                          <p:spTgt spid="1449106"/>
                                        </p:tgtEl>
                                        <p:attrNameLst>
                                          <p:attrName>style.visibility</p:attrName>
                                        </p:attrNameLst>
                                      </p:cBhvr>
                                      <p:to>
                                        <p:strVal val="visible"/>
                                      </p:to>
                                    </p:set>
                                    <p:anim calcmode="lin" valueType="num">
                                      <p:cBhvr>
                                        <p:cTn id="11" dur="500" fill="hold"/>
                                        <p:tgtEl>
                                          <p:spTgt spid="1449106"/>
                                        </p:tgtEl>
                                        <p:attrNameLst>
                                          <p:attrName>ppt_w</p:attrName>
                                        </p:attrNameLst>
                                      </p:cBhvr>
                                      <p:tavLst>
                                        <p:tav tm="0">
                                          <p:val>
                                            <p:strVal val="2/3*#ppt_w"/>
                                          </p:val>
                                        </p:tav>
                                        <p:tav tm="100000">
                                          <p:val>
                                            <p:strVal val="#ppt_w"/>
                                          </p:val>
                                        </p:tav>
                                      </p:tavLst>
                                    </p:anim>
                                    <p:anim calcmode="lin" valueType="num">
                                      <p:cBhvr>
                                        <p:cTn id="12" dur="500" fill="hold"/>
                                        <p:tgtEl>
                                          <p:spTgt spid="1449106"/>
                                        </p:tgtEl>
                                        <p:attrNameLst>
                                          <p:attrName>ppt_h</p:attrName>
                                        </p:attrNameLst>
                                      </p:cBhvr>
                                      <p:tavLst>
                                        <p:tav tm="0">
                                          <p:val>
                                            <p:strVal val="2/3*#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272" fill="hold" grpId="0" nodeType="clickEffect">
                                  <p:stCondLst>
                                    <p:cond delay="0"/>
                                  </p:stCondLst>
                                  <p:childTnLst>
                                    <p:set>
                                      <p:cBhvr>
                                        <p:cTn id="16" dur="1" fill="hold">
                                          <p:stCondLst>
                                            <p:cond delay="0"/>
                                          </p:stCondLst>
                                        </p:cTn>
                                        <p:tgtEl>
                                          <p:spTgt spid="1449107"/>
                                        </p:tgtEl>
                                        <p:attrNameLst>
                                          <p:attrName>style.visibility</p:attrName>
                                        </p:attrNameLst>
                                      </p:cBhvr>
                                      <p:to>
                                        <p:strVal val="visible"/>
                                      </p:to>
                                    </p:set>
                                    <p:anim calcmode="lin" valueType="num">
                                      <p:cBhvr>
                                        <p:cTn id="17" dur="500" fill="hold"/>
                                        <p:tgtEl>
                                          <p:spTgt spid="1449107"/>
                                        </p:tgtEl>
                                        <p:attrNameLst>
                                          <p:attrName>ppt_w</p:attrName>
                                        </p:attrNameLst>
                                      </p:cBhvr>
                                      <p:tavLst>
                                        <p:tav tm="0">
                                          <p:val>
                                            <p:strVal val="2/3*#ppt_w"/>
                                          </p:val>
                                        </p:tav>
                                        <p:tav tm="100000">
                                          <p:val>
                                            <p:strVal val="#ppt_w"/>
                                          </p:val>
                                        </p:tav>
                                      </p:tavLst>
                                    </p:anim>
                                    <p:anim calcmode="lin" valueType="num">
                                      <p:cBhvr>
                                        <p:cTn id="18" dur="500" fill="hold"/>
                                        <p:tgtEl>
                                          <p:spTgt spid="1449107"/>
                                        </p:tgtEl>
                                        <p:attrNameLst>
                                          <p:attrName>ppt_h</p:attrName>
                                        </p:attrNameLst>
                                      </p:cBhvr>
                                      <p:tavLst>
                                        <p:tav tm="0">
                                          <p:val>
                                            <p:strVal val="2/3*#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272" fill="hold" grpId="0" nodeType="clickEffect">
                                  <p:stCondLst>
                                    <p:cond delay="0"/>
                                  </p:stCondLst>
                                  <p:childTnLst>
                                    <p:set>
                                      <p:cBhvr>
                                        <p:cTn id="22" dur="1" fill="hold">
                                          <p:stCondLst>
                                            <p:cond delay="0"/>
                                          </p:stCondLst>
                                        </p:cTn>
                                        <p:tgtEl>
                                          <p:spTgt spid="1449108"/>
                                        </p:tgtEl>
                                        <p:attrNameLst>
                                          <p:attrName>style.visibility</p:attrName>
                                        </p:attrNameLst>
                                      </p:cBhvr>
                                      <p:to>
                                        <p:strVal val="visible"/>
                                      </p:to>
                                    </p:set>
                                    <p:anim calcmode="lin" valueType="num">
                                      <p:cBhvr>
                                        <p:cTn id="23" dur="500" fill="hold"/>
                                        <p:tgtEl>
                                          <p:spTgt spid="1449108"/>
                                        </p:tgtEl>
                                        <p:attrNameLst>
                                          <p:attrName>ppt_w</p:attrName>
                                        </p:attrNameLst>
                                      </p:cBhvr>
                                      <p:tavLst>
                                        <p:tav tm="0">
                                          <p:val>
                                            <p:strVal val="2/3*#ppt_w"/>
                                          </p:val>
                                        </p:tav>
                                        <p:tav tm="100000">
                                          <p:val>
                                            <p:strVal val="#ppt_w"/>
                                          </p:val>
                                        </p:tav>
                                      </p:tavLst>
                                    </p:anim>
                                    <p:anim calcmode="lin" valueType="num">
                                      <p:cBhvr>
                                        <p:cTn id="24" dur="500" fill="hold"/>
                                        <p:tgtEl>
                                          <p:spTgt spid="1449108"/>
                                        </p:tgtEl>
                                        <p:attrNameLst>
                                          <p:attrName>ppt_h</p:attrName>
                                        </p:attrNameLst>
                                      </p:cBhvr>
                                      <p:tavLst>
                                        <p:tav tm="0">
                                          <p:val>
                                            <p:strVal val="2/3*#ppt_h"/>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272" fill="hold" grpId="0" nodeType="clickEffect">
                                  <p:stCondLst>
                                    <p:cond delay="0"/>
                                  </p:stCondLst>
                                  <p:childTnLst>
                                    <p:set>
                                      <p:cBhvr>
                                        <p:cTn id="28" dur="1" fill="hold">
                                          <p:stCondLst>
                                            <p:cond delay="0"/>
                                          </p:stCondLst>
                                        </p:cTn>
                                        <p:tgtEl>
                                          <p:spTgt spid="1449109"/>
                                        </p:tgtEl>
                                        <p:attrNameLst>
                                          <p:attrName>style.visibility</p:attrName>
                                        </p:attrNameLst>
                                      </p:cBhvr>
                                      <p:to>
                                        <p:strVal val="visible"/>
                                      </p:to>
                                    </p:set>
                                    <p:anim calcmode="lin" valueType="num">
                                      <p:cBhvr>
                                        <p:cTn id="29" dur="500" fill="hold"/>
                                        <p:tgtEl>
                                          <p:spTgt spid="1449109"/>
                                        </p:tgtEl>
                                        <p:attrNameLst>
                                          <p:attrName>ppt_w</p:attrName>
                                        </p:attrNameLst>
                                      </p:cBhvr>
                                      <p:tavLst>
                                        <p:tav tm="0">
                                          <p:val>
                                            <p:strVal val="2/3*#ppt_w"/>
                                          </p:val>
                                        </p:tav>
                                        <p:tav tm="100000">
                                          <p:val>
                                            <p:strVal val="#ppt_w"/>
                                          </p:val>
                                        </p:tav>
                                      </p:tavLst>
                                    </p:anim>
                                    <p:anim calcmode="lin" valueType="num">
                                      <p:cBhvr>
                                        <p:cTn id="30" dur="500" fill="hold"/>
                                        <p:tgtEl>
                                          <p:spTgt spid="1449109"/>
                                        </p:tgtEl>
                                        <p:attrNameLst>
                                          <p:attrName>ppt_h</p:attrName>
                                        </p:attrNameLst>
                                      </p:cBhvr>
                                      <p:tavLst>
                                        <p:tav tm="0">
                                          <p:val>
                                            <p:strVal val="2/3*#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272" fill="hold" grpId="0" nodeType="clickEffect">
                                  <p:stCondLst>
                                    <p:cond delay="0"/>
                                  </p:stCondLst>
                                  <p:childTnLst>
                                    <p:set>
                                      <p:cBhvr>
                                        <p:cTn id="34" dur="1" fill="hold">
                                          <p:stCondLst>
                                            <p:cond delay="0"/>
                                          </p:stCondLst>
                                        </p:cTn>
                                        <p:tgtEl>
                                          <p:spTgt spid="1449110"/>
                                        </p:tgtEl>
                                        <p:attrNameLst>
                                          <p:attrName>style.visibility</p:attrName>
                                        </p:attrNameLst>
                                      </p:cBhvr>
                                      <p:to>
                                        <p:strVal val="visible"/>
                                      </p:to>
                                    </p:set>
                                    <p:anim calcmode="lin" valueType="num">
                                      <p:cBhvr>
                                        <p:cTn id="35" dur="500" fill="hold"/>
                                        <p:tgtEl>
                                          <p:spTgt spid="1449110"/>
                                        </p:tgtEl>
                                        <p:attrNameLst>
                                          <p:attrName>ppt_w</p:attrName>
                                        </p:attrNameLst>
                                      </p:cBhvr>
                                      <p:tavLst>
                                        <p:tav tm="0">
                                          <p:val>
                                            <p:strVal val="2/3*#ppt_w"/>
                                          </p:val>
                                        </p:tav>
                                        <p:tav tm="100000">
                                          <p:val>
                                            <p:strVal val="#ppt_w"/>
                                          </p:val>
                                        </p:tav>
                                      </p:tavLst>
                                    </p:anim>
                                    <p:anim calcmode="lin" valueType="num">
                                      <p:cBhvr>
                                        <p:cTn id="36" dur="500" fill="hold"/>
                                        <p:tgtEl>
                                          <p:spTgt spid="144911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49106" grpId="0" animBg="1" autoUpdateAnimBg="0"/>
      <p:bldP spid="1449107" grpId="0" animBg="1" autoUpdateAnimBg="0"/>
      <p:bldP spid="1449108" grpId="0" animBg="1" autoUpdateAnimBg="0"/>
      <p:bldP spid="1449109" grpId="0" animBg="1" autoUpdateAnimBg="0"/>
      <p:bldP spid="1449110" grpId="0"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ext Box 2">
            <a:extLst>
              <a:ext uri="{FF2B5EF4-FFF2-40B4-BE49-F238E27FC236}">
                <a16:creationId xmlns:a16="http://schemas.microsoft.com/office/drawing/2014/main" id="{43938784-9AA9-B79A-87AB-110D9DADFD07}"/>
              </a:ext>
            </a:extLst>
          </p:cNvPr>
          <p:cNvSpPr txBox="1">
            <a:spLocks noChangeArrowheads="1"/>
          </p:cNvSpPr>
          <p:nvPr/>
        </p:nvSpPr>
        <p:spPr bwMode="auto">
          <a:xfrm>
            <a:off x="9693275" y="-17463"/>
            <a:ext cx="185738"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163842" name="AutoShape 3">
            <a:extLst>
              <a:ext uri="{FF2B5EF4-FFF2-40B4-BE49-F238E27FC236}">
                <a16:creationId xmlns:a16="http://schemas.microsoft.com/office/drawing/2014/main" id="{BA2DA617-4087-60D3-6893-E72CCD088640}"/>
              </a:ext>
            </a:extLst>
          </p:cNvPr>
          <p:cNvSpPr>
            <a:spLocks noChangeArrowheads="1"/>
          </p:cNvSpPr>
          <p:nvPr/>
        </p:nvSpPr>
        <p:spPr bwMode="auto">
          <a:xfrm>
            <a:off x="1220788" y="1954213"/>
            <a:ext cx="4591050" cy="5145087"/>
          </a:xfrm>
          <a:prstGeom prst="roundRect">
            <a:avLst>
              <a:gd name="adj" fmla="val 16667"/>
            </a:avLst>
          </a:prstGeom>
          <a:gradFill rotWithShape="0">
            <a:gsLst>
              <a:gs pos="0">
                <a:srgbClr val="000000"/>
              </a:gs>
              <a:gs pos="50000">
                <a:srgbClr val="233CFD"/>
              </a:gs>
              <a:gs pos="100000">
                <a:srgbClr val="000000"/>
              </a:gs>
            </a:gsLst>
            <a:lin ang="5400000" scaled="1"/>
          </a:gradFill>
          <a:ln w="76200">
            <a:solidFill>
              <a:srgbClr val="2F8B20"/>
            </a:solidFill>
            <a:round/>
            <a:headEnd/>
            <a:tailEnd/>
          </a:ln>
          <a:effectLst>
            <a:outerShdw dist="99190" dir="3011666"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63843" name="Text Box 4">
            <a:extLst>
              <a:ext uri="{FF2B5EF4-FFF2-40B4-BE49-F238E27FC236}">
                <a16:creationId xmlns:a16="http://schemas.microsoft.com/office/drawing/2014/main" id="{5A72B4D5-C1AF-F77E-D0C4-6199019699C3}"/>
              </a:ext>
            </a:extLst>
          </p:cNvPr>
          <p:cNvSpPr txBox="1">
            <a:spLocks noChangeArrowheads="1"/>
          </p:cNvSpPr>
          <p:nvPr/>
        </p:nvSpPr>
        <p:spPr bwMode="auto">
          <a:xfrm>
            <a:off x="1122363" y="2122488"/>
            <a:ext cx="4772025" cy="700149"/>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70000"/>
              </a:lnSpc>
              <a:spcBef>
                <a:spcPct val="50000"/>
              </a:spcBef>
            </a:pPr>
            <a:r>
              <a:rPr lang="en-US" altLang="en-US" sz="2000" i="1" dirty="0" err="1">
                <a:solidFill>
                  <a:srgbClr val="FFEA18"/>
                </a:solidFill>
                <a:latin typeface="Pyidaungsu" panose="020B0502040204020203" pitchFamily="34" charset="0"/>
                <a:cs typeface="Pyidaungsu" panose="020B0502040204020203" pitchFamily="34" charset="0"/>
              </a:rPr>
              <a:t>ထာဝရအနာဂတ်အကြောင်းကို</a:t>
            </a:r>
            <a:r>
              <a:rPr lang="en-US" altLang="en-US" sz="2000" i="1" dirty="0">
                <a:solidFill>
                  <a:srgbClr val="FFEA18"/>
                </a:solidFill>
                <a:latin typeface="Pyidaungsu" panose="020B0502040204020203" pitchFamily="34" charset="0"/>
                <a:cs typeface="Pyidaungsu" panose="020B0502040204020203" pitchFamily="34" charset="0"/>
              </a:rPr>
              <a:t> </a:t>
            </a:r>
          </a:p>
          <a:p>
            <a:pPr>
              <a:lnSpc>
                <a:spcPct val="70000"/>
              </a:lnSpc>
              <a:spcBef>
                <a:spcPct val="50000"/>
              </a:spcBef>
            </a:pPr>
            <a:r>
              <a:rPr lang="en-US" altLang="en-US" sz="2000" i="1" dirty="0">
                <a:solidFill>
                  <a:srgbClr val="FFEA18"/>
                </a:solidFill>
                <a:latin typeface="Pyidaungsu" panose="020B0502040204020203" pitchFamily="34" charset="0"/>
                <a:cs typeface="Pyidaungsu" panose="020B0502040204020203" pitchFamily="34" charset="0"/>
              </a:rPr>
              <a:t>၆နေရာတွင် </a:t>
            </a:r>
            <a:r>
              <a:rPr lang="en-US" altLang="en-US" sz="2000" i="1" dirty="0" err="1">
                <a:solidFill>
                  <a:srgbClr val="FFEA18"/>
                </a:solidFill>
                <a:latin typeface="Pyidaungsu" panose="020B0502040204020203" pitchFamily="34" charset="0"/>
                <a:cs typeface="Pyidaungsu" panose="020B0502040204020203" pitchFamily="34" charset="0"/>
              </a:rPr>
              <a:t>တင်ပြခြင်း</a:t>
            </a:r>
            <a:endParaRPr lang="en-US" altLang="en-US" sz="2000" i="1" dirty="0">
              <a:solidFill>
                <a:srgbClr val="FFEA18"/>
              </a:solidFill>
              <a:latin typeface="Pyidaungsu" panose="020B0502040204020203" pitchFamily="34" charset="0"/>
              <a:cs typeface="Pyidaungsu" panose="020B0502040204020203" pitchFamily="34" charset="0"/>
            </a:endParaRPr>
          </a:p>
        </p:txBody>
      </p:sp>
      <p:sp>
        <p:nvSpPr>
          <p:cNvPr id="163844" name="Rectangle 5">
            <a:extLst>
              <a:ext uri="{FF2B5EF4-FFF2-40B4-BE49-F238E27FC236}">
                <a16:creationId xmlns:a16="http://schemas.microsoft.com/office/drawing/2014/main" id="{67ECFB9E-83D3-958B-679D-29F4F5F361D2}"/>
              </a:ext>
            </a:extLst>
          </p:cNvPr>
          <p:cNvSpPr>
            <a:spLocks noChangeArrowheads="1"/>
          </p:cNvSpPr>
          <p:nvPr/>
        </p:nvSpPr>
        <p:spPr bwMode="auto">
          <a:xfrm>
            <a:off x="1196975" y="1184275"/>
            <a:ext cx="4641850" cy="45290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i="1" dirty="0" err="1">
                <a:solidFill>
                  <a:schemeClr val="bg1"/>
                </a:solidFill>
                <a:latin typeface="Pyidaungsu" panose="020B0502040204020203" pitchFamily="34" charset="0"/>
                <a:cs typeface="Pyidaungsu" panose="020B0502040204020203" pitchFamily="34" charset="0"/>
              </a:rPr>
              <a:t>ဗျာဒိတ</a:t>
            </a:r>
            <a:r>
              <a:rPr lang="en-US" altLang="en-US" i="1" dirty="0">
                <a:solidFill>
                  <a:schemeClr val="bg1"/>
                </a:solidFill>
                <a:latin typeface="Pyidaungsu" panose="020B0502040204020203" pitchFamily="34" charset="0"/>
                <a:cs typeface="Pyidaungsu" panose="020B0502040204020203" pitchFamily="34" charset="0"/>
              </a:rPr>
              <a:t>်</a:t>
            </a:r>
          </a:p>
        </p:txBody>
      </p:sp>
      <p:sp>
        <p:nvSpPr>
          <p:cNvPr id="163845" name="Text Box 6">
            <a:extLst>
              <a:ext uri="{FF2B5EF4-FFF2-40B4-BE49-F238E27FC236}">
                <a16:creationId xmlns:a16="http://schemas.microsoft.com/office/drawing/2014/main" id="{10A6772F-9D31-7F08-0ED6-83D9A06735AF}"/>
              </a:ext>
            </a:extLst>
          </p:cNvPr>
          <p:cNvSpPr txBox="1">
            <a:spLocks noChangeArrowheads="1"/>
          </p:cNvSpPr>
          <p:nvPr/>
        </p:nvSpPr>
        <p:spPr bwMode="auto">
          <a:xfrm>
            <a:off x="9693275" y="0"/>
            <a:ext cx="185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1131528" name="Rectangle 8">
            <a:extLst>
              <a:ext uri="{FF2B5EF4-FFF2-40B4-BE49-F238E27FC236}">
                <a16:creationId xmlns:a16="http://schemas.microsoft.com/office/drawing/2014/main" id="{0339B9A1-6039-D996-3D52-AF38D14DF897}"/>
              </a:ext>
            </a:extLst>
          </p:cNvPr>
          <p:cNvSpPr>
            <a:spLocks noChangeArrowheads="1"/>
          </p:cNvSpPr>
          <p:nvPr/>
        </p:nvSpPr>
        <p:spPr bwMode="auto">
          <a:xfrm>
            <a:off x="7142163" y="3638550"/>
            <a:ext cx="1785937" cy="909638"/>
          </a:xfrm>
          <a:prstGeom prst="rect">
            <a:avLst/>
          </a:prstGeom>
          <a:gradFill rotWithShape="0">
            <a:gsLst>
              <a:gs pos="0">
                <a:schemeClr val="accent1">
                  <a:gamma/>
                  <a:shade val="46275"/>
                  <a:invGamma/>
                </a:schemeClr>
              </a:gs>
              <a:gs pos="100000">
                <a:schemeClr val="accent1"/>
              </a:gs>
            </a:gsLst>
            <a:lin ang="5400000" scaled="1"/>
          </a:gradFill>
          <a:ln w="25400">
            <a:solidFill>
              <a:schemeClr val="tx1"/>
            </a:solidFill>
            <a:miter lim="800000"/>
            <a:headEnd/>
            <a:tailEnd/>
          </a:ln>
          <a:effectLst/>
        </p:spPr>
        <p:txBody>
          <a:bodyPr wrap="none" lIns="91398" tIns="45699" rIns="91398" bIns="45699" anchor="ctr"/>
          <a:lstStyle/>
          <a:p>
            <a:pPr>
              <a:defRPr/>
            </a:pPr>
            <a:endParaRPr lang="th-TH">
              <a:latin typeface="WinInnwa" charset="0"/>
              <a:ea typeface="ＭＳ Ｐゴシック" charset="0"/>
            </a:endParaRPr>
          </a:p>
        </p:txBody>
      </p:sp>
      <p:sp>
        <p:nvSpPr>
          <p:cNvPr id="163847" name="Rectangle 9">
            <a:extLst>
              <a:ext uri="{FF2B5EF4-FFF2-40B4-BE49-F238E27FC236}">
                <a16:creationId xmlns:a16="http://schemas.microsoft.com/office/drawing/2014/main" id="{4005B201-FCB9-95A4-B2DB-D9911CEF0BFD}"/>
              </a:ext>
            </a:extLst>
          </p:cNvPr>
          <p:cNvSpPr>
            <a:spLocks noChangeArrowheads="1"/>
          </p:cNvSpPr>
          <p:nvPr/>
        </p:nvSpPr>
        <p:spPr bwMode="auto">
          <a:xfrm>
            <a:off x="7291388" y="3819525"/>
            <a:ext cx="1490662" cy="68347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2000" dirty="0" err="1">
                <a:solidFill>
                  <a:srgbClr val="FFB3C0"/>
                </a:solidFill>
                <a:latin typeface="Pyidaungsu" panose="020B0502040204020203" pitchFamily="34" charset="0"/>
                <a:cs typeface="Pyidaungsu" panose="020B0502040204020203" pitchFamily="34" charset="0"/>
              </a:rPr>
              <a:t>ထာဝရ</a:t>
            </a:r>
            <a:r>
              <a:rPr lang="en-US" altLang="en-US" sz="2000" dirty="0">
                <a:solidFill>
                  <a:srgbClr val="FFB3C0"/>
                </a:solidFill>
                <a:latin typeface="Pyidaungsu" panose="020B0502040204020203" pitchFamily="34" charset="0"/>
                <a:cs typeface="Pyidaungsu" panose="020B0502040204020203" pitchFamily="34" charset="0"/>
              </a:rPr>
              <a:t> </a:t>
            </a:r>
          </a:p>
          <a:p>
            <a:pPr>
              <a:lnSpc>
                <a:spcPct val="65000"/>
              </a:lnSpc>
              <a:spcBef>
                <a:spcPct val="50000"/>
              </a:spcBef>
            </a:pPr>
            <a:r>
              <a:rPr lang="en-US" altLang="en-US" sz="2000" dirty="0" err="1">
                <a:solidFill>
                  <a:srgbClr val="FFB3C0"/>
                </a:solidFill>
                <a:latin typeface="Pyidaungsu" panose="020B0502040204020203" pitchFamily="34" charset="0"/>
                <a:cs typeface="Pyidaungsu" panose="020B0502040204020203" pitchFamily="34" charset="0"/>
              </a:rPr>
              <a:t>အနာဂတ</a:t>
            </a:r>
            <a:r>
              <a:rPr lang="en-US" altLang="en-US" sz="2000" dirty="0">
                <a:solidFill>
                  <a:srgbClr val="FFB3C0"/>
                </a:solidFill>
                <a:latin typeface="Pyidaungsu" panose="020B0502040204020203" pitchFamily="34" charset="0"/>
                <a:cs typeface="Pyidaungsu" panose="020B0502040204020203" pitchFamily="34" charset="0"/>
              </a:rPr>
              <a:t>်</a:t>
            </a:r>
          </a:p>
        </p:txBody>
      </p:sp>
      <p:sp>
        <p:nvSpPr>
          <p:cNvPr id="1131530" name="Line 10">
            <a:extLst>
              <a:ext uri="{FF2B5EF4-FFF2-40B4-BE49-F238E27FC236}">
                <a16:creationId xmlns:a16="http://schemas.microsoft.com/office/drawing/2014/main" id="{2731B77C-CF30-E30F-D90F-561F351C4FD8}"/>
              </a:ext>
            </a:extLst>
          </p:cNvPr>
          <p:cNvSpPr>
            <a:spLocks noChangeShapeType="1"/>
          </p:cNvSpPr>
          <p:nvPr/>
        </p:nvSpPr>
        <p:spPr bwMode="auto">
          <a:xfrm>
            <a:off x="6962775" y="4686300"/>
            <a:ext cx="2101850" cy="0"/>
          </a:xfrm>
          <a:prstGeom prst="line">
            <a:avLst/>
          </a:prstGeom>
          <a:noFill/>
          <a:ln w="76200">
            <a:solidFill>
              <a:schemeClr val="bg1"/>
            </a:solidFill>
            <a:round/>
            <a:headEnd/>
            <a:tailEnd/>
          </a:ln>
          <a:effectLst>
            <a:outerShdw dist="63500" dir="2212194"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1131531" name="Line 11">
            <a:extLst>
              <a:ext uri="{FF2B5EF4-FFF2-40B4-BE49-F238E27FC236}">
                <a16:creationId xmlns:a16="http://schemas.microsoft.com/office/drawing/2014/main" id="{D769E038-8AED-D68A-2D07-229D07A03E73}"/>
              </a:ext>
            </a:extLst>
          </p:cNvPr>
          <p:cNvSpPr>
            <a:spLocks noChangeShapeType="1"/>
          </p:cNvSpPr>
          <p:nvPr/>
        </p:nvSpPr>
        <p:spPr bwMode="auto">
          <a:xfrm>
            <a:off x="7010400" y="4692650"/>
            <a:ext cx="0" cy="1287463"/>
          </a:xfrm>
          <a:prstGeom prst="line">
            <a:avLst/>
          </a:prstGeom>
          <a:noFill/>
          <a:ln w="76200">
            <a:solidFill>
              <a:schemeClr val="bg1"/>
            </a:solidFill>
            <a:round/>
            <a:headEnd/>
            <a:tailEnd/>
          </a:ln>
          <a:effectLst>
            <a:outerShdw dist="63500" dir="2212194"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1131532" name="Line 12">
            <a:extLst>
              <a:ext uri="{FF2B5EF4-FFF2-40B4-BE49-F238E27FC236}">
                <a16:creationId xmlns:a16="http://schemas.microsoft.com/office/drawing/2014/main" id="{BE217155-3EEA-1096-FE3A-2251D4BDBEEE}"/>
              </a:ext>
            </a:extLst>
          </p:cNvPr>
          <p:cNvSpPr>
            <a:spLocks noChangeShapeType="1"/>
          </p:cNvSpPr>
          <p:nvPr/>
        </p:nvSpPr>
        <p:spPr bwMode="auto">
          <a:xfrm>
            <a:off x="9067800" y="4657725"/>
            <a:ext cx="0" cy="1735138"/>
          </a:xfrm>
          <a:prstGeom prst="line">
            <a:avLst/>
          </a:prstGeom>
          <a:noFill/>
          <a:ln w="76200">
            <a:solidFill>
              <a:schemeClr val="bg1"/>
            </a:solidFill>
            <a:round/>
            <a:headEnd/>
            <a:tailEnd/>
          </a:ln>
          <a:effectLst>
            <a:outerShdw dist="63500" dir="2212194"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163851" name="Rectangle 13">
            <a:extLst>
              <a:ext uri="{FF2B5EF4-FFF2-40B4-BE49-F238E27FC236}">
                <a16:creationId xmlns:a16="http://schemas.microsoft.com/office/drawing/2014/main" id="{98510664-DF92-9471-8280-0CDB7753DB84}"/>
              </a:ext>
            </a:extLst>
          </p:cNvPr>
          <p:cNvSpPr>
            <a:spLocks noChangeArrowheads="1"/>
          </p:cNvSpPr>
          <p:nvPr/>
        </p:nvSpPr>
        <p:spPr bwMode="auto">
          <a:xfrm>
            <a:off x="6554788" y="3184525"/>
            <a:ext cx="2047875" cy="34876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553" tIns="50777" rIns="101553" bIns="50777">
            <a:spAutoFit/>
          </a:bodyPr>
          <a:lstStyle>
            <a:lvl1pPr defTabSz="1004888">
              <a:defRPr sz="3200" b="1">
                <a:solidFill>
                  <a:schemeClr val="tx1"/>
                </a:solidFill>
                <a:latin typeface="WinInnwa" pitchFamily="2" charset="0"/>
                <a:ea typeface="ＭＳ Ｐゴシック" panose="020B0600070205080204" pitchFamily="34" charset="-128"/>
              </a:defRPr>
            </a:lvl1pPr>
            <a:lvl2pPr marL="742950" indent="-285750" defTabSz="1004888">
              <a:defRPr sz="3200" b="1">
                <a:solidFill>
                  <a:schemeClr val="tx1"/>
                </a:solidFill>
                <a:latin typeface="WinInnwa" pitchFamily="2" charset="0"/>
                <a:ea typeface="ＭＳ Ｐゴシック" panose="020B0600070205080204" pitchFamily="34" charset="-128"/>
              </a:defRPr>
            </a:lvl2pPr>
            <a:lvl3pPr marL="1143000" indent="-228600" defTabSz="1004888">
              <a:defRPr sz="3200" b="1">
                <a:solidFill>
                  <a:schemeClr val="tx1"/>
                </a:solidFill>
                <a:latin typeface="WinInnwa" pitchFamily="2" charset="0"/>
                <a:ea typeface="ＭＳ Ｐゴシック" panose="020B0600070205080204" pitchFamily="34" charset="-128"/>
              </a:defRPr>
            </a:lvl3pPr>
            <a:lvl4pPr marL="1600200" indent="-228600" defTabSz="1004888">
              <a:defRPr sz="3200" b="1">
                <a:solidFill>
                  <a:schemeClr val="tx1"/>
                </a:solidFill>
                <a:latin typeface="WinInnwa" pitchFamily="2" charset="0"/>
                <a:ea typeface="ＭＳ Ｐゴシック" panose="020B0600070205080204" pitchFamily="34" charset="-128"/>
              </a:defRPr>
            </a:lvl4pPr>
            <a:lvl5pPr marL="2057400" indent="-228600" defTabSz="1004888">
              <a:defRPr sz="3200" b="1">
                <a:solidFill>
                  <a:schemeClr val="tx1"/>
                </a:solidFill>
                <a:latin typeface="WinInnwa" pitchFamily="2" charset="0"/>
                <a:ea typeface="ＭＳ Ｐゴシック" panose="020B0600070205080204" pitchFamily="34" charset="-128"/>
              </a:defRPr>
            </a:lvl5pPr>
            <a:lvl6pPr marL="25146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048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r">
              <a:spcBef>
                <a:spcPct val="50000"/>
              </a:spcBef>
            </a:pPr>
            <a:r>
              <a:rPr lang="en-US" altLang="en-US" sz="1600" dirty="0">
                <a:solidFill>
                  <a:schemeClr val="bg1"/>
                </a:solidFill>
                <a:latin typeface="Pyidaungsu" panose="020B0502040204020203" pitchFamily="34" charset="0"/>
                <a:cs typeface="Pyidaungsu" panose="020B0502040204020203" pitchFamily="34" charset="0"/>
              </a:rPr>
              <a:t>(၁ </a:t>
            </a:r>
            <a:r>
              <a:rPr lang="en-US" altLang="en-US" sz="1600" dirty="0" err="1">
                <a:solidFill>
                  <a:schemeClr val="bg1"/>
                </a:solidFill>
                <a:latin typeface="Pyidaungsu" panose="020B0502040204020203" pitchFamily="34" charset="0"/>
                <a:cs typeface="Pyidaungsu" panose="020B0502040204020203" pitchFamily="34" charset="0"/>
              </a:rPr>
              <a:t>အုပ</a:t>
            </a:r>
            <a:r>
              <a:rPr lang="en-US" altLang="en-US" sz="1600" dirty="0">
                <a:solidFill>
                  <a:schemeClr val="bg1"/>
                </a:solidFill>
                <a:latin typeface="Pyidaungsu" panose="020B0502040204020203" pitchFamily="34" charset="0"/>
                <a:cs typeface="Pyidaungsu" panose="020B0502040204020203" pitchFamily="34" charset="0"/>
              </a:rPr>
              <a:t>်)</a:t>
            </a:r>
          </a:p>
        </p:txBody>
      </p:sp>
      <p:sp>
        <p:nvSpPr>
          <p:cNvPr id="163852" name="Rectangle 14">
            <a:extLst>
              <a:ext uri="{FF2B5EF4-FFF2-40B4-BE49-F238E27FC236}">
                <a16:creationId xmlns:a16="http://schemas.microsoft.com/office/drawing/2014/main" id="{4786636D-C937-26A4-749A-BE85A373B778}"/>
              </a:ext>
            </a:extLst>
          </p:cNvPr>
          <p:cNvSpPr>
            <a:spLocks noChangeArrowheads="1"/>
          </p:cNvSpPr>
          <p:nvPr/>
        </p:nvSpPr>
        <p:spPr bwMode="auto">
          <a:xfrm>
            <a:off x="6786563" y="4943475"/>
            <a:ext cx="2684462" cy="316711"/>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2000" i="1" dirty="0" err="1">
                <a:solidFill>
                  <a:srgbClr val="A7FFA7"/>
                </a:solidFill>
                <a:latin typeface="Pyidaungsu" panose="020B0502040204020203" pitchFamily="34" charset="0"/>
                <a:cs typeface="Pyidaungsu" panose="020B0502040204020203" pitchFamily="34" charset="0"/>
              </a:rPr>
              <a:t>ဗျာဒိတ</a:t>
            </a:r>
            <a:r>
              <a:rPr lang="en-US" altLang="en-US" sz="2000" i="1" dirty="0">
                <a:solidFill>
                  <a:srgbClr val="A7FFA7"/>
                </a:solidFill>
                <a:latin typeface="Pyidaungsu" panose="020B0502040204020203" pitchFamily="34" charset="0"/>
                <a:cs typeface="Pyidaungsu" panose="020B0502040204020203" pitchFamily="34" charset="0"/>
              </a:rPr>
              <a:t>်</a:t>
            </a:r>
          </a:p>
        </p:txBody>
      </p:sp>
      <p:pic>
        <p:nvPicPr>
          <p:cNvPr id="163853" name="Picture 17">
            <a:extLst>
              <a:ext uri="{FF2B5EF4-FFF2-40B4-BE49-F238E27FC236}">
                <a16:creationId xmlns:a16="http://schemas.microsoft.com/office/drawing/2014/main" id="{930CC759-FE72-9DF7-B9C3-3D2DBF5FCA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1075" y="336550"/>
            <a:ext cx="3400425" cy="2379663"/>
          </a:xfrm>
          <a:prstGeom prst="rect">
            <a:avLst/>
          </a:prstGeom>
          <a:noFill/>
          <a:ln w="57150">
            <a:solidFill>
              <a:srgbClr val="2F8B20"/>
            </a:solidFill>
            <a:miter lim="800000"/>
            <a:headEnd/>
            <a:tailEnd/>
          </a:ln>
          <a:extLst>
            <a:ext uri="{909E8E84-426E-40DD-AFC4-6F175D3DCCD1}">
              <a14:hiddenFill xmlns:a14="http://schemas.microsoft.com/office/drawing/2010/main">
                <a:solidFill>
                  <a:srgbClr val="FFFFFF"/>
                </a:solidFill>
              </a14:hiddenFill>
            </a:ext>
          </a:extLst>
        </p:spPr>
      </p:pic>
      <p:sp>
        <p:nvSpPr>
          <p:cNvPr id="163854" name="Text Box 18">
            <a:extLst>
              <a:ext uri="{FF2B5EF4-FFF2-40B4-BE49-F238E27FC236}">
                <a16:creationId xmlns:a16="http://schemas.microsoft.com/office/drawing/2014/main" id="{15EDF267-0093-17BB-0AE9-04187CB559F3}"/>
              </a:ext>
            </a:extLst>
          </p:cNvPr>
          <p:cNvSpPr txBox="1">
            <a:spLocks noChangeArrowheads="1"/>
          </p:cNvSpPr>
          <p:nvPr/>
        </p:nvSpPr>
        <p:spPr bwMode="auto">
          <a:xfrm>
            <a:off x="5983288" y="1311275"/>
            <a:ext cx="3459162" cy="584733"/>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600" dirty="0" err="1">
                <a:solidFill>
                  <a:srgbClr val="FFEA18"/>
                </a:solidFill>
                <a:latin typeface="Pyidaungsu" panose="020B0502040204020203" pitchFamily="34" charset="0"/>
                <a:cs typeface="Pyidaungsu" panose="020B0502040204020203" pitchFamily="34" charset="0"/>
              </a:rPr>
              <a:t>ပတ်မုက</a:t>
            </a:r>
            <a:r>
              <a:rPr lang="en-US" altLang="en-US" sz="1600" dirty="0">
                <a:solidFill>
                  <a:srgbClr val="FFEA18"/>
                </a:solidFill>
                <a:latin typeface="Pyidaungsu" panose="020B0502040204020203" pitchFamily="34" charset="0"/>
                <a:cs typeface="Pyidaungsu" panose="020B0502040204020203" pitchFamily="34" charset="0"/>
              </a:rPr>
              <a:t>ျွ</a:t>
            </a:r>
            <a:r>
              <a:rPr lang="en-US" altLang="en-US" sz="1600" dirty="0" err="1">
                <a:solidFill>
                  <a:srgbClr val="FFEA18"/>
                </a:solidFill>
                <a:latin typeface="Pyidaungsu" panose="020B0502040204020203" pitchFamily="34" charset="0"/>
                <a:cs typeface="Pyidaungsu" panose="020B0502040204020203" pitchFamily="34" charset="0"/>
              </a:rPr>
              <a:t>န်းတွင</a:t>
            </a:r>
            <a:r>
              <a:rPr lang="en-US" altLang="en-US" sz="1600" dirty="0">
                <a:solidFill>
                  <a:srgbClr val="FFEA18"/>
                </a:solidFill>
                <a:latin typeface="Pyidaungsu" panose="020B0502040204020203" pitchFamily="34" charset="0"/>
                <a:cs typeface="Pyidaungsu" panose="020B0502040204020203" pitchFamily="34" charset="0"/>
              </a:rPr>
              <a:t>် </a:t>
            </a:r>
            <a:r>
              <a:rPr lang="en-US" altLang="en-US" sz="1600" dirty="0" err="1">
                <a:solidFill>
                  <a:srgbClr val="FFEA18"/>
                </a:solidFill>
                <a:latin typeface="Pyidaungsu" panose="020B0502040204020203" pitchFamily="34" charset="0"/>
                <a:cs typeface="Pyidaungsu" panose="020B0502040204020203" pitchFamily="34" charset="0"/>
              </a:rPr>
              <a:t>အေဒီ</a:t>
            </a:r>
            <a:r>
              <a:rPr lang="en-US" altLang="en-US" sz="1600" dirty="0">
                <a:solidFill>
                  <a:srgbClr val="FFEA18"/>
                </a:solidFill>
                <a:latin typeface="Pyidaungsu" panose="020B0502040204020203" pitchFamily="34" charset="0"/>
                <a:cs typeface="Pyidaungsu" panose="020B0502040204020203" pitchFamily="34" charset="0"/>
              </a:rPr>
              <a:t> ၉၀ </a:t>
            </a:r>
            <a:r>
              <a:rPr lang="en-US" altLang="en-US" sz="1600" dirty="0" err="1">
                <a:solidFill>
                  <a:srgbClr val="FFEA18"/>
                </a:solidFill>
                <a:latin typeface="Pyidaungsu" panose="020B0502040204020203" pitchFamily="34" charset="0"/>
                <a:cs typeface="Pyidaungsu" panose="020B0502040204020203" pitchFamily="34" charset="0"/>
              </a:rPr>
              <a:t>ခန</a:t>
            </a:r>
            <a:r>
              <a:rPr lang="en-US" altLang="en-US" sz="1600" dirty="0">
                <a:solidFill>
                  <a:srgbClr val="FFEA18"/>
                </a:solidFill>
                <a:latin typeface="Pyidaungsu" panose="020B0502040204020203" pitchFamily="34" charset="0"/>
                <a:cs typeface="Pyidaungsu" panose="020B0502040204020203" pitchFamily="34" charset="0"/>
              </a:rPr>
              <a:t>့်</a:t>
            </a:r>
            <a:r>
              <a:rPr lang="en-US" altLang="en-US" sz="1600" dirty="0" err="1">
                <a:solidFill>
                  <a:srgbClr val="FFEA18"/>
                </a:solidFill>
                <a:latin typeface="Pyidaungsu" panose="020B0502040204020203" pitchFamily="34" charset="0"/>
                <a:cs typeface="Pyidaungsu" panose="020B0502040204020203" pitchFamily="34" charset="0"/>
              </a:rPr>
              <a:t>တွင</a:t>
            </a:r>
            <a:r>
              <a:rPr lang="en-US" altLang="en-US" sz="1600" dirty="0">
                <a:solidFill>
                  <a:srgbClr val="FFEA18"/>
                </a:solidFill>
                <a:latin typeface="Pyidaungsu" panose="020B0502040204020203" pitchFamily="34" charset="0"/>
                <a:cs typeface="Pyidaungsu" panose="020B0502040204020203" pitchFamily="34" charset="0"/>
              </a:rPr>
              <a:t>် </a:t>
            </a:r>
            <a:r>
              <a:rPr lang="en-US" altLang="en-US" sz="1600" dirty="0" err="1">
                <a:solidFill>
                  <a:srgbClr val="FFEA18"/>
                </a:solidFill>
                <a:latin typeface="Pyidaungsu" panose="020B0502040204020203" pitchFamily="34" charset="0"/>
                <a:cs typeface="Pyidaungsu" panose="020B0502040204020203" pitchFamily="34" charset="0"/>
              </a:rPr>
              <a:t>ရေးသားခဲ့သည</a:t>
            </a:r>
            <a:r>
              <a:rPr lang="en-US" altLang="en-US" sz="1600" dirty="0">
                <a:solidFill>
                  <a:srgbClr val="FFEA18"/>
                </a:solidFill>
                <a:latin typeface="Pyidaungsu" panose="020B0502040204020203" pitchFamily="34" charset="0"/>
                <a:cs typeface="Pyidaungsu" panose="020B0502040204020203" pitchFamily="34" charset="0"/>
              </a:rPr>
              <a:t>်</a:t>
            </a:r>
          </a:p>
        </p:txBody>
      </p:sp>
      <p:sp>
        <p:nvSpPr>
          <p:cNvPr id="1131527" name="Rectangle 7">
            <a:extLst>
              <a:ext uri="{FF2B5EF4-FFF2-40B4-BE49-F238E27FC236}">
                <a16:creationId xmlns:a16="http://schemas.microsoft.com/office/drawing/2014/main" id="{D0AFABBF-D0F0-3607-F2B9-96303E5C38BD}"/>
              </a:ext>
            </a:extLst>
          </p:cNvPr>
          <p:cNvSpPr>
            <a:spLocks noChangeArrowheads="1"/>
          </p:cNvSpPr>
          <p:nvPr/>
        </p:nvSpPr>
        <p:spPr bwMode="auto">
          <a:xfrm>
            <a:off x="1465263" y="3019425"/>
            <a:ext cx="4191000" cy="95406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800" dirty="0" err="1">
                <a:solidFill>
                  <a:schemeClr val="bg1"/>
                </a:solidFill>
                <a:latin typeface="Pyidaungsu" panose="020B0502040204020203" pitchFamily="34" charset="0"/>
                <a:cs typeface="Pyidaungsu" panose="020B0502040204020203" pitchFamily="34" charset="0"/>
              </a:rPr>
              <a:t>ကျောက်ဆူး</a:t>
            </a:r>
            <a:r>
              <a:rPr lang="en-US" altLang="en-US" sz="2800" dirty="0">
                <a:solidFill>
                  <a:schemeClr val="bg1"/>
                </a:solidFill>
                <a:latin typeface="Pyidaungsu" panose="020B0502040204020203" pitchFamily="34" charset="0"/>
                <a:cs typeface="Pyidaungsu" panose="020B0502040204020203" pitchFamily="34" charset="0"/>
              </a:rPr>
              <a:t> ၅ </a:t>
            </a:r>
            <a:r>
              <a:rPr lang="en-US" altLang="en-US" sz="2800" dirty="0" err="1">
                <a:solidFill>
                  <a:schemeClr val="bg1"/>
                </a:solidFill>
                <a:latin typeface="Pyidaungsu" panose="020B0502040204020203" pitchFamily="34" charset="0"/>
                <a:cs typeface="Pyidaungsu" panose="020B0502040204020203" pitchFamily="34" charset="0"/>
              </a:rPr>
              <a:t>ခု</a:t>
            </a:r>
            <a:endParaRPr lang="en-US" altLang="en-US" sz="2800" dirty="0">
              <a:solidFill>
                <a:schemeClr val="bg1"/>
              </a:solidFill>
              <a:latin typeface="Pyidaungsu" panose="020B0502040204020203" pitchFamily="34" charset="0"/>
              <a:cs typeface="Pyidaungsu" panose="020B0502040204020203" pitchFamily="34" charset="0"/>
            </a:endParaRPr>
          </a:p>
          <a:p>
            <a:r>
              <a:rPr lang="en-US" altLang="en-US" sz="2800" b="0" dirty="0" err="1">
                <a:solidFill>
                  <a:schemeClr val="bg1"/>
                </a:solidFill>
                <a:latin typeface="Pyidaungsu" panose="020B0502040204020203" pitchFamily="34" charset="0"/>
                <a:cs typeface="Pyidaungsu" panose="020B0502040204020203" pitchFamily="34" charset="0"/>
              </a:rPr>
              <a:t>အခန်းကြီး</a:t>
            </a:r>
            <a:r>
              <a:rPr lang="en-US" altLang="en-US" sz="2800" b="0" dirty="0">
                <a:solidFill>
                  <a:schemeClr val="bg1"/>
                </a:solidFill>
                <a:latin typeface="Pyidaungsu" panose="020B0502040204020203" pitchFamily="34" charset="0"/>
                <a:cs typeface="Pyidaungsu" panose="020B0502040204020203" pitchFamily="34" charset="0"/>
              </a:rPr>
              <a:t> ၁၉၊ ၂၀၊ ၂၁</a:t>
            </a:r>
            <a:endParaRPr lang="en-US" altLang="en-US" sz="2800" b="0" dirty="0">
              <a:solidFill>
                <a:srgbClr val="FFEA18"/>
              </a:solidFill>
              <a:latin typeface="Pyidaungsu" panose="020B0502040204020203" pitchFamily="34" charset="0"/>
              <a:cs typeface="Pyidaungsu" panose="020B0502040204020203" pitchFamily="34" charset="0"/>
            </a:endParaRPr>
          </a:p>
        </p:txBody>
      </p:sp>
      <p:sp>
        <p:nvSpPr>
          <p:cNvPr id="163856" name="Text Box 25">
            <a:extLst>
              <a:ext uri="{FF2B5EF4-FFF2-40B4-BE49-F238E27FC236}">
                <a16:creationId xmlns:a16="http://schemas.microsoft.com/office/drawing/2014/main" id="{B5EFAAE9-D7E1-2E27-0A9C-DEC4B6420774}"/>
              </a:ext>
            </a:extLst>
          </p:cNvPr>
          <p:cNvSpPr txBox="1">
            <a:spLocks noChangeArrowheads="1"/>
          </p:cNvSpPr>
          <p:nvPr/>
        </p:nvSpPr>
        <p:spPr bwMode="auto">
          <a:xfrm>
            <a:off x="8821738" y="7399338"/>
            <a:ext cx="184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000">
              <a:solidFill>
                <a:srgbClr val="FFFFFF"/>
              </a:solidFill>
            </a:endParaRPr>
          </a:p>
        </p:txBody>
      </p:sp>
      <p:sp>
        <p:nvSpPr>
          <p:cNvPr id="163857" name="Text Box 27">
            <a:extLst>
              <a:ext uri="{FF2B5EF4-FFF2-40B4-BE49-F238E27FC236}">
                <a16:creationId xmlns:a16="http://schemas.microsoft.com/office/drawing/2014/main" id="{67AC5E1D-4A88-0B70-370D-5AB52418EEAD}"/>
              </a:ext>
            </a:extLst>
          </p:cNvPr>
          <p:cNvSpPr txBox="1">
            <a:spLocks noChangeArrowheads="1"/>
          </p:cNvSpPr>
          <p:nvPr/>
        </p:nvSpPr>
        <p:spPr bwMode="auto">
          <a:xfrm>
            <a:off x="9186863" y="7399338"/>
            <a:ext cx="293687"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72</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31527"/>
                                        </p:tgtEl>
                                        <p:attrNameLst>
                                          <p:attrName>style.visibility</p:attrName>
                                        </p:attrNameLst>
                                      </p:cBhvr>
                                      <p:to>
                                        <p:strVal val="visible"/>
                                      </p:to>
                                    </p:set>
                                    <p:animEffect transition="in" filter="dissolve">
                                      <p:cBhvr>
                                        <p:cTn id="7" dur="500"/>
                                        <p:tgtEl>
                                          <p:spTgt spid="1131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1527"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AutoShape 15">
            <a:extLst>
              <a:ext uri="{FF2B5EF4-FFF2-40B4-BE49-F238E27FC236}">
                <a16:creationId xmlns:a16="http://schemas.microsoft.com/office/drawing/2014/main" id="{B093D9E0-407E-9327-E2EE-6A6A360E4018}"/>
              </a:ext>
            </a:extLst>
          </p:cNvPr>
          <p:cNvSpPr>
            <a:spLocks noChangeArrowheads="1"/>
          </p:cNvSpPr>
          <p:nvPr/>
        </p:nvSpPr>
        <p:spPr bwMode="auto">
          <a:xfrm>
            <a:off x="6075363" y="544513"/>
            <a:ext cx="3371850" cy="1173162"/>
          </a:xfrm>
          <a:prstGeom prst="roundRect">
            <a:avLst>
              <a:gd name="adj" fmla="val 16667"/>
            </a:avLst>
          </a:prstGeom>
          <a:gradFill rotWithShape="0">
            <a:gsLst>
              <a:gs pos="0">
                <a:srgbClr val="000000"/>
              </a:gs>
              <a:gs pos="100000">
                <a:srgbClr val="130FFD"/>
              </a:gs>
            </a:gsLst>
            <a:lin ang="5400000" scaled="1"/>
          </a:gradFill>
          <a:ln w="57150">
            <a:solidFill>
              <a:srgbClr val="2F8B20"/>
            </a:solidFill>
            <a:round/>
            <a:headEnd/>
            <a:tailEnd/>
          </a:ln>
          <a:effectLst>
            <a:outerShdw dist="71842"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65890" name="Text Box 2">
            <a:extLst>
              <a:ext uri="{FF2B5EF4-FFF2-40B4-BE49-F238E27FC236}">
                <a16:creationId xmlns:a16="http://schemas.microsoft.com/office/drawing/2014/main" id="{4CEFD03A-AF09-5853-A60E-75A394657FF7}"/>
              </a:ext>
            </a:extLst>
          </p:cNvPr>
          <p:cNvSpPr txBox="1">
            <a:spLocks noChangeArrowheads="1"/>
          </p:cNvSpPr>
          <p:nvPr/>
        </p:nvSpPr>
        <p:spPr bwMode="auto">
          <a:xfrm>
            <a:off x="9693275" y="-17463"/>
            <a:ext cx="185738"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165891" name="AutoShape 3">
            <a:extLst>
              <a:ext uri="{FF2B5EF4-FFF2-40B4-BE49-F238E27FC236}">
                <a16:creationId xmlns:a16="http://schemas.microsoft.com/office/drawing/2014/main" id="{873DB88A-2388-E0F0-DF27-3D8A2091EAD3}"/>
              </a:ext>
            </a:extLst>
          </p:cNvPr>
          <p:cNvSpPr>
            <a:spLocks noChangeArrowheads="1"/>
          </p:cNvSpPr>
          <p:nvPr/>
        </p:nvSpPr>
        <p:spPr bwMode="auto">
          <a:xfrm>
            <a:off x="1204913" y="1984375"/>
            <a:ext cx="4591050" cy="5145088"/>
          </a:xfrm>
          <a:prstGeom prst="roundRect">
            <a:avLst>
              <a:gd name="adj" fmla="val 16667"/>
            </a:avLst>
          </a:prstGeom>
          <a:gradFill rotWithShape="0">
            <a:gsLst>
              <a:gs pos="0">
                <a:srgbClr val="000000"/>
              </a:gs>
              <a:gs pos="50000">
                <a:srgbClr val="233CFD"/>
              </a:gs>
              <a:gs pos="100000">
                <a:srgbClr val="000000"/>
              </a:gs>
            </a:gsLst>
            <a:lin ang="5400000" scaled="1"/>
          </a:gradFill>
          <a:ln w="76200">
            <a:solidFill>
              <a:srgbClr val="2F8B20"/>
            </a:solidFill>
            <a:round/>
            <a:headEnd/>
            <a:tailEnd/>
          </a:ln>
          <a:effectLst>
            <a:outerShdw dist="99190" dir="3011666"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65892" name="Text Box 4">
            <a:extLst>
              <a:ext uri="{FF2B5EF4-FFF2-40B4-BE49-F238E27FC236}">
                <a16:creationId xmlns:a16="http://schemas.microsoft.com/office/drawing/2014/main" id="{BA00C3EF-E706-F8C8-3DA2-3B21CF76E9FA}"/>
              </a:ext>
            </a:extLst>
          </p:cNvPr>
          <p:cNvSpPr txBox="1">
            <a:spLocks noChangeArrowheads="1"/>
          </p:cNvSpPr>
          <p:nvPr/>
        </p:nvSpPr>
        <p:spPr bwMode="auto">
          <a:xfrm>
            <a:off x="1122363" y="2122488"/>
            <a:ext cx="4772025" cy="700149"/>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70000"/>
              </a:lnSpc>
              <a:spcBef>
                <a:spcPct val="50000"/>
              </a:spcBef>
            </a:pPr>
            <a:r>
              <a:rPr lang="en-US" altLang="en-US" sz="2000" i="1" dirty="0" err="1">
                <a:solidFill>
                  <a:srgbClr val="FFEA18"/>
                </a:solidFill>
                <a:latin typeface="Pyidaungsu" panose="020B0502040204020203" pitchFamily="34" charset="0"/>
                <a:cs typeface="Pyidaungsu" panose="020B0502040204020203" pitchFamily="34" charset="0"/>
              </a:rPr>
              <a:t>ထာဝရအနာဂတ်အကြောင်းကို</a:t>
            </a:r>
            <a:r>
              <a:rPr lang="en-US" altLang="en-US" sz="2000" i="1" dirty="0">
                <a:solidFill>
                  <a:srgbClr val="FFEA18"/>
                </a:solidFill>
                <a:latin typeface="Pyidaungsu" panose="020B0502040204020203" pitchFamily="34" charset="0"/>
                <a:cs typeface="Pyidaungsu" panose="020B0502040204020203" pitchFamily="34" charset="0"/>
              </a:rPr>
              <a:t> ၆ </a:t>
            </a:r>
            <a:r>
              <a:rPr lang="en-US" altLang="en-US" sz="2000" i="1" dirty="0" err="1">
                <a:solidFill>
                  <a:srgbClr val="FFEA18"/>
                </a:solidFill>
                <a:latin typeface="Pyidaungsu" panose="020B0502040204020203" pitchFamily="34" charset="0"/>
                <a:cs typeface="Pyidaungsu" panose="020B0502040204020203" pitchFamily="34" charset="0"/>
              </a:rPr>
              <a:t>နေရာတွင</a:t>
            </a:r>
            <a:r>
              <a:rPr lang="en-US" altLang="en-US" sz="2000" i="1" dirty="0">
                <a:solidFill>
                  <a:srgbClr val="FFEA18"/>
                </a:solidFill>
                <a:latin typeface="Pyidaungsu" panose="020B0502040204020203" pitchFamily="34" charset="0"/>
                <a:cs typeface="Pyidaungsu" panose="020B0502040204020203" pitchFamily="34" charset="0"/>
              </a:rPr>
              <a:t>် </a:t>
            </a:r>
          </a:p>
          <a:p>
            <a:pPr>
              <a:lnSpc>
                <a:spcPct val="70000"/>
              </a:lnSpc>
              <a:spcBef>
                <a:spcPct val="50000"/>
              </a:spcBef>
            </a:pPr>
            <a:r>
              <a:rPr lang="en-US" altLang="en-US" sz="2000" i="1" dirty="0" err="1">
                <a:solidFill>
                  <a:srgbClr val="FFEA18"/>
                </a:solidFill>
                <a:latin typeface="Pyidaungsu" panose="020B0502040204020203" pitchFamily="34" charset="0"/>
                <a:cs typeface="Pyidaungsu" panose="020B0502040204020203" pitchFamily="34" charset="0"/>
              </a:rPr>
              <a:t>တင်ပြခြင်း</a:t>
            </a:r>
            <a:endParaRPr lang="en-US" altLang="en-US" sz="2000" i="1" dirty="0">
              <a:solidFill>
                <a:srgbClr val="FFEA18"/>
              </a:solidFill>
              <a:latin typeface="Pyidaungsu" panose="020B0502040204020203" pitchFamily="34" charset="0"/>
              <a:cs typeface="Pyidaungsu" panose="020B0502040204020203" pitchFamily="34" charset="0"/>
            </a:endParaRPr>
          </a:p>
        </p:txBody>
      </p:sp>
      <p:sp>
        <p:nvSpPr>
          <p:cNvPr id="165893" name="Rectangle 5">
            <a:extLst>
              <a:ext uri="{FF2B5EF4-FFF2-40B4-BE49-F238E27FC236}">
                <a16:creationId xmlns:a16="http://schemas.microsoft.com/office/drawing/2014/main" id="{F25EA913-3D64-CD86-35BB-B31161EBEB7F}"/>
              </a:ext>
            </a:extLst>
          </p:cNvPr>
          <p:cNvSpPr>
            <a:spLocks noChangeArrowheads="1"/>
          </p:cNvSpPr>
          <p:nvPr/>
        </p:nvSpPr>
        <p:spPr bwMode="auto">
          <a:xfrm>
            <a:off x="1147763" y="1481138"/>
            <a:ext cx="4641850" cy="45290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i="1" dirty="0" err="1">
                <a:solidFill>
                  <a:schemeClr val="bg1"/>
                </a:solidFill>
                <a:latin typeface="Pyidaungsu" panose="020B0502040204020203" pitchFamily="34" charset="0"/>
                <a:cs typeface="Pyidaungsu" panose="020B0502040204020203" pitchFamily="34" charset="0"/>
              </a:rPr>
              <a:t>ဗျာဒိတ</a:t>
            </a:r>
            <a:r>
              <a:rPr lang="en-US" altLang="en-US" i="1" dirty="0">
                <a:solidFill>
                  <a:schemeClr val="bg1"/>
                </a:solidFill>
                <a:latin typeface="Pyidaungsu" panose="020B0502040204020203" pitchFamily="34" charset="0"/>
                <a:cs typeface="Pyidaungsu" panose="020B0502040204020203" pitchFamily="34" charset="0"/>
              </a:rPr>
              <a:t>်</a:t>
            </a:r>
          </a:p>
        </p:txBody>
      </p:sp>
      <p:sp>
        <p:nvSpPr>
          <p:cNvPr id="165894" name="Text Box 7">
            <a:extLst>
              <a:ext uri="{FF2B5EF4-FFF2-40B4-BE49-F238E27FC236}">
                <a16:creationId xmlns:a16="http://schemas.microsoft.com/office/drawing/2014/main" id="{07FA476D-43CB-FDA9-A3C2-A41D10D4841F}"/>
              </a:ext>
            </a:extLst>
          </p:cNvPr>
          <p:cNvSpPr txBox="1">
            <a:spLocks noChangeArrowheads="1"/>
          </p:cNvSpPr>
          <p:nvPr/>
        </p:nvSpPr>
        <p:spPr bwMode="auto">
          <a:xfrm>
            <a:off x="9693275" y="0"/>
            <a:ext cx="185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165895" name="Text Box 8">
            <a:extLst>
              <a:ext uri="{FF2B5EF4-FFF2-40B4-BE49-F238E27FC236}">
                <a16:creationId xmlns:a16="http://schemas.microsoft.com/office/drawing/2014/main" id="{69D01D38-2492-9FB9-D491-A1FA34179B97}"/>
              </a:ext>
            </a:extLst>
          </p:cNvPr>
          <p:cNvSpPr txBox="1">
            <a:spLocks noChangeArrowheads="1"/>
          </p:cNvSpPr>
          <p:nvPr/>
        </p:nvSpPr>
        <p:spPr bwMode="auto">
          <a:xfrm>
            <a:off x="6024563" y="638175"/>
            <a:ext cx="3452812" cy="754010"/>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000" dirty="0" err="1">
                <a:solidFill>
                  <a:schemeClr val="bg1"/>
                </a:solidFill>
                <a:latin typeface="Pyidaungsu" panose="020B0502040204020203" pitchFamily="34" charset="0"/>
                <a:cs typeface="Pyidaungsu" panose="020B0502040204020203" pitchFamily="34" charset="0"/>
              </a:rPr>
              <a:t>သိုးသငယ်တော</a:t>
            </a:r>
            <a:r>
              <a:rPr lang="en-US" altLang="en-US" sz="2000" dirty="0">
                <a:solidFill>
                  <a:schemeClr val="bg1"/>
                </a:solidFill>
                <a:latin typeface="Pyidaungsu" panose="020B0502040204020203" pitchFamily="34" charset="0"/>
                <a:cs typeface="Pyidaungsu" panose="020B0502040204020203" pitchFamily="34" charset="0"/>
              </a:rPr>
              <a:t>် </a:t>
            </a:r>
            <a:r>
              <a:rPr lang="en-US" altLang="en-US" sz="2000" dirty="0" err="1">
                <a:solidFill>
                  <a:schemeClr val="bg1"/>
                </a:solidFill>
                <a:latin typeface="Pyidaungsu" panose="020B0502040204020203" pitchFamily="34" charset="0"/>
                <a:cs typeface="Pyidaungsu" panose="020B0502040204020203" pitchFamily="34" charset="0"/>
              </a:rPr>
              <a:t>လက်ထပ်ပွဲ</a:t>
            </a:r>
            <a:endParaRPr lang="en-US" altLang="en-US" sz="2000" dirty="0">
              <a:solidFill>
                <a:schemeClr val="bg1"/>
              </a:solidFill>
              <a:latin typeface="Pyidaungsu" panose="020B0502040204020203" pitchFamily="34" charset="0"/>
              <a:cs typeface="Pyidaungsu" panose="020B0502040204020203" pitchFamily="34" charset="0"/>
            </a:endParaRPr>
          </a:p>
          <a:p>
            <a:pPr>
              <a:lnSpc>
                <a:spcPct val="65000"/>
              </a:lnSpc>
              <a:spcBef>
                <a:spcPct val="50000"/>
              </a:spcBef>
            </a:pPr>
            <a:r>
              <a:rPr lang="en-US" altLang="en-US" sz="2000" i="1" dirty="0" err="1">
                <a:solidFill>
                  <a:srgbClr val="68EEFC"/>
                </a:solidFill>
                <a:latin typeface="Pyidaungsu" panose="020B0502040204020203" pitchFamily="34" charset="0"/>
                <a:cs typeface="Pyidaungsu" panose="020B0502040204020203" pitchFamily="34" charset="0"/>
              </a:rPr>
              <a:t>ဗျာဒိတ</a:t>
            </a:r>
            <a:r>
              <a:rPr lang="en-US" altLang="en-US" sz="2000" i="1" dirty="0">
                <a:solidFill>
                  <a:srgbClr val="68EEFC"/>
                </a:solidFill>
                <a:latin typeface="Pyidaungsu" panose="020B0502040204020203" pitchFamily="34" charset="0"/>
                <a:cs typeface="Pyidaungsu" panose="020B0502040204020203" pitchFamily="34" charset="0"/>
              </a:rPr>
              <a:t>် ၁၉:၁-၁၀</a:t>
            </a:r>
            <a:endParaRPr lang="en-US" altLang="en-US" sz="2000" dirty="0">
              <a:solidFill>
                <a:srgbClr val="68EEFC"/>
              </a:solidFill>
              <a:latin typeface="Pyidaungsu" panose="020B0502040204020203" pitchFamily="34" charset="0"/>
              <a:cs typeface="Pyidaungsu" panose="020B0502040204020203" pitchFamily="34" charset="0"/>
            </a:endParaRPr>
          </a:p>
        </p:txBody>
      </p:sp>
      <p:sp>
        <p:nvSpPr>
          <p:cNvPr id="1133577" name="Rectangle 9">
            <a:extLst>
              <a:ext uri="{FF2B5EF4-FFF2-40B4-BE49-F238E27FC236}">
                <a16:creationId xmlns:a16="http://schemas.microsoft.com/office/drawing/2014/main" id="{EFAE1A52-2A34-27F8-7F5C-C6A5F8F15DCB}"/>
              </a:ext>
            </a:extLst>
          </p:cNvPr>
          <p:cNvSpPr>
            <a:spLocks noChangeArrowheads="1"/>
          </p:cNvSpPr>
          <p:nvPr/>
        </p:nvSpPr>
        <p:spPr bwMode="auto">
          <a:xfrm>
            <a:off x="1465263" y="2859088"/>
            <a:ext cx="4191000" cy="307310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2000" i="1" dirty="0" err="1">
                <a:solidFill>
                  <a:srgbClr val="68EEFC"/>
                </a:solidFill>
                <a:latin typeface="Pyidaungsu" panose="020B0502040204020203" pitchFamily="34" charset="0"/>
                <a:cs typeface="Pyidaungsu" panose="020B0502040204020203" pitchFamily="34" charset="0"/>
              </a:rPr>
              <a:t>ဗျာဒိတ</a:t>
            </a:r>
            <a:r>
              <a:rPr lang="en-US" altLang="en-US" sz="2000" i="1" dirty="0">
                <a:solidFill>
                  <a:srgbClr val="68EEFC"/>
                </a:solidFill>
                <a:latin typeface="Pyidaungsu" panose="020B0502040204020203" pitchFamily="34" charset="0"/>
                <a:cs typeface="Pyidaungsu" panose="020B0502040204020203" pitchFamily="34" charset="0"/>
              </a:rPr>
              <a:t>်</a:t>
            </a:r>
          </a:p>
          <a:p>
            <a:pPr>
              <a:lnSpc>
                <a:spcPct val="65000"/>
              </a:lnSpc>
              <a:spcBef>
                <a:spcPct val="50000"/>
              </a:spcBef>
            </a:pPr>
            <a:r>
              <a:rPr lang="en-US" altLang="en-US" sz="1800" dirty="0">
                <a:solidFill>
                  <a:srgbClr val="FFEA18"/>
                </a:solidFill>
              </a:rPr>
              <a:t> </a:t>
            </a:r>
            <a:r>
              <a:rPr lang="en-US" altLang="en-US" sz="1800" dirty="0">
                <a:solidFill>
                  <a:srgbClr val="FFEA18"/>
                </a:solidFill>
                <a:latin typeface="Pyidaungsu" panose="020B0502040204020203" pitchFamily="34" charset="0"/>
                <a:cs typeface="Pyidaungsu" panose="020B0502040204020203" pitchFamily="34" charset="0"/>
              </a:rPr>
              <a:t>၁၉:၉</a:t>
            </a:r>
          </a:p>
          <a:p>
            <a:r>
              <a:rPr lang="my-MM" altLang="en-US" sz="2000" dirty="0">
                <a:solidFill>
                  <a:srgbClr val="FFEA18"/>
                </a:solidFill>
                <a:latin typeface="Pyidaungsu" panose="020B0502040204020203" pitchFamily="34" charset="0"/>
                <a:cs typeface="Pyidaungsu" panose="020B0502040204020203" pitchFamily="34" charset="0"/>
              </a:rPr>
              <a:t>ကောင်းကင်တမန်ကလည်း ၊ သိုးသူငယ်၏ မင်္ဂလလာဆောင်ပွဲသို့ခေါ်ဖိတ်ခြင်းကို ခံရသောသူတို့သည် မင်္ဂလာရှိကြ၏</a:t>
            </a:r>
            <a:r>
              <a:rPr lang="en-US" altLang="en-US" sz="2000" dirty="0" err="1">
                <a:solidFill>
                  <a:srgbClr val="FFEA18"/>
                </a:solidFill>
                <a:latin typeface="Pyidaungsu" panose="020B0502040204020203" pitchFamily="34" charset="0"/>
                <a:cs typeface="Pyidaungsu" panose="020B0502040204020203" pitchFamily="34" charset="0"/>
              </a:rPr>
              <a:t>ဟု</a:t>
            </a:r>
            <a:r>
              <a:rPr lang="my-MM" altLang="en-US" sz="2000" dirty="0">
                <a:solidFill>
                  <a:srgbClr val="FFEA18"/>
                </a:solidFill>
                <a:latin typeface="Pyidaungsu" panose="020B0502040204020203" pitchFamily="34" charset="0"/>
                <a:cs typeface="Pyidaungsu" panose="020B0502040204020203" pitchFamily="34" charset="0"/>
              </a:rPr>
              <a:t> ရေးသားထားလော့ဟူ၍ </a:t>
            </a:r>
            <a:r>
              <a:rPr lang="my-MM" altLang="en-US" sz="2000" dirty="0">
                <a:solidFill>
                  <a:srgbClr val="FFEA18"/>
                </a:solidFill>
                <a:latin typeface="Pyidaungsu Numbers" panose="020B0502040204020203" pitchFamily="34" charset="0"/>
                <a:cs typeface="Pyidaungsu Numbers" panose="020B0502040204020203" pitchFamily="34" charset="0"/>
              </a:rPr>
              <a:t>၎</a:t>
            </a:r>
            <a:r>
              <a:rPr lang="my-MM" altLang="en-US" sz="2000" dirty="0">
                <a:solidFill>
                  <a:srgbClr val="FFEA18"/>
                </a:solidFill>
                <a:latin typeface="Pyidaungsu" panose="020B0502040204020203" pitchFamily="34" charset="0"/>
                <a:cs typeface="Pyidaungsu" panose="020B0502040204020203" pitchFamily="34" charset="0"/>
              </a:rPr>
              <a:t>င်း၊ ဤစကားသည်ဘုရားသခင်၏ နှုတ်တော်ထွက်စင်စစ် ဖြစ်၏ ဟူ၍ </a:t>
            </a:r>
            <a:r>
              <a:rPr lang="my-MM" altLang="en-US" sz="2000" dirty="0">
                <a:solidFill>
                  <a:srgbClr val="FFEA18"/>
                </a:solidFill>
                <a:latin typeface="Pyidaungsu Numbers" panose="020B0502040204020203" pitchFamily="34" charset="0"/>
                <a:cs typeface="Pyidaungsu Numbers" panose="020B0502040204020203" pitchFamily="34" charset="0"/>
              </a:rPr>
              <a:t>၎</a:t>
            </a:r>
            <a:r>
              <a:rPr lang="my-MM" altLang="en-US" sz="2000" dirty="0">
                <a:solidFill>
                  <a:srgbClr val="FFEA18"/>
                </a:solidFill>
                <a:latin typeface="Pyidaungsu" panose="020B0502040204020203" pitchFamily="34" charset="0"/>
                <a:cs typeface="Pyidaungsu" panose="020B0502040204020203" pitchFamily="34" charset="0"/>
              </a:rPr>
              <a:t>င်း ငါ့အားပြောဆို၏။</a:t>
            </a:r>
            <a:endParaRPr lang="en-US" altLang="en-US" sz="1800" dirty="0">
              <a:solidFill>
                <a:srgbClr val="FFEA18"/>
              </a:solidFill>
            </a:endParaRPr>
          </a:p>
        </p:txBody>
      </p:sp>
      <p:sp>
        <p:nvSpPr>
          <p:cNvPr id="165897" name="Text Box 14">
            <a:extLst>
              <a:ext uri="{FF2B5EF4-FFF2-40B4-BE49-F238E27FC236}">
                <a16:creationId xmlns:a16="http://schemas.microsoft.com/office/drawing/2014/main" id="{CFAF7F70-B49A-E742-2257-7A69E60BD8B5}"/>
              </a:ext>
            </a:extLst>
          </p:cNvPr>
          <p:cNvSpPr txBox="1">
            <a:spLocks noChangeArrowheads="1"/>
          </p:cNvSpPr>
          <p:nvPr/>
        </p:nvSpPr>
        <p:spPr bwMode="auto">
          <a:xfrm>
            <a:off x="9190038" y="7399338"/>
            <a:ext cx="293687"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73</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1133577"/>
                                        </p:tgtEl>
                                        <p:attrNameLst>
                                          <p:attrName>style.visibility</p:attrName>
                                        </p:attrNameLst>
                                      </p:cBhvr>
                                      <p:to>
                                        <p:strVal val="visible"/>
                                      </p:to>
                                    </p:set>
                                    <p:anim calcmode="lin" valueType="num">
                                      <p:cBhvr>
                                        <p:cTn id="7" dur="500" fill="hold"/>
                                        <p:tgtEl>
                                          <p:spTgt spid="1133577"/>
                                        </p:tgtEl>
                                        <p:attrNameLst>
                                          <p:attrName>ppt_w</p:attrName>
                                        </p:attrNameLst>
                                      </p:cBhvr>
                                      <p:tavLst>
                                        <p:tav tm="0">
                                          <p:val>
                                            <p:strVal val="2/3*#ppt_w"/>
                                          </p:val>
                                        </p:tav>
                                        <p:tav tm="100000">
                                          <p:val>
                                            <p:strVal val="#ppt_w"/>
                                          </p:val>
                                        </p:tav>
                                      </p:tavLst>
                                    </p:anim>
                                    <p:anim calcmode="lin" valueType="num">
                                      <p:cBhvr>
                                        <p:cTn id="8" dur="500" fill="hold"/>
                                        <p:tgtEl>
                                          <p:spTgt spid="1133577"/>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3577"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ext Box 2">
            <a:extLst>
              <a:ext uri="{FF2B5EF4-FFF2-40B4-BE49-F238E27FC236}">
                <a16:creationId xmlns:a16="http://schemas.microsoft.com/office/drawing/2014/main" id="{35BA62BE-7532-CE93-2B96-B10C5033978A}"/>
              </a:ext>
            </a:extLst>
          </p:cNvPr>
          <p:cNvSpPr txBox="1">
            <a:spLocks noChangeArrowheads="1"/>
          </p:cNvSpPr>
          <p:nvPr/>
        </p:nvSpPr>
        <p:spPr bwMode="auto">
          <a:xfrm>
            <a:off x="9693275" y="-17463"/>
            <a:ext cx="185738"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167938" name="AutoShape 3">
            <a:extLst>
              <a:ext uri="{FF2B5EF4-FFF2-40B4-BE49-F238E27FC236}">
                <a16:creationId xmlns:a16="http://schemas.microsoft.com/office/drawing/2014/main" id="{F00D38C9-9596-4713-2688-B61202CF56F9}"/>
              </a:ext>
            </a:extLst>
          </p:cNvPr>
          <p:cNvSpPr>
            <a:spLocks noChangeArrowheads="1"/>
          </p:cNvSpPr>
          <p:nvPr/>
        </p:nvSpPr>
        <p:spPr bwMode="auto">
          <a:xfrm>
            <a:off x="622300" y="1535113"/>
            <a:ext cx="5445125" cy="6237287"/>
          </a:xfrm>
          <a:prstGeom prst="roundRect">
            <a:avLst>
              <a:gd name="adj" fmla="val 16667"/>
            </a:avLst>
          </a:prstGeom>
          <a:gradFill rotWithShape="0">
            <a:gsLst>
              <a:gs pos="0">
                <a:srgbClr val="000000"/>
              </a:gs>
              <a:gs pos="50000">
                <a:srgbClr val="233CFD"/>
              </a:gs>
              <a:gs pos="100000">
                <a:srgbClr val="000000"/>
              </a:gs>
            </a:gsLst>
            <a:lin ang="5400000" scaled="1"/>
          </a:gradFill>
          <a:ln w="76200">
            <a:solidFill>
              <a:srgbClr val="2F8B20"/>
            </a:solidFill>
            <a:round/>
            <a:headEnd/>
            <a:tailEnd/>
          </a:ln>
          <a:effectLst>
            <a:outerShdw dist="99190" dir="3011666"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67939" name="Rectangle 4">
            <a:extLst>
              <a:ext uri="{FF2B5EF4-FFF2-40B4-BE49-F238E27FC236}">
                <a16:creationId xmlns:a16="http://schemas.microsoft.com/office/drawing/2014/main" id="{6747DBC9-AE8A-EC83-42FA-D13140957B46}"/>
              </a:ext>
            </a:extLst>
          </p:cNvPr>
          <p:cNvSpPr>
            <a:spLocks noChangeArrowheads="1"/>
          </p:cNvSpPr>
          <p:nvPr/>
        </p:nvSpPr>
        <p:spPr bwMode="auto">
          <a:xfrm>
            <a:off x="2089150" y="956237"/>
            <a:ext cx="4641850" cy="45290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i="1" dirty="0" err="1">
                <a:solidFill>
                  <a:schemeClr val="bg1"/>
                </a:solidFill>
                <a:latin typeface="Pyidaungsu" panose="020B0502040204020203" pitchFamily="34" charset="0"/>
                <a:cs typeface="Pyidaungsu" panose="020B0502040204020203" pitchFamily="34" charset="0"/>
              </a:rPr>
              <a:t>ဗျာဒိတ</a:t>
            </a:r>
            <a:r>
              <a:rPr lang="en-US" altLang="en-US" i="1" dirty="0">
                <a:solidFill>
                  <a:schemeClr val="bg1"/>
                </a:solidFill>
                <a:latin typeface="Pyidaungsu" panose="020B0502040204020203" pitchFamily="34" charset="0"/>
                <a:cs typeface="Pyidaungsu" panose="020B0502040204020203" pitchFamily="34" charset="0"/>
              </a:rPr>
              <a:t>်</a:t>
            </a:r>
          </a:p>
        </p:txBody>
      </p:sp>
      <p:sp>
        <p:nvSpPr>
          <p:cNvPr id="167940" name="Text Box 5">
            <a:extLst>
              <a:ext uri="{FF2B5EF4-FFF2-40B4-BE49-F238E27FC236}">
                <a16:creationId xmlns:a16="http://schemas.microsoft.com/office/drawing/2014/main" id="{B27A795A-730F-2AB5-FBF3-46755FFFD417}"/>
              </a:ext>
            </a:extLst>
          </p:cNvPr>
          <p:cNvSpPr txBox="1">
            <a:spLocks noChangeArrowheads="1"/>
          </p:cNvSpPr>
          <p:nvPr/>
        </p:nvSpPr>
        <p:spPr bwMode="auto">
          <a:xfrm>
            <a:off x="971550" y="1566863"/>
            <a:ext cx="4772025" cy="700149"/>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70000"/>
              </a:lnSpc>
              <a:spcBef>
                <a:spcPct val="50000"/>
              </a:spcBef>
            </a:pPr>
            <a:r>
              <a:rPr lang="en-US" altLang="en-US" sz="2000" i="1" dirty="0" err="1">
                <a:solidFill>
                  <a:srgbClr val="FFEA18"/>
                </a:solidFill>
                <a:latin typeface="Pyidaungsu" panose="020B0502040204020203" pitchFamily="34" charset="0"/>
                <a:cs typeface="Pyidaungsu" panose="020B0502040204020203" pitchFamily="34" charset="0"/>
              </a:rPr>
              <a:t>ထာဝရအနာဂတ်အကြောင်းကို</a:t>
            </a:r>
            <a:r>
              <a:rPr lang="en-US" altLang="en-US" sz="2000" i="1" dirty="0">
                <a:solidFill>
                  <a:srgbClr val="FFEA18"/>
                </a:solidFill>
                <a:latin typeface="Pyidaungsu" panose="020B0502040204020203" pitchFamily="34" charset="0"/>
                <a:cs typeface="Pyidaungsu" panose="020B0502040204020203" pitchFamily="34" charset="0"/>
              </a:rPr>
              <a:t> ၆ </a:t>
            </a:r>
            <a:r>
              <a:rPr lang="en-US" altLang="en-US" sz="2000" i="1" dirty="0" err="1">
                <a:solidFill>
                  <a:srgbClr val="FFEA18"/>
                </a:solidFill>
                <a:latin typeface="Pyidaungsu" panose="020B0502040204020203" pitchFamily="34" charset="0"/>
                <a:cs typeface="Pyidaungsu" panose="020B0502040204020203" pitchFamily="34" charset="0"/>
              </a:rPr>
              <a:t>နေရာတွင</a:t>
            </a:r>
            <a:r>
              <a:rPr lang="en-US" altLang="en-US" sz="2000" i="1" dirty="0">
                <a:solidFill>
                  <a:srgbClr val="FFEA18"/>
                </a:solidFill>
                <a:latin typeface="Pyidaungsu" panose="020B0502040204020203" pitchFamily="34" charset="0"/>
                <a:cs typeface="Pyidaungsu" panose="020B0502040204020203" pitchFamily="34" charset="0"/>
              </a:rPr>
              <a:t>် </a:t>
            </a:r>
          </a:p>
          <a:p>
            <a:pPr>
              <a:lnSpc>
                <a:spcPct val="70000"/>
              </a:lnSpc>
              <a:spcBef>
                <a:spcPct val="50000"/>
              </a:spcBef>
            </a:pPr>
            <a:r>
              <a:rPr lang="en-US" altLang="en-US" sz="2000" i="1" dirty="0" err="1">
                <a:solidFill>
                  <a:srgbClr val="FFEA18"/>
                </a:solidFill>
                <a:latin typeface="Pyidaungsu" panose="020B0502040204020203" pitchFamily="34" charset="0"/>
                <a:cs typeface="Pyidaungsu" panose="020B0502040204020203" pitchFamily="34" charset="0"/>
              </a:rPr>
              <a:t>တင်ပြခြင်း</a:t>
            </a:r>
            <a:endParaRPr lang="en-US" altLang="en-US" sz="2000" i="1" dirty="0">
              <a:solidFill>
                <a:srgbClr val="FFEA18"/>
              </a:solidFill>
              <a:latin typeface="Pyidaungsu" panose="020B0502040204020203" pitchFamily="34" charset="0"/>
              <a:cs typeface="Pyidaungsu" panose="020B0502040204020203" pitchFamily="34" charset="0"/>
            </a:endParaRPr>
          </a:p>
        </p:txBody>
      </p:sp>
      <p:sp>
        <p:nvSpPr>
          <p:cNvPr id="167941" name="AutoShape 6">
            <a:extLst>
              <a:ext uri="{FF2B5EF4-FFF2-40B4-BE49-F238E27FC236}">
                <a16:creationId xmlns:a16="http://schemas.microsoft.com/office/drawing/2014/main" id="{71FB93C4-D480-29B1-B2DD-85A69D88E8CC}"/>
              </a:ext>
            </a:extLst>
          </p:cNvPr>
          <p:cNvSpPr>
            <a:spLocks noChangeArrowheads="1"/>
          </p:cNvSpPr>
          <p:nvPr/>
        </p:nvSpPr>
        <p:spPr bwMode="auto">
          <a:xfrm>
            <a:off x="6075363" y="544513"/>
            <a:ext cx="3371850" cy="1173162"/>
          </a:xfrm>
          <a:prstGeom prst="roundRect">
            <a:avLst>
              <a:gd name="adj" fmla="val 16667"/>
            </a:avLst>
          </a:prstGeom>
          <a:gradFill rotWithShape="0">
            <a:gsLst>
              <a:gs pos="0">
                <a:srgbClr val="000000"/>
              </a:gs>
              <a:gs pos="100000">
                <a:srgbClr val="130FFD"/>
              </a:gs>
            </a:gsLst>
            <a:lin ang="5400000" scaled="1"/>
          </a:gradFill>
          <a:ln w="57150">
            <a:solidFill>
              <a:srgbClr val="2F8B20"/>
            </a:solidFill>
            <a:round/>
            <a:headEnd/>
            <a:tailEnd/>
          </a:ln>
          <a:effectLst>
            <a:outerShdw dist="71842"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2000" b="0"/>
          </a:p>
        </p:txBody>
      </p:sp>
      <p:sp>
        <p:nvSpPr>
          <p:cNvPr id="167942" name="AutoShape 7">
            <a:extLst>
              <a:ext uri="{FF2B5EF4-FFF2-40B4-BE49-F238E27FC236}">
                <a16:creationId xmlns:a16="http://schemas.microsoft.com/office/drawing/2014/main" id="{CEB9B8E2-86D9-10E1-4988-21413EA1A6A7}"/>
              </a:ext>
            </a:extLst>
          </p:cNvPr>
          <p:cNvSpPr>
            <a:spLocks noChangeArrowheads="1"/>
          </p:cNvSpPr>
          <p:nvPr/>
        </p:nvSpPr>
        <p:spPr bwMode="auto">
          <a:xfrm>
            <a:off x="6073775" y="1971675"/>
            <a:ext cx="3371850" cy="1173163"/>
          </a:xfrm>
          <a:prstGeom prst="roundRect">
            <a:avLst>
              <a:gd name="adj" fmla="val 16667"/>
            </a:avLst>
          </a:prstGeom>
          <a:gradFill rotWithShape="0">
            <a:gsLst>
              <a:gs pos="0">
                <a:srgbClr val="000000"/>
              </a:gs>
              <a:gs pos="100000">
                <a:srgbClr val="130FFD"/>
              </a:gs>
            </a:gsLst>
            <a:lin ang="5400000" scaled="1"/>
          </a:gradFill>
          <a:ln w="57150">
            <a:solidFill>
              <a:srgbClr val="2F8B20"/>
            </a:solidFill>
            <a:round/>
            <a:headEnd/>
            <a:tailEnd/>
          </a:ln>
          <a:effectLst>
            <a:outerShdw dist="71842"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67943" name="Text Box 8">
            <a:extLst>
              <a:ext uri="{FF2B5EF4-FFF2-40B4-BE49-F238E27FC236}">
                <a16:creationId xmlns:a16="http://schemas.microsoft.com/office/drawing/2014/main" id="{23BB529F-95A2-EB41-88AE-7AEAE821AF32}"/>
              </a:ext>
            </a:extLst>
          </p:cNvPr>
          <p:cNvSpPr txBox="1">
            <a:spLocks noChangeArrowheads="1"/>
          </p:cNvSpPr>
          <p:nvPr/>
        </p:nvSpPr>
        <p:spPr bwMode="auto">
          <a:xfrm>
            <a:off x="9693275" y="0"/>
            <a:ext cx="185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167944" name="Text Box 9">
            <a:extLst>
              <a:ext uri="{FF2B5EF4-FFF2-40B4-BE49-F238E27FC236}">
                <a16:creationId xmlns:a16="http://schemas.microsoft.com/office/drawing/2014/main" id="{2180DE34-D3DF-A614-A3B0-137BCE3E5578}"/>
              </a:ext>
            </a:extLst>
          </p:cNvPr>
          <p:cNvSpPr txBox="1">
            <a:spLocks noChangeArrowheads="1"/>
          </p:cNvSpPr>
          <p:nvPr/>
        </p:nvSpPr>
        <p:spPr bwMode="auto">
          <a:xfrm>
            <a:off x="6005768" y="943712"/>
            <a:ext cx="3452812" cy="400067"/>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000" dirty="0" err="1">
                <a:solidFill>
                  <a:schemeClr val="bg1"/>
                </a:solidFill>
                <a:latin typeface="Pyidaungsu" panose="020B0502040204020203" pitchFamily="34" charset="0"/>
                <a:cs typeface="Pyidaungsu" panose="020B0502040204020203" pitchFamily="34" charset="0"/>
              </a:rPr>
              <a:t>သိုးသူငယ်တော</a:t>
            </a:r>
            <a:r>
              <a:rPr lang="en-US" altLang="en-US" sz="2000" dirty="0">
                <a:solidFill>
                  <a:schemeClr val="bg1"/>
                </a:solidFill>
                <a:latin typeface="Pyidaungsu" panose="020B0502040204020203" pitchFamily="34" charset="0"/>
                <a:cs typeface="Pyidaungsu" panose="020B0502040204020203" pitchFamily="34" charset="0"/>
              </a:rPr>
              <a:t>် </a:t>
            </a:r>
            <a:r>
              <a:rPr lang="en-US" altLang="en-US" sz="2000" dirty="0" err="1">
                <a:solidFill>
                  <a:schemeClr val="bg1"/>
                </a:solidFill>
                <a:latin typeface="Pyidaungsu" panose="020B0502040204020203" pitchFamily="34" charset="0"/>
                <a:cs typeface="Pyidaungsu" panose="020B0502040204020203" pitchFamily="34" charset="0"/>
              </a:rPr>
              <a:t>လက်ထပ်ပွဲ</a:t>
            </a:r>
            <a:endParaRPr lang="en-US" altLang="en-US" sz="2000" dirty="0">
              <a:solidFill>
                <a:schemeClr val="bg1"/>
              </a:solidFill>
              <a:latin typeface="Pyidaungsu" panose="020B0502040204020203" pitchFamily="34" charset="0"/>
              <a:cs typeface="Pyidaungsu" panose="020B0502040204020203" pitchFamily="34" charset="0"/>
            </a:endParaRPr>
          </a:p>
        </p:txBody>
      </p:sp>
      <p:sp>
        <p:nvSpPr>
          <p:cNvPr id="167945" name="Text Box 10">
            <a:extLst>
              <a:ext uri="{FF2B5EF4-FFF2-40B4-BE49-F238E27FC236}">
                <a16:creationId xmlns:a16="http://schemas.microsoft.com/office/drawing/2014/main" id="{ACFC8E79-66AD-4B2A-F046-D1F20C023D55}"/>
              </a:ext>
            </a:extLst>
          </p:cNvPr>
          <p:cNvSpPr txBox="1">
            <a:spLocks noChangeArrowheads="1"/>
          </p:cNvSpPr>
          <p:nvPr/>
        </p:nvSpPr>
        <p:spPr bwMode="auto">
          <a:xfrm>
            <a:off x="5989868" y="2347798"/>
            <a:ext cx="3452812" cy="523178"/>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700" dirty="0">
                <a:solidFill>
                  <a:schemeClr val="bg1"/>
                </a:solidFill>
              </a:rPr>
              <a:t> </a:t>
            </a:r>
            <a:r>
              <a:rPr lang="en-US" altLang="en-US" sz="2400" dirty="0" err="1">
                <a:solidFill>
                  <a:schemeClr val="bg1"/>
                </a:solidFill>
                <a:latin typeface="Pyidaungsu" panose="020B0502040204020203" pitchFamily="34" charset="0"/>
                <a:cs typeface="Pyidaungsu" panose="020B0502040204020203" pitchFamily="34" charset="0"/>
              </a:rPr>
              <a:t>ဒုတိယအကြိမ</a:t>
            </a:r>
            <a:r>
              <a:rPr lang="en-US" altLang="en-US" sz="2400" dirty="0">
                <a:solidFill>
                  <a:schemeClr val="bg1"/>
                </a:solidFill>
                <a:latin typeface="Pyidaungsu" panose="020B0502040204020203" pitchFamily="34" charset="0"/>
                <a:cs typeface="Pyidaungsu" panose="020B0502040204020203" pitchFamily="34" charset="0"/>
              </a:rPr>
              <a:t>် ကြွ</a:t>
            </a:r>
            <a:r>
              <a:rPr lang="en-US" altLang="en-US" sz="2400" dirty="0" err="1">
                <a:solidFill>
                  <a:schemeClr val="bg1"/>
                </a:solidFill>
                <a:latin typeface="Pyidaungsu" panose="020B0502040204020203" pitchFamily="34" charset="0"/>
                <a:cs typeface="Pyidaungsu" panose="020B0502040204020203" pitchFamily="34" charset="0"/>
              </a:rPr>
              <a:t>လာခြင်း</a:t>
            </a:r>
            <a:endParaRPr lang="en-US" altLang="en-US" sz="2000" dirty="0">
              <a:solidFill>
                <a:schemeClr val="bg1"/>
              </a:solidFill>
              <a:latin typeface="Pyidaungsu" panose="020B0502040204020203" pitchFamily="34" charset="0"/>
              <a:cs typeface="Pyidaungsu" panose="020B0502040204020203" pitchFamily="34" charset="0"/>
            </a:endParaRPr>
          </a:p>
        </p:txBody>
      </p:sp>
      <p:sp>
        <p:nvSpPr>
          <p:cNvPr id="1135627" name="Text Box 11">
            <a:extLst>
              <a:ext uri="{FF2B5EF4-FFF2-40B4-BE49-F238E27FC236}">
                <a16:creationId xmlns:a16="http://schemas.microsoft.com/office/drawing/2014/main" id="{3043845F-546C-E53E-942F-19B28C4CB939}"/>
              </a:ext>
            </a:extLst>
          </p:cNvPr>
          <p:cNvSpPr txBox="1">
            <a:spLocks noChangeArrowheads="1"/>
          </p:cNvSpPr>
          <p:nvPr/>
        </p:nvSpPr>
        <p:spPr bwMode="auto">
          <a:xfrm>
            <a:off x="660400" y="2351088"/>
            <a:ext cx="5422900" cy="5220618"/>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2000" i="1" dirty="0" err="1">
                <a:solidFill>
                  <a:srgbClr val="68EEFC"/>
                </a:solidFill>
                <a:latin typeface="Pyidaungsu" panose="020B0502040204020203" pitchFamily="34" charset="0"/>
                <a:cs typeface="Pyidaungsu" panose="020B0502040204020203" pitchFamily="34" charset="0"/>
              </a:rPr>
              <a:t>ဗျာဒိတ</a:t>
            </a:r>
            <a:r>
              <a:rPr lang="en-US" altLang="en-US" sz="2500" i="1" dirty="0" err="1">
                <a:solidFill>
                  <a:srgbClr val="A7FFA7"/>
                </a:solidFill>
              </a:rPr>
              <a:t>f</a:t>
            </a:r>
            <a:r>
              <a:rPr lang="en-US" altLang="en-US" sz="2500" i="1" dirty="0">
                <a:solidFill>
                  <a:srgbClr val="A7FFA7"/>
                </a:solidFill>
              </a:rPr>
              <a:t> </a:t>
            </a:r>
            <a:r>
              <a:rPr lang="en-US" altLang="en-US" sz="1800" dirty="0">
                <a:solidFill>
                  <a:srgbClr val="FFEA18"/>
                </a:solidFill>
                <a:latin typeface="Pyidaungsu" panose="020B0502040204020203" pitchFamily="34" charset="0"/>
                <a:cs typeface="Pyidaungsu" panose="020B0502040204020203" pitchFamily="34" charset="0"/>
              </a:rPr>
              <a:t>၁၉:၁၁-၁၆</a:t>
            </a:r>
          </a:p>
          <a:p>
            <a:pPr algn="l"/>
            <a:endParaRPr lang="en-US" altLang="en-US" sz="1800" dirty="0">
              <a:solidFill>
                <a:srgbClr val="FFEA18"/>
              </a:solidFill>
            </a:endParaRPr>
          </a:p>
          <a:p>
            <a:pPr algn="l"/>
            <a:r>
              <a:rPr lang="my-MM" altLang="en-US" sz="1600" dirty="0">
                <a:solidFill>
                  <a:srgbClr val="FFEA18"/>
                </a:solidFill>
                <a:latin typeface="Pyidaungsu" panose="020B0502040204020203" pitchFamily="34" charset="0"/>
                <a:cs typeface="Pyidaungsu" panose="020B0502040204020203" pitchFamily="34" charset="0"/>
              </a:rPr>
              <a:t>ထိုအခါကောင်းကင်ဘုံဖွင့်လှစ်လျှက်ရှိသည်ကို ငါမြင်လျှင်၊ မြင်းဖြူရှိ၏။ မြင်းစီးသောသူသည် သစ္စာဟူသောအမည်၊ သမ္မာဟူသောအမည်ရှိသတည်း။ ထိုသူသည် တရားသဖြင့်စီရင်တက်၏။ တရားသဖြင့်စစ်တိုက်တက်၏။ မျက်စိတော်သည် မီးလျှံကဲ့သို့ဖြစ်၏။ ခေါင်းတော်၌သရဖူများကို ဆောင်း၏။ ကိုယ်တိုင်မှ၏တပါး အဘယ်သူမျှမသိသော နာမည်တော် ရေးထားလေ့ရှိ၏။ အသွေး၌နှစ်ပြီးသောအဝတ်ကိုဝတ်၏။ ဘုရား သခင်၏ နှုတ်ကပတ်တော်ဟူသော အမည်ရှိ၏။ ကောင်းကင်ဗိုလ်ခြေတို့သည်မြင်းဖြူကိုစီးလျှက် စင်ကြယ်သောပိတ်ချောဖြူကိုဝတ်လျှက်၊ နောက်တော်သို့လိုက်ကြ၏။ လူမျိုးတို့ကို ၃ဏ်ခတ်စရာ ဘို့ ၊ ထက်သောသန်လျက်သည် ခံတွင်းတော်ထဲက ထွက်၏။ သူတိုကိုသံလှံတံ နှင့် အုပ်စိုးတော်မူမည်။ အနာဂတ်တန်းခိုးနှင့် ပြည့်စုံတော်မူသော ဘုရားသခင်၏ အမျက်တော်၏ စပျစ်သီးနှယ်ရာ တန်ဆာကို ဖိနင်းတော်မူမည်။ ဘုရားတို့၏ဘုရင်၊ သခင်တို့၏သခင်ဟု ဘွဲ့နာမတော်သည် အဝတ်တော်၌ ၄င်း၊ ပေါင်တော်၌ ၄င်းရေးထားလျက်ရှိ၏။</a:t>
            </a:r>
            <a:endParaRPr lang="en-US" altLang="en-US" sz="1800" dirty="0">
              <a:solidFill>
                <a:srgbClr val="FFEA18"/>
              </a:solidFill>
            </a:endParaRPr>
          </a:p>
        </p:txBody>
      </p:sp>
      <p:sp>
        <p:nvSpPr>
          <p:cNvPr id="167947" name="Text Box 15">
            <a:extLst>
              <a:ext uri="{FF2B5EF4-FFF2-40B4-BE49-F238E27FC236}">
                <a16:creationId xmlns:a16="http://schemas.microsoft.com/office/drawing/2014/main" id="{F0C8872E-16D0-779A-2CD5-1FF63A8D55E9}"/>
              </a:ext>
            </a:extLst>
          </p:cNvPr>
          <p:cNvSpPr txBox="1">
            <a:spLocks noChangeArrowheads="1"/>
          </p:cNvSpPr>
          <p:nvPr/>
        </p:nvSpPr>
        <p:spPr bwMode="auto">
          <a:xfrm>
            <a:off x="8821738" y="7399338"/>
            <a:ext cx="184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000">
              <a:solidFill>
                <a:srgbClr val="FFFFFF"/>
              </a:solidFill>
            </a:endParaRPr>
          </a:p>
        </p:txBody>
      </p:sp>
      <p:sp>
        <p:nvSpPr>
          <p:cNvPr id="167948" name="Text Box 16">
            <a:extLst>
              <a:ext uri="{FF2B5EF4-FFF2-40B4-BE49-F238E27FC236}">
                <a16:creationId xmlns:a16="http://schemas.microsoft.com/office/drawing/2014/main" id="{BFB192A6-A02D-A258-7FD7-4A0BA1056339}"/>
              </a:ext>
            </a:extLst>
          </p:cNvPr>
          <p:cNvSpPr txBox="1">
            <a:spLocks noChangeArrowheads="1"/>
          </p:cNvSpPr>
          <p:nvPr/>
        </p:nvSpPr>
        <p:spPr bwMode="auto">
          <a:xfrm>
            <a:off x="9186863" y="7402513"/>
            <a:ext cx="3000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74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1135627"/>
                                        </p:tgtEl>
                                        <p:attrNameLst>
                                          <p:attrName>style.visibility</p:attrName>
                                        </p:attrNameLst>
                                      </p:cBhvr>
                                      <p:to>
                                        <p:strVal val="visible"/>
                                      </p:to>
                                    </p:set>
                                    <p:anim calcmode="lin" valueType="num">
                                      <p:cBhvr>
                                        <p:cTn id="7" dur="500" fill="hold"/>
                                        <p:tgtEl>
                                          <p:spTgt spid="1135627"/>
                                        </p:tgtEl>
                                        <p:attrNameLst>
                                          <p:attrName>ppt_w</p:attrName>
                                        </p:attrNameLst>
                                      </p:cBhvr>
                                      <p:tavLst>
                                        <p:tav tm="0">
                                          <p:val>
                                            <p:strVal val="2/3*#ppt_w"/>
                                          </p:val>
                                        </p:tav>
                                        <p:tav tm="100000">
                                          <p:val>
                                            <p:strVal val="#ppt_w"/>
                                          </p:val>
                                        </p:tav>
                                      </p:tavLst>
                                    </p:anim>
                                    <p:anim calcmode="lin" valueType="num">
                                      <p:cBhvr>
                                        <p:cTn id="8" dur="500" fill="hold"/>
                                        <p:tgtEl>
                                          <p:spTgt spid="1135627"/>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5627"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ext Box 2">
            <a:extLst>
              <a:ext uri="{FF2B5EF4-FFF2-40B4-BE49-F238E27FC236}">
                <a16:creationId xmlns:a16="http://schemas.microsoft.com/office/drawing/2014/main" id="{35BA62BE-7532-CE93-2B96-B10C5033978A}"/>
              </a:ext>
            </a:extLst>
          </p:cNvPr>
          <p:cNvSpPr txBox="1">
            <a:spLocks noChangeArrowheads="1"/>
          </p:cNvSpPr>
          <p:nvPr/>
        </p:nvSpPr>
        <p:spPr bwMode="auto">
          <a:xfrm>
            <a:off x="9693275" y="-17463"/>
            <a:ext cx="185738"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167938" name="AutoShape 3">
            <a:extLst>
              <a:ext uri="{FF2B5EF4-FFF2-40B4-BE49-F238E27FC236}">
                <a16:creationId xmlns:a16="http://schemas.microsoft.com/office/drawing/2014/main" id="{F00D38C9-9596-4713-2688-B61202CF56F9}"/>
              </a:ext>
            </a:extLst>
          </p:cNvPr>
          <p:cNvSpPr>
            <a:spLocks noChangeArrowheads="1"/>
          </p:cNvSpPr>
          <p:nvPr/>
        </p:nvSpPr>
        <p:spPr bwMode="auto">
          <a:xfrm>
            <a:off x="1224115" y="1787191"/>
            <a:ext cx="4603367" cy="4525301"/>
          </a:xfrm>
          <a:prstGeom prst="roundRect">
            <a:avLst>
              <a:gd name="adj" fmla="val 16667"/>
            </a:avLst>
          </a:prstGeom>
          <a:gradFill rotWithShape="0">
            <a:gsLst>
              <a:gs pos="0">
                <a:srgbClr val="000000"/>
              </a:gs>
              <a:gs pos="50000">
                <a:srgbClr val="233CFD"/>
              </a:gs>
              <a:gs pos="100000">
                <a:srgbClr val="000000"/>
              </a:gs>
            </a:gsLst>
            <a:lin ang="5400000" scaled="1"/>
          </a:gradFill>
          <a:ln w="76200">
            <a:solidFill>
              <a:srgbClr val="2F8B20"/>
            </a:solidFill>
            <a:round/>
            <a:headEnd/>
            <a:tailEnd/>
          </a:ln>
          <a:effectLst>
            <a:outerShdw dist="99190" dir="3011666"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67939" name="Rectangle 4">
            <a:extLst>
              <a:ext uri="{FF2B5EF4-FFF2-40B4-BE49-F238E27FC236}">
                <a16:creationId xmlns:a16="http://schemas.microsoft.com/office/drawing/2014/main" id="{6747DBC9-AE8A-EC83-42FA-D13140957B46}"/>
              </a:ext>
            </a:extLst>
          </p:cNvPr>
          <p:cNvSpPr>
            <a:spLocks noChangeArrowheads="1"/>
          </p:cNvSpPr>
          <p:nvPr/>
        </p:nvSpPr>
        <p:spPr bwMode="auto">
          <a:xfrm>
            <a:off x="647930" y="1307862"/>
            <a:ext cx="4562987" cy="329791"/>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2400" i="1" dirty="0" err="1">
                <a:solidFill>
                  <a:schemeClr val="bg1"/>
                </a:solidFill>
                <a:latin typeface="Pyidaungsu" panose="020B0502040204020203" pitchFamily="34" charset="0"/>
                <a:cs typeface="Pyidaungsu" panose="020B0502040204020203" pitchFamily="34" charset="0"/>
              </a:rPr>
              <a:t>ဗျာဒိတ</a:t>
            </a:r>
            <a:r>
              <a:rPr lang="en-US" altLang="en-US" sz="2400" i="1" dirty="0">
                <a:solidFill>
                  <a:schemeClr val="bg1"/>
                </a:solidFill>
                <a:latin typeface="Pyidaungsu" panose="020B0502040204020203" pitchFamily="34" charset="0"/>
                <a:cs typeface="Pyidaungsu" panose="020B0502040204020203" pitchFamily="34" charset="0"/>
              </a:rPr>
              <a:t>်</a:t>
            </a:r>
          </a:p>
        </p:txBody>
      </p:sp>
      <p:sp>
        <p:nvSpPr>
          <p:cNvPr id="167940" name="Text Box 5">
            <a:extLst>
              <a:ext uri="{FF2B5EF4-FFF2-40B4-BE49-F238E27FC236}">
                <a16:creationId xmlns:a16="http://schemas.microsoft.com/office/drawing/2014/main" id="{B27A795A-730F-2AB5-FBF3-46755FFFD417}"/>
              </a:ext>
            </a:extLst>
          </p:cNvPr>
          <p:cNvSpPr txBox="1">
            <a:spLocks noChangeArrowheads="1"/>
          </p:cNvSpPr>
          <p:nvPr/>
        </p:nvSpPr>
        <p:spPr bwMode="auto">
          <a:xfrm>
            <a:off x="1419172" y="2089036"/>
            <a:ext cx="4213251" cy="677066"/>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70000"/>
              </a:lnSpc>
              <a:spcBef>
                <a:spcPct val="50000"/>
              </a:spcBef>
            </a:pPr>
            <a:r>
              <a:rPr lang="en-US" altLang="en-US" sz="2000" i="1" dirty="0" err="1">
                <a:solidFill>
                  <a:srgbClr val="FFEA18"/>
                </a:solidFill>
                <a:latin typeface="Pyidaungsu" panose="020B0502040204020203" pitchFamily="34" charset="0"/>
                <a:cs typeface="Pyidaungsu" panose="020B0502040204020203" pitchFamily="34" charset="0"/>
              </a:rPr>
              <a:t>ထာဝရအနာဂတ်အကြောင်းကို</a:t>
            </a:r>
            <a:r>
              <a:rPr lang="en-US" altLang="en-US" sz="2000" i="1" dirty="0">
                <a:solidFill>
                  <a:srgbClr val="FFEA18"/>
                </a:solidFill>
                <a:latin typeface="Pyidaungsu" panose="020B0502040204020203" pitchFamily="34" charset="0"/>
                <a:cs typeface="Pyidaungsu" panose="020B0502040204020203" pitchFamily="34" charset="0"/>
              </a:rPr>
              <a:t> </a:t>
            </a:r>
          </a:p>
          <a:p>
            <a:pPr>
              <a:lnSpc>
                <a:spcPct val="70000"/>
              </a:lnSpc>
              <a:spcBef>
                <a:spcPct val="50000"/>
              </a:spcBef>
            </a:pPr>
            <a:r>
              <a:rPr lang="en-US" altLang="en-US" sz="2000" i="1" dirty="0">
                <a:solidFill>
                  <a:srgbClr val="FFEA18"/>
                </a:solidFill>
                <a:latin typeface="Pyidaungsu" panose="020B0502040204020203" pitchFamily="34" charset="0"/>
                <a:cs typeface="Pyidaungsu" panose="020B0502040204020203" pitchFamily="34" charset="0"/>
              </a:rPr>
              <a:t>၆ </a:t>
            </a:r>
            <a:r>
              <a:rPr lang="en-US" altLang="en-US" sz="2000" i="1" dirty="0" err="1">
                <a:solidFill>
                  <a:srgbClr val="FFEA18"/>
                </a:solidFill>
                <a:latin typeface="Pyidaungsu" panose="020B0502040204020203" pitchFamily="34" charset="0"/>
                <a:cs typeface="Pyidaungsu" panose="020B0502040204020203" pitchFamily="34" charset="0"/>
              </a:rPr>
              <a:t>နေရာတွင</a:t>
            </a:r>
            <a:r>
              <a:rPr lang="en-US" altLang="en-US" sz="2000" i="1" dirty="0">
                <a:solidFill>
                  <a:srgbClr val="FFEA18"/>
                </a:solidFill>
                <a:latin typeface="Pyidaungsu" panose="020B0502040204020203" pitchFamily="34" charset="0"/>
                <a:cs typeface="Pyidaungsu" panose="020B0502040204020203" pitchFamily="34" charset="0"/>
              </a:rPr>
              <a:t>် </a:t>
            </a:r>
            <a:r>
              <a:rPr lang="en-US" altLang="en-US" sz="2000" i="1" dirty="0" err="1">
                <a:solidFill>
                  <a:srgbClr val="FFEA18"/>
                </a:solidFill>
                <a:latin typeface="Pyidaungsu" panose="020B0502040204020203" pitchFamily="34" charset="0"/>
                <a:cs typeface="Pyidaungsu" panose="020B0502040204020203" pitchFamily="34" charset="0"/>
              </a:rPr>
              <a:t>တင်ပြခြင်း</a:t>
            </a:r>
            <a:endParaRPr lang="en-US" altLang="en-US" sz="2000" i="1" dirty="0">
              <a:solidFill>
                <a:srgbClr val="FFEA18"/>
              </a:solidFill>
              <a:latin typeface="Pyidaungsu" panose="020B0502040204020203" pitchFamily="34" charset="0"/>
              <a:cs typeface="Pyidaungsu" panose="020B0502040204020203" pitchFamily="34" charset="0"/>
            </a:endParaRPr>
          </a:p>
        </p:txBody>
      </p:sp>
      <p:sp>
        <p:nvSpPr>
          <p:cNvPr id="167941" name="AutoShape 6">
            <a:extLst>
              <a:ext uri="{FF2B5EF4-FFF2-40B4-BE49-F238E27FC236}">
                <a16:creationId xmlns:a16="http://schemas.microsoft.com/office/drawing/2014/main" id="{71FB93C4-D480-29B1-B2DD-85A69D88E8CC}"/>
              </a:ext>
            </a:extLst>
          </p:cNvPr>
          <p:cNvSpPr>
            <a:spLocks noChangeArrowheads="1"/>
          </p:cNvSpPr>
          <p:nvPr/>
        </p:nvSpPr>
        <p:spPr bwMode="auto">
          <a:xfrm>
            <a:off x="6075363" y="544513"/>
            <a:ext cx="3371850" cy="1173162"/>
          </a:xfrm>
          <a:prstGeom prst="roundRect">
            <a:avLst>
              <a:gd name="adj" fmla="val 16667"/>
            </a:avLst>
          </a:prstGeom>
          <a:gradFill rotWithShape="0">
            <a:gsLst>
              <a:gs pos="0">
                <a:srgbClr val="000000"/>
              </a:gs>
              <a:gs pos="100000">
                <a:srgbClr val="130FFD"/>
              </a:gs>
            </a:gsLst>
            <a:lin ang="5400000" scaled="1"/>
          </a:gradFill>
          <a:ln w="57150">
            <a:solidFill>
              <a:srgbClr val="2F8B20"/>
            </a:solidFill>
            <a:round/>
            <a:headEnd/>
            <a:tailEnd/>
          </a:ln>
          <a:effectLst>
            <a:outerShdw dist="71842"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2000" b="0"/>
          </a:p>
        </p:txBody>
      </p:sp>
      <p:sp>
        <p:nvSpPr>
          <p:cNvPr id="167942" name="AutoShape 7">
            <a:extLst>
              <a:ext uri="{FF2B5EF4-FFF2-40B4-BE49-F238E27FC236}">
                <a16:creationId xmlns:a16="http://schemas.microsoft.com/office/drawing/2014/main" id="{CEB9B8E2-86D9-10E1-4988-21413EA1A6A7}"/>
              </a:ext>
            </a:extLst>
          </p:cNvPr>
          <p:cNvSpPr>
            <a:spLocks noChangeArrowheads="1"/>
          </p:cNvSpPr>
          <p:nvPr/>
        </p:nvSpPr>
        <p:spPr bwMode="auto">
          <a:xfrm>
            <a:off x="6073775" y="1971675"/>
            <a:ext cx="3371850" cy="1173163"/>
          </a:xfrm>
          <a:prstGeom prst="roundRect">
            <a:avLst>
              <a:gd name="adj" fmla="val 16667"/>
            </a:avLst>
          </a:prstGeom>
          <a:gradFill rotWithShape="0">
            <a:gsLst>
              <a:gs pos="0">
                <a:srgbClr val="000000"/>
              </a:gs>
              <a:gs pos="100000">
                <a:srgbClr val="130FFD"/>
              </a:gs>
            </a:gsLst>
            <a:lin ang="5400000" scaled="1"/>
          </a:gradFill>
          <a:ln w="57150">
            <a:solidFill>
              <a:srgbClr val="2F8B20"/>
            </a:solidFill>
            <a:round/>
            <a:headEnd/>
            <a:tailEnd/>
          </a:ln>
          <a:effectLst>
            <a:outerShdw dist="71842"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67943" name="Text Box 8">
            <a:extLst>
              <a:ext uri="{FF2B5EF4-FFF2-40B4-BE49-F238E27FC236}">
                <a16:creationId xmlns:a16="http://schemas.microsoft.com/office/drawing/2014/main" id="{23BB529F-95A2-EB41-88AE-7AEAE821AF32}"/>
              </a:ext>
            </a:extLst>
          </p:cNvPr>
          <p:cNvSpPr txBox="1">
            <a:spLocks noChangeArrowheads="1"/>
          </p:cNvSpPr>
          <p:nvPr/>
        </p:nvSpPr>
        <p:spPr bwMode="auto">
          <a:xfrm>
            <a:off x="9693275" y="0"/>
            <a:ext cx="185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167944" name="Text Box 9">
            <a:extLst>
              <a:ext uri="{FF2B5EF4-FFF2-40B4-BE49-F238E27FC236}">
                <a16:creationId xmlns:a16="http://schemas.microsoft.com/office/drawing/2014/main" id="{2180DE34-D3DF-A614-A3B0-137BCE3E5578}"/>
              </a:ext>
            </a:extLst>
          </p:cNvPr>
          <p:cNvSpPr txBox="1">
            <a:spLocks noChangeArrowheads="1"/>
          </p:cNvSpPr>
          <p:nvPr/>
        </p:nvSpPr>
        <p:spPr bwMode="auto">
          <a:xfrm>
            <a:off x="6005768" y="943712"/>
            <a:ext cx="3452812" cy="400067"/>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000" dirty="0" err="1">
                <a:solidFill>
                  <a:schemeClr val="bg1"/>
                </a:solidFill>
                <a:latin typeface="Pyidaungsu" panose="020B0502040204020203" pitchFamily="34" charset="0"/>
                <a:cs typeface="Pyidaungsu" panose="020B0502040204020203" pitchFamily="34" charset="0"/>
              </a:rPr>
              <a:t>သိုးသူငယ်တော</a:t>
            </a:r>
            <a:r>
              <a:rPr lang="en-US" altLang="en-US" sz="2000" dirty="0">
                <a:solidFill>
                  <a:schemeClr val="bg1"/>
                </a:solidFill>
                <a:latin typeface="Pyidaungsu" panose="020B0502040204020203" pitchFamily="34" charset="0"/>
                <a:cs typeface="Pyidaungsu" panose="020B0502040204020203" pitchFamily="34" charset="0"/>
              </a:rPr>
              <a:t>် </a:t>
            </a:r>
            <a:r>
              <a:rPr lang="en-US" altLang="en-US" sz="2000" dirty="0" err="1">
                <a:solidFill>
                  <a:schemeClr val="bg1"/>
                </a:solidFill>
                <a:latin typeface="Pyidaungsu" panose="020B0502040204020203" pitchFamily="34" charset="0"/>
                <a:cs typeface="Pyidaungsu" panose="020B0502040204020203" pitchFamily="34" charset="0"/>
              </a:rPr>
              <a:t>လက်ထပ်ပွဲ</a:t>
            </a:r>
            <a:endParaRPr lang="en-US" altLang="en-US" sz="2000" dirty="0">
              <a:solidFill>
                <a:schemeClr val="bg1"/>
              </a:solidFill>
              <a:latin typeface="Pyidaungsu" panose="020B0502040204020203" pitchFamily="34" charset="0"/>
              <a:cs typeface="Pyidaungsu" panose="020B0502040204020203" pitchFamily="34" charset="0"/>
            </a:endParaRPr>
          </a:p>
        </p:txBody>
      </p:sp>
      <p:sp>
        <p:nvSpPr>
          <p:cNvPr id="167945" name="Text Box 10">
            <a:extLst>
              <a:ext uri="{FF2B5EF4-FFF2-40B4-BE49-F238E27FC236}">
                <a16:creationId xmlns:a16="http://schemas.microsoft.com/office/drawing/2014/main" id="{ACFC8E79-66AD-4B2A-F046-D1F20C023D55}"/>
              </a:ext>
            </a:extLst>
          </p:cNvPr>
          <p:cNvSpPr txBox="1">
            <a:spLocks noChangeArrowheads="1"/>
          </p:cNvSpPr>
          <p:nvPr/>
        </p:nvSpPr>
        <p:spPr bwMode="auto">
          <a:xfrm>
            <a:off x="5989868" y="2347798"/>
            <a:ext cx="3452812" cy="523178"/>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700" dirty="0">
                <a:solidFill>
                  <a:schemeClr val="bg1"/>
                </a:solidFill>
              </a:rPr>
              <a:t> </a:t>
            </a:r>
            <a:r>
              <a:rPr lang="en-US" altLang="en-US" sz="2400" dirty="0" err="1">
                <a:solidFill>
                  <a:schemeClr val="bg1"/>
                </a:solidFill>
                <a:latin typeface="Pyidaungsu" panose="020B0502040204020203" pitchFamily="34" charset="0"/>
                <a:cs typeface="Pyidaungsu" panose="020B0502040204020203" pitchFamily="34" charset="0"/>
              </a:rPr>
              <a:t>ဒုတိယအကြိမ</a:t>
            </a:r>
            <a:r>
              <a:rPr lang="en-US" altLang="en-US" sz="2400" dirty="0">
                <a:solidFill>
                  <a:schemeClr val="bg1"/>
                </a:solidFill>
                <a:latin typeface="Pyidaungsu" panose="020B0502040204020203" pitchFamily="34" charset="0"/>
                <a:cs typeface="Pyidaungsu" panose="020B0502040204020203" pitchFamily="34" charset="0"/>
              </a:rPr>
              <a:t>် ကြွ</a:t>
            </a:r>
            <a:r>
              <a:rPr lang="en-US" altLang="en-US" sz="2400" dirty="0" err="1">
                <a:solidFill>
                  <a:schemeClr val="bg1"/>
                </a:solidFill>
                <a:latin typeface="Pyidaungsu" panose="020B0502040204020203" pitchFamily="34" charset="0"/>
                <a:cs typeface="Pyidaungsu" panose="020B0502040204020203" pitchFamily="34" charset="0"/>
              </a:rPr>
              <a:t>လာခြင်း</a:t>
            </a:r>
            <a:endParaRPr lang="en-US" altLang="en-US" sz="2000" dirty="0">
              <a:solidFill>
                <a:schemeClr val="bg1"/>
              </a:solidFill>
              <a:latin typeface="Pyidaungsu" panose="020B0502040204020203" pitchFamily="34" charset="0"/>
              <a:cs typeface="Pyidaungsu" panose="020B0502040204020203" pitchFamily="34" charset="0"/>
            </a:endParaRPr>
          </a:p>
        </p:txBody>
      </p:sp>
      <p:sp>
        <p:nvSpPr>
          <p:cNvPr id="1135627" name="Text Box 11">
            <a:extLst>
              <a:ext uri="{FF2B5EF4-FFF2-40B4-BE49-F238E27FC236}">
                <a16:creationId xmlns:a16="http://schemas.microsoft.com/office/drawing/2014/main" id="{3043845F-546C-E53E-942F-19B28C4CB939}"/>
              </a:ext>
            </a:extLst>
          </p:cNvPr>
          <p:cNvSpPr txBox="1">
            <a:spLocks noChangeArrowheads="1"/>
          </p:cNvSpPr>
          <p:nvPr/>
        </p:nvSpPr>
        <p:spPr bwMode="auto">
          <a:xfrm>
            <a:off x="631031" y="3072718"/>
            <a:ext cx="5422900" cy="2334443"/>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2000" dirty="0" err="1">
                <a:solidFill>
                  <a:srgbClr val="68EEFC"/>
                </a:solidFill>
                <a:latin typeface="Pyidaungsu" panose="020B0502040204020203" pitchFamily="34" charset="0"/>
                <a:cs typeface="Pyidaungsu" panose="020B0502040204020203" pitchFamily="34" charset="0"/>
              </a:rPr>
              <a:t>ဗျာဒိတ</a:t>
            </a:r>
            <a:r>
              <a:rPr lang="en-US" altLang="en-US" sz="2000" dirty="0">
                <a:solidFill>
                  <a:srgbClr val="68EEFC"/>
                </a:solidFill>
                <a:latin typeface="Pyidaungsu" panose="020B0502040204020203" pitchFamily="34" charset="0"/>
                <a:cs typeface="Pyidaungsu" panose="020B0502040204020203" pitchFamily="34" charset="0"/>
              </a:rPr>
              <a:t>် ၂၀:၆ </a:t>
            </a:r>
          </a:p>
          <a:p>
            <a:pPr>
              <a:lnSpc>
                <a:spcPct val="65000"/>
              </a:lnSpc>
              <a:spcBef>
                <a:spcPct val="50000"/>
              </a:spcBef>
            </a:pPr>
            <a:endParaRPr lang="en-US" altLang="en-US" sz="1800" dirty="0">
              <a:solidFill>
                <a:srgbClr val="FFFF00"/>
              </a:solidFill>
            </a:endParaRPr>
          </a:p>
          <a:p>
            <a:r>
              <a:rPr lang="my-MM" altLang="en-US" sz="1600" dirty="0">
                <a:solidFill>
                  <a:srgbClr val="FFEA18"/>
                </a:solidFill>
                <a:latin typeface="Pyidaungsu" panose="020B0502040204020203" pitchFamily="34" charset="0"/>
                <a:cs typeface="Pyidaungsu" panose="020B0502040204020203" pitchFamily="34" charset="0"/>
              </a:rPr>
              <a:t>ပထမထမြောက်ခြင်းကို ဝင်စားသောသူသည် </a:t>
            </a:r>
            <a:endParaRPr lang="en-US" altLang="en-US" sz="1600" dirty="0">
              <a:solidFill>
                <a:srgbClr val="FFEA18"/>
              </a:solidFill>
              <a:latin typeface="Pyidaungsu" panose="020B0502040204020203" pitchFamily="34" charset="0"/>
              <a:cs typeface="Pyidaungsu" panose="020B0502040204020203" pitchFamily="34" charset="0"/>
            </a:endParaRPr>
          </a:p>
          <a:p>
            <a:r>
              <a:rPr lang="my-MM" altLang="en-US" sz="1600" dirty="0">
                <a:solidFill>
                  <a:srgbClr val="FFEA18"/>
                </a:solidFill>
                <a:latin typeface="Pyidaungsu" panose="020B0502040204020203" pitchFamily="34" charset="0"/>
                <a:cs typeface="Pyidaungsu" panose="020B0502040204020203" pitchFamily="34" charset="0"/>
              </a:rPr>
              <a:t>မင်္ဂလာရှိသောသူ၊ သန့်ရှင်းသောသူ၊ ၃ုတိယသေခြင်းနှင့်ကင်းလွတ်လျက် </a:t>
            </a:r>
            <a:endParaRPr lang="en-US" altLang="en-US" sz="1600" dirty="0">
              <a:solidFill>
                <a:srgbClr val="FFEA18"/>
              </a:solidFill>
              <a:latin typeface="Pyidaungsu" panose="020B0502040204020203" pitchFamily="34" charset="0"/>
              <a:cs typeface="Pyidaungsu" panose="020B0502040204020203" pitchFamily="34" charset="0"/>
            </a:endParaRPr>
          </a:p>
          <a:p>
            <a:r>
              <a:rPr lang="my-MM" altLang="en-US" sz="1600" dirty="0">
                <a:solidFill>
                  <a:srgbClr val="FFEA18"/>
                </a:solidFill>
                <a:latin typeface="Pyidaungsu" panose="020B0502040204020203" pitchFamily="34" charset="0"/>
                <a:cs typeface="Pyidaungsu" panose="020B0502040204020203" pitchFamily="34" charset="0"/>
              </a:rPr>
              <a:t>ဘုရားသခင်၏ယဇ်ပုရောဟိတ်၊ </a:t>
            </a:r>
            <a:endParaRPr lang="en-US" altLang="en-US" sz="1600" dirty="0">
              <a:solidFill>
                <a:srgbClr val="FFEA18"/>
              </a:solidFill>
              <a:latin typeface="Pyidaungsu" panose="020B0502040204020203" pitchFamily="34" charset="0"/>
              <a:cs typeface="Pyidaungsu" panose="020B0502040204020203" pitchFamily="34" charset="0"/>
            </a:endParaRPr>
          </a:p>
          <a:p>
            <a:r>
              <a:rPr lang="my-MM" altLang="en-US" sz="1600" dirty="0">
                <a:solidFill>
                  <a:srgbClr val="FFEA18"/>
                </a:solidFill>
                <a:latin typeface="Pyidaungsu" panose="020B0502040204020203" pitchFamily="34" charset="0"/>
                <a:cs typeface="Pyidaungsu" panose="020B0502040204020203" pitchFamily="34" charset="0"/>
              </a:rPr>
              <a:t>ခရစ်တော်၏ယဇ်ပုရောဟိတ်ဖြစ်၍၊ </a:t>
            </a:r>
            <a:endParaRPr lang="en-US" altLang="en-US" sz="1600" dirty="0">
              <a:solidFill>
                <a:srgbClr val="FFEA18"/>
              </a:solidFill>
              <a:latin typeface="Pyidaungsu" panose="020B0502040204020203" pitchFamily="34" charset="0"/>
              <a:cs typeface="Pyidaungsu" panose="020B0502040204020203" pitchFamily="34" charset="0"/>
            </a:endParaRPr>
          </a:p>
          <a:p>
            <a:r>
              <a:rPr lang="my-MM" altLang="en-US" sz="1600" dirty="0">
                <a:solidFill>
                  <a:srgbClr val="FFEA18"/>
                </a:solidFill>
                <a:latin typeface="Pyidaungsu" panose="020B0502040204020203" pitchFamily="34" charset="0"/>
                <a:cs typeface="Pyidaungsu" panose="020B0502040204020203" pitchFamily="34" charset="0"/>
              </a:rPr>
              <a:t>အနှစ်တထောင်ပတ်လုံး ခရစ်တော်နှင့်အတူ</a:t>
            </a:r>
            <a:endParaRPr lang="en-US" altLang="en-US" sz="1600" dirty="0">
              <a:solidFill>
                <a:srgbClr val="FFEA18"/>
              </a:solidFill>
              <a:latin typeface="Pyidaungsu" panose="020B0502040204020203" pitchFamily="34" charset="0"/>
              <a:cs typeface="Pyidaungsu" panose="020B0502040204020203" pitchFamily="34" charset="0"/>
            </a:endParaRPr>
          </a:p>
          <a:p>
            <a:r>
              <a:rPr lang="my-MM" altLang="en-US" sz="1600" dirty="0">
                <a:solidFill>
                  <a:srgbClr val="FFEA18"/>
                </a:solidFill>
                <a:latin typeface="Pyidaungsu" panose="020B0502040204020203" pitchFamily="34" charset="0"/>
                <a:cs typeface="Pyidaungsu" panose="020B0502040204020203" pitchFamily="34" charset="0"/>
              </a:rPr>
              <a:t> စီုးစံကြလိမ့်မည်။</a:t>
            </a:r>
            <a:endParaRPr lang="en-US" altLang="en-US" sz="1800" dirty="0">
              <a:solidFill>
                <a:srgbClr val="FFEA18"/>
              </a:solidFill>
            </a:endParaRPr>
          </a:p>
        </p:txBody>
      </p:sp>
      <p:sp>
        <p:nvSpPr>
          <p:cNvPr id="167947" name="Text Box 15">
            <a:extLst>
              <a:ext uri="{FF2B5EF4-FFF2-40B4-BE49-F238E27FC236}">
                <a16:creationId xmlns:a16="http://schemas.microsoft.com/office/drawing/2014/main" id="{F0C8872E-16D0-779A-2CD5-1FF63A8D55E9}"/>
              </a:ext>
            </a:extLst>
          </p:cNvPr>
          <p:cNvSpPr txBox="1">
            <a:spLocks noChangeArrowheads="1"/>
          </p:cNvSpPr>
          <p:nvPr/>
        </p:nvSpPr>
        <p:spPr bwMode="auto">
          <a:xfrm>
            <a:off x="8821738" y="7399338"/>
            <a:ext cx="184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000">
              <a:solidFill>
                <a:srgbClr val="FFFFFF"/>
              </a:solidFill>
            </a:endParaRPr>
          </a:p>
        </p:txBody>
      </p:sp>
      <p:sp>
        <p:nvSpPr>
          <p:cNvPr id="167948" name="Text Box 16">
            <a:extLst>
              <a:ext uri="{FF2B5EF4-FFF2-40B4-BE49-F238E27FC236}">
                <a16:creationId xmlns:a16="http://schemas.microsoft.com/office/drawing/2014/main" id="{BFB192A6-A02D-A258-7FD7-4A0BA1056339}"/>
              </a:ext>
            </a:extLst>
          </p:cNvPr>
          <p:cNvSpPr txBox="1">
            <a:spLocks noChangeArrowheads="1"/>
          </p:cNvSpPr>
          <p:nvPr/>
        </p:nvSpPr>
        <p:spPr bwMode="auto">
          <a:xfrm>
            <a:off x="9186863" y="7402513"/>
            <a:ext cx="3000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74</a:t>
            </a:r>
          </a:p>
        </p:txBody>
      </p:sp>
      <p:sp>
        <p:nvSpPr>
          <p:cNvPr id="15" name="AutoShape 7">
            <a:extLst>
              <a:ext uri="{FF2B5EF4-FFF2-40B4-BE49-F238E27FC236}">
                <a16:creationId xmlns:a16="http://schemas.microsoft.com/office/drawing/2014/main" id="{22DB68CE-8756-3906-734F-E30425B6C2EB}"/>
              </a:ext>
            </a:extLst>
          </p:cNvPr>
          <p:cNvSpPr>
            <a:spLocks noChangeArrowheads="1"/>
          </p:cNvSpPr>
          <p:nvPr/>
        </p:nvSpPr>
        <p:spPr bwMode="auto">
          <a:xfrm>
            <a:off x="6075363" y="3403600"/>
            <a:ext cx="3371850" cy="1173163"/>
          </a:xfrm>
          <a:prstGeom prst="roundRect">
            <a:avLst>
              <a:gd name="adj" fmla="val 16667"/>
            </a:avLst>
          </a:prstGeom>
          <a:gradFill rotWithShape="0">
            <a:gsLst>
              <a:gs pos="0">
                <a:srgbClr val="000000"/>
              </a:gs>
              <a:gs pos="100000">
                <a:srgbClr val="130FFD"/>
              </a:gs>
            </a:gsLst>
            <a:lin ang="5400000" scaled="1"/>
          </a:gradFill>
          <a:ln w="57150">
            <a:solidFill>
              <a:srgbClr val="2F8B20"/>
            </a:solidFill>
            <a:round/>
            <a:headEnd/>
            <a:tailEnd/>
          </a:ln>
          <a:effectLst>
            <a:outerShdw dist="71842"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6" name="Text Box 11">
            <a:extLst>
              <a:ext uri="{FF2B5EF4-FFF2-40B4-BE49-F238E27FC236}">
                <a16:creationId xmlns:a16="http://schemas.microsoft.com/office/drawing/2014/main" id="{006CA8B9-D11E-CF76-890F-302A5FD9AD9D}"/>
              </a:ext>
            </a:extLst>
          </p:cNvPr>
          <p:cNvSpPr txBox="1">
            <a:spLocks noChangeArrowheads="1"/>
          </p:cNvSpPr>
          <p:nvPr/>
        </p:nvSpPr>
        <p:spPr bwMode="auto">
          <a:xfrm>
            <a:off x="6035675" y="3522663"/>
            <a:ext cx="3452813" cy="400067"/>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err="1">
                <a:solidFill>
                  <a:schemeClr val="bg1"/>
                </a:solidFill>
                <a:latin typeface="Pyidaungsu" panose="020B0502040204020203" pitchFamily="34" charset="0"/>
                <a:cs typeface="Pyidaungsu" panose="020B0502040204020203" pitchFamily="34" charset="0"/>
              </a:rPr>
              <a:t>ပလ္လင်ဖြူတရားစီရင်ခြင်း</a:t>
            </a:r>
            <a:endParaRPr lang="en-US" altLang="en-US" sz="2000" dirty="0">
              <a:solidFill>
                <a:schemeClr val="bg1"/>
              </a:solidFill>
              <a:latin typeface="Pyidaungsu" panose="020B0502040204020203" pitchFamily="34" charset="0"/>
              <a:cs typeface="Pyidaungsu" panose="020B0502040204020203" pitchFamily="34" charset="0"/>
            </a:endParaRPr>
          </a:p>
        </p:txBody>
      </p:sp>
    </p:spTree>
    <p:extLst>
      <p:ext uri="{BB962C8B-B14F-4D97-AF65-F5344CB8AC3E}">
        <p14:creationId xmlns:p14="http://schemas.microsoft.com/office/powerpoint/2010/main" val="2256938336"/>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1135627"/>
                                        </p:tgtEl>
                                        <p:attrNameLst>
                                          <p:attrName>style.visibility</p:attrName>
                                        </p:attrNameLst>
                                      </p:cBhvr>
                                      <p:to>
                                        <p:strVal val="visible"/>
                                      </p:to>
                                    </p:set>
                                    <p:anim calcmode="lin" valueType="num">
                                      <p:cBhvr>
                                        <p:cTn id="7" dur="500" fill="hold"/>
                                        <p:tgtEl>
                                          <p:spTgt spid="1135627"/>
                                        </p:tgtEl>
                                        <p:attrNameLst>
                                          <p:attrName>ppt_w</p:attrName>
                                        </p:attrNameLst>
                                      </p:cBhvr>
                                      <p:tavLst>
                                        <p:tav tm="0">
                                          <p:val>
                                            <p:strVal val="2/3*#ppt_w"/>
                                          </p:val>
                                        </p:tav>
                                        <p:tav tm="100000">
                                          <p:val>
                                            <p:strVal val="#ppt_w"/>
                                          </p:val>
                                        </p:tav>
                                      </p:tavLst>
                                    </p:anim>
                                    <p:anim calcmode="lin" valueType="num">
                                      <p:cBhvr>
                                        <p:cTn id="8" dur="500" fill="hold"/>
                                        <p:tgtEl>
                                          <p:spTgt spid="1135627"/>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5627"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ext Box 2">
            <a:extLst>
              <a:ext uri="{FF2B5EF4-FFF2-40B4-BE49-F238E27FC236}">
                <a16:creationId xmlns:a16="http://schemas.microsoft.com/office/drawing/2014/main" id="{3DA017BB-D337-3492-3BE4-711E20A975D1}"/>
              </a:ext>
            </a:extLst>
          </p:cNvPr>
          <p:cNvSpPr txBox="1">
            <a:spLocks noChangeArrowheads="1"/>
          </p:cNvSpPr>
          <p:nvPr/>
        </p:nvSpPr>
        <p:spPr bwMode="auto">
          <a:xfrm>
            <a:off x="9693275" y="-17463"/>
            <a:ext cx="185738"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172034" name="AutoShape 3">
            <a:extLst>
              <a:ext uri="{FF2B5EF4-FFF2-40B4-BE49-F238E27FC236}">
                <a16:creationId xmlns:a16="http://schemas.microsoft.com/office/drawing/2014/main" id="{51602A98-BA38-0302-E4B2-58A05A0BC533}"/>
              </a:ext>
            </a:extLst>
          </p:cNvPr>
          <p:cNvSpPr>
            <a:spLocks noChangeArrowheads="1"/>
          </p:cNvSpPr>
          <p:nvPr/>
        </p:nvSpPr>
        <p:spPr bwMode="auto">
          <a:xfrm>
            <a:off x="647700" y="1627188"/>
            <a:ext cx="5157788" cy="6145212"/>
          </a:xfrm>
          <a:prstGeom prst="roundRect">
            <a:avLst>
              <a:gd name="adj" fmla="val 16667"/>
            </a:avLst>
          </a:prstGeom>
          <a:gradFill rotWithShape="0">
            <a:gsLst>
              <a:gs pos="0">
                <a:srgbClr val="000000"/>
              </a:gs>
              <a:gs pos="50000">
                <a:srgbClr val="233CFD"/>
              </a:gs>
              <a:gs pos="100000">
                <a:srgbClr val="000000"/>
              </a:gs>
            </a:gsLst>
            <a:lin ang="5400000" scaled="1"/>
          </a:gradFill>
          <a:ln w="76200">
            <a:solidFill>
              <a:srgbClr val="2F8B20"/>
            </a:solidFill>
            <a:round/>
            <a:headEnd/>
            <a:tailEnd/>
          </a:ln>
          <a:effectLst>
            <a:outerShdw dist="99190" dir="3011666"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72035" name="Rectangle 4">
            <a:extLst>
              <a:ext uri="{FF2B5EF4-FFF2-40B4-BE49-F238E27FC236}">
                <a16:creationId xmlns:a16="http://schemas.microsoft.com/office/drawing/2014/main" id="{7A78B1FA-A11D-B5E9-1043-0E1A49332CAE}"/>
              </a:ext>
            </a:extLst>
          </p:cNvPr>
          <p:cNvSpPr>
            <a:spLocks noChangeArrowheads="1"/>
          </p:cNvSpPr>
          <p:nvPr/>
        </p:nvSpPr>
        <p:spPr bwMode="auto">
          <a:xfrm>
            <a:off x="1057275" y="1268361"/>
            <a:ext cx="4542709" cy="36980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2800" i="1" dirty="0" err="1">
                <a:solidFill>
                  <a:schemeClr val="bg1"/>
                </a:solidFill>
                <a:latin typeface="Pyidaungsu" panose="020B0502040204020203" pitchFamily="34" charset="0"/>
                <a:cs typeface="Pyidaungsu" panose="020B0502040204020203" pitchFamily="34" charset="0"/>
              </a:rPr>
              <a:t>ဗျာဒိတ</a:t>
            </a:r>
            <a:r>
              <a:rPr lang="en-US" altLang="en-US" sz="2800" i="1" dirty="0">
                <a:solidFill>
                  <a:schemeClr val="bg1"/>
                </a:solidFill>
                <a:latin typeface="Pyidaungsu" panose="020B0502040204020203" pitchFamily="34" charset="0"/>
                <a:cs typeface="Pyidaungsu" panose="020B0502040204020203" pitchFamily="34" charset="0"/>
              </a:rPr>
              <a:t>်</a:t>
            </a:r>
          </a:p>
        </p:txBody>
      </p:sp>
      <p:sp>
        <p:nvSpPr>
          <p:cNvPr id="172036" name="AutoShape 5">
            <a:extLst>
              <a:ext uri="{FF2B5EF4-FFF2-40B4-BE49-F238E27FC236}">
                <a16:creationId xmlns:a16="http://schemas.microsoft.com/office/drawing/2014/main" id="{29AF19A8-441A-28F6-AFB2-C8FA41570B9B}"/>
              </a:ext>
            </a:extLst>
          </p:cNvPr>
          <p:cNvSpPr>
            <a:spLocks noChangeArrowheads="1"/>
          </p:cNvSpPr>
          <p:nvPr/>
        </p:nvSpPr>
        <p:spPr bwMode="auto">
          <a:xfrm>
            <a:off x="6075363" y="544513"/>
            <a:ext cx="3371850" cy="1173162"/>
          </a:xfrm>
          <a:prstGeom prst="roundRect">
            <a:avLst>
              <a:gd name="adj" fmla="val 16667"/>
            </a:avLst>
          </a:prstGeom>
          <a:gradFill rotWithShape="0">
            <a:gsLst>
              <a:gs pos="0">
                <a:srgbClr val="000000"/>
              </a:gs>
              <a:gs pos="100000">
                <a:srgbClr val="130FFD"/>
              </a:gs>
            </a:gsLst>
            <a:lin ang="5400000" scaled="1"/>
          </a:gradFill>
          <a:ln w="57150">
            <a:solidFill>
              <a:srgbClr val="2F8B20"/>
            </a:solidFill>
            <a:round/>
            <a:headEnd/>
            <a:tailEnd/>
          </a:ln>
          <a:effectLst>
            <a:outerShdw dist="71842"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72037" name="AutoShape 6">
            <a:extLst>
              <a:ext uri="{FF2B5EF4-FFF2-40B4-BE49-F238E27FC236}">
                <a16:creationId xmlns:a16="http://schemas.microsoft.com/office/drawing/2014/main" id="{EA6C65F3-19D5-AB42-5712-47FF5B0A1518}"/>
              </a:ext>
            </a:extLst>
          </p:cNvPr>
          <p:cNvSpPr>
            <a:spLocks noChangeArrowheads="1"/>
          </p:cNvSpPr>
          <p:nvPr/>
        </p:nvSpPr>
        <p:spPr bwMode="auto">
          <a:xfrm>
            <a:off x="6075363" y="3403600"/>
            <a:ext cx="3371850" cy="1173163"/>
          </a:xfrm>
          <a:prstGeom prst="roundRect">
            <a:avLst>
              <a:gd name="adj" fmla="val 16667"/>
            </a:avLst>
          </a:prstGeom>
          <a:gradFill rotWithShape="0">
            <a:gsLst>
              <a:gs pos="0">
                <a:srgbClr val="000000"/>
              </a:gs>
              <a:gs pos="100000">
                <a:srgbClr val="130FFD"/>
              </a:gs>
            </a:gsLst>
            <a:lin ang="5400000" scaled="1"/>
          </a:gradFill>
          <a:ln w="57150">
            <a:solidFill>
              <a:srgbClr val="2F8B20"/>
            </a:solidFill>
            <a:round/>
            <a:headEnd/>
            <a:tailEnd/>
          </a:ln>
          <a:effectLst>
            <a:outerShdw dist="71842"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72038" name="AutoShape 7">
            <a:extLst>
              <a:ext uri="{FF2B5EF4-FFF2-40B4-BE49-F238E27FC236}">
                <a16:creationId xmlns:a16="http://schemas.microsoft.com/office/drawing/2014/main" id="{F0337178-7A60-E616-4F65-F66FB54FB8ED}"/>
              </a:ext>
            </a:extLst>
          </p:cNvPr>
          <p:cNvSpPr>
            <a:spLocks noChangeArrowheads="1"/>
          </p:cNvSpPr>
          <p:nvPr/>
        </p:nvSpPr>
        <p:spPr bwMode="auto">
          <a:xfrm>
            <a:off x="6086475" y="4913313"/>
            <a:ext cx="3371850" cy="1173162"/>
          </a:xfrm>
          <a:prstGeom prst="roundRect">
            <a:avLst>
              <a:gd name="adj" fmla="val 16667"/>
            </a:avLst>
          </a:prstGeom>
          <a:gradFill rotWithShape="0">
            <a:gsLst>
              <a:gs pos="0">
                <a:srgbClr val="000000"/>
              </a:gs>
              <a:gs pos="100000">
                <a:srgbClr val="130FFD"/>
              </a:gs>
            </a:gsLst>
            <a:lin ang="5400000" scaled="1"/>
          </a:gradFill>
          <a:ln w="57150">
            <a:solidFill>
              <a:srgbClr val="2F8B20"/>
            </a:solidFill>
            <a:round/>
            <a:headEnd/>
            <a:tailEnd/>
          </a:ln>
          <a:effectLst>
            <a:outerShdw dist="71842"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72039" name="AutoShape 8">
            <a:extLst>
              <a:ext uri="{FF2B5EF4-FFF2-40B4-BE49-F238E27FC236}">
                <a16:creationId xmlns:a16="http://schemas.microsoft.com/office/drawing/2014/main" id="{144C9AFE-0255-D89D-F11C-1AB3690DF6A7}"/>
              </a:ext>
            </a:extLst>
          </p:cNvPr>
          <p:cNvSpPr>
            <a:spLocks noChangeArrowheads="1"/>
          </p:cNvSpPr>
          <p:nvPr/>
        </p:nvSpPr>
        <p:spPr bwMode="auto">
          <a:xfrm>
            <a:off x="6073775" y="1971675"/>
            <a:ext cx="3371850" cy="1173163"/>
          </a:xfrm>
          <a:prstGeom prst="roundRect">
            <a:avLst>
              <a:gd name="adj" fmla="val 16667"/>
            </a:avLst>
          </a:prstGeom>
          <a:gradFill rotWithShape="0">
            <a:gsLst>
              <a:gs pos="0">
                <a:srgbClr val="000000"/>
              </a:gs>
              <a:gs pos="100000">
                <a:srgbClr val="130FFD"/>
              </a:gs>
            </a:gsLst>
            <a:lin ang="5400000" scaled="1"/>
          </a:gradFill>
          <a:ln w="57150">
            <a:solidFill>
              <a:srgbClr val="2F8B20"/>
            </a:solidFill>
            <a:round/>
            <a:headEnd/>
            <a:tailEnd/>
          </a:ln>
          <a:effectLst>
            <a:outerShdw dist="71842"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72040" name="Text Box 9">
            <a:extLst>
              <a:ext uri="{FF2B5EF4-FFF2-40B4-BE49-F238E27FC236}">
                <a16:creationId xmlns:a16="http://schemas.microsoft.com/office/drawing/2014/main" id="{A7F7B0AA-ED73-B33D-8991-5CFBBED78B7C}"/>
              </a:ext>
            </a:extLst>
          </p:cNvPr>
          <p:cNvSpPr txBox="1">
            <a:spLocks noChangeArrowheads="1"/>
          </p:cNvSpPr>
          <p:nvPr/>
        </p:nvSpPr>
        <p:spPr bwMode="auto">
          <a:xfrm>
            <a:off x="9693275" y="0"/>
            <a:ext cx="185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172041" name="Text Box 10">
            <a:extLst>
              <a:ext uri="{FF2B5EF4-FFF2-40B4-BE49-F238E27FC236}">
                <a16:creationId xmlns:a16="http://schemas.microsoft.com/office/drawing/2014/main" id="{F6C7DF0A-0A0B-ED9D-4D0F-6537C6CBCE50}"/>
              </a:ext>
            </a:extLst>
          </p:cNvPr>
          <p:cNvSpPr txBox="1">
            <a:spLocks noChangeArrowheads="1"/>
          </p:cNvSpPr>
          <p:nvPr/>
        </p:nvSpPr>
        <p:spPr bwMode="auto">
          <a:xfrm>
            <a:off x="6180216" y="931060"/>
            <a:ext cx="3452812" cy="400067"/>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000" dirty="0" err="1">
                <a:solidFill>
                  <a:schemeClr val="bg1"/>
                </a:solidFill>
                <a:latin typeface="Pyidaungsu" panose="020B0502040204020203" pitchFamily="34" charset="0"/>
                <a:cs typeface="Pyidaungsu" panose="020B0502040204020203" pitchFamily="34" charset="0"/>
              </a:rPr>
              <a:t>သိုးသူငယ်တော</a:t>
            </a:r>
            <a:r>
              <a:rPr lang="en-US" altLang="en-US" sz="2000" dirty="0">
                <a:solidFill>
                  <a:schemeClr val="bg1"/>
                </a:solidFill>
                <a:latin typeface="Pyidaungsu" panose="020B0502040204020203" pitchFamily="34" charset="0"/>
                <a:cs typeface="Pyidaungsu" panose="020B0502040204020203" pitchFamily="34" charset="0"/>
              </a:rPr>
              <a:t>် </a:t>
            </a:r>
            <a:r>
              <a:rPr lang="en-US" altLang="en-US" sz="2000" dirty="0" err="1">
                <a:solidFill>
                  <a:schemeClr val="bg1"/>
                </a:solidFill>
                <a:latin typeface="Pyidaungsu" panose="020B0502040204020203" pitchFamily="34" charset="0"/>
                <a:cs typeface="Pyidaungsu" panose="020B0502040204020203" pitchFamily="34" charset="0"/>
              </a:rPr>
              <a:t>လက်ထပ်ပွဲ</a:t>
            </a:r>
            <a:endParaRPr lang="en-US" altLang="en-US" sz="2000" dirty="0">
              <a:solidFill>
                <a:schemeClr val="bg1"/>
              </a:solidFill>
              <a:latin typeface="Pyidaungsu" panose="020B0502040204020203" pitchFamily="34" charset="0"/>
              <a:cs typeface="Pyidaungsu" panose="020B0502040204020203" pitchFamily="34" charset="0"/>
            </a:endParaRPr>
          </a:p>
        </p:txBody>
      </p:sp>
      <p:sp>
        <p:nvSpPr>
          <p:cNvPr id="172042" name="Text Box 11">
            <a:extLst>
              <a:ext uri="{FF2B5EF4-FFF2-40B4-BE49-F238E27FC236}">
                <a16:creationId xmlns:a16="http://schemas.microsoft.com/office/drawing/2014/main" id="{D070FC02-9280-CE00-6665-DF655D8B8FC3}"/>
              </a:ext>
            </a:extLst>
          </p:cNvPr>
          <p:cNvSpPr txBox="1">
            <a:spLocks noChangeArrowheads="1"/>
          </p:cNvSpPr>
          <p:nvPr/>
        </p:nvSpPr>
        <p:spPr bwMode="auto">
          <a:xfrm>
            <a:off x="6045200" y="3688507"/>
            <a:ext cx="3443288" cy="861732"/>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a:t> </a:t>
            </a:r>
            <a:r>
              <a:rPr lang="en-US" altLang="en-US" sz="2000" dirty="0" err="1">
                <a:solidFill>
                  <a:schemeClr val="bg1"/>
                </a:solidFill>
                <a:latin typeface="Pyidaungsu" panose="020B0502040204020203" pitchFamily="34" charset="0"/>
                <a:cs typeface="Pyidaungsu" panose="020B0502040204020203" pitchFamily="34" charset="0"/>
              </a:rPr>
              <a:t>ခရစ်တော</a:t>
            </a:r>
            <a:r>
              <a:rPr lang="en-US" altLang="en-US" sz="2000" dirty="0">
                <a:solidFill>
                  <a:schemeClr val="bg1"/>
                </a:solidFill>
                <a:latin typeface="Pyidaungsu" panose="020B0502040204020203" pitchFamily="34" charset="0"/>
                <a:cs typeface="Pyidaungsu" panose="020B0502040204020203" pitchFamily="34" charset="0"/>
              </a:rPr>
              <a:t>် </a:t>
            </a:r>
            <a:r>
              <a:rPr lang="en-US" altLang="en-US" sz="2000" dirty="0" err="1">
                <a:solidFill>
                  <a:schemeClr val="bg1"/>
                </a:solidFill>
                <a:latin typeface="Pyidaungsu" panose="020B0502040204020203" pitchFamily="34" charset="0"/>
                <a:cs typeface="Pyidaungsu" panose="020B0502040204020203" pitchFamily="34" charset="0"/>
              </a:rPr>
              <a:t>မြေကြီးပေ</a:t>
            </a:r>
            <a:r>
              <a:rPr lang="en-US" altLang="en-US" sz="2000" dirty="0">
                <a:solidFill>
                  <a:schemeClr val="bg1"/>
                </a:solidFill>
                <a:latin typeface="Pyidaungsu" panose="020B0502040204020203" pitchFamily="34" charset="0"/>
                <a:cs typeface="Pyidaungsu" panose="020B0502040204020203" pitchFamily="34" charset="0"/>
              </a:rPr>
              <a:t>ါ် </a:t>
            </a:r>
            <a:r>
              <a:rPr lang="en-US" altLang="en-US" sz="2000" dirty="0" err="1">
                <a:solidFill>
                  <a:schemeClr val="bg1"/>
                </a:solidFill>
                <a:latin typeface="Pyidaungsu" panose="020B0502040204020203" pitchFamily="34" charset="0"/>
                <a:cs typeface="Pyidaungsu" panose="020B0502040204020203" pitchFamily="34" charset="0"/>
              </a:rPr>
              <a:t>စိုးစံခြင်း</a:t>
            </a:r>
            <a:endParaRPr lang="en-US" altLang="en-US" sz="2700" dirty="0">
              <a:solidFill>
                <a:schemeClr val="bg1"/>
              </a:solidFill>
              <a:latin typeface="Pyidaungsu" panose="020B0502040204020203" pitchFamily="34" charset="0"/>
              <a:cs typeface="Pyidaungsu" panose="020B0502040204020203" pitchFamily="34" charset="0"/>
            </a:endParaRPr>
          </a:p>
          <a:p>
            <a:pPr>
              <a:spcBef>
                <a:spcPct val="50000"/>
              </a:spcBef>
            </a:pPr>
            <a:endParaRPr lang="en-US" altLang="en-US" sz="2000" dirty="0"/>
          </a:p>
        </p:txBody>
      </p:sp>
      <p:sp>
        <p:nvSpPr>
          <p:cNvPr id="172043" name="Text Box 12">
            <a:extLst>
              <a:ext uri="{FF2B5EF4-FFF2-40B4-BE49-F238E27FC236}">
                <a16:creationId xmlns:a16="http://schemas.microsoft.com/office/drawing/2014/main" id="{EAF1F6AE-A4D1-877E-5617-97ECB5AFC2F6}"/>
              </a:ext>
            </a:extLst>
          </p:cNvPr>
          <p:cNvSpPr txBox="1">
            <a:spLocks noChangeArrowheads="1"/>
          </p:cNvSpPr>
          <p:nvPr/>
        </p:nvSpPr>
        <p:spPr bwMode="auto">
          <a:xfrm>
            <a:off x="6086475" y="2330245"/>
            <a:ext cx="3354388" cy="923287"/>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400" dirty="0" err="1">
                <a:solidFill>
                  <a:schemeClr val="bg1"/>
                </a:solidFill>
                <a:latin typeface="Pyidaungsu" panose="020B0502040204020203" pitchFamily="34" charset="0"/>
                <a:cs typeface="Pyidaungsu" panose="020B0502040204020203" pitchFamily="34" charset="0"/>
              </a:rPr>
              <a:t>ဒုတိယအကြိမ</a:t>
            </a:r>
            <a:r>
              <a:rPr lang="en-US" altLang="en-US" sz="2400" dirty="0">
                <a:solidFill>
                  <a:schemeClr val="bg1"/>
                </a:solidFill>
                <a:latin typeface="Pyidaungsu" panose="020B0502040204020203" pitchFamily="34" charset="0"/>
                <a:cs typeface="Pyidaungsu" panose="020B0502040204020203" pitchFamily="34" charset="0"/>
              </a:rPr>
              <a:t>် ကြွ</a:t>
            </a:r>
            <a:r>
              <a:rPr lang="en-US" altLang="en-US" sz="2400" dirty="0" err="1">
                <a:solidFill>
                  <a:schemeClr val="bg1"/>
                </a:solidFill>
                <a:latin typeface="Pyidaungsu" panose="020B0502040204020203" pitchFamily="34" charset="0"/>
                <a:cs typeface="Pyidaungsu" panose="020B0502040204020203" pitchFamily="34" charset="0"/>
              </a:rPr>
              <a:t>လာခြင်း</a:t>
            </a:r>
            <a:endParaRPr lang="en-US" altLang="en-US" sz="2000" dirty="0">
              <a:solidFill>
                <a:schemeClr val="bg1"/>
              </a:solidFill>
              <a:latin typeface="Pyidaungsu" panose="020B0502040204020203" pitchFamily="34" charset="0"/>
              <a:cs typeface="Pyidaungsu" panose="020B0502040204020203" pitchFamily="34" charset="0"/>
            </a:endParaRPr>
          </a:p>
          <a:p>
            <a:pPr>
              <a:spcBef>
                <a:spcPct val="50000"/>
              </a:spcBef>
            </a:pPr>
            <a:endParaRPr lang="en-US" altLang="en-US" sz="2000" dirty="0"/>
          </a:p>
        </p:txBody>
      </p:sp>
      <p:sp>
        <p:nvSpPr>
          <p:cNvPr id="172044" name="Text Box 13">
            <a:extLst>
              <a:ext uri="{FF2B5EF4-FFF2-40B4-BE49-F238E27FC236}">
                <a16:creationId xmlns:a16="http://schemas.microsoft.com/office/drawing/2014/main" id="{5CC3F024-2663-85A6-5DC7-16104668692E}"/>
              </a:ext>
            </a:extLst>
          </p:cNvPr>
          <p:cNvSpPr txBox="1">
            <a:spLocks noChangeArrowheads="1"/>
          </p:cNvSpPr>
          <p:nvPr/>
        </p:nvSpPr>
        <p:spPr bwMode="auto">
          <a:xfrm>
            <a:off x="6045200" y="5011738"/>
            <a:ext cx="3452813" cy="400067"/>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000" dirty="0" err="1">
                <a:solidFill>
                  <a:schemeClr val="bg1"/>
                </a:solidFill>
                <a:latin typeface="Pyidaungsu" panose="020B0502040204020203" pitchFamily="34" charset="0"/>
                <a:cs typeface="Pyidaungsu" panose="020B0502040204020203" pitchFamily="34" charset="0"/>
              </a:rPr>
              <a:t>ပလ္လင်ဖြူတရားစီရင်ခြင်း</a:t>
            </a:r>
            <a:endParaRPr lang="en-US" altLang="en-US" sz="2000" dirty="0">
              <a:solidFill>
                <a:schemeClr val="bg1"/>
              </a:solidFill>
              <a:latin typeface="Pyidaungsu" panose="020B0502040204020203" pitchFamily="34" charset="0"/>
              <a:cs typeface="Pyidaungsu" panose="020B0502040204020203" pitchFamily="34" charset="0"/>
            </a:endParaRPr>
          </a:p>
        </p:txBody>
      </p:sp>
      <p:sp>
        <p:nvSpPr>
          <p:cNvPr id="172045" name="Text Box 14">
            <a:extLst>
              <a:ext uri="{FF2B5EF4-FFF2-40B4-BE49-F238E27FC236}">
                <a16:creationId xmlns:a16="http://schemas.microsoft.com/office/drawing/2014/main" id="{FFCBF54E-8E76-DEBD-3757-6BD86D5BFCF6}"/>
              </a:ext>
            </a:extLst>
          </p:cNvPr>
          <p:cNvSpPr txBox="1">
            <a:spLocks noChangeArrowheads="1"/>
          </p:cNvSpPr>
          <p:nvPr/>
        </p:nvSpPr>
        <p:spPr bwMode="auto">
          <a:xfrm>
            <a:off x="884903" y="1971675"/>
            <a:ext cx="4695160" cy="677066"/>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70000"/>
              </a:lnSpc>
              <a:spcBef>
                <a:spcPct val="50000"/>
              </a:spcBef>
            </a:pPr>
            <a:r>
              <a:rPr lang="en-US" altLang="en-US" sz="2000" i="1" dirty="0" err="1">
                <a:solidFill>
                  <a:srgbClr val="FFEA18"/>
                </a:solidFill>
                <a:latin typeface="Pyidaungsu" panose="020B0502040204020203" pitchFamily="34" charset="0"/>
                <a:cs typeface="Pyidaungsu" panose="020B0502040204020203" pitchFamily="34" charset="0"/>
              </a:rPr>
              <a:t>ထာဝရအနာဂတ်အကြောင်း</a:t>
            </a:r>
            <a:r>
              <a:rPr lang="en-US" altLang="en-US" sz="2000" i="1" dirty="0">
                <a:solidFill>
                  <a:srgbClr val="FFEA18"/>
                </a:solidFill>
                <a:latin typeface="Pyidaungsu" panose="020B0502040204020203" pitchFamily="34" charset="0"/>
                <a:cs typeface="Pyidaungsu" panose="020B0502040204020203" pitchFamily="34" charset="0"/>
              </a:rPr>
              <a:t> ၆ </a:t>
            </a:r>
            <a:r>
              <a:rPr lang="en-US" altLang="en-US" sz="2000" i="1" dirty="0" err="1">
                <a:solidFill>
                  <a:srgbClr val="FFEA18"/>
                </a:solidFill>
                <a:latin typeface="Pyidaungsu" panose="020B0502040204020203" pitchFamily="34" charset="0"/>
                <a:cs typeface="Pyidaungsu" panose="020B0502040204020203" pitchFamily="34" charset="0"/>
              </a:rPr>
              <a:t>နေရာတွင</a:t>
            </a:r>
            <a:r>
              <a:rPr lang="en-US" altLang="en-US" sz="2000" i="1" dirty="0">
                <a:solidFill>
                  <a:srgbClr val="FFEA18"/>
                </a:solidFill>
                <a:latin typeface="Pyidaungsu" panose="020B0502040204020203" pitchFamily="34" charset="0"/>
                <a:cs typeface="Pyidaungsu" panose="020B0502040204020203" pitchFamily="34" charset="0"/>
              </a:rPr>
              <a:t>် </a:t>
            </a:r>
          </a:p>
          <a:p>
            <a:pPr>
              <a:lnSpc>
                <a:spcPct val="70000"/>
              </a:lnSpc>
              <a:spcBef>
                <a:spcPct val="50000"/>
              </a:spcBef>
            </a:pPr>
            <a:r>
              <a:rPr lang="en-US" altLang="en-US" sz="2000" i="1" dirty="0" err="1">
                <a:solidFill>
                  <a:srgbClr val="FFEA18"/>
                </a:solidFill>
                <a:latin typeface="Pyidaungsu" panose="020B0502040204020203" pitchFamily="34" charset="0"/>
                <a:cs typeface="Pyidaungsu" panose="020B0502040204020203" pitchFamily="34" charset="0"/>
              </a:rPr>
              <a:t>တင်ပြခြင်း</a:t>
            </a:r>
            <a:endParaRPr lang="en-US" altLang="en-US" sz="2000" i="1" dirty="0">
              <a:solidFill>
                <a:srgbClr val="FFEA18"/>
              </a:solidFill>
              <a:latin typeface="Pyidaungsu" panose="020B0502040204020203" pitchFamily="34" charset="0"/>
              <a:cs typeface="Pyidaungsu" panose="020B0502040204020203" pitchFamily="34" charset="0"/>
            </a:endParaRPr>
          </a:p>
        </p:txBody>
      </p:sp>
      <p:sp>
        <p:nvSpPr>
          <p:cNvPr id="1139727" name="Text Box 15">
            <a:extLst>
              <a:ext uri="{FF2B5EF4-FFF2-40B4-BE49-F238E27FC236}">
                <a16:creationId xmlns:a16="http://schemas.microsoft.com/office/drawing/2014/main" id="{A8866336-9802-9CAD-129B-36DBAEBF4B49}"/>
              </a:ext>
            </a:extLst>
          </p:cNvPr>
          <p:cNvSpPr txBox="1">
            <a:spLocks noChangeArrowheads="1"/>
          </p:cNvSpPr>
          <p:nvPr/>
        </p:nvSpPr>
        <p:spPr bwMode="auto">
          <a:xfrm>
            <a:off x="1057275" y="3007568"/>
            <a:ext cx="4248150" cy="415032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1800" i="1" dirty="0" err="1">
                <a:solidFill>
                  <a:srgbClr val="68EEFC"/>
                </a:solidFill>
                <a:latin typeface="Pyidaungsu" panose="020B0502040204020203" pitchFamily="34" charset="0"/>
                <a:cs typeface="Pyidaungsu" panose="020B0502040204020203" pitchFamily="34" charset="0"/>
              </a:rPr>
              <a:t>ဗျာဒိတ</a:t>
            </a:r>
            <a:r>
              <a:rPr lang="en-US" altLang="en-US" sz="1800" i="1" dirty="0">
                <a:solidFill>
                  <a:srgbClr val="68EEFC"/>
                </a:solidFill>
                <a:latin typeface="Pyidaungsu" panose="020B0502040204020203" pitchFamily="34" charset="0"/>
                <a:cs typeface="Pyidaungsu" panose="020B0502040204020203" pitchFamily="34" charset="0"/>
              </a:rPr>
              <a:t>် ၂၀:၁၁-၁၂</a:t>
            </a:r>
            <a:endParaRPr lang="en-US" altLang="en-US" sz="1800" dirty="0">
              <a:solidFill>
                <a:srgbClr val="FFEA18"/>
              </a:solidFill>
              <a:latin typeface="Pyidaungsu" panose="020B0502040204020203" pitchFamily="34" charset="0"/>
              <a:cs typeface="Pyidaungsu" panose="020B0502040204020203" pitchFamily="34" charset="0"/>
            </a:endParaRPr>
          </a:p>
          <a:p>
            <a:pPr algn="l"/>
            <a:r>
              <a:rPr lang="my-MM" altLang="en-US" sz="1800" dirty="0">
                <a:solidFill>
                  <a:srgbClr val="FFEA18"/>
                </a:solidFill>
                <a:latin typeface="Pyidaungsu" panose="020B0502040204020203" pitchFamily="34" charset="0"/>
                <a:cs typeface="Pyidaungsu" panose="020B0502040204020203" pitchFamily="34" charset="0"/>
              </a:rPr>
              <a:t>တဖန်တုံ၊ဖြူသော ပလ္လင်ကို၄င်း၊ပလ္လင်ပေါ်မှာထိုင်တော်မူသောသူကို၄င်း ငါမြင်၏။ ကောင်းကင်နှင့်မြေကြီးသည် မျက်နှာတော်ရှေ့မှပြေးလွင့်၍ သူတို့နေစရာအရပ်မရှိ။သေလွန်သောသူအကြီအငယ်သူတို့သည် ပလ္လင်တော်ရှေ့မှာ ရပ်နေကြသည်ကိုငါမြင်၏။ စာစောင်ဖွင့်ထား၏။ အသက်စာစောင် တည်းဟူသော အခြားတပါးသောစာစောင်များကိုလည်း ဖွင့်လေ၏။ သေလွန်သောသူတို့သည် ၏။ သေလွန်သောသူတိုသည် မိမိအကျင့်အတိုင်း စာစောင်တို့၌ရေးသားချက်နှင့်အညီ တရားစီရင်ခြင်းကိုခံရကြ၏။</a:t>
            </a:r>
            <a:endParaRPr lang="en-US" altLang="en-US" sz="1800" dirty="0">
              <a:solidFill>
                <a:srgbClr val="FFEA18"/>
              </a:solidFill>
              <a:latin typeface="Pyidaungsu" panose="020B0502040204020203" pitchFamily="34" charset="0"/>
              <a:cs typeface="Pyidaungsu" panose="020B0502040204020203" pitchFamily="34" charset="0"/>
            </a:endParaRPr>
          </a:p>
        </p:txBody>
      </p:sp>
      <p:sp>
        <p:nvSpPr>
          <p:cNvPr id="172047" name="Text Box 21">
            <a:extLst>
              <a:ext uri="{FF2B5EF4-FFF2-40B4-BE49-F238E27FC236}">
                <a16:creationId xmlns:a16="http://schemas.microsoft.com/office/drawing/2014/main" id="{393FD134-8FAD-837C-4474-EC871998F21C}"/>
              </a:ext>
            </a:extLst>
          </p:cNvPr>
          <p:cNvSpPr txBox="1">
            <a:spLocks noChangeArrowheads="1"/>
          </p:cNvSpPr>
          <p:nvPr/>
        </p:nvSpPr>
        <p:spPr bwMode="auto">
          <a:xfrm>
            <a:off x="8821738" y="7399338"/>
            <a:ext cx="184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000">
              <a:solidFill>
                <a:srgbClr val="FFFFFF"/>
              </a:solidFill>
            </a:endParaRPr>
          </a:p>
        </p:txBody>
      </p:sp>
      <p:sp>
        <p:nvSpPr>
          <p:cNvPr id="172048" name="Text Box 22">
            <a:extLst>
              <a:ext uri="{FF2B5EF4-FFF2-40B4-BE49-F238E27FC236}">
                <a16:creationId xmlns:a16="http://schemas.microsoft.com/office/drawing/2014/main" id="{1F0363C6-44A1-42D3-C09A-A95D54D6D19B}"/>
              </a:ext>
            </a:extLst>
          </p:cNvPr>
          <p:cNvSpPr txBox="1">
            <a:spLocks noChangeArrowheads="1"/>
          </p:cNvSpPr>
          <p:nvPr/>
        </p:nvSpPr>
        <p:spPr bwMode="auto">
          <a:xfrm>
            <a:off x="9188450" y="7402513"/>
            <a:ext cx="3000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76</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1139727"/>
                                        </p:tgtEl>
                                        <p:attrNameLst>
                                          <p:attrName>style.visibility</p:attrName>
                                        </p:attrNameLst>
                                      </p:cBhvr>
                                      <p:to>
                                        <p:strVal val="visible"/>
                                      </p:to>
                                    </p:set>
                                    <p:anim calcmode="lin" valueType="num">
                                      <p:cBhvr>
                                        <p:cTn id="7" dur="500" fill="hold"/>
                                        <p:tgtEl>
                                          <p:spTgt spid="1139727"/>
                                        </p:tgtEl>
                                        <p:attrNameLst>
                                          <p:attrName>ppt_w</p:attrName>
                                        </p:attrNameLst>
                                      </p:cBhvr>
                                      <p:tavLst>
                                        <p:tav tm="0">
                                          <p:val>
                                            <p:strVal val="2/3*#ppt_w"/>
                                          </p:val>
                                        </p:tav>
                                        <p:tav tm="100000">
                                          <p:val>
                                            <p:strVal val="#ppt_w"/>
                                          </p:val>
                                        </p:tav>
                                      </p:tavLst>
                                    </p:anim>
                                    <p:anim calcmode="lin" valueType="num">
                                      <p:cBhvr>
                                        <p:cTn id="8" dur="500" fill="hold"/>
                                        <p:tgtEl>
                                          <p:spTgt spid="1139727"/>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9727"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Text Box 2">
            <a:extLst>
              <a:ext uri="{FF2B5EF4-FFF2-40B4-BE49-F238E27FC236}">
                <a16:creationId xmlns:a16="http://schemas.microsoft.com/office/drawing/2014/main" id="{51178767-44A1-25BA-D288-6F83806BB416}"/>
              </a:ext>
            </a:extLst>
          </p:cNvPr>
          <p:cNvSpPr txBox="1">
            <a:spLocks noChangeArrowheads="1"/>
          </p:cNvSpPr>
          <p:nvPr/>
        </p:nvSpPr>
        <p:spPr bwMode="auto">
          <a:xfrm>
            <a:off x="9693275" y="-17463"/>
            <a:ext cx="185738"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174082" name="AutoShape 3">
            <a:extLst>
              <a:ext uri="{FF2B5EF4-FFF2-40B4-BE49-F238E27FC236}">
                <a16:creationId xmlns:a16="http://schemas.microsoft.com/office/drawing/2014/main" id="{8C120337-AE1C-1296-0E59-3033EB05ED4D}"/>
              </a:ext>
            </a:extLst>
          </p:cNvPr>
          <p:cNvSpPr>
            <a:spLocks noChangeArrowheads="1"/>
          </p:cNvSpPr>
          <p:nvPr/>
        </p:nvSpPr>
        <p:spPr bwMode="auto">
          <a:xfrm>
            <a:off x="1220788" y="1954213"/>
            <a:ext cx="4591050" cy="5145087"/>
          </a:xfrm>
          <a:prstGeom prst="roundRect">
            <a:avLst>
              <a:gd name="adj" fmla="val 16667"/>
            </a:avLst>
          </a:prstGeom>
          <a:gradFill rotWithShape="0">
            <a:gsLst>
              <a:gs pos="0">
                <a:srgbClr val="000000"/>
              </a:gs>
              <a:gs pos="50000">
                <a:srgbClr val="233CFD"/>
              </a:gs>
              <a:gs pos="100000">
                <a:srgbClr val="000000"/>
              </a:gs>
            </a:gsLst>
            <a:lin ang="5400000" scaled="1"/>
          </a:gradFill>
          <a:ln w="76200">
            <a:solidFill>
              <a:srgbClr val="2F8B20"/>
            </a:solidFill>
            <a:round/>
            <a:headEnd/>
            <a:tailEnd/>
          </a:ln>
          <a:effectLst>
            <a:outerShdw dist="99190" dir="3011666"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74083" name="Rectangle 4">
            <a:extLst>
              <a:ext uri="{FF2B5EF4-FFF2-40B4-BE49-F238E27FC236}">
                <a16:creationId xmlns:a16="http://schemas.microsoft.com/office/drawing/2014/main" id="{36A644D2-F376-E66C-B8DA-A0C3EB4E3C8A}"/>
              </a:ext>
            </a:extLst>
          </p:cNvPr>
          <p:cNvSpPr>
            <a:spLocks noChangeArrowheads="1"/>
          </p:cNvSpPr>
          <p:nvPr/>
        </p:nvSpPr>
        <p:spPr bwMode="auto">
          <a:xfrm>
            <a:off x="1268413" y="1154113"/>
            <a:ext cx="4564062" cy="362108"/>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2400" dirty="0" err="1">
                <a:solidFill>
                  <a:srgbClr val="FFFF00"/>
                </a:solidFill>
                <a:latin typeface="Pyidaungsu" panose="020B0502040204020203" pitchFamily="34" charset="0"/>
                <a:cs typeface="Pyidaungsu" panose="020B0502040204020203" pitchFamily="34" charset="0"/>
              </a:rPr>
              <a:t>ဗျာဒိတ</a:t>
            </a:r>
            <a:r>
              <a:rPr lang="en-US" altLang="en-US" sz="2400" dirty="0">
                <a:solidFill>
                  <a:srgbClr val="FFFF00"/>
                </a:solidFill>
                <a:latin typeface="Pyidaungsu" panose="020B0502040204020203" pitchFamily="34" charset="0"/>
                <a:cs typeface="Pyidaungsu" panose="020B0502040204020203" pitchFamily="34" charset="0"/>
              </a:rPr>
              <a:t>်</a:t>
            </a:r>
          </a:p>
        </p:txBody>
      </p:sp>
      <p:sp>
        <p:nvSpPr>
          <p:cNvPr id="174084" name="Text Box 5">
            <a:extLst>
              <a:ext uri="{FF2B5EF4-FFF2-40B4-BE49-F238E27FC236}">
                <a16:creationId xmlns:a16="http://schemas.microsoft.com/office/drawing/2014/main" id="{60C4ABED-5534-346F-325E-D1DDD838AEBE}"/>
              </a:ext>
            </a:extLst>
          </p:cNvPr>
          <p:cNvSpPr txBox="1">
            <a:spLocks noChangeArrowheads="1"/>
          </p:cNvSpPr>
          <p:nvPr/>
        </p:nvSpPr>
        <p:spPr bwMode="auto">
          <a:xfrm>
            <a:off x="1122363" y="2122488"/>
            <a:ext cx="4772025" cy="700149"/>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70000"/>
              </a:lnSpc>
              <a:spcBef>
                <a:spcPct val="50000"/>
              </a:spcBef>
            </a:pPr>
            <a:r>
              <a:rPr lang="en-US" altLang="en-US" sz="2000" i="1" dirty="0" err="1">
                <a:solidFill>
                  <a:srgbClr val="FFEA18"/>
                </a:solidFill>
                <a:latin typeface="Pyidaungsu" panose="020B0502040204020203" pitchFamily="34" charset="0"/>
                <a:cs typeface="Pyidaungsu" panose="020B0502040204020203" pitchFamily="34" charset="0"/>
              </a:rPr>
              <a:t>ထာဝရအနာဂတ်အကြောင်း</a:t>
            </a:r>
            <a:r>
              <a:rPr lang="en-US" altLang="en-US" sz="2000" i="1" dirty="0">
                <a:solidFill>
                  <a:srgbClr val="FFEA18"/>
                </a:solidFill>
                <a:latin typeface="Pyidaungsu" panose="020B0502040204020203" pitchFamily="34" charset="0"/>
                <a:cs typeface="Pyidaungsu" panose="020B0502040204020203" pitchFamily="34" charset="0"/>
              </a:rPr>
              <a:t> ၆ </a:t>
            </a:r>
            <a:r>
              <a:rPr lang="en-US" altLang="en-US" sz="2000" i="1" dirty="0" err="1">
                <a:solidFill>
                  <a:srgbClr val="FFEA18"/>
                </a:solidFill>
                <a:latin typeface="Pyidaungsu" panose="020B0502040204020203" pitchFamily="34" charset="0"/>
                <a:cs typeface="Pyidaungsu" panose="020B0502040204020203" pitchFamily="34" charset="0"/>
              </a:rPr>
              <a:t>နေရာတွင</a:t>
            </a:r>
            <a:r>
              <a:rPr lang="en-US" altLang="en-US" sz="2000" i="1" dirty="0">
                <a:solidFill>
                  <a:srgbClr val="FFEA18"/>
                </a:solidFill>
                <a:latin typeface="Pyidaungsu" panose="020B0502040204020203" pitchFamily="34" charset="0"/>
                <a:cs typeface="Pyidaungsu" panose="020B0502040204020203" pitchFamily="34" charset="0"/>
              </a:rPr>
              <a:t>် </a:t>
            </a:r>
          </a:p>
          <a:p>
            <a:pPr>
              <a:lnSpc>
                <a:spcPct val="70000"/>
              </a:lnSpc>
              <a:spcBef>
                <a:spcPct val="50000"/>
              </a:spcBef>
            </a:pPr>
            <a:r>
              <a:rPr lang="en-US" altLang="en-US" sz="2000" i="1" dirty="0" err="1">
                <a:solidFill>
                  <a:srgbClr val="FFEA18"/>
                </a:solidFill>
                <a:latin typeface="Pyidaungsu" panose="020B0502040204020203" pitchFamily="34" charset="0"/>
                <a:cs typeface="Pyidaungsu" panose="020B0502040204020203" pitchFamily="34" charset="0"/>
              </a:rPr>
              <a:t>တင်ပြခြင်း</a:t>
            </a:r>
            <a:endParaRPr lang="en-US" altLang="en-US" sz="2000" i="1" dirty="0">
              <a:solidFill>
                <a:srgbClr val="FFEA18"/>
              </a:solidFill>
              <a:latin typeface="Pyidaungsu" panose="020B0502040204020203" pitchFamily="34" charset="0"/>
              <a:cs typeface="Pyidaungsu" panose="020B0502040204020203" pitchFamily="34" charset="0"/>
            </a:endParaRPr>
          </a:p>
        </p:txBody>
      </p:sp>
      <p:sp>
        <p:nvSpPr>
          <p:cNvPr id="174085" name="AutoShape 6">
            <a:extLst>
              <a:ext uri="{FF2B5EF4-FFF2-40B4-BE49-F238E27FC236}">
                <a16:creationId xmlns:a16="http://schemas.microsoft.com/office/drawing/2014/main" id="{D7364A19-6C97-9A10-3849-F8FFF98DFA19}"/>
              </a:ext>
            </a:extLst>
          </p:cNvPr>
          <p:cNvSpPr>
            <a:spLocks noChangeArrowheads="1"/>
          </p:cNvSpPr>
          <p:nvPr/>
        </p:nvSpPr>
        <p:spPr bwMode="auto">
          <a:xfrm>
            <a:off x="6075363" y="544513"/>
            <a:ext cx="3371850" cy="1173162"/>
          </a:xfrm>
          <a:prstGeom prst="roundRect">
            <a:avLst>
              <a:gd name="adj" fmla="val 16667"/>
            </a:avLst>
          </a:prstGeom>
          <a:gradFill rotWithShape="0">
            <a:gsLst>
              <a:gs pos="0">
                <a:srgbClr val="000000"/>
              </a:gs>
              <a:gs pos="100000">
                <a:srgbClr val="130FFD"/>
              </a:gs>
            </a:gsLst>
            <a:lin ang="5400000" scaled="1"/>
          </a:gradFill>
          <a:ln w="57150">
            <a:solidFill>
              <a:srgbClr val="2F8B20"/>
            </a:solidFill>
            <a:round/>
            <a:headEnd/>
            <a:tailEnd/>
          </a:ln>
          <a:effectLst>
            <a:outerShdw dist="71842"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74086" name="AutoShape 7">
            <a:extLst>
              <a:ext uri="{FF2B5EF4-FFF2-40B4-BE49-F238E27FC236}">
                <a16:creationId xmlns:a16="http://schemas.microsoft.com/office/drawing/2014/main" id="{D5A9B1FE-9A33-C127-3974-1DC186B76872}"/>
              </a:ext>
            </a:extLst>
          </p:cNvPr>
          <p:cNvSpPr>
            <a:spLocks noChangeArrowheads="1"/>
          </p:cNvSpPr>
          <p:nvPr/>
        </p:nvSpPr>
        <p:spPr bwMode="auto">
          <a:xfrm>
            <a:off x="6075363" y="3403600"/>
            <a:ext cx="3371850" cy="1173163"/>
          </a:xfrm>
          <a:prstGeom prst="roundRect">
            <a:avLst>
              <a:gd name="adj" fmla="val 16667"/>
            </a:avLst>
          </a:prstGeom>
          <a:gradFill rotWithShape="0">
            <a:gsLst>
              <a:gs pos="0">
                <a:srgbClr val="000000"/>
              </a:gs>
              <a:gs pos="100000">
                <a:srgbClr val="130FFD"/>
              </a:gs>
            </a:gsLst>
            <a:lin ang="5400000" scaled="1"/>
          </a:gradFill>
          <a:ln w="57150">
            <a:solidFill>
              <a:srgbClr val="2F8B20"/>
            </a:solidFill>
            <a:round/>
            <a:headEnd/>
            <a:tailEnd/>
          </a:ln>
          <a:effectLst>
            <a:outerShdw dist="71842"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74087" name="AutoShape 8">
            <a:extLst>
              <a:ext uri="{FF2B5EF4-FFF2-40B4-BE49-F238E27FC236}">
                <a16:creationId xmlns:a16="http://schemas.microsoft.com/office/drawing/2014/main" id="{1AC8C5B6-62E0-628D-CBB8-00D0CD8ED468}"/>
              </a:ext>
            </a:extLst>
          </p:cNvPr>
          <p:cNvSpPr>
            <a:spLocks noChangeArrowheads="1"/>
          </p:cNvSpPr>
          <p:nvPr/>
        </p:nvSpPr>
        <p:spPr bwMode="auto">
          <a:xfrm>
            <a:off x="6086475" y="4913313"/>
            <a:ext cx="3371850" cy="1173162"/>
          </a:xfrm>
          <a:prstGeom prst="roundRect">
            <a:avLst>
              <a:gd name="adj" fmla="val 16667"/>
            </a:avLst>
          </a:prstGeom>
          <a:gradFill rotWithShape="0">
            <a:gsLst>
              <a:gs pos="0">
                <a:srgbClr val="000000"/>
              </a:gs>
              <a:gs pos="100000">
                <a:srgbClr val="130FFD"/>
              </a:gs>
            </a:gsLst>
            <a:lin ang="5400000" scaled="1"/>
          </a:gradFill>
          <a:ln w="57150">
            <a:solidFill>
              <a:srgbClr val="2F8B20"/>
            </a:solidFill>
            <a:round/>
            <a:headEnd/>
            <a:tailEnd/>
          </a:ln>
          <a:effectLst>
            <a:outerShdw dist="71842"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74088" name="AutoShape 9">
            <a:extLst>
              <a:ext uri="{FF2B5EF4-FFF2-40B4-BE49-F238E27FC236}">
                <a16:creationId xmlns:a16="http://schemas.microsoft.com/office/drawing/2014/main" id="{7F34B591-CD8E-0142-E2DE-22CCB5DCEA64}"/>
              </a:ext>
            </a:extLst>
          </p:cNvPr>
          <p:cNvSpPr>
            <a:spLocks noChangeArrowheads="1"/>
          </p:cNvSpPr>
          <p:nvPr/>
        </p:nvSpPr>
        <p:spPr bwMode="auto">
          <a:xfrm>
            <a:off x="6075363" y="6462713"/>
            <a:ext cx="3371850" cy="1173162"/>
          </a:xfrm>
          <a:prstGeom prst="roundRect">
            <a:avLst>
              <a:gd name="adj" fmla="val 16667"/>
            </a:avLst>
          </a:prstGeom>
          <a:gradFill rotWithShape="0">
            <a:gsLst>
              <a:gs pos="0">
                <a:srgbClr val="000000"/>
              </a:gs>
              <a:gs pos="100000">
                <a:srgbClr val="130FFD"/>
              </a:gs>
            </a:gsLst>
            <a:lin ang="5400000" scaled="1"/>
          </a:gradFill>
          <a:ln w="57150">
            <a:solidFill>
              <a:srgbClr val="2F8B20"/>
            </a:solidFill>
            <a:round/>
            <a:headEnd/>
            <a:tailEnd/>
          </a:ln>
          <a:effectLst>
            <a:outerShdw dist="71842"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74089" name="AutoShape 10">
            <a:extLst>
              <a:ext uri="{FF2B5EF4-FFF2-40B4-BE49-F238E27FC236}">
                <a16:creationId xmlns:a16="http://schemas.microsoft.com/office/drawing/2014/main" id="{3CC1CF70-FED4-1314-AFF7-F7788830EAE3}"/>
              </a:ext>
            </a:extLst>
          </p:cNvPr>
          <p:cNvSpPr>
            <a:spLocks noChangeArrowheads="1"/>
          </p:cNvSpPr>
          <p:nvPr/>
        </p:nvSpPr>
        <p:spPr bwMode="auto">
          <a:xfrm>
            <a:off x="6073775" y="1971675"/>
            <a:ext cx="3371850" cy="1173163"/>
          </a:xfrm>
          <a:prstGeom prst="roundRect">
            <a:avLst>
              <a:gd name="adj" fmla="val 16667"/>
            </a:avLst>
          </a:prstGeom>
          <a:gradFill rotWithShape="0">
            <a:gsLst>
              <a:gs pos="0">
                <a:srgbClr val="000000"/>
              </a:gs>
              <a:gs pos="100000">
                <a:srgbClr val="130FFD"/>
              </a:gs>
            </a:gsLst>
            <a:lin ang="5400000" scaled="1"/>
          </a:gradFill>
          <a:ln w="57150">
            <a:solidFill>
              <a:srgbClr val="2F8B20"/>
            </a:solidFill>
            <a:round/>
            <a:headEnd/>
            <a:tailEnd/>
          </a:ln>
          <a:effectLst>
            <a:outerShdw dist="71842"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74090" name="Text Box 11">
            <a:extLst>
              <a:ext uri="{FF2B5EF4-FFF2-40B4-BE49-F238E27FC236}">
                <a16:creationId xmlns:a16="http://schemas.microsoft.com/office/drawing/2014/main" id="{82DF685B-B80D-E623-D5B5-E7C731028F43}"/>
              </a:ext>
            </a:extLst>
          </p:cNvPr>
          <p:cNvSpPr txBox="1">
            <a:spLocks noChangeArrowheads="1"/>
          </p:cNvSpPr>
          <p:nvPr/>
        </p:nvSpPr>
        <p:spPr bwMode="auto">
          <a:xfrm>
            <a:off x="9693275" y="0"/>
            <a:ext cx="185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174091" name="Text Box 12">
            <a:extLst>
              <a:ext uri="{FF2B5EF4-FFF2-40B4-BE49-F238E27FC236}">
                <a16:creationId xmlns:a16="http://schemas.microsoft.com/office/drawing/2014/main" id="{36A0655E-4069-D525-9C8F-4042495B379B}"/>
              </a:ext>
            </a:extLst>
          </p:cNvPr>
          <p:cNvSpPr txBox="1">
            <a:spLocks noChangeArrowheads="1"/>
          </p:cNvSpPr>
          <p:nvPr/>
        </p:nvSpPr>
        <p:spPr bwMode="auto">
          <a:xfrm>
            <a:off x="6024563" y="638175"/>
            <a:ext cx="3452812" cy="400067"/>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000" dirty="0" err="1">
                <a:solidFill>
                  <a:schemeClr val="bg1"/>
                </a:solidFill>
                <a:latin typeface="Pyidaungsu" panose="020B0502040204020203" pitchFamily="34" charset="0"/>
                <a:cs typeface="Pyidaungsu" panose="020B0502040204020203" pitchFamily="34" charset="0"/>
              </a:rPr>
              <a:t>သိုးသငယ်တော</a:t>
            </a:r>
            <a:r>
              <a:rPr lang="en-US" altLang="en-US" sz="2000" dirty="0">
                <a:solidFill>
                  <a:schemeClr val="bg1"/>
                </a:solidFill>
                <a:latin typeface="Pyidaungsu" panose="020B0502040204020203" pitchFamily="34" charset="0"/>
                <a:cs typeface="Pyidaungsu" panose="020B0502040204020203" pitchFamily="34" charset="0"/>
              </a:rPr>
              <a:t>် </a:t>
            </a:r>
            <a:r>
              <a:rPr lang="en-US" altLang="en-US" sz="2000" dirty="0" err="1">
                <a:solidFill>
                  <a:schemeClr val="bg1"/>
                </a:solidFill>
                <a:latin typeface="Pyidaungsu" panose="020B0502040204020203" pitchFamily="34" charset="0"/>
                <a:cs typeface="Pyidaungsu" panose="020B0502040204020203" pitchFamily="34" charset="0"/>
              </a:rPr>
              <a:t>လက်ထပ်ပွဲ</a:t>
            </a:r>
            <a:endParaRPr lang="en-US" altLang="en-US" sz="1600" dirty="0">
              <a:solidFill>
                <a:srgbClr val="FFEA18"/>
              </a:solidFill>
              <a:latin typeface="Pyidaungsu" panose="020B0502040204020203" pitchFamily="34" charset="0"/>
              <a:cs typeface="Pyidaungsu" panose="020B0502040204020203" pitchFamily="34" charset="0"/>
            </a:endParaRPr>
          </a:p>
        </p:txBody>
      </p:sp>
      <p:sp>
        <p:nvSpPr>
          <p:cNvPr id="174092" name="Text Box 13">
            <a:extLst>
              <a:ext uri="{FF2B5EF4-FFF2-40B4-BE49-F238E27FC236}">
                <a16:creationId xmlns:a16="http://schemas.microsoft.com/office/drawing/2014/main" id="{B86E3CB8-1160-6713-B999-4C9E902228AD}"/>
              </a:ext>
            </a:extLst>
          </p:cNvPr>
          <p:cNvSpPr txBox="1">
            <a:spLocks noChangeArrowheads="1"/>
          </p:cNvSpPr>
          <p:nvPr/>
        </p:nvSpPr>
        <p:spPr bwMode="auto">
          <a:xfrm>
            <a:off x="6086475" y="3733800"/>
            <a:ext cx="3452813" cy="400067"/>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000" dirty="0" err="1">
                <a:solidFill>
                  <a:schemeClr val="bg1"/>
                </a:solidFill>
                <a:latin typeface="Pyidaungsu" panose="020B0502040204020203" pitchFamily="34" charset="0"/>
                <a:cs typeface="Pyidaungsu" panose="020B0502040204020203" pitchFamily="34" charset="0"/>
              </a:rPr>
              <a:t>ခရစ်တော</a:t>
            </a:r>
            <a:r>
              <a:rPr lang="en-US" altLang="en-US" sz="2000" dirty="0">
                <a:solidFill>
                  <a:schemeClr val="bg1"/>
                </a:solidFill>
                <a:latin typeface="Pyidaungsu" panose="020B0502040204020203" pitchFamily="34" charset="0"/>
                <a:cs typeface="Pyidaungsu" panose="020B0502040204020203" pitchFamily="34" charset="0"/>
              </a:rPr>
              <a:t>် </a:t>
            </a:r>
            <a:r>
              <a:rPr lang="en-US" altLang="en-US" sz="2000" dirty="0" err="1">
                <a:solidFill>
                  <a:schemeClr val="bg1"/>
                </a:solidFill>
                <a:latin typeface="Pyidaungsu" panose="020B0502040204020203" pitchFamily="34" charset="0"/>
                <a:cs typeface="Pyidaungsu" panose="020B0502040204020203" pitchFamily="34" charset="0"/>
              </a:rPr>
              <a:t>မြေကြီးပေ</a:t>
            </a:r>
            <a:r>
              <a:rPr lang="en-US" altLang="en-US" sz="2000" dirty="0">
                <a:solidFill>
                  <a:schemeClr val="bg1"/>
                </a:solidFill>
                <a:latin typeface="Pyidaungsu" panose="020B0502040204020203" pitchFamily="34" charset="0"/>
                <a:cs typeface="Pyidaungsu" panose="020B0502040204020203" pitchFamily="34" charset="0"/>
              </a:rPr>
              <a:t>ါ် </a:t>
            </a:r>
            <a:r>
              <a:rPr lang="en-US" altLang="en-US" sz="2000" dirty="0" err="1">
                <a:solidFill>
                  <a:schemeClr val="bg1"/>
                </a:solidFill>
                <a:latin typeface="Pyidaungsu" panose="020B0502040204020203" pitchFamily="34" charset="0"/>
                <a:cs typeface="Pyidaungsu" panose="020B0502040204020203" pitchFamily="34" charset="0"/>
              </a:rPr>
              <a:t>စိုးစံခြင်း</a:t>
            </a:r>
            <a:endParaRPr lang="en-US" altLang="en-US" sz="2000" dirty="0">
              <a:solidFill>
                <a:schemeClr val="bg1"/>
              </a:solidFill>
              <a:latin typeface="Pyidaungsu" panose="020B0502040204020203" pitchFamily="34" charset="0"/>
              <a:cs typeface="Pyidaungsu" panose="020B0502040204020203" pitchFamily="34" charset="0"/>
            </a:endParaRPr>
          </a:p>
        </p:txBody>
      </p:sp>
      <p:sp>
        <p:nvSpPr>
          <p:cNvPr id="174093" name="Text Box 14">
            <a:extLst>
              <a:ext uri="{FF2B5EF4-FFF2-40B4-BE49-F238E27FC236}">
                <a16:creationId xmlns:a16="http://schemas.microsoft.com/office/drawing/2014/main" id="{5D2C4AC7-BEC7-8074-1B20-D6826876BB6F}"/>
              </a:ext>
            </a:extLst>
          </p:cNvPr>
          <p:cNvSpPr txBox="1">
            <a:spLocks noChangeArrowheads="1"/>
          </p:cNvSpPr>
          <p:nvPr/>
        </p:nvSpPr>
        <p:spPr bwMode="auto">
          <a:xfrm>
            <a:off x="6024563" y="2208213"/>
            <a:ext cx="3446462" cy="400067"/>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000" dirty="0" err="1">
                <a:solidFill>
                  <a:schemeClr val="bg1"/>
                </a:solidFill>
                <a:latin typeface="Pyidaungsu" panose="020B0502040204020203" pitchFamily="34" charset="0"/>
                <a:cs typeface="Pyidaungsu" panose="020B0502040204020203" pitchFamily="34" charset="0"/>
              </a:rPr>
              <a:t>ဒုတိယအကြိမ</a:t>
            </a:r>
            <a:r>
              <a:rPr lang="en-US" altLang="en-US" sz="2000" dirty="0">
                <a:solidFill>
                  <a:schemeClr val="bg1"/>
                </a:solidFill>
                <a:latin typeface="Pyidaungsu" panose="020B0502040204020203" pitchFamily="34" charset="0"/>
                <a:cs typeface="Pyidaungsu" panose="020B0502040204020203" pitchFamily="34" charset="0"/>
              </a:rPr>
              <a:t>် ကြွ</a:t>
            </a:r>
            <a:r>
              <a:rPr lang="en-US" altLang="en-US" sz="2000" dirty="0" err="1">
                <a:solidFill>
                  <a:schemeClr val="bg1"/>
                </a:solidFill>
                <a:latin typeface="Pyidaungsu" panose="020B0502040204020203" pitchFamily="34" charset="0"/>
                <a:cs typeface="Pyidaungsu" panose="020B0502040204020203" pitchFamily="34" charset="0"/>
              </a:rPr>
              <a:t>လာခြင်း</a:t>
            </a:r>
            <a:endParaRPr lang="en-US" altLang="en-US" sz="1800" dirty="0">
              <a:solidFill>
                <a:schemeClr val="bg1"/>
              </a:solidFill>
              <a:latin typeface="Pyidaungsu" panose="020B0502040204020203" pitchFamily="34" charset="0"/>
              <a:cs typeface="Pyidaungsu" panose="020B0502040204020203" pitchFamily="34" charset="0"/>
            </a:endParaRPr>
          </a:p>
        </p:txBody>
      </p:sp>
      <p:sp>
        <p:nvSpPr>
          <p:cNvPr id="174094" name="Text Box 15">
            <a:extLst>
              <a:ext uri="{FF2B5EF4-FFF2-40B4-BE49-F238E27FC236}">
                <a16:creationId xmlns:a16="http://schemas.microsoft.com/office/drawing/2014/main" id="{AC201B56-502B-09EC-E400-CDC3B02AFB42}"/>
              </a:ext>
            </a:extLst>
          </p:cNvPr>
          <p:cNvSpPr txBox="1">
            <a:spLocks noChangeArrowheads="1"/>
          </p:cNvSpPr>
          <p:nvPr/>
        </p:nvSpPr>
        <p:spPr bwMode="auto">
          <a:xfrm>
            <a:off x="6045200" y="5011738"/>
            <a:ext cx="3452813" cy="400067"/>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err="1">
                <a:solidFill>
                  <a:schemeClr val="bg1"/>
                </a:solidFill>
                <a:latin typeface="Pyidaungsu" panose="020B0502040204020203" pitchFamily="34" charset="0"/>
                <a:cs typeface="Pyidaungsu" panose="020B0502040204020203" pitchFamily="34" charset="0"/>
              </a:rPr>
              <a:t>ပလ္လင်ဖြူတရားစီရင်ခြင်း</a:t>
            </a:r>
            <a:endParaRPr lang="en-US" altLang="en-US" sz="2000" dirty="0">
              <a:solidFill>
                <a:schemeClr val="bg1"/>
              </a:solidFill>
              <a:latin typeface="Pyidaungsu" panose="020B0502040204020203" pitchFamily="34" charset="0"/>
              <a:cs typeface="Pyidaungsu" panose="020B0502040204020203" pitchFamily="34" charset="0"/>
            </a:endParaRPr>
          </a:p>
        </p:txBody>
      </p:sp>
      <p:sp>
        <p:nvSpPr>
          <p:cNvPr id="174095" name="Text Box 16">
            <a:extLst>
              <a:ext uri="{FF2B5EF4-FFF2-40B4-BE49-F238E27FC236}">
                <a16:creationId xmlns:a16="http://schemas.microsoft.com/office/drawing/2014/main" id="{F5AE2F3B-CB4F-A31A-F917-6737C8C51364}"/>
              </a:ext>
            </a:extLst>
          </p:cNvPr>
          <p:cNvSpPr txBox="1">
            <a:spLocks noChangeArrowheads="1"/>
          </p:cNvSpPr>
          <p:nvPr/>
        </p:nvSpPr>
        <p:spPr bwMode="auto">
          <a:xfrm>
            <a:off x="6035675" y="6577013"/>
            <a:ext cx="3452813" cy="507789"/>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700" dirty="0">
                <a:solidFill>
                  <a:schemeClr val="bg1"/>
                </a:solidFill>
              </a:rPr>
              <a:t> </a:t>
            </a:r>
            <a:r>
              <a:rPr lang="en-US" altLang="en-US" sz="2000" dirty="0" err="1">
                <a:solidFill>
                  <a:schemeClr val="bg1"/>
                </a:solidFill>
                <a:latin typeface="Pyidaungsu" panose="020B0502040204020203" pitchFamily="34" charset="0"/>
                <a:cs typeface="Pyidaungsu" panose="020B0502040204020203" pitchFamily="34" charset="0"/>
              </a:rPr>
              <a:t>ကောင်းကင်သစ်နှင</a:t>
            </a:r>
            <a:r>
              <a:rPr lang="en-US" altLang="en-US" sz="2000" dirty="0">
                <a:solidFill>
                  <a:schemeClr val="bg1"/>
                </a:solidFill>
                <a:latin typeface="Pyidaungsu" panose="020B0502040204020203" pitchFamily="34" charset="0"/>
                <a:cs typeface="Pyidaungsu" panose="020B0502040204020203" pitchFamily="34" charset="0"/>
              </a:rPr>
              <a:t>့် </a:t>
            </a:r>
            <a:r>
              <a:rPr lang="en-US" altLang="en-US" sz="2000" dirty="0" err="1">
                <a:solidFill>
                  <a:schemeClr val="bg1"/>
                </a:solidFill>
                <a:latin typeface="Pyidaungsu" panose="020B0502040204020203" pitchFamily="34" charset="0"/>
                <a:cs typeface="Pyidaungsu" panose="020B0502040204020203" pitchFamily="34" charset="0"/>
              </a:rPr>
              <a:t>မြေကြီးသစ</a:t>
            </a:r>
            <a:r>
              <a:rPr lang="en-US" altLang="en-US" sz="2000" dirty="0">
                <a:solidFill>
                  <a:schemeClr val="bg1"/>
                </a:solidFill>
                <a:latin typeface="Pyidaungsu" panose="020B0502040204020203" pitchFamily="34" charset="0"/>
                <a:cs typeface="Pyidaungsu" panose="020B0502040204020203" pitchFamily="34" charset="0"/>
              </a:rPr>
              <a:t>်</a:t>
            </a:r>
          </a:p>
        </p:txBody>
      </p:sp>
      <p:sp>
        <p:nvSpPr>
          <p:cNvPr id="1141777" name="Text Box 17">
            <a:extLst>
              <a:ext uri="{FF2B5EF4-FFF2-40B4-BE49-F238E27FC236}">
                <a16:creationId xmlns:a16="http://schemas.microsoft.com/office/drawing/2014/main" id="{44A26FFB-BF66-6079-E961-C269E3D8FD07}"/>
              </a:ext>
            </a:extLst>
          </p:cNvPr>
          <p:cNvSpPr txBox="1">
            <a:spLocks noChangeArrowheads="1"/>
          </p:cNvSpPr>
          <p:nvPr/>
        </p:nvSpPr>
        <p:spPr bwMode="auto">
          <a:xfrm>
            <a:off x="1343025" y="2697163"/>
            <a:ext cx="4360863" cy="4770494"/>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endParaRPr lang="en-US" altLang="en-US" sz="2000" i="1" dirty="0">
              <a:solidFill>
                <a:srgbClr val="68EEFC"/>
              </a:solidFill>
              <a:latin typeface="Pyidaungsu" panose="020B0502040204020203" pitchFamily="34" charset="0"/>
              <a:cs typeface="Pyidaungsu" panose="020B0502040204020203" pitchFamily="34" charset="0"/>
            </a:endParaRPr>
          </a:p>
          <a:p>
            <a:pPr>
              <a:lnSpc>
                <a:spcPct val="65000"/>
              </a:lnSpc>
              <a:spcBef>
                <a:spcPct val="50000"/>
              </a:spcBef>
            </a:pPr>
            <a:r>
              <a:rPr lang="en-US" altLang="en-US" sz="2000" i="1" dirty="0" err="1">
                <a:solidFill>
                  <a:srgbClr val="68EEFC"/>
                </a:solidFill>
                <a:latin typeface="Pyidaungsu" panose="020B0502040204020203" pitchFamily="34" charset="0"/>
                <a:cs typeface="Pyidaungsu" panose="020B0502040204020203" pitchFamily="34" charset="0"/>
              </a:rPr>
              <a:t>ဗျာဒိတ</a:t>
            </a:r>
            <a:r>
              <a:rPr lang="en-US" altLang="en-US" sz="2000" i="1" dirty="0">
                <a:solidFill>
                  <a:srgbClr val="68EEFC"/>
                </a:solidFill>
                <a:latin typeface="Pyidaungsu" panose="020B0502040204020203" pitchFamily="34" charset="0"/>
                <a:cs typeface="Pyidaungsu" panose="020B0502040204020203" pitchFamily="34" charset="0"/>
              </a:rPr>
              <a:t>်</a:t>
            </a:r>
          </a:p>
          <a:p>
            <a:pPr>
              <a:lnSpc>
                <a:spcPct val="65000"/>
              </a:lnSpc>
              <a:spcBef>
                <a:spcPct val="50000"/>
              </a:spcBef>
            </a:pPr>
            <a:r>
              <a:rPr lang="my-MM" altLang="en-US" sz="2000" dirty="0">
                <a:solidFill>
                  <a:srgbClr val="FFEA18"/>
                </a:solidFill>
                <a:latin typeface="Pyidaungsu" panose="020B0502040204020203" pitchFamily="34" charset="0"/>
                <a:cs typeface="Pyidaungsu" panose="020B0502040204020203" pitchFamily="34" charset="0"/>
              </a:rPr>
              <a:t>၂၁း၁-၂</a:t>
            </a:r>
          </a:p>
          <a:p>
            <a:pPr>
              <a:spcBef>
                <a:spcPct val="50000"/>
              </a:spcBef>
            </a:pPr>
            <a:r>
              <a:rPr lang="my-MM" altLang="en-US" sz="2000" dirty="0">
                <a:solidFill>
                  <a:srgbClr val="FFEA18"/>
                </a:solidFill>
                <a:latin typeface="Pyidaungsu" panose="020B0502040204020203" pitchFamily="34" charset="0"/>
                <a:cs typeface="Pyidaungsu" panose="020B0502040204020203" pitchFamily="34" charset="0"/>
              </a:rPr>
              <a:t>ကောင်ကင်သစ်နှင့်မြေကြီးသစ်ကိုလည်း ငါမြင်၏။</a:t>
            </a:r>
          </a:p>
          <a:p>
            <a:pPr>
              <a:spcBef>
                <a:spcPct val="50000"/>
              </a:spcBef>
            </a:pPr>
            <a:r>
              <a:rPr lang="my-MM" altLang="en-US" sz="2000" dirty="0">
                <a:solidFill>
                  <a:srgbClr val="FFEA18"/>
                </a:solidFill>
                <a:latin typeface="Pyidaungsu" panose="020B0502040204020203" pitchFamily="34" charset="0"/>
                <a:cs typeface="Pyidaungsu" panose="020B0502040204020203" pitchFamily="34" charset="0"/>
              </a:rPr>
              <a:t>ရှေးကောင်းကင်နှင့်မြေကြီးသည် ရွေသွားကြပြီ။ သမုဒ္ဒရာမရှိ။ သန့်ရှင်းသောမြို့ ယေရုရှလင် မြို့သစ်သည် မိမိခင်ပွန်းဘို့ တန်ဆာဆင်သော မင်္ဂလာသတို့သမီးကဲ့သို့ ပြင်ဆင်လျှက်၊ ဘုရားသခင့်အထံတော်၊ ကောင်းကင်ဘုံမှဆင်သက်သည် ကိုငါမြင်၏။</a:t>
            </a:r>
          </a:p>
          <a:p>
            <a:endParaRPr lang="en-US" altLang="en-US" sz="2500" dirty="0">
              <a:solidFill>
                <a:srgbClr val="FFEA18"/>
              </a:solidFill>
            </a:endParaRPr>
          </a:p>
        </p:txBody>
      </p:sp>
      <p:sp>
        <p:nvSpPr>
          <p:cNvPr id="174097" name="Rectangle 34">
            <a:extLst>
              <a:ext uri="{FF2B5EF4-FFF2-40B4-BE49-F238E27FC236}">
                <a16:creationId xmlns:a16="http://schemas.microsoft.com/office/drawing/2014/main" id="{7311A58B-AA6A-2E36-0318-CD78CF668195}"/>
              </a:ext>
            </a:extLst>
          </p:cNvPr>
          <p:cNvSpPr>
            <a:spLocks noChangeArrowheads="1"/>
          </p:cNvSpPr>
          <p:nvPr/>
        </p:nvSpPr>
        <p:spPr bwMode="auto">
          <a:xfrm>
            <a:off x="8732838" y="7397750"/>
            <a:ext cx="492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000">
                <a:solidFill>
                  <a:schemeClr val="bg1"/>
                </a:solidFill>
              </a:rPr>
              <a:t>8.0.08.</a:t>
            </a:r>
          </a:p>
        </p:txBody>
      </p:sp>
      <p:sp>
        <p:nvSpPr>
          <p:cNvPr id="174098" name="Text Box 35">
            <a:extLst>
              <a:ext uri="{FF2B5EF4-FFF2-40B4-BE49-F238E27FC236}">
                <a16:creationId xmlns:a16="http://schemas.microsoft.com/office/drawing/2014/main" id="{0B0ACBF9-9246-D376-05C8-8B8BDCAEC2E0}"/>
              </a:ext>
            </a:extLst>
          </p:cNvPr>
          <p:cNvSpPr txBox="1">
            <a:spLocks noChangeArrowheads="1"/>
          </p:cNvSpPr>
          <p:nvPr/>
        </p:nvSpPr>
        <p:spPr bwMode="auto">
          <a:xfrm>
            <a:off x="9191625" y="7399338"/>
            <a:ext cx="29368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77</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1141777"/>
                                        </p:tgtEl>
                                        <p:attrNameLst>
                                          <p:attrName>style.visibility</p:attrName>
                                        </p:attrNameLst>
                                      </p:cBhvr>
                                      <p:to>
                                        <p:strVal val="visible"/>
                                      </p:to>
                                    </p:set>
                                    <p:anim calcmode="lin" valueType="num">
                                      <p:cBhvr>
                                        <p:cTn id="7" dur="500" fill="hold"/>
                                        <p:tgtEl>
                                          <p:spTgt spid="1141777"/>
                                        </p:tgtEl>
                                        <p:attrNameLst>
                                          <p:attrName>ppt_w</p:attrName>
                                        </p:attrNameLst>
                                      </p:cBhvr>
                                      <p:tavLst>
                                        <p:tav tm="0">
                                          <p:val>
                                            <p:strVal val="2/3*#ppt_w"/>
                                          </p:val>
                                        </p:tav>
                                        <p:tav tm="100000">
                                          <p:val>
                                            <p:strVal val="#ppt_w"/>
                                          </p:val>
                                        </p:tav>
                                      </p:tavLst>
                                    </p:anim>
                                    <p:anim calcmode="lin" valueType="num">
                                      <p:cBhvr>
                                        <p:cTn id="8" dur="500" fill="hold"/>
                                        <p:tgtEl>
                                          <p:spTgt spid="1141777"/>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1777"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50">
            <a:extLst>
              <a:ext uri="{FF2B5EF4-FFF2-40B4-BE49-F238E27FC236}">
                <a16:creationId xmlns:a16="http://schemas.microsoft.com/office/drawing/2014/main" id="{52DB96E9-AB55-795F-B559-BED40DF99341}"/>
              </a:ext>
            </a:extLst>
          </p:cNvPr>
          <p:cNvGrpSpPr>
            <a:grpSpLocks/>
          </p:cNvGrpSpPr>
          <p:nvPr/>
        </p:nvGrpSpPr>
        <p:grpSpPr bwMode="auto">
          <a:xfrm>
            <a:off x="-11113" y="0"/>
            <a:ext cx="10069513" cy="7804150"/>
            <a:chOff x="-7" y="0"/>
            <a:chExt cx="6343" cy="4916"/>
          </a:xfrm>
        </p:grpSpPr>
        <p:sp>
          <p:nvSpPr>
            <p:cNvPr id="176149" name="Rectangle 1045">
              <a:extLst>
                <a:ext uri="{FF2B5EF4-FFF2-40B4-BE49-F238E27FC236}">
                  <a16:creationId xmlns:a16="http://schemas.microsoft.com/office/drawing/2014/main" id="{7E49FB37-E77C-67E5-C731-8F24C21BFECA}"/>
                </a:ext>
              </a:extLst>
            </p:cNvPr>
            <p:cNvSpPr>
              <a:spLocks noChangeArrowheads="1"/>
            </p:cNvSpPr>
            <p:nvPr/>
          </p:nvSpPr>
          <p:spPr bwMode="auto">
            <a:xfrm>
              <a:off x="5575" y="8"/>
              <a:ext cx="761" cy="4854"/>
            </a:xfrm>
            <a:prstGeom prst="rect">
              <a:avLst/>
            </a:prstGeom>
            <a:solidFill>
              <a:srgbClr val="040404"/>
            </a:solidFill>
            <a:ln w="12700">
              <a:solidFill>
                <a:schemeClr val="tx1"/>
              </a:solidFill>
              <a:miter lim="800000"/>
              <a:headEnd/>
              <a:tailEnd/>
            </a:ln>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76150" name="Rectangle 1046">
              <a:extLst>
                <a:ext uri="{FF2B5EF4-FFF2-40B4-BE49-F238E27FC236}">
                  <a16:creationId xmlns:a16="http://schemas.microsoft.com/office/drawing/2014/main" id="{241BF9E5-076C-C064-3EB9-49BB337BE09B}"/>
                </a:ext>
              </a:extLst>
            </p:cNvPr>
            <p:cNvSpPr>
              <a:spLocks noChangeArrowheads="1"/>
            </p:cNvSpPr>
            <p:nvPr/>
          </p:nvSpPr>
          <p:spPr bwMode="auto">
            <a:xfrm>
              <a:off x="-7" y="0"/>
              <a:ext cx="454" cy="4820"/>
            </a:xfrm>
            <a:prstGeom prst="rect">
              <a:avLst/>
            </a:prstGeom>
            <a:solidFill>
              <a:srgbClr val="040404"/>
            </a:solidFill>
            <a:ln w="12700">
              <a:solidFill>
                <a:schemeClr val="tx1"/>
              </a:solidFill>
              <a:miter lim="800000"/>
              <a:headEnd/>
              <a:tailEnd/>
            </a:ln>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76151" name="Rectangle 1047">
              <a:extLst>
                <a:ext uri="{FF2B5EF4-FFF2-40B4-BE49-F238E27FC236}">
                  <a16:creationId xmlns:a16="http://schemas.microsoft.com/office/drawing/2014/main" id="{C8DCE1DA-266D-723B-E08B-9A98AD2E2EBD}"/>
                </a:ext>
              </a:extLst>
            </p:cNvPr>
            <p:cNvSpPr>
              <a:spLocks noChangeArrowheads="1"/>
            </p:cNvSpPr>
            <p:nvPr/>
          </p:nvSpPr>
          <p:spPr bwMode="auto">
            <a:xfrm>
              <a:off x="0" y="4640"/>
              <a:ext cx="5836" cy="276"/>
            </a:xfrm>
            <a:prstGeom prst="rect">
              <a:avLst/>
            </a:prstGeom>
            <a:solidFill>
              <a:srgbClr val="040404"/>
            </a:solidFill>
            <a:ln w="12700">
              <a:solidFill>
                <a:schemeClr val="tx1"/>
              </a:solidFill>
              <a:miter lim="800000"/>
              <a:headEnd/>
              <a:tailEnd/>
            </a:ln>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76153" name="Rectangle 1049">
              <a:extLst>
                <a:ext uri="{FF2B5EF4-FFF2-40B4-BE49-F238E27FC236}">
                  <a16:creationId xmlns:a16="http://schemas.microsoft.com/office/drawing/2014/main" id="{61EC9423-2753-0E6A-999C-383CDF32F9B2}"/>
                </a:ext>
              </a:extLst>
            </p:cNvPr>
            <p:cNvSpPr>
              <a:spLocks noChangeArrowheads="1"/>
            </p:cNvSpPr>
            <p:nvPr/>
          </p:nvSpPr>
          <p:spPr bwMode="auto">
            <a:xfrm>
              <a:off x="499" y="4640"/>
              <a:ext cx="5836" cy="275"/>
            </a:xfrm>
            <a:prstGeom prst="rect">
              <a:avLst/>
            </a:prstGeom>
            <a:solidFill>
              <a:srgbClr val="040404"/>
            </a:solidFill>
            <a:ln w="12700">
              <a:solidFill>
                <a:schemeClr val="tx1"/>
              </a:solidFill>
              <a:miter lim="800000"/>
              <a:headEnd/>
              <a:tailEnd/>
            </a:ln>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grpSp>
      <p:sp>
        <p:nvSpPr>
          <p:cNvPr id="176130" name="AutoShape 1051">
            <a:extLst>
              <a:ext uri="{FF2B5EF4-FFF2-40B4-BE49-F238E27FC236}">
                <a16:creationId xmlns:a16="http://schemas.microsoft.com/office/drawing/2014/main" id="{0119596E-E672-A158-D33D-2C22F2382AE5}"/>
              </a:ext>
            </a:extLst>
          </p:cNvPr>
          <p:cNvSpPr>
            <a:spLocks noChangeArrowheads="1"/>
          </p:cNvSpPr>
          <p:nvPr/>
        </p:nvSpPr>
        <p:spPr bwMode="auto">
          <a:xfrm>
            <a:off x="6075363" y="544513"/>
            <a:ext cx="3371850" cy="1173162"/>
          </a:xfrm>
          <a:prstGeom prst="roundRect">
            <a:avLst>
              <a:gd name="adj" fmla="val 16667"/>
            </a:avLst>
          </a:prstGeom>
          <a:gradFill rotWithShape="0">
            <a:gsLst>
              <a:gs pos="0">
                <a:srgbClr val="000000"/>
              </a:gs>
              <a:gs pos="100000">
                <a:srgbClr val="130FFD"/>
              </a:gs>
            </a:gsLst>
            <a:lin ang="5400000" scaled="1"/>
          </a:gradFill>
          <a:ln w="57150">
            <a:solidFill>
              <a:srgbClr val="2F8B20"/>
            </a:solidFill>
            <a:round/>
            <a:headEnd/>
            <a:tailEnd/>
          </a:ln>
          <a:effectLst>
            <a:outerShdw dist="71842"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76131" name="AutoShape 1052">
            <a:extLst>
              <a:ext uri="{FF2B5EF4-FFF2-40B4-BE49-F238E27FC236}">
                <a16:creationId xmlns:a16="http://schemas.microsoft.com/office/drawing/2014/main" id="{7C1620D2-F258-0720-FB0E-406163EDCC11}"/>
              </a:ext>
            </a:extLst>
          </p:cNvPr>
          <p:cNvSpPr>
            <a:spLocks noChangeArrowheads="1"/>
          </p:cNvSpPr>
          <p:nvPr/>
        </p:nvSpPr>
        <p:spPr bwMode="auto">
          <a:xfrm>
            <a:off x="6075363" y="3403600"/>
            <a:ext cx="3371850" cy="1173163"/>
          </a:xfrm>
          <a:prstGeom prst="roundRect">
            <a:avLst>
              <a:gd name="adj" fmla="val 16667"/>
            </a:avLst>
          </a:prstGeom>
          <a:gradFill rotWithShape="0">
            <a:gsLst>
              <a:gs pos="0">
                <a:srgbClr val="000000"/>
              </a:gs>
              <a:gs pos="100000">
                <a:srgbClr val="130FFD"/>
              </a:gs>
            </a:gsLst>
            <a:lin ang="5400000" scaled="1"/>
          </a:gradFill>
          <a:ln w="57150">
            <a:solidFill>
              <a:srgbClr val="2F8B20"/>
            </a:solidFill>
            <a:round/>
            <a:headEnd/>
            <a:tailEnd/>
          </a:ln>
          <a:effectLst>
            <a:outerShdw dist="71842"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76132" name="AutoShape 1053">
            <a:extLst>
              <a:ext uri="{FF2B5EF4-FFF2-40B4-BE49-F238E27FC236}">
                <a16:creationId xmlns:a16="http://schemas.microsoft.com/office/drawing/2014/main" id="{6F5BF1EB-E29C-04CA-D79D-300887BA1428}"/>
              </a:ext>
            </a:extLst>
          </p:cNvPr>
          <p:cNvSpPr>
            <a:spLocks noChangeArrowheads="1"/>
          </p:cNvSpPr>
          <p:nvPr/>
        </p:nvSpPr>
        <p:spPr bwMode="auto">
          <a:xfrm>
            <a:off x="6086475" y="4913313"/>
            <a:ext cx="3371850" cy="1173162"/>
          </a:xfrm>
          <a:prstGeom prst="roundRect">
            <a:avLst>
              <a:gd name="adj" fmla="val 16667"/>
            </a:avLst>
          </a:prstGeom>
          <a:gradFill rotWithShape="0">
            <a:gsLst>
              <a:gs pos="0">
                <a:srgbClr val="000000"/>
              </a:gs>
              <a:gs pos="100000">
                <a:srgbClr val="130FFD"/>
              </a:gs>
            </a:gsLst>
            <a:lin ang="5400000" scaled="1"/>
          </a:gradFill>
          <a:ln w="57150">
            <a:solidFill>
              <a:srgbClr val="2F8B20"/>
            </a:solidFill>
            <a:round/>
            <a:headEnd/>
            <a:tailEnd/>
          </a:ln>
          <a:effectLst>
            <a:outerShdw dist="71842"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76133" name="AutoShape 1054">
            <a:extLst>
              <a:ext uri="{FF2B5EF4-FFF2-40B4-BE49-F238E27FC236}">
                <a16:creationId xmlns:a16="http://schemas.microsoft.com/office/drawing/2014/main" id="{2EDDF491-B16C-2CF2-1734-6F95D9F8D535}"/>
              </a:ext>
            </a:extLst>
          </p:cNvPr>
          <p:cNvSpPr>
            <a:spLocks noChangeArrowheads="1"/>
          </p:cNvSpPr>
          <p:nvPr/>
        </p:nvSpPr>
        <p:spPr bwMode="auto">
          <a:xfrm>
            <a:off x="6075363" y="6462713"/>
            <a:ext cx="3371850" cy="1173162"/>
          </a:xfrm>
          <a:prstGeom prst="roundRect">
            <a:avLst>
              <a:gd name="adj" fmla="val 16667"/>
            </a:avLst>
          </a:prstGeom>
          <a:gradFill rotWithShape="0">
            <a:gsLst>
              <a:gs pos="0">
                <a:srgbClr val="000000"/>
              </a:gs>
              <a:gs pos="100000">
                <a:srgbClr val="130FFD"/>
              </a:gs>
            </a:gsLst>
            <a:lin ang="5400000" scaled="1"/>
          </a:gradFill>
          <a:ln w="57150">
            <a:solidFill>
              <a:srgbClr val="2F8B20"/>
            </a:solidFill>
            <a:round/>
            <a:headEnd/>
            <a:tailEnd/>
          </a:ln>
          <a:effectLst>
            <a:outerShdw dist="71842"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76134" name="AutoShape 1055">
            <a:extLst>
              <a:ext uri="{FF2B5EF4-FFF2-40B4-BE49-F238E27FC236}">
                <a16:creationId xmlns:a16="http://schemas.microsoft.com/office/drawing/2014/main" id="{E9B91F6F-F4F1-5873-AA67-6D98AEC81152}"/>
              </a:ext>
            </a:extLst>
          </p:cNvPr>
          <p:cNvSpPr>
            <a:spLocks noChangeArrowheads="1"/>
          </p:cNvSpPr>
          <p:nvPr/>
        </p:nvSpPr>
        <p:spPr bwMode="auto">
          <a:xfrm>
            <a:off x="6073775" y="1971675"/>
            <a:ext cx="3371850" cy="1173163"/>
          </a:xfrm>
          <a:prstGeom prst="roundRect">
            <a:avLst>
              <a:gd name="adj" fmla="val 16667"/>
            </a:avLst>
          </a:prstGeom>
          <a:gradFill rotWithShape="0">
            <a:gsLst>
              <a:gs pos="0">
                <a:srgbClr val="000000"/>
              </a:gs>
              <a:gs pos="100000">
                <a:srgbClr val="130FFD"/>
              </a:gs>
            </a:gsLst>
            <a:lin ang="5400000" scaled="1"/>
          </a:gradFill>
          <a:ln w="57150">
            <a:solidFill>
              <a:srgbClr val="2F8B20"/>
            </a:solidFill>
            <a:round/>
            <a:headEnd/>
            <a:tailEnd/>
          </a:ln>
          <a:effectLst>
            <a:outerShdw dist="71842" dir="2700000"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76135" name="Text Box 1056">
            <a:extLst>
              <a:ext uri="{FF2B5EF4-FFF2-40B4-BE49-F238E27FC236}">
                <a16:creationId xmlns:a16="http://schemas.microsoft.com/office/drawing/2014/main" id="{742D8C94-2DA0-D5E8-8E1D-87E528E5BF3B}"/>
              </a:ext>
            </a:extLst>
          </p:cNvPr>
          <p:cNvSpPr txBox="1">
            <a:spLocks noChangeArrowheads="1"/>
          </p:cNvSpPr>
          <p:nvPr/>
        </p:nvSpPr>
        <p:spPr bwMode="auto">
          <a:xfrm>
            <a:off x="9693275" y="0"/>
            <a:ext cx="185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176136" name="AutoShape 1057">
            <a:extLst>
              <a:ext uri="{FF2B5EF4-FFF2-40B4-BE49-F238E27FC236}">
                <a16:creationId xmlns:a16="http://schemas.microsoft.com/office/drawing/2014/main" id="{A2956F07-607C-E85A-E2E3-6853C8D84A8F}"/>
              </a:ext>
            </a:extLst>
          </p:cNvPr>
          <p:cNvSpPr>
            <a:spLocks noChangeArrowheads="1"/>
          </p:cNvSpPr>
          <p:nvPr/>
        </p:nvSpPr>
        <p:spPr bwMode="auto">
          <a:xfrm>
            <a:off x="1220788" y="1971675"/>
            <a:ext cx="4591050" cy="5145088"/>
          </a:xfrm>
          <a:prstGeom prst="roundRect">
            <a:avLst>
              <a:gd name="adj" fmla="val 16667"/>
            </a:avLst>
          </a:prstGeom>
          <a:gradFill rotWithShape="0">
            <a:gsLst>
              <a:gs pos="0">
                <a:srgbClr val="000000"/>
              </a:gs>
              <a:gs pos="50000">
                <a:srgbClr val="233CFD"/>
              </a:gs>
              <a:gs pos="100000">
                <a:srgbClr val="000000"/>
              </a:gs>
            </a:gsLst>
            <a:lin ang="5400000" scaled="1"/>
          </a:gradFill>
          <a:ln w="76200">
            <a:solidFill>
              <a:srgbClr val="2F8B20"/>
            </a:solidFill>
            <a:round/>
            <a:headEnd/>
            <a:tailEnd/>
          </a:ln>
          <a:effectLst>
            <a:outerShdw dist="99190" dir="3011666" algn="ctr" rotWithShape="0">
              <a:schemeClr val="tx1"/>
            </a:outerShdw>
          </a:effec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76137" name="Rectangle 1058">
            <a:extLst>
              <a:ext uri="{FF2B5EF4-FFF2-40B4-BE49-F238E27FC236}">
                <a16:creationId xmlns:a16="http://schemas.microsoft.com/office/drawing/2014/main" id="{D43B3013-6E91-84B5-2BD1-3D2F3876EDC3}"/>
              </a:ext>
            </a:extLst>
          </p:cNvPr>
          <p:cNvSpPr>
            <a:spLocks noChangeArrowheads="1"/>
          </p:cNvSpPr>
          <p:nvPr/>
        </p:nvSpPr>
        <p:spPr bwMode="auto">
          <a:xfrm>
            <a:off x="1147763" y="1498600"/>
            <a:ext cx="4641850" cy="5365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4000" i="1">
                <a:solidFill>
                  <a:schemeClr val="bg1"/>
                </a:solidFill>
              </a:rPr>
              <a:t>Asm'dwf</a:t>
            </a:r>
          </a:p>
        </p:txBody>
      </p:sp>
      <p:sp>
        <p:nvSpPr>
          <p:cNvPr id="176138" name="Text Box 1059">
            <a:extLst>
              <a:ext uri="{FF2B5EF4-FFF2-40B4-BE49-F238E27FC236}">
                <a16:creationId xmlns:a16="http://schemas.microsoft.com/office/drawing/2014/main" id="{9FEAD944-B714-4A17-0002-5AEC77488622}"/>
              </a:ext>
            </a:extLst>
          </p:cNvPr>
          <p:cNvSpPr txBox="1">
            <a:spLocks noChangeArrowheads="1"/>
          </p:cNvSpPr>
          <p:nvPr/>
        </p:nvSpPr>
        <p:spPr bwMode="auto">
          <a:xfrm>
            <a:off x="6024563" y="638175"/>
            <a:ext cx="3452812" cy="400067"/>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000" dirty="0" err="1">
                <a:solidFill>
                  <a:schemeClr val="bg1"/>
                </a:solidFill>
                <a:latin typeface="Pyidaungsu" panose="020B0502040204020203" pitchFamily="34" charset="0"/>
                <a:cs typeface="Pyidaungsu" panose="020B0502040204020203" pitchFamily="34" charset="0"/>
              </a:rPr>
              <a:t>သိုးသူငယ်တော</a:t>
            </a:r>
            <a:r>
              <a:rPr lang="en-US" altLang="en-US" sz="2000" dirty="0">
                <a:solidFill>
                  <a:schemeClr val="bg1"/>
                </a:solidFill>
                <a:latin typeface="Pyidaungsu" panose="020B0502040204020203" pitchFamily="34" charset="0"/>
                <a:cs typeface="Pyidaungsu" panose="020B0502040204020203" pitchFamily="34" charset="0"/>
              </a:rPr>
              <a:t>် </a:t>
            </a:r>
            <a:r>
              <a:rPr lang="en-US" altLang="en-US" sz="2000" dirty="0" err="1">
                <a:solidFill>
                  <a:schemeClr val="bg1"/>
                </a:solidFill>
                <a:latin typeface="Pyidaungsu" panose="020B0502040204020203" pitchFamily="34" charset="0"/>
                <a:cs typeface="Pyidaungsu" panose="020B0502040204020203" pitchFamily="34" charset="0"/>
              </a:rPr>
              <a:t>လက်ထပ်ပွဲ</a:t>
            </a:r>
            <a:endParaRPr lang="en-US" altLang="en-US" sz="2000" dirty="0">
              <a:solidFill>
                <a:schemeClr val="bg1"/>
              </a:solidFill>
              <a:latin typeface="Pyidaungsu" panose="020B0502040204020203" pitchFamily="34" charset="0"/>
              <a:cs typeface="Pyidaungsu" panose="020B0502040204020203" pitchFamily="34" charset="0"/>
            </a:endParaRPr>
          </a:p>
        </p:txBody>
      </p:sp>
      <p:sp>
        <p:nvSpPr>
          <p:cNvPr id="176139" name="Text Box 1060">
            <a:extLst>
              <a:ext uri="{FF2B5EF4-FFF2-40B4-BE49-F238E27FC236}">
                <a16:creationId xmlns:a16="http://schemas.microsoft.com/office/drawing/2014/main" id="{81A07834-E2E9-2B58-B541-EEBBD17AED9C}"/>
              </a:ext>
            </a:extLst>
          </p:cNvPr>
          <p:cNvSpPr txBox="1">
            <a:spLocks noChangeArrowheads="1"/>
          </p:cNvSpPr>
          <p:nvPr/>
        </p:nvSpPr>
        <p:spPr bwMode="auto">
          <a:xfrm>
            <a:off x="6035675" y="3702844"/>
            <a:ext cx="3452813" cy="400067"/>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err="1">
                <a:solidFill>
                  <a:schemeClr val="bg1"/>
                </a:solidFill>
                <a:latin typeface="Pyidaungsu" panose="020B0502040204020203" pitchFamily="34" charset="0"/>
                <a:cs typeface="Pyidaungsu" panose="020B0502040204020203" pitchFamily="34" charset="0"/>
              </a:rPr>
              <a:t>ခရစ်တော</a:t>
            </a:r>
            <a:r>
              <a:rPr lang="en-US" altLang="en-US" sz="2000" dirty="0">
                <a:solidFill>
                  <a:schemeClr val="bg1"/>
                </a:solidFill>
                <a:latin typeface="Pyidaungsu" panose="020B0502040204020203" pitchFamily="34" charset="0"/>
                <a:cs typeface="Pyidaungsu" panose="020B0502040204020203" pitchFamily="34" charset="0"/>
              </a:rPr>
              <a:t>် </a:t>
            </a:r>
            <a:r>
              <a:rPr lang="en-US" altLang="en-US" sz="2000" dirty="0" err="1">
                <a:solidFill>
                  <a:schemeClr val="bg1"/>
                </a:solidFill>
                <a:latin typeface="Pyidaungsu" panose="020B0502040204020203" pitchFamily="34" charset="0"/>
                <a:cs typeface="Pyidaungsu" panose="020B0502040204020203" pitchFamily="34" charset="0"/>
              </a:rPr>
              <a:t>မြေကြီးပေ</a:t>
            </a:r>
            <a:r>
              <a:rPr lang="en-US" altLang="en-US" sz="2000" dirty="0">
                <a:solidFill>
                  <a:schemeClr val="bg1"/>
                </a:solidFill>
                <a:latin typeface="Pyidaungsu" panose="020B0502040204020203" pitchFamily="34" charset="0"/>
                <a:cs typeface="Pyidaungsu" panose="020B0502040204020203" pitchFamily="34" charset="0"/>
              </a:rPr>
              <a:t>ါ်</a:t>
            </a:r>
            <a:r>
              <a:rPr lang="en-US" altLang="en-US" sz="2000" dirty="0" err="1">
                <a:solidFill>
                  <a:schemeClr val="bg1"/>
                </a:solidFill>
                <a:latin typeface="Pyidaungsu" panose="020B0502040204020203" pitchFamily="34" charset="0"/>
                <a:cs typeface="Pyidaungsu" panose="020B0502040204020203" pitchFamily="34" charset="0"/>
              </a:rPr>
              <a:t>စိုးစံခြင်း</a:t>
            </a:r>
            <a:endParaRPr lang="en-US" altLang="en-US" sz="2000" dirty="0">
              <a:solidFill>
                <a:schemeClr val="bg1"/>
              </a:solidFill>
              <a:latin typeface="Pyidaungsu" panose="020B0502040204020203" pitchFamily="34" charset="0"/>
              <a:cs typeface="Pyidaungsu" panose="020B0502040204020203" pitchFamily="34" charset="0"/>
            </a:endParaRPr>
          </a:p>
        </p:txBody>
      </p:sp>
      <p:sp>
        <p:nvSpPr>
          <p:cNvPr id="176140" name="Text Box 1061">
            <a:extLst>
              <a:ext uri="{FF2B5EF4-FFF2-40B4-BE49-F238E27FC236}">
                <a16:creationId xmlns:a16="http://schemas.microsoft.com/office/drawing/2014/main" id="{BB925F4D-B618-4D23-53DD-1B6779D7C148}"/>
              </a:ext>
            </a:extLst>
          </p:cNvPr>
          <p:cNvSpPr txBox="1">
            <a:spLocks noChangeArrowheads="1"/>
          </p:cNvSpPr>
          <p:nvPr/>
        </p:nvSpPr>
        <p:spPr bwMode="auto">
          <a:xfrm>
            <a:off x="6018212" y="2324100"/>
            <a:ext cx="3452812" cy="400067"/>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000" dirty="0" err="1">
                <a:solidFill>
                  <a:schemeClr val="bg1"/>
                </a:solidFill>
                <a:latin typeface="Pyidaungsu" panose="020B0502040204020203" pitchFamily="34" charset="0"/>
                <a:cs typeface="Pyidaungsu" panose="020B0502040204020203" pitchFamily="34" charset="0"/>
              </a:rPr>
              <a:t>ဒုတိယအကြိမ</a:t>
            </a:r>
            <a:r>
              <a:rPr lang="en-US" altLang="en-US" sz="2000" dirty="0">
                <a:solidFill>
                  <a:schemeClr val="bg1"/>
                </a:solidFill>
                <a:latin typeface="Pyidaungsu" panose="020B0502040204020203" pitchFamily="34" charset="0"/>
                <a:cs typeface="Pyidaungsu" panose="020B0502040204020203" pitchFamily="34" charset="0"/>
              </a:rPr>
              <a:t>် ကြွ</a:t>
            </a:r>
            <a:r>
              <a:rPr lang="en-US" altLang="en-US" sz="2000" dirty="0" err="1">
                <a:solidFill>
                  <a:schemeClr val="bg1"/>
                </a:solidFill>
                <a:latin typeface="Pyidaungsu" panose="020B0502040204020203" pitchFamily="34" charset="0"/>
                <a:cs typeface="Pyidaungsu" panose="020B0502040204020203" pitchFamily="34" charset="0"/>
              </a:rPr>
              <a:t>လာခြင်း</a:t>
            </a:r>
            <a:endParaRPr lang="en-US" altLang="en-US" sz="2000" dirty="0">
              <a:solidFill>
                <a:schemeClr val="bg1"/>
              </a:solidFill>
              <a:latin typeface="Pyidaungsu" panose="020B0502040204020203" pitchFamily="34" charset="0"/>
              <a:cs typeface="Pyidaungsu" panose="020B0502040204020203" pitchFamily="34" charset="0"/>
            </a:endParaRPr>
          </a:p>
        </p:txBody>
      </p:sp>
      <p:sp>
        <p:nvSpPr>
          <p:cNvPr id="176141" name="Text Box 1062">
            <a:extLst>
              <a:ext uri="{FF2B5EF4-FFF2-40B4-BE49-F238E27FC236}">
                <a16:creationId xmlns:a16="http://schemas.microsoft.com/office/drawing/2014/main" id="{AD4CE260-5313-1D03-95FE-A8B521464FB5}"/>
              </a:ext>
            </a:extLst>
          </p:cNvPr>
          <p:cNvSpPr txBox="1">
            <a:spLocks noChangeArrowheads="1"/>
          </p:cNvSpPr>
          <p:nvPr/>
        </p:nvSpPr>
        <p:spPr bwMode="auto">
          <a:xfrm>
            <a:off x="6073775" y="5251450"/>
            <a:ext cx="3452813" cy="400067"/>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err="1">
                <a:solidFill>
                  <a:schemeClr val="bg1"/>
                </a:solidFill>
                <a:latin typeface="Pyidaungsu" panose="020B0502040204020203" pitchFamily="34" charset="0"/>
                <a:cs typeface="Pyidaungsu" panose="020B0502040204020203" pitchFamily="34" charset="0"/>
              </a:rPr>
              <a:t>ပလ္လင်ဖြူတရားစီရင်ခြင်း</a:t>
            </a:r>
            <a:endParaRPr lang="en-US" altLang="en-US" sz="2000" dirty="0">
              <a:solidFill>
                <a:schemeClr val="bg1"/>
              </a:solidFill>
              <a:latin typeface="Pyidaungsu" panose="020B0502040204020203" pitchFamily="34" charset="0"/>
              <a:cs typeface="Pyidaungsu" panose="020B0502040204020203" pitchFamily="34" charset="0"/>
            </a:endParaRPr>
          </a:p>
        </p:txBody>
      </p:sp>
      <p:sp>
        <p:nvSpPr>
          <p:cNvPr id="176142" name="Text Box 1063">
            <a:extLst>
              <a:ext uri="{FF2B5EF4-FFF2-40B4-BE49-F238E27FC236}">
                <a16:creationId xmlns:a16="http://schemas.microsoft.com/office/drawing/2014/main" id="{C451F252-152A-1017-490D-558EF1EAEB2A}"/>
              </a:ext>
            </a:extLst>
          </p:cNvPr>
          <p:cNvSpPr txBox="1">
            <a:spLocks noChangeArrowheads="1"/>
          </p:cNvSpPr>
          <p:nvPr/>
        </p:nvSpPr>
        <p:spPr bwMode="auto">
          <a:xfrm>
            <a:off x="6086475" y="6761162"/>
            <a:ext cx="3402013" cy="400067"/>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dirty="0" err="1">
                <a:solidFill>
                  <a:schemeClr val="bg1"/>
                </a:solidFill>
                <a:latin typeface="Pyidaungsu" panose="020B0502040204020203" pitchFamily="34" charset="0"/>
                <a:cs typeface="Pyidaungsu" panose="020B0502040204020203" pitchFamily="34" charset="0"/>
              </a:rPr>
              <a:t>ကောင်းကင်သစ်နှင</a:t>
            </a:r>
            <a:r>
              <a:rPr lang="en-US" altLang="en-US" sz="2000" dirty="0">
                <a:solidFill>
                  <a:schemeClr val="bg1"/>
                </a:solidFill>
                <a:latin typeface="Pyidaungsu" panose="020B0502040204020203" pitchFamily="34" charset="0"/>
                <a:cs typeface="Pyidaungsu" panose="020B0502040204020203" pitchFamily="34" charset="0"/>
              </a:rPr>
              <a:t>့် </a:t>
            </a:r>
            <a:r>
              <a:rPr lang="en-US" altLang="en-US" sz="2000" dirty="0" err="1">
                <a:solidFill>
                  <a:schemeClr val="bg1"/>
                </a:solidFill>
                <a:latin typeface="Pyidaungsu" panose="020B0502040204020203" pitchFamily="34" charset="0"/>
                <a:cs typeface="Pyidaungsu" panose="020B0502040204020203" pitchFamily="34" charset="0"/>
              </a:rPr>
              <a:t>မြေကြီးသစ</a:t>
            </a:r>
            <a:r>
              <a:rPr lang="en-US" altLang="en-US" sz="2000" dirty="0">
                <a:solidFill>
                  <a:schemeClr val="bg1"/>
                </a:solidFill>
                <a:latin typeface="Pyidaungsu" panose="020B0502040204020203" pitchFamily="34" charset="0"/>
                <a:cs typeface="Pyidaungsu" panose="020B0502040204020203" pitchFamily="34" charset="0"/>
              </a:rPr>
              <a:t>်</a:t>
            </a:r>
          </a:p>
        </p:txBody>
      </p:sp>
      <p:sp>
        <p:nvSpPr>
          <p:cNvPr id="176143" name="Rectangle 1064">
            <a:extLst>
              <a:ext uri="{FF2B5EF4-FFF2-40B4-BE49-F238E27FC236}">
                <a16:creationId xmlns:a16="http://schemas.microsoft.com/office/drawing/2014/main" id="{021439DB-9B42-EE7D-C168-3AC670C94A02}"/>
              </a:ext>
            </a:extLst>
          </p:cNvPr>
          <p:cNvSpPr>
            <a:spLocks noChangeArrowheads="1"/>
          </p:cNvSpPr>
          <p:nvPr/>
        </p:nvSpPr>
        <p:spPr bwMode="auto">
          <a:xfrm>
            <a:off x="1592825" y="3403600"/>
            <a:ext cx="4063437" cy="95406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800" dirty="0" err="1">
                <a:solidFill>
                  <a:schemeClr val="bg1"/>
                </a:solidFill>
                <a:latin typeface="Pyidaungsu" panose="020B0502040204020203" pitchFamily="34" charset="0"/>
                <a:cs typeface="Pyidaungsu" panose="020B0502040204020203" pitchFamily="34" charset="0"/>
              </a:rPr>
              <a:t>ကျောက်ဆူး</a:t>
            </a:r>
            <a:r>
              <a:rPr lang="en-US" altLang="en-US" sz="2800" dirty="0">
                <a:solidFill>
                  <a:schemeClr val="bg1"/>
                </a:solidFill>
                <a:latin typeface="Pyidaungsu" panose="020B0502040204020203" pitchFamily="34" charset="0"/>
                <a:cs typeface="Pyidaungsu" panose="020B0502040204020203" pitchFamily="34" charset="0"/>
              </a:rPr>
              <a:t> ၅ </a:t>
            </a:r>
            <a:r>
              <a:rPr lang="en-US" altLang="en-US" sz="2800" dirty="0" err="1">
                <a:solidFill>
                  <a:schemeClr val="bg1"/>
                </a:solidFill>
                <a:latin typeface="Pyidaungsu" panose="020B0502040204020203" pitchFamily="34" charset="0"/>
                <a:cs typeface="Pyidaungsu" panose="020B0502040204020203" pitchFamily="34" charset="0"/>
              </a:rPr>
              <a:t>ခု</a:t>
            </a:r>
            <a:endParaRPr lang="en-US" altLang="en-US" sz="2800" dirty="0">
              <a:solidFill>
                <a:schemeClr val="bg1"/>
              </a:solidFill>
              <a:latin typeface="Pyidaungsu" panose="020B0502040204020203" pitchFamily="34" charset="0"/>
              <a:cs typeface="Pyidaungsu" panose="020B0502040204020203" pitchFamily="34" charset="0"/>
            </a:endParaRPr>
          </a:p>
          <a:p>
            <a:r>
              <a:rPr lang="en-US" altLang="en-US" sz="2800" dirty="0" err="1">
                <a:solidFill>
                  <a:schemeClr val="bg1"/>
                </a:solidFill>
                <a:latin typeface="Pyidaungsu" panose="020B0502040204020203" pitchFamily="34" charset="0"/>
                <a:cs typeface="Pyidaungsu" panose="020B0502040204020203" pitchFamily="34" charset="0"/>
              </a:rPr>
              <a:t>အခန်းကြီး</a:t>
            </a:r>
            <a:r>
              <a:rPr lang="en-US" altLang="en-US" sz="2800" dirty="0">
                <a:solidFill>
                  <a:schemeClr val="bg1"/>
                </a:solidFill>
                <a:latin typeface="Pyidaungsu" panose="020B0502040204020203" pitchFamily="34" charset="0"/>
                <a:cs typeface="Pyidaungsu" panose="020B0502040204020203" pitchFamily="34" charset="0"/>
              </a:rPr>
              <a:t> ၁၉၊ ၂၀၊ ၂၁</a:t>
            </a:r>
          </a:p>
        </p:txBody>
      </p:sp>
      <p:sp>
        <p:nvSpPr>
          <p:cNvPr id="176144" name="Text Box 1065">
            <a:extLst>
              <a:ext uri="{FF2B5EF4-FFF2-40B4-BE49-F238E27FC236}">
                <a16:creationId xmlns:a16="http://schemas.microsoft.com/office/drawing/2014/main" id="{1B7E5DD8-5DC8-9374-CB0B-6030D50EACBC}"/>
              </a:ext>
            </a:extLst>
          </p:cNvPr>
          <p:cNvSpPr txBox="1">
            <a:spLocks noChangeArrowheads="1"/>
          </p:cNvSpPr>
          <p:nvPr/>
        </p:nvSpPr>
        <p:spPr bwMode="auto">
          <a:xfrm>
            <a:off x="1147763" y="2508250"/>
            <a:ext cx="4746625" cy="1446507"/>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70000"/>
              </a:lnSpc>
              <a:spcBef>
                <a:spcPct val="50000"/>
              </a:spcBef>
            </a:pPr>
            <a:r>
              <a:rPr lang="en-US" altLang="en-US" sz="2000" i="1" dirty="0" err="1">
                <a:solidFill>
                  <a:srgbClr val="FFEA18"/>
                </a:solidFill>
                <a:latin typeface="Pyidaungsu" panose="020B0502040204020203" pitchFamily="34" charset="0"/>
                <a:cs typeface="Pyidaungsu" panose="020B0502040204020203" pitchFamily="34" charset="0"/>
              </a:rPr>
              <a:t>ထာဝရအနာဂတ်အကြောင်းကို</a:t>
            </a:r>
            <a:r>
              <a:rPr lang="en-US" altLang="en-US" sz="2000" i="1" dirty="0">
                <a:solidFill>
                  <a:srgbClr val="FFEA18"/>
                </a:solidFill>
                <a:latin typeface="Pyidaungsu" panose="020B0502040204020203" pitchFamily="34" charset="0"/>
                <a:cs typeface="Pyidaungsu" panose="020B0502040204020203" pitchFamily="34" charset="0"/>
              </a:rPr>
              <a:t> ၆ </a:t>
            </a:r>
            <a:r>
              <a:rPr lang="en-US" altLang="en-US" sz="2000" i="1" dirty="0" err="1">
                <a:solidFill>
                  <a:srgbClr val="FFEA18"/>
                </a:solidFill>
                <a:latin typeface="Pyidaungsu" panose="020B0502040204020203" pitchFamily="34" charset="0"/>
                <a:cs typeface="Pyidaungsu" panose="020B0502040204020203" pitchFamily="34" charset="0"/>
              </a:rPr>
              <a:t>နေရာတွင</a:t>
            </a:r>
            <a:r>
              <a:rPr lang="en-US" altLang="en-US" sz="2000" i="1" dirty="0">
                <a:solidFill>
                  <a:srgbClr val="FFEA18"/>
                </a:solidFill>
                <a:latin typeface="Pyidaungsu" panose="020B0502040204020203" pitchFamily="34" charset="0"/>
                <a:cs typeface="Pyidaungsu" panose="020B0502040204020203" pitchFamily="34" charset="0"/>
              </a:rPr>
              <a:t>် </a:t>
            </a:r>
            <a:r>
              <a:rPr lang="en-US" altLang="en-US" sz="2000" i="1" dirty="0" err="1">
                <a:solidFill>
                  <a:srgbClr val="FFEA18"/>
                </a:solidFill>
                <a:latin typeface="Pyidaungsu" panose="020B0502040204020203" pitchFamily="34" charset="0"/>
                <a:cs typeface="Pyidaungsu" panose="020B0502040204020203" pitchFamily="34" charset="0"/>
              </a:rPr>
              <a:t>တင်ပြခြင်း</a:t>
            </a:r>
            <a:endParaRPr lang="en-US" altLang="en-US" sz="2000" i="1" dirty="0">
              <a:solidFill>
                <a:srgbClr val="FFEA18"/>
              </a:solidFill>
              <a:latin typeface="Pyidaungsu" panose="020B0502040204020203" pitchFamily="34" charset="0"/>
              <a:cs typeface="Pyidaungsu" panose="020B0502040204020203" pitchFamily="34" charset="0"/>
            </a:endParaRPr>
          </a:p>
          <a:p>
            <a:pPr>
              <a:spcBef>
                <a:spcPct val="50000"/>
              </a:spcBef>
            </a:pPr>
            <a:endParaRPr lang="en-US" altLang="en-US" sz="2000" dirty="0">
              <a:solidFill>
                <a:srgbClr val="FFEA18"/>
              </a:solidFill>
            </a:endParaRPr>
          </a:p>
          <a:p>
            <a:pPr>
              <a:spcBef>
                <a:spcPct val="50000"/>
              </a:spcBef>
            </a:pPr>
            <a:endParaRPr lang="en-US" altLang="en-US" sz="2000" dirty="0">
              <a:solidFill>
                <a:srgbClr val="FFEA18"/>
              </a:solidFill>
            </a:endParaRPr>
          </a:p>
        </p:txBody>
      </p:sp>
      <p:sp>
        <p:nvSpPr>
          <p:cNvPr id="176145" name="Text Box 1067">
            <a:extLst>
              <a:ext uri="{FF2B5EF4-FFF2-40B4-BE49-F238E27FC236}">
                <a16:creationId xmlns:a16="http://schemas.microsoft.com/office/drawing/2014/main" id="{B4D9157A-1DF8-4FC6-E6BC-B5352B611C53}"/>
              </a:ext>
            </a:extLst>
          </p:cNvPr>
          <p:cNvSpPr txBox="1">
            <a:spLocks noChangeArrowheads="1"/>
          </p:cNvSpPr>
          <p:nvPr/>
        </p:nvSpPr>
        <p:spPr bwMode="auto">
          <a:xfrm>
            <a:off x="9188450" y="7391400"/>
            <a:ext cx="3000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78</a:t>
            </a:r>
          </a:p>
        </p:txBody>
      </p:sp>
      <p:sp>
        <p:nvSpPr>
          <p:cNvPr id="176146" name="Text Box 1069">
            <a:extLst>
              <a:ext uri="{FF2B5EF4-FFF2-40B4-BE49-F238E27FC236}">
                <a16:creationId xmlns:a16="http://schemas.microsoft.com/office/drawing/2014/main" id="{C69DD302-60B4-CE52-6690-EA6E4F1AE961}"/>
              </a:ext>
            </a:extLst>
          </p:cNvPr>
          <p:cNvSpPr txBox="1">
            <a:spLocks noChangeArrowheads="1"/>
          </p:cNvSpPr>
          <p:nvPr/>
        </p:nvSpPr>
        <p:spPr bwMode="auto">
          <a:xfrm>
            <a:off x="790575" y="7445375"/>
            <a:ext cx="59531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900">
                <a:solidFill>
                  <a:schemeClr val="bg1"/>
                </a:solidFill>
              </a:rPr>
              <a:t>©2004 TBBMI</a:t>
            </a:r>
          </a:p>
        </p:txBody>
      </p:sp>
      <p:sp>
        <p:nvSpPr>
          <p:cNvPr id="176147" name="Rectangle 1070">
            <a:extLst>
              <a:ext uri="{FF2B5EF4-FFF2-40B4-BE49-F238E27FC236}">
                <a16:creationId xmlns:a16="http://schemas.microsoft.com/office/drawing/2014/main" id="{49B21E6F-6CCE-69BE-054D-19DA573F3829}"/>
              </a:ext>
            </a:extLst>
          </p:cNvPr>
          <p:cNvSpPr>
            <a:spLocks noChangeArrowheads="1"/>
          </p:cNvSpPr>
          <p:nvPr/>
        </p:nvSpPr>
        <p:spPr bwMode="auto">
          <a:xfrm>
            <a:off x="8726488" y="7400925"/>
            <a:ext cx="492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000">
                <a:solidFill>
                  <a:schemeClr val="bg1"/>
                </a:solidFill>
              </a:rPr>
              <a:t>8.0.08.</a:t>
            </a:r>
          </a:p>
        </p:txBody>
      </p:sp>
    </p:spTree>
  </p:cSld>
  <p:clrMapOvr>
    <a:masterClrMapping/>
  </p:clrMapOvr>
  <p:transition spd="slow">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5557574-8755-87F5-E834-ACCCDF2F17A5}"/>
              </a:ext>
            </a:extLst>
          </p:cNvPr>
          <p:cNvGrpSpPr>
            <a:grpSpLocks/>
          </p:cNvGrpSpPr>
          <p:nvPr/>
        </p:nvGrpSpPr>
        <p:grpSpPr bwMode="auto">
          <a:xfrm>
            <a:off x="-147638" y="-30163"/>
            <a:ext cx="10201276" cy="7804151"/>
            <a:chOff x="-20" y="-20"/>
            <a:chExt cx="6426" cy="4916"/>
          </a:xfrm>
        </p:grpSpPr>
        <p:pic>
          <p:nvPicPr>
            <p:cNvPr id="3" name="Picture 2">
              <a:extLst>
                <a:ext uri="{FF2B5EF4-FFF2-40B4-BE49-F238E27FC236}">
                  <a16:creationId xmlns:a16="http://schemas.microsoft.com/office/drawing/2014/main" id="{D549BB55-47C1-2CC1-843D-76CFF6030E7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171" y="57"/>
              <a:ext cx="5411" cy="48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4" name="Rectangle 3">
              <a:extLst>
                <a:ext uri="{FF2B5EF4-FFF2-40B4-BE49-F238E27FC236}">
                  <a16:creationId xmlns:a16="http://schemas.microsoft.com/office/drawing/2014/main" id="{DD745F12-0A67-9AAF-DB57-1FA848ED5C52}"/>
                </a:ext>
              </a:extLst>
            </p:cNvPr>
            <p:cNvSpPr>
              <a:spLocks noChangeArrowheads="1"/>
            </p:cNvSpPr>
            <p:nvPr/>
          </p:nvSpPr>
          <p:spPr bwMode="auto">
            <a:xfrm>
              <a:off x="5555" y="-12"/>
              <a:ext cx="851" cy="4854"/>
            </a:xfrm>
            <a:prstGeom prst="rect">
              <a:avLst/>
            </a:prstGeom>
            <a:solidFill>
              <a:srgbClr val="040404"/>
            </a:solidFill>
            <a:ln w="12600">
              <a:solidFill>
                <a:srgbClr val="000000"/>
              </a:solidFill>
              <a:miter lim="800000"/>
              <a:headEnd/>
              <a:tailEnd/>
            </a:ln>
          </p:spPr>
          <p:txBody>
            <a:bodyPr wrap="none" anchor="ctr"/>
            <a:lstStyle/>
            <a:p>
              <a:pPr defTabSz="452438"/>
              <a:endParaRPr lang="en-US">
                <a:solidFill>
                  <a:srgbClr val="FFFFFF"/>
                </a:solidFill>
                <a:ea typeface="MS Gothic" charset="0"/>
                <a:cs typeface="MS Gothic" charset="0"/>
              </a:endParaRPr>
            </a:p>
          </p:txBody>
        </p:sp>
        <p:sp>
          <p:nvSpPr>
            <p:cNvPr id="5" name="Rectangle 4">
              <a:extLst>
                <a:ext uri="{FF2B5EF4-FFF2-40B4-BE49-F238E27FC236}">
                  <a16:creationId xmlns:a16="http://schemas.microsoft.com/office/drawing/2014/main" id="{EF05758C-3971-958A-C99D-F1E5B6E976E2}"/>
                </a:ext>
              </a:extLst>
            </p:cNvPr>
            <p:cNvSpPr>
              <a:spLocks noChangeArrowheads="1"/>
            </p:cNvSpPr>
            <p:nvPr/>
          </p:nvSpPr>
          <p:spPr bwMode="auto">
            <a:xfrm>
              <a:off x="-20" y="54"/>
              <a:ext cx="454" cy="4746"/>
            </a:xfrm>
            <a:prstGeom prst="rect">
              <a:avLst/>
            </a:prstGeom>
            <a:solidFill>
              <a:srgbClr val="040404"/>
            </a:solidFill>
            <a:ln w="12600">
              <a:solidFill>
                <a:srgbClr val="000000"/>
              </a:solidFill>
              <a:miter lim="800000"/>
              <a:headEnd/>
              <a:tailEnd/>
            </a:ln>
          </p:spPr>
          <p:txBody>
            <a:bodyPr wrap="none" anchor="ctr"/>
            <a:lstStyle/>
            <a:p>
              <a:pPr defTabSz="452438"/>
              <a:endParaRPr lang="en-US">
                <a:solidFill>
                  <a:srgbClr val="FFFFFF"/>
                </a:solidFill>
                <a:ea typeface="MS Gothic" charset="0"/>
                <a:cs typeface="MS Gothic" charset="0"/>
              </a:endParaRPr>
            </a:p>
          </p:txBody>
        </p:sp>
        <p:sp>
          <p:nvSpPr>
            <p:cNvPr id="6" name="Rectangle 5">
              <a:extLst>
                <a:ext uri="{FF2B5EF4-FFF2-40B4-BE49-F238E27FC236}">
                  <a16:creationId xmlns:a16="http://schemas.microsoft.com/office/drawing/2014/main" id="{3873D16F-6CF8-1E86-5617-1B2219063B27}"/>
                </a:ext>
              </a:extLst>
            </p:cNvPr>
            <p:cNvSpPr>
              <a:spLocks noChangeArrowheads="1"/>
            </p:cNvSpPr>
            <p:nvPr/>
          </p:nvSpPr>
          <p:spPr bwMode="auto">
            <a:xfrm>
              <a:off x="0" y="4620"/>
              <a:ext cx="5836" cy="276"/>
            </a:xfrm>
            <a:prstGeom prst="rect">
              <a:avLst/>
            </a:prstGeom>
            <a:solidFill>
              <a:srgbClr val="040404"/>
            </a:solidFill>
            <a:ln w="12600">
              <a:solidFill>
                <a:srgbClr val="000000"/>
              </a:solidFill>
              <a:miter lim="800000"/>
              <a:headEnd/>
              <a:tailEnd/>
            </a:ln>
          </p:spPr>
          <p:txBody>
            <a:bodyPr wrap="none" anchor="ctr"/>
            <a:lstStyle/>
            <a:p>
              <a:pPr defTabSz="452438"/>
              <a:endParaRPr lang="en-US">
                <a:solidFill>
                  <a:srgbClr val="FFFFFF"/>
                </a:solidFill>
                <a:ea typeface="MS Gothic" charset="0"/>
                <a:cs typeface="MS Gothic" charset="0"/>
              </a:endParaRPr>
            </a:p>
          </p:txBody>
        </p:sp>
        <p:sp>
          <p:nvSpPr>
            <p:cNvPr id="7" name="Rectangle 6">
              <a:extLst>
                <a:ext uri="{FF2B5EF4-FFF2-40B4-BE49-F238E27FC236}">
                  <a16:creationId xmlns:a16="http://schemas.microsoft.com/office/drawing/2014/main" id="{5E6FD880-1B5D-C167-E8C9-9A474E678104}"/>
                </a:ext>
              </a:extLst>
            </p:cNvPr>
            <p:cNvSpPr>
              <a:spLocks noChangeArrowheads="1"/>
            </p:cNvSpPr>
            <p:nvPr/>
          </p:nvSpPr>
          <p:spPr bwMode="auto">
            <a:xfrm>
              <a:off x="0" y="-20"/>
              <a:ext cx="5836" cy="137"/>
            </a:xfrm>
            <a:prstGeom prst="rect">
              <a:avLst/>
            </a:prstGeom>
            <a:solidFill>
              <a:srgbClr val="040404"/>
            </a:solidFill>
            <a:ln w="12600">
              <a:solidFill>
                <a:srgbClr val="000000"/>
              </a:solidFill>
              <a:miter lim="800000"/>
              <a:headEnd/>
              <a:tailEnd/>
            </a:ln>
          </p:spPr>
          <p:txBody>
            <a:bodyPr wrap="none" anchor="ctr"/>
            <a:lstStyle/>
            <a:p>
              <a:pPr defTabSz="452438"/>
              <a:endParaRPr lang="en-US">
                <a:solidFill>
                  <a:srgbClr val="FFFFFF"/>
                </a:solidFill>
                <a:ea typeface="MS Gothic" charset="0"/>
                <a:cs typeface="MS Gothic" charset="0"/>
              </a:endParaRPr>
            </a:p>
          </p:txBody>
        </p:sp>
        <p:sp>
          <p:nvSpPr>
            <p:cNvPr id="8" name="Rectangle 7">
              <a:extLst>
                <a:ext uri="{FF2B5EF4-FFF2-40B4-BE49-F238E27FC236}">
                  <a16:creationId xmlns:a16="http://schemas.microsoft.com/office/drawing/2014/main" id="{EFCEB550-9317-45C6-AEFB-EAEAA73ACA79}"/>
                </a:ext>
              </a:extLst>
            </p:cNvPr>
            <p:cNvSpPr>
              <a:spLocks noChangeArrowheads="1"/>
            </p:cNvSpPr>
            <p:nvPr/>
          </p:nvSpPr>
          <p:spPr bwMode="auto">
            <a:xfrm>
              <a:off x="499" y="4620"/>
              <a:ext cx="5836" cy="275"/>
            </a:xfrm>
            <a:prstGeom prst="rect">
              <a:avLst/>
            </a:prstGeom>
            <a:solidFill>
              <a:srgbClr val="040404"/>
            </a:solidFill>
            <a:ln w="12600">
              <a:solidFill>
                <a:srgbClr val="000000"/>
              </a:solidFill>
              <a:miter lim="800000"/>
              <a:headEnd/>
              <a:tailEnd/>
            </a:ln>
          </p:spPr>
          <p:txBody>
            <a:bodyPr wrap="none" anchor="ctr"/>
            <a:lstStyle/>
            <a:p>
              <a:pPr defTabSz="452438"/>
              <a:endParaRPr lang="en-US">
                <a:solidFill>
                  <a:srgbClr val="FFFFFF"/>
                </a:solidFill>
                <a:ea typeface="MS Gothic" charset="0"/>
                <a:cs typeface="MS Gothic" charset="0"/>
              </a:endParaRPr>
            </a:p>
          </p:txBody>
        </p:sp>
        <p:sp>
          <p:nvSpPr>
            <p:cNvPr id="9" name="Rectangle 8">
              <a:extLst>
                <a:ext uri="{FF2B5EF4-FFF2-40B4-BE49-F238E27FC236}">
                  <a16:creationId xmlns:a16="http://schemas.microsoft.com/office/drawing/2014/main" id="{DD001968-977E-53E2-A3CF-97184ABCCAC9}"/>
                </a:ext>
              </a:extLst>
            </p:cNvPr>
            <p:cNvSpPr>
              <a:spLocks noChangeArrowheads="1"/>
            </p:cNvSpPr>
            <p:nvPr/>
          </p:nvSpPr>
          <p:spPr bwMode="auto">
            <a:xfrm>
              <a:off x="485" y="171"/>
              <a:ext cx="5564" cy="4441"/>
            </a:xfrm>
            <a:prstGeom prst="rect">
              <a:avLst/>
            </a:prstGeom>
            <a:solidFill>
              <a:srgbClr val="0000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52438"/>
              <a:endParaRPr lang="en-US">
                <a:solidFill>
                  <a:srgbClr val="FFFFFF"/>
                </a:solidFill>
                <a:ea typeface="MS Gothic" charset="0"/>
                <a:cs typeface="MS Gothic" charset="0"/>
              </a:endParaRPr>
            </a:p>
          </p:txBody>
        </p:sp>
        <p:sp>
          <p:nvSpPr>
            <p:cNvPr id="10" name="Line 9">
              <a:extLst>
                <a:ext uri="{FF2B5EF4-FFF2-40B4-BE49-F238E27FC236}">
                  <a16:creationId xmlns:a16="http://schemas.microsoft.com/office/drawing/2014/main" id="{7F8FF93B-BAA2-4686-51F4-DB3E67309AF8}"/>
                </a:ext>
              </a:extLst>
            </p:cNvPr>
            <p:cNvSpPr>
              <a:spLocks noChangeShapeType="1"/>
            </p:cNvSpPr>
            <p:nvPr/>
          </p:nvSpPr>
          <p:spPr bwMode="auto">
            <a:xfrm>
              <a:off x="1980" y="336"/>
              <a:ext cx="4020" cy="1"/>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Text Box 10">
              <a:extLst>
                <a:ext uri="{FF2B5EF4-FFF2-40B4-BE49-F238E27FC236}">
                  <a16:creationId xmlns:a16="http://schemas.microsoft.com/office/drawing/2014/main" id="{4FF156A2-3A95-8C82-E8DD-4458AB273C0B}"/>
                </a:ext>
              </a:extLst>
            </p:cNvPr>
            <p:cNvSpPr txBox="1">
              <a:spLocks noChangeArrowheads="1"/>
            </p:cNvSpPr>
            <p:nvPr/>
          </p:nvSpPr>
          <p:spPr bwMode="auto">
            <a:xfrm>
              <a:off x="5895" y="4366"/>
              <a:ext cx="11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52438">
                <a:defRPr sz="2500">
                  <a:solidFill>
                    <a:schemeClr val="bg1"/>
                  </a:solidFill>
                  <a:latin typeface="Times New Roman" charset="0"/>
                  <a:ea typeface="ＭＳ Ｐゴシック" charset="0"/>
                  <a:cs typeface="ＭＳ Ｐゴシック" charset="0"/>
                </a:defRPr>
              </a:lvl1pPr>
              <a:lvl2pPr marL="742950" indent="-285750" defTabSz="452438">
                <a:defRPr sz="2500">
                  <a:solidFill>
                    <a:schemeClr val="bg1"/>
                  </a:solidFill>
                  <a:latin typeface="Times New Roman" charset="0"/>
                  <a:ea typeface="ＭＳ Ｐゴシック" charset="0"/>
                </a:defRPr>
              </a:lvl2pPr>
              <a:lvl3pPr marL="1143000" indent="-228600" defTabSz="452438">
                <a:defRPr sz="2500">
                  <a:solidFill>
                    <a:schemeClr val="bg1"/>
                  </a:solidFill>
                  <a:latin typeface="Times New Roman" charset="0"/>
                  <a:ea typeface="ＭＳ Ｐゴシック" charset="0"/>
                </a:defRPr>
              </a:lvl3pPr>
              <a:lvl4pPr marL="1600200" indent="-228600" defTabSz="452438">
                <a:defRPr sz="2500">
                  <a:solidFill>
                    <a:schemeClr val="bg1"/>
                  </a:solidFill>
                  <a:latin typeface="Times New Roman" charset="0"/>
                  <a:ea typeface="ＭＳ Ｐゴシック" charset="0"/>
                </a:defRPr>
              </a:lvl4pPr>
              <a:lvl5pPr marL="2057400" indent="-228600" defTabSz="452438">
                <a:defRPr sz="2500">
                  <a:solidFill>
                    <a:schemeClr val="bg1"/>
                  </a:solidFill>
                  <a:latin typeface="Times New Roman" charset="0"/>
                  <a:ea typeface="ＭＳ Ｐゴシック" charset="0"/>
                </a:defRPr>
              </a:lvl5pPr>
              <a:lvl6pPr marL="2514600" indent="-228600" defTabSz="45243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243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243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243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FFFFFF"/>
                </a:solidFill>
                <a:ea typeface="MS Gothic" charset="0"/>
                <a:cs typeface="MS Gothic" charset="0"/>
              </a:endParaRPr>
            </a:p>
          </p:txBody>
        </p:sp>
      </p:grpSp>
      <p:sp>
        <p:nvSpPr>
          <p:cNvPr id="1341457" name="Text Box 1041">
            <a:extLst>
              <a:ext uri="{FF2B5EF4-FFF2-40B4-BE49-F238E27FC236}">
                <a16:creationId xmlns:a16="http://schemas.microsoft.com/office/drawing/2014/main" id="{ECD41852-771D-9A8A-DFC4-D4F5421E1041}"/>
              </a:ext>
            </a:extLst>
          </p:cNvPr>
          <p:cNvSpPr txBox="1">
            <a:spLocks noChangeArrowheads="1"/>
          </p:cNvSpPr>
          <p:nvPr/>
        </p:nvSpPr>
        <p:spPr bwMode="auto">
          <a:xfrm>
            <a:off x="6300809" y="6473825"/>
            <a:ext cx="1612857" cy="319276"/>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en-US" altLang="en-US" sz="2000" i="1" dirty="0" err="1">
                <a:solidFill>
                  <a:srgbClr val="FFEA18"/>
                </a:solidFill>
                <a:latin typeface="Pyidaungsu" panose="020B0502040204020203" pitchFamily="34" charset="0"/>
                <a:cs typeface="Pyidaungsu" panose="020B0502040204020203" pitchFamily="34" charset="0"/>
              </a:rPr>
              <a:t>ဗျာဒိတ</a:t>
            </a:r>
            <a:r>
              <a:rPr lang="en-US" altLang="en-US" sz="2000" i="1" dirty="0">
                <a:solidFill>
                  <a:srgbClr val="FFEA18"/>
                </a:solidFill>
                <a:latin typeface="Pyidaungsu" panose="020B0502040204020203" pitchFamily="34" charset="0"/>
                <a:cs typeface="Pyidaungsu" panose="020B0502040204020203" pitchFamily="34" charset="0"/>
              </a:rPr>
              <a:t>် ၂၂:၂၀</a:t>
            </a:r>
            <a:endParaRPr lang="en-US" altLang="en-US" sz="1600" i="1" dirty="0">
              <a:latin typeface="Pyidaungsu" panose="020B0502040204020203" pitchFamily="34" charset="0"/>
              <a:cs typeface="Pyidaungsu" panose="020B0502040204020203" pitchFamily="34" charset="0"/>
            </a:endParaRPr>
          </a:p>
        </p:txBody>
      </p:sp>
      <p:sp>
        <p:nvSpPr>
          <p:cNvPr id="178179" name="Text Box 1042">
            <a:extLst>
              <a:ext uri="{FF2B5EF4-FFF2-40B4-BE49-F238E27FC236}">
                <a16:creationId xmlns:a16="http://schemas.microsoft.com/office/drawing/2014/main" id="{337E2AE5-BF11-FD1B-CA9F-3689A982E3B0}"/>
              </a:ext>
            </a:extLst>
          </p:cNvPr>
          <p:cNvSpPr txBox="1">
            <a:spLocks noChangeArrowheads="1"/>
          </p:cNvSpPr>
          <p:nvPr/>
        </p:nvSpPr>
        <p:spPr bwMode="auto">
          <a:xfrm>
            <a:off x="1053783" y="2393950"/>
            <a:ext cx="7693025" cy="1938950"/>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6000" dirty="0" err="1">
                <a:solidFill>
                  <a:srgbClr val="FFE957"/>
                </a:solidFill>
                <a:latin typeface="Pyidaungsu" panose="020B0502040204020203" pitchFamily="34" charset="0"/>
                <a:cs typeface="Pyidaungsu" panose="020B0502040204020203" pitchFamily="34" charset="0"/>
              </a:rPr>
              <a:t>ငါသည</a:t>
            </a:r>
            <a:r>
              <a:rPr lang="en-US" altLang="en-US" sz="6000" dirty="0">
                <a:solidFill>
                  <a:srgbClr val="FFE957"/>
                </a:solidFill>
                <a:latin typeface="Pyidaungsu" panose="020B0502040204020203" pitchFamily="34" charset="0"/>
                <a:cs typeface="Pyidaungsu" panose="020B0502040204020203" pitchFamily="34" charset="0"/>
              </a:rPr>
              <a:t>် </a:t>
            </a:r>
            <a:r>
              <a:rPr lang="en-US" altLang="en-US" sz="6000" dirty="0" err="1">
                <a:solidFill>
                  <a:srgbClr val="FFE957"/>
                </a:solidFill>
                <a:latin typeface="Pyidaungsu" panose="020B0502040204020203" pitchFamily="34" charset="0"/>
                <a:cs typeface="Pyidaungsu" panose="020B0502040204020203" pitchFamily="34" charset="0"/>
              </a:rPr>
              <a:t>အလျင်အမြန်လာမည</a:t>
            </a:r>
            <a:r>
              <a:rPr lang="en-US" altLang="en-US" sz="6000" dirty="0">
                <a:solidFill>
                  <a:srgbClr val="FFE957"/>
                </a:solidFill>
                <a:latin typeface="Pyidaungsu" panose="020B0502040204020203" pitchFamily="34" charset="0"/>
                <a:cs typeface="Pyidaungsu" panose="020B0502040204020203" pitchFamily="34" charset="0"/>
              </a:rPr>
              <a:t>်။</a:t>
            </a:r>
          </a:p>
        </p:txBody>
      </p:sp>
      <p:sp>
        <p:nvSpPr>
          <p:cNvPr id="178180" name="Text Box 1043">
            <a:extLst>
              <a:ext uri="{FF2B5EF4-FFF2-40B4-BE49-F238E27FC236}">
                <a16:creationId xmlns:a16="http://schemas.microsoft.com/office/drawing/2014/main" id="{3F69375E-A89B-0158-492B-597D5C5F1994}"/>
              </a:ext>
            </a:extLst>
          </p:cNvPr>
          <p:cNvSpPr txBox="1">
            <a:spLocks noChangeArrowheads="1"/>
          </p:cNvSpPr>
          <p:nvPr/>
        </p:nvSpPr>
        <p:spPr bwMode="auto">
          <a:xfrm>
            <a:off x="790575" y="7445375"/>
            <a:ext cx="59531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900">
                <a:solidFill>
                  <a:schemeClr val="bg1"/>
                </a:solidFill>
              </a:rPr>
              <a:t>©2004 TBBMI</a:t>
            </a:r>
          </a:p>
        </p:txBody>
      </p:sp>
      <p:sp>
        <p:nvSpPr>
          <p:cNvPr id="178181" name="Rectangle 1044">
            <a:extLst>
              <a:ext uri="{FF2B5EF4-FFF2-40B4-BE49-F238E27FC236}">
                <a16:creationId xmlns:a16="http://schemas.microsoft.com/office/drawing/2014/main" id="{1100B5F6-BBC2-DFDF-B60E-51BB25A249F1}"/>
              </a:ext>
            </a:extLst>
          </p:cNvPr>
          <p:cNvSpPr>
            <a:spLocks noChangeArrowheads="1"/>
          </p:cNvSpPr>
          <p:nvPr/>
        </p:nvSpPr>
        <p:spPr bwMode="auto">
          <a:xfrm>
            <a:off x="8726488" y="7400925"/>
            <a:ext cx="492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000">
                <a:solidFill>
                  <a:schemeClr val="bg1"/>
                </a:solidFill>
              </a:rPr>
              <a:t>8.0.08.</a:t>
            </a:r>
          </a:p>
        </p:txBody>
      </p:sp>
      <p:sp>
        <p:nvSpPr>
          <p:cNvPr id="178182" name="Text Box 1045">
            <a:extLst>
              <a:ext uri="{FF2B5EF4-FFF2-40B4-BE49-F238E27FC236}">
                <a16:creationId xmlns:a16="http://schemas.microsoft.com/office/drawing/2014/main" id="{D48C22D1-7237-D715-22EE-EFB59E011037}"/>
              </a:ext>
            </a:extLst>
          </p:cNvPr>
          <p:cNvSpPr txBox="1">
            <a:spLocks noChangeArrowheads="1"/>
          </p:cNvSpPr>
          <p:nvPr/>
        </p:nvSpPr>
        <p:spPr bwMode="auto">
          <a:xfrm>
            <a:off x="9188450" y="7391400"/>
            <a:ext cx="3000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79</a:t>
            </a:r>
          </a:p>
        </p:txBody>
      </p:sp>
      <p:sp>
        <p:nvSpPr>
          <p:cNvPr id="12" name="TextBox 11">
            <a:extLst>
              <a:ext uri="{FF2B5EF4-FFF2-40B4-BE49-F238E27FC236}">
                <a16:creationId xmlns:a16="http://schemas.microsoft.com/office/drawing/2014/main" id="{66D6C902-BA15-B477-3B4B-3E57CCA1B653}"/>
              </a:ext>
            </a:extLst>
          </p:cNvPr>
          <p:cNvSpPr txBox="1"/>
          <p:nvPr/>
        </p:nvSpPr>
        <p:spPr>
          <a:xfrm>
            <a:off x="11158021" y="4310743"/>
            <a:ext cx="184731" cy="584775"/>
          </a:xfrm>
          <a:prstGeom prst="rect">
            <a:avLst/>
          </a:prstGeom>
          <a:noFill/>
        </p:spPr>
        <p:txBody>
          <a:bodyPr wrap="none" rtlCol="0">
            <a:spAutoFit/>
          </a:bodyPr>
          <a:lstStyle/>
          <a:p>
            <a:endParaRPr lang="en-US"/>
          </a:p>
        </p:txBody>
      </p:sp>
    </p:spTree>
  </p:cSld>
  <p:clrMapOvr>
    <a:masterClrMapping/>
  </p:clrMapOvr>
  <p:transition spd="slow">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341457"/>
                                        </p:tgtEl>
                                        <p:attrNameLst>
                                          <p:attrName>style.visibility</p:attrName>
                                        </p:attrNameLst>
                                      </p:cBhvr>
                                      <p:to>
                                        <p:strVal val="visible"/>
                                      </p:to>
                                    </p:set>
                                    <p:animEffect transition="in" filter="dissolve">
                                      <p:cBhvr>
                                        <p:cTn id="7" dur="500"/>
                                        <p:tgtEl>
                                          <p:spTgt spid="1341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57"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2266CA1F-F99C-55DE-B679-E74518F2C842}"/>
              </a:ext>
            </a:extLst>
          </p:cNvPr>
          <p:cNvSpPr>
            <a:spLocks noChangeArrowheads="1"/>
          </p:cNvSpPr>
          <p:nvPr/>
        </p:nvSpPr>
        <p:spPr bwMode="auto">
          <a:xfrm>
            <a:off x="169863" y="7427913"/>
            <a:ext cx="1454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000" b="0"/>
          </a:p>
        </p:txBody>
      </p:sp>
      <p:grpSp>
        <p:nvGrpSpPr>
          <p:cNvPr id="32770" name="Group 3">
            <a:extLst>
              <a:ext uri="{FF2B5EF4-FFF2-40B4-BE49-F238E27FC236}">
                <a16:creationId xmlns:a16="http://schemas.microsoft.com/office/drawing/2014/main" id="{31FF8B72-9E57-04B0-8CCC-A86581A9B180}"/>
              </a:ext>
            </a:extLst>
          </p:cNvPr>
          <p:cNvGrpSpPr>
            <a:grpSpLocks/>
          </p:cNvGrpSpPr>
          <p:nvPr/>
        </p:nvGrpSpPr>
        <p:grpSpPr bwMode="auto">
          <a:xfrm>
            <a:off x="923925" y="1603375"/>
            <a:ext cx="4667250" cy="5756275"/>
            <a:chOff x="430" y="559"/>
            <a:chExt cx="2940" cy="3626"/>
          </a:xfrm>
        </p:grpSpPr>
        <p:sp>
          <p:nvSpPr>
            <p:cNvPr id="32782" name="Rectangle 4">
              <a:extLst>
                <a:ext uri="{FF2B5EF4-FFF2-40B4-BE49-F238E27FC236}">
                  <a16:creationId xmlns:a16="http://schemas.microsoft.com/office/drawing/2014/main" id="{A8A95928-65CA-5E49-2C4E-301EB9098BC8}"/>
                </a:ext>
              </a:extLst>
            </p:cNvPr>
            <p:cNvSpPr>
              <a:spLocks noChangeArrowheads="1"/>
            </p:cNvSpPr>
            <p:nvPr/>
          </p:nvSpPr>
          <p:spPr bwMode="auto">
            <a:xfrm>
              <a:off x="430" y="559"/>
              <a:ext cx="2940" cy="3626"/>
            </a:xfrm>
            <a:prstGeom prst="rect">
              <a:avLst/>
            </a:prstGeom>
            <a:noFill/>
            <a:ln w="50800">
              <a:solidFill>
                <a:srgbClr val="00279F"/>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pic>
          <p:nvPicPr>
            <p:cNvPr id="32783" name="Picture 5">
              <a:extLst>
                <a:ext uri="{FF2B5EF4-FFF2-40B4-BE49-F238E27FC236}">
                  <a16:creationId xmlns:a16="http://schemas.microsoft.com/office/drawing/2014/main" id="{1B2D7787-F9EA-443A-C30D-1FA18865272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 y="622"/>
              <a:ext cx="2790" cy="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3" name="Group 24">
            <a:extLst>
              <a:ext uri="{FF2B5EF4-FFF2-40B4-BE49-F238E27FC236}">
                <a16:creationId xmlns:a16="http://schemas.microsoft.com/office/drawing/2014/main" id="{BC26C87E-0452-2371-DBA4-C6383CDA08EA}"/>
              </a:ext>
            </a:extLst>
          </p:cNvPr>
          <p:cNvGrpSpPr>
            <a:grpSpLocks/>
          </p:cNvGrpSpPr>
          <p:nvPr/>
        </p:nvGrpSpPr>
        <p:grpSpPr bwMode="auto">
          <a:xfrm>
            <a:off x="4146550" y="2774950"/>
            <a:ext cx="5480050" cy="4619625"/>
            <a:chOff x="2612" y="1748"/>
            <a:chExt cx="3452" cy="2910"/>
          </a:xfrm>
        </p:grpSpPr>
        <p:sp>
          <p:nvSpPr>
            <p:cNvPr id="32779" name="AutoShape 7">
              <a:extLst>
                <a:ext uri="{FF2B5EF4-FFF2-40B4-BE49-F238E27FC236}">
                  <a16:creationId xmlns:a16="http://schemas.microsoft.com/office/drawing/2014/main" id="{2D3107B9-712B-706A-B647-C926900E65AC}"/>
                </a:ext>
              </a:extLst>
            </p:cNvPr>
            <p:cNvSpPr>
              <a:spLocks noChangeArrowheads="1"/>
            </p:cNvSpPr>
            <p:nvPr/>
          </p:nvSpPr>
          <p:spPr bwMode="auto">
            <a:xfrm>
              <a:off x="2612" y="1748"/>
              <a:ext cx="684" cy="342"/>
            </a:xfrm>
            <a:prstGeom prst="roundRect">
              <a:avLst>
                <a:gd name="adj" fmla="val 16667"/>
              </a:avLst>
            </a:prstGeom>
            <a:noFill/>
            <a:ln w="76200">
              <a:solidFill>
                <a:schemeClr val="hlink"/>
              </a:solidFill>
              <a:round/>
              <a:headEnd/>
              <a:tailEnd/>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32780" name="Oval 8">
              <a:extLst>
                <a:ext uri="{FF2B5EF4-FFF2-40B4-BE49-F238E27FC236}">
                  <a16:creationId xmlns:a16="http://schemas.microsoft.com/office/drawing/2014/main" id="{916A90BC-C495-7BF5-BBD7-A19BF8B655AE}"/>
                </a:ext>
              </a:extLst>
            </p:cNvPr>
            <p:cNvSpPr>
              <a:spLocks noChangeArrowheads="1"/>
            </p:cNvSpPr>
            <p:nvPr/>
          </p:nvSpPr>
          <p:spPr bwMode="auto">
            <a:xfrm>
              <a:off x="3448" y="3850"/>
              <a:ext cx="2616" cy="808"/>
            </a:xfrm>
            <a:prstGeom prst="ellipse">
              <a:avLst/>
            </a:prstGeom>
            <a:noFill/>
            <a:ln w="76200">
              <a:solidFill>
                <a:schemeClr val="hlink"/>
              </a:solidFill>
              <a:round/>
              <a:headEnd/>
              <a:tailEnd/>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95017" name="Line 9">
              <a:extLst>
                <a:ext uri="{FF2B5EF4-FFF2-40B4-BE49-F238E27FC236}">
                  <a16:creationId xmlns:a16="http://schemas.microsoft.com/office/drawing/2014/main" id="{57BA3570-771D-92F4-9CAB-043497DCC9FB}"/>
                </a:ext>
              </a:extLst>
            </p:cNvPr>
            <p:cNvSpPr>
              <a:spLocks noChangeShapeType="1"/>
            </p:cNvSpPr>
            <p:nvPr/>
          </p:nvSpPr>
          <p:spPr bwMode="auto">
            <a:xfrm flipH="1" flipV="1">
              <a:off x="2983" y="2081"/>
              <a:ext cx="1099" cy="1832"/>
            </a:xfrm>
            <a:prstGeom prst="line">
              <a:avLst/>
            </a:prstGeom>
            <a:noFill/>
            <a:ln w="76200">
              <a:solidFill>
                <a:schemeClr val="hlink"/>
              </a:solidFill>
              <a:round/>
              <a:headEnd/>
              <a:tailEnd type="arrow" w="med" len="med"/>
            </a:ln>
            <a:effectLst>
              <a:outerShdw dist="35921" dir="2700000" algn="ctr" rotWithShape="0">
                <a:schemeClr val="tx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32772" name="Text Box 11">
            <a:extLst>
              <a:ext uri="{FF2B5EF4-FFF2-40B4-BE49-F238E27FC236}">
                <a16:creationId xmlns:a16="http://schemas.microsoft.com/office/drawing/2014/main" id="{FCF08FAF-2CB9-168E-50F6-A1A351A693DB}"/>
              </a:ext>
            </a:extLst>
          </p:cNvPr>
          <p:cNvSpPr txBox="1">
            <a:spLocks noChangeArrowheads="1"/>
          </p:cNvSpPr>
          <p:nvPr/>
        </p:nvSpPr>
        <p:spPr bwMode="auto">
          <a:xfrm>
            <a:off x="9693275" y="4763"/>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32773" name="Text Box 17">
            <a:extLst>
              <a:ext uri="{FF2B5EF4-FFF2-40B4-BE49-F238E27FC236}">
                <a16:creationId xmlns:a16="http://schemas.microsoft.com/office/drawing/2014/main" id="{3DB16741-B2F7-4216-D87C-F43C9A62E428}"/>
              </a:ext>
            </a:extLst>
          </p:cNvPr>
          <p:cNvSpPr txBox="1">
            <a:spLocks noChangeArrowheads="1"/>
          </p:cNvSpPr>
          <p:nvPr/>
        </p:nvSpPr>
        <p:spPr bwMode="auto">
          <a:xfrm>
            <a:off x="5969000" y="1901241"/>
            <a:ext cx="3022600" cy="461622"/>
          </a:xfrm>
          <a:prstGeom prst="rect">
            <a:avLst/>
          </a:prstGeom>
          <a:noFill/>
          <a:ln>
            <a:noFill/>
          </a:ln>
          <a:effectLst>
            <a:outerShdw dist="40161" dir="42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EA18"/>
                </a:solidFill>
                <a:latin typeface="Pyidaungsu" panose="020B0502040204020203" pitchFamily="34" charset="0"/>
                <a:cs typeface="Pyidaungsu" panose="020B0502040204020203" pitchFamily="34" charset="0"/>
              </a:rPr>
              <a:t>ခရစ်ဝင်ကျမ်းများ</a:t>
            </a:r>
            <a:endParaRPr lang="en-US" altLang="en-US" sz="2400" dirty="0">
              <a:solidFill>
                <a:srgbClr val="FFEA18"/>
              </a:solidFill>
              <a:latin typeface="Pyidaungsu" panose="020B0502040204020203" pitchFamily="34" charset="0"/>
              <a:cs typeface="Pyidaungsu" panose="020B0502040204020203" pitchFamily="34" charset="0"/>
            </a:endParaRPr>
          </a:p>
        </p:txBody>
      </p:sp>
      <p:sp>
        <p:nvSpPr>
          <p:cNvPr id="32774" name="Text Box 18">
            <a:extLst>
              <a:ext uri="{FF2B5EF4-FFF2-40B4-BE49-F238E27FC236}">
                <a16:creationId xmlns:a16="http://schemas.microsoft.com/office/drawing/2014/main" id="{6DD5548E-FFEA-65D3-403C-B1BE922864E4}"/>
              </a:ext>
            </a:extLst>
          </p:cNvPr>
          <p:cNvSpPr txBox="1">
            <a:spLocks noChangeArrowheads="1"/>
          </p:cNvSpPr>
          <p:nvPr/>
        </p:nvSpPr>
        <p:spPr bwMode="auto">
          <a:xfrm>
            <a:off x="6480175" y="3284538"/>
            <a:ext cx="2619375" cy="461622"/>
          </a:xfrm>
          <a:prstGeom prst="rect">
            <a:avLst/>
          </a:prstGeom>
          <a:noFill/>
          <a:ln>
            <a:noFill/>
          </a:ln>
          <a:effectLst>
            <a:outerShdw dist="40161" dir="42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EA18"/>
                </a:solidFill>
                <a:latin typeface="Pyidaungsu" panose="020B0502040204020203" pitchFamily="34" charset="0"/>
                <a:cs typeface="Pyidaungsu" panose="020B0502040204020203" pitchFamily="34" charset="0"/>
              </a:rPr>
              <a:t>တမန်တော်ဝတ္ထု</a:t>
            </a:r>
            <a:endParaRPr lang="en-US" altLang="en-US" sz="2400" dirty="0">
              <a:solidFill>
                <a:srgbClr val="FFEA18"/>
              </a:solidFill>
              <a:latin typeface="Pyidaungsu" panose="020B0502040204020203" pitchFamily="34" charset="0"/>
              <a:cs typeface="Pyidaungsu" panose="020B0502040204020203" pitchFamily="34" charset="0"/>
            </a:endParaRPr>
          </a:p>
        </p:txBody>
      </p:sp>
      <p:sp>
        <p:nvSpPr>
          <p:cNvPr id="32775" name="Text Box 19">
            <a:extLst>
              <a:ext uri="{FF2B5EF4-FFF2-40B4-BE49-F238E27FC236}">
                <a16:creationId xmlns:a16="http://schemas.microsoft.com/office/drawing/2014/main" id="{F51A7A4D-0A29-674F-14CC-766B2519F958}"/>
              </a:ext>
            </a:extLst>
          </p:cNvPr>
          <p:cNvSpPr txBox="1">
            <a:spLocks noChangeArrowheads="1"/>
          </p:cNvSpPr>
          <p:nvPr/>
        </p:nvSpPr>
        <p:spPr bwMode="auto">
          <a:xfrm>
            <a:off x="6032500" y="4702175"/>
            <a:ext cx="3035300" cy="1200286"/>
          </a:xfrm>
          <a:prstGeom prst="rect">
            <a:avLst/>
          </a:prstGeom>
          <a:noFill/>
          <a:ln>
            <a:noFill/>
          </a:ln>
          <a:effectLst>
            <a:outerShdw dist="40161" dir="42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EA18"/>
                </a:solidFill>
                <a:latin typeface="Pyidaungsu" panose="020B0502040204020203" pitchFamily="34" charset="0"/>
                <a:cs typeface="Pyidaungsu" panose="020B0502040204020203" pitchFamily="34" charset="0"/>
              </a:rPr>
              <a:t>ဩဝါဒစာ</a:t>
            </a:r>
            <a:endParaRPr lang="en-US" altLang="en-US" sz="2400" dirty="0">
              <a:solidFill>
                <a:srgbClr val="FFEA18"/>
              </a:solidFill>
              <a:latin typeface="Pyidaungsu" panose="020B0502040204020203" pitchFamily="34" charset="0"/>
              <a:cs typeface="Pyidaungsu" panose="020B0502040204020203" pitchFamily="34" charset="0"/>
            </a:endParaRPr>
          </a:p>
          <a:p>
            <a:pPr>
              <a:spcBef>
                <a:spcPct val="50000"/>
              </a:spcBef>
            </a:pPr>
            <a:endParaRPr lang="en-US" altLang="en-US" dirty="0">
              <a:solidFill>
                <a:srgbClr val="FFEA18"/>
              </a:solidFill>
            </a:endParaRPr>
          </a:p>
        </p:txBody>
      </p:sp>
      <p:sp>
        <p:nvSpPr>
          <p:cNvPr id="32776" name="Text Box 20">
            <a:extLst>
              <a:ext uri="{FF2B5EF4-FFF2-40B4-BE49-F238E27FC236}">
                <a16:creationId xmlns:a16="http://schemas.microsoft.com/office/drawing/2014/main" id="{BEE751D0-938E-3CDF-829D-0692C9175A26}"/>
              </a:ext>
            </a:extLst>
          </p:cNvPr>
          <p:cNvSpPr txBox="1">
            <a:spLocks noChangeArrowheads="1"/>
          </p:cNvSpPr>
          <p:nvPr/>
        </p:nvSpPr>
        <p:spPr bwMode="auto">
          <a:xfrm>
            <a:off x="5867400" y="6149975"/>
            <a:ext cx="3378200" cy="830954"/>
          </a:xfrm>
          <a:prstGeom prst="rect">
            <a:avLst/>
          </a:prstGeom>
          <a:noFill/>
          <a:ln>
            <a:noFill/>
          </a:ln>
          <a:effectLst>
            <a:outerShdw dist="40161" dir="42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EA18"/>
                </a:solidFill>
                <a:latin typeface="Pyidaungsu" panose="020B0502040204020203" pitchFamily="34" charset="0"/>
                <a:cs typeface="Pyidaungsu" panose="020B0502040204020203" pitchFamily="34" charset="0"/>
              </a:rPr>
              <a:t>ဗျာဒိတ်ကျမ်း</a:t>
            </a:r>
            <a:r>
              <a:rPr lang="en-US" altLang="en-US" sz="2400" dirty="0">
                <a:solidFill>
                  <a:srgbClr val="FFEA18"/>
                </a:solidFill>
                <a:latin typeface="Pyidaungsu" panose="020B0502040204020203" pitchFamily="34" charset="0"/>
                <a:cs typeface="Pyidaungsu" panose="020B0502040204020203" pitchFamily="34" charset="0"/>
              </a:rPr>
              <a:t> (</a:t>
            </a:r>
            <a:r>
              <a:rPr lang="en-US" altLang="en-US" sz="2400" dirty="0" err="1">
                <a:solidFill>
                  <a:srgbClr val="FFEA18"/>
                </a:solidFill>
                <a:latin typeface="Pyidaungsu" panose="020B0502040204020203" pitchFamily="34" charset="0"/>
                <a:cs typeface="Pyidaungsu" panose="020B0502040204020203" pitchFamily="34" charset="0"/>
              </a:rPr>
              <a:t>ထာဝရကာလ</a:t>
            </a:r>
            <a:r>
              <a:rPr lang="en-US" altLang="en-US" sz="2400" dirty="0">
                <a:solidFill>
                  <a:srgbClr val="FFEA18"/>
                </a:solidFill>
                <a:latin typeface="Pyidaungsu" panose="020B0502040204020203" pitchFamily="34" charset="0"/>
                <a:cs typeface="Pyidaungsu" panose="020B0502040204020203" pitchFamily="34" charset="0"/>
              </a:rPr>
              <a:t>)</a:t>
            </a:r>
          </a:p>
        </p:txBody>
      </p:sp>
      <p:sp>
        <p:nvSpPr>
          <p:cNvPr id="32777" name="Text Box 23">
            <a:extLst>
              <a:ext uri="{FF2B5EF4-FFF2-40B4-BE49-F238E27FC236}">
                <a16:creationId xmlns:a16="http://schemas.microsoft.com/office/drawing/2014/main" id="{40B0039E-5943-6C03-B233-4C959672F67E}"/>
              </a:ext>
            </a:extLst>
          </p:cNvPr>
          <p:cNvSpPr txBox="1">
            <a:spLocks noChangeArrowheads="1"/>
          </p:cNvSpPr>
          <p:nvPr/>
        </p:nvSpPr>
        <p:spPr bwMode="auto">
          <a:xfrm>
            <a:off x="9215438" y="7408863"/>
            <a:ext cx="2984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08</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0225" name="Picture 1027">
            <a:extLst>
              <a:ext uri="{FF2B5EF4-FFF2-40B4-BE49-F238E27FC236}">
                <a16:creationId xmlns:a16="http://schemas.microsoft.com/office/drawing/2014/main" id="{D83AD9EB-D2BC-218C-9321-5DF3145BF264}"/>
              </a:ext>
            </a:extLst>
          </p:cNvPr>
          <p:cNvPicPr>
            <a:picLocks noChangeArrowheads="1"/>
          </p:cNvPicPr>
          <p:nvPr/>
        </p:nvPicPr>
        <p:blipFill>
          <a:blip r:embed="rId3">
            <a:extLst>
              <a:ext uri="{28A0092B-C50C-407E-A947-70E740481C1C}">
                <a14:useLocalDpi xmlns:a14="http://schemas.microsoft.com/office/drawing/2010/main" val="0"/>
              </a:ext>
            </a:extLst>
          </a:blip>
          <a:srcRect r="8611"/>
          <a:stretch>
            <a:fillRect/>
          </a:stretch>
        </p:blipFill>
        <p:spPr bwMode="auto">
          <a:xfrm>
            <a:off x="293688" y="90488"/>
            <a:ext cx="8569325" cy="762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80226" name="Rectangle 1028">
            <a:extLst>
              <a:ext uri="{FF2B5EF4-FFF2-40B4-BE49-F238E27FC236}">
                <a16:creationId xmlns:a16="http://schemas.microsoft.com/office/drawing/2014/main" id="{DC6CFF9F-E5EB-332B-2A47-D5C71F95BE9F}"/>
              </a:ext>
            </a:extLst>
          </p:cNvPr>
          <p:cNvSpPr>
            <a:spLocks noChangeArrowheads="1"/>
          </p:cNvSpPr>
          <p:nvPr/>
        </p:nvSpPr>
        <p:spPr bwMode="auto">
          <a:xfrm>
            <a:off x="8851900" y="-19050"/>
            <a:ext cx="1206500" cy="7705725"/>
          </a:xfrm>
          <a:prstGeom prst="rect">
            <a:avLst/>
          </a:prstGeom>
          <a:solidFill>
            <a:srgbClr val="040404"/>
          </a:solidFill>
          <a:ln w="12700">
            <a:solidFill>
              <a:schemeClr val="tx1"/>
            </a:solidFill>
            <a:miter lim="800000"/>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latin typeface="Win Innwa" pitchFamily="2" charset="0"/>
            </a:endParaRPr>
          </a:p>
        </p:txBody>
      </p:sp>
      <p:sp>
        <p:nvSpPr>
          <p:cNvPr id="180227" name="Rectangle 1029">
            <a:extLst>
              <a:ext uri="{FF2B5EF4-FFF2-40B4-BE49-F238E27FC236}">
                <a16:creationId xmlns:a16="http://schemas.microsoft.com/office/drawing/2014/main" id="{AFD0ACDF-0EDD-9C92-1AA3-784A295E18E7}"/>
              </a:ext>
            </a:extLst>
          </p:cNvPr>
          <p:cNvSpPr>
            <a:spLocks noChangeArrowheads="1"/>
          </p:cNvSpPr>
          <p:nvPr/>
        </p:nvSpPr>
        <p:spPr bwMode="auto">
          <a:xfrm>
            <a:off x="-7938" y="0"/>
            <a:ext cx="719138" cy="7772400"/>
          </a:xfrm>
          <a:prstGeom prst="rect">
            <a:avLst/>
          </a:prstGeom>
          <a:solidFill>
            <a:srgbClr val="040404"/>
          </a:solidFill>
          <a:ln w="12700">
            <a:solidFill>
              <a:schemeClr val="tx1"/>
            </a:solidFill>
            <a:miter lim="800000"/>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latin typeface="Win Innwa" pitchFamily="2" charset="0"/>
            </a:endParaRPr>
          </a:p>
        </p:txBody>
      </p:sp>
      <p:sp>
        <p:nvSpPr>
          <p:cNvPr id="180228" name="Rectangle 1030">
            <a:extLst>
              <a:ext uri="{FF2B5EF4-FFF2-40B4-BE49-F238E27FC236}">
                <a16:creationId xmlns:a16="http://schemas.microsoft.com/office/drawing/2014/main" id="{6127FE9F-6E19-B818-A769-4815405781DE}"/>
              </a:ext>
            </a:extLst>
          </p:cNvPr>
          <p:cNvSpPr>
            <a:spLocks noChangeArrowheads="1"/>
          </p:cNvSpPr>
          <p:nvPr/>
        </p:nvSpPr>
        <p:spPr bwMode="auto">
          <a:xfrm>
            <a:off x="23813" y="7334250"/>
            <a:ext cx="9244012" cy="438150"/>
          </a:xfrm>
          <a:prstGeom prst="rect">
            <a:avLst/>
          </a:prstGeom>
          <a:solidFill>
            <a:srgbClr val="040404"/>
          </a:solidFill>
          <a:ln w="12700">
            <a:solidFill>
              <a:schemeClr val="tx1"/>
            </a:solidFill>
            <a:miter lim="800000"/>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latin typeface="Win Innwa" pitchFamily="2" charset="0"/>
            </a:endParaRPr>
          </a:p>
        </p:txBody>
      </p:sp>
      <p:sp>
        <p:nvSpPr>
          <p:cNvPr id="180229" name="Rectangle 1031">
            <a:extLst>
              <a:ext uri="{FF2B5EF4-FFF2-40B4-BE49-F238E27FC236}">
                <a16:creationId xmlns:a16="http://schemas.microsoft.com/office/drawing/2014/main" id="{B6A88496-EA43-DC51-CA36-51F9306C6125}"/>
              </a:ext>
            </a:extLst>
          </p:cNvPr>
          <p:cNvSpPr>
            <a:spLocks noChangeArrowheads="1"/>
          </p:cNvSpPr>
          <p:nvPr/>
        </p:nvSpPr>
        <p:spPr bwMode="auto">
          <a:xfrm>
            <a:off x="23813" y="-31750"/>
            <a:ext cx="9244012" cy="217488"/>
          </a:xfrm>
          <a:prstGeom prst="rect">
            <a:avLst/>
          </a:prstGeom>
          <a:solidFill>
            <a:srgbClr val="040404"/>
          </a:solidFill>
          <a:ln w="12700">
            <a:solidFill>
              <a:schemeClr val="tx1"/>
            </a:solidFill>
            <a:miter lim="800000"/>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latin typeface="Win Innwa" pitchFamily="2" charset="0"/>
            </a:endParaRPr>
          </a:p>
        </p:txBody>
      </p:sp>
      <p:sp>
        <p:nvSpPr>
          <p:cNvPr id="180230" name="Rectangle 1032">
            <a:extLst>
              <a:ext uri="{FF2B5EF4-FFF2-40B4-BE49-F238E27FC236}">
                <a16:creationId xmlns:a16="http://schemas.microsoft.com/office/drawing/2014/main" id="{8BF8E20E-103E-587B-4A2A-BE3998388BED}"/>
              </a:ext>
            </a:extLst>
          </p:cNvPr>
          <p:cNvSpPr>
            <a:spLocks noChangeArrowheads="1"/>
          </p:cNvSpPr>
          <p:nvPr/>
        </p:nvSpPr>
        <p:spPr bwMode="auto">
          <a:xfrm>
            <a:off x="812800" y="7334250"/>
            <a:ext cx="9244013" cy="436563"/>
          </a:xfrm>
          <a:prstGeom prst="rect">
            <a:avLst/>
          </a:prstGeom>
          <a:solidFill>
            <a:srgbClr val="040404"/>
          </a:solidFill>
          <a:ln w="12700">
            <a:solidFill>
              <a:schemeClr val="tx1"/>
            </a:solidFill>
            <a:miter lim="800000"/>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latin typeface="Win Innwa" pitchFamily="2" charset="0"/>
            </a:endParaRPr>
          </a:p>
        </p:txBody>
      </p:sp>
      <p:sp>
        <p:nvSpPr>
          <p:cNvPr id="1339401" name="Line 1033">
            <a:extLst>
              <a:ext uri="{FF2B5EF4-FFF2-40B4-BE49-F238E27FC236}">
                <a16:creationId xmlns:a16="http://schemas.microsoft.com/office/drawing/2014/main" id="{072D47E5-18BF-F9C5-A224-4D0B36D8BD98}"/>
              </a:ext>
            </a:extLst>
          </p:cNvPr>
          <p:cNvSpPr>
            <a:spLocks noChangeShapeType="1"/>
          </p:cNvSpPr>
          <p:nvPr/>
        </p:nvSpPr>
        <p:spPr bwMode="auto">
          <a:xfrm>
            <a:off x="3143250" y="533400"/>
            <a:ext cx="6381750" cy="0"/>
          </a:xfrm>
          <a:prstGeom prst="line">
            <a:avLst/>
          </a:prstGeom>
          <a:noFill/>
          <a:ln>
            <a:noFill/>
          </a:ln>
          <a:effectLst>
            <a:outerShdw dist="28398" dir="1593903" algn="ctr" rotWithShape="0">
              <a:schemeClr val="tx1"/>
            </a:outerShdw>
          </a:effectLst>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wrap="none" lIns="91398" tIns="45699" rIns="91398" bIns="45699" anchor="ctr"/>
          <a:lstStyle/>
          <a:p>
            <a:endParaRPr lang="en-US"/>
          </a:p>
        </p:txBody>
      </p:sp>
      <p:sp>
        <p:nvSpPr>
          <p:cNvPr id="180232" name="Text Box 1034">
            <a:extLst>
              <a:ext uri="{FF2B5EF4-FFF2-40B4-BE49-F238E27FC236}">
                <a16:creationId xmlns:a16="http://schemas.microsoft.com/office/drawing/2014/main" id="{82584E5B-26AF-1AD6-B6CA-804EA27E9B75}"/>
              </a:ext>
            </a:extLst>
          </p:cNvPr>
          <p:cNvSpPr txBox="1">
            <a:spLocks noChangeArrowheads="1"/>
          </p:cNvSpPr>
          <p:nvPr/>
        </p:nvSpPr>
        <p:spPr bwMode="auto">
          <a:xfrm>
            <a:off x="9358313" y="69294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latin typeface="Comic Sans MS" panose="030F0902030302020204" pitchFamily="66" charset="0"/>
            </a:endParaRPr>
          </a:p>
        </p:txBody>
      </p:sp>
      <p:sp>
        <p:nvSpPr>
          <p:cNvPr id="1339403" name="WordArt 1035">
            <a:extLst>
              <a:ext uri="{FF2B5EF4-FFF2-40B4-BE49-F238E27FC236}">
                <a16:creationId xmlns:a16="http://schemas.microsoft.com/office/drawing/2014/main" id="{ACFC09CE-32E8-4C79-8F45-EF30A1996036}"/>
              </a:ext>
            </a:extLst>
          </p:cNvPr>
          <p:cNvSpPr>
            <a:spLocks noChangeArrowheads="1" noChangeShapeType="1" noTextEdit="1"/>
          </p:cNvSpPr>
          <p:nvPr/>
        </p:nvSpPr>
        <p:spPr bwMode="auto">
          <a:xfrm>
            <a:off x="1535113" y="1787525"/>
            <a:ext cx="8788400" cy="3765550"/>
          </a:xfrm>
          <a:prstGeom prst="rect">
            <a:avLst/>
          </a:prstGeom>
        </p:spPr>
        <p:txBody>
          <a:bodyPr wrap="none" lIns="91398" tIns="45699" rIns="91398" bIns="45699"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a:defRPr/>
            </a:pPr>
            <a:r>
              <a:rPr lang="en-US" sz="9600" kern="10">
                <a:ln w="9525">
                  <a:round/>
                  <a:headEnd/>
                  <a:tailEnd/>
                </a:ln>
                <a:gradFill rotWithShape="0">
                  <a:gsLst>
                    <a:gs pos="0">
                      <a:schemeClr val="hlink">
                        <a:gamma/>
                        <a:shade val="46275"/>
                        <a:invGamma/>
                      </a:schemeClr>
                    </a:gs>
                    <a:gs pos="50000">
                      <a:schemeClr val="hlink"/>
                    </a:gs>
                    <a:gs pos="100000">
                      <a:schemeClr val="hlink">
                        <a:gamma/>
                        <a:shade val="46275"/>
                        <a:invGamma/>
                      </a:schemeClr>
                    </a:gs>
                  </a:gsLst>
                  <a:lin ang="5400000" scaled="1"/>
                </a:gradFill>
                <a:latin typeface="Win Innwa"/>
                <a:ea typeface="+mn-ea"/>
              </a:rPr>
              <a:t>              </a:t>
            </a:r>
            <a:endParaRPr lang="th-TH" sz="9600" kern="10">
              <a:ln w="9525">
                <a:round/>
                <a:headEnd/>
                <a:tailEnd/>
              </a:ln>
              <a:gradFill rotWithShape="0">
                <a:gsLst>
                  <a:gs pos="0">
                    <a:schemeClr val="hlink">
                      <a:gamma/>
                      <a:shade val="46275"/>
                      <a:invGamma/>
                    </a:schemeClr>
                  </a:gs>
                  <a:gs pos="50000">
                    <a:schemeClr val="hlink"/>
                  </a:gs>
                  <a:gs pos="100000">
                    <a:schemeClr val="hlink">
                      <a:gamma/>
                      <a:shade val="46275"/>
                      <a:invGamma/>
                    </a:schemeClr>
                  </a:gs>
                </a:gsLst>
                <a:lin ang="5400000" scaled="1"/>
              </a:gradFill>
              <a:latin typeface="Win Innwa"/>
              <a:ea typeface="+mn-ea"/>
            </a:endParaRPr>
          </a:p>
        </p:txBody>
      </p:sp>
      <p:sp>
        <p:nvSpPr>
          <p:cNvPr id="180234" name="Text Box 1036">
            <a:extLst>
              <a:ext uri="{FF2B5EF4-FFF2-40B4-BE49-F238E27FC236}">
                <a16:creationId xmlns:a16="http://schemas.microsoft.com/office/drawing/2014/main" id="{643A77C0-80DC-BD38-3902-AC1D5A8FCCF8}"/>
              </a:ext>
            </a:extLst>
          </p:cNvPr>
          <p:cNvSpPr txBox="1">
            <a:spLocks noChangeArrowheads="1"/>
          </p:cNvSpPr>
          <p:nvPr/>
        </p:nvSpPr>
        <p:spPr bwMode="auto">
          <a:xfrm>
            <a:off x="857250" y="7443788"/>
            <a:ext cx="9223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900">
                <a:solidFill>
                  <a:schemeClr val="bg1"/>
                </a:solidFill>
                <a:latin typeface="Arial" panose="020B0604020202020204" pitchFamily="34" charset="0"/>
              </a:rPr>
              <a:t>©2004 TBBMI</a:t>
            </a:r>
          </a:p>
        </p:txBody>
      </p:sp>
      <p:sp>
        <p:nvSpPr>
          <p:cNvPr id="180235" name="Rectangle 1037">
            <a:extLst>
              <a:ext uri="{FF2B5EF4-FFF2-40B4-BE49-F238E27FC236}">
                <a16:creationId xmlns:a16="http://schemas.microsoft.com/office/drawing/2014/main" id="{C9CA214C-8181-080B-F6FC-B9AB8B73EC51}"/>
              </a:ext>
            </a:extLst>
          </p:cNvPr>
          <p:cNvSpPr>
            <a:spLocks noChangeArrowheads="1"/>
          </p:cNvSpPr>
          <p:nvPr/>
        </p:nvSpPr>
        <p:spPr bwMode="auto">
          <a:xfrm>
            <a:off x="8728075" y="7412038"/>
            <a:ext cx="6651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000">
                <a:solidFill>
                  <a:schemeClr val="bg1"/>
                </a:solidFill>
                <a:latin typeface="Comic Sans MS" panose="030F0902030302020204" pitchFamily="66" charset="0"/>
              </a:rPr>
              <a:t>8.0.08.</a:t>
            </a:r>
          </a:p>
        </p:txBody>
      </p:sp>
      <p:sp>
        <p:nvSpPr>
          <p:cNvPr id="180236" name="Text Box 1038">
            <a:extLst>
              <a:ext uri="{FF2B5EF4-FFF2-40B4-BE49-F238E27FC236}">
                <a16:creationId xmlns:a16="http://schemas.microsoft.com/office/drawing/2014/main" id="{08C9800E-B325-3718-0574-063DA80A8339}"/>
              </a:ext>
            </a:extLst>
          </p:cNvPr>
          <p:cNvSpPr txBox="1">
            <a:spLocks noChangeArrowheads="1"/>
          </p:cNvSpPr>
          <p:nvPr/>
        </p:nvSpPr>
        <p:spPr bwMode="auto">
          <a:xfrm>
            <a:off x="9190038" y="7418388"/>
            <a:ext cx="339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latin typeface="Comic Sans MS" panose="030F0902030302020204" pitchFamily="66" charset="0"/>
              </a:rPr>
              <a:t>80</a:t>
            </a:r>
          </a:p>
        </p:txBody>
      </p:sp>
      <p:sp>
        <p:nvSpPr>
          <p:cNvPr id="2" name="WordArt 9">
            <a:extLst>
              <a:ext uri="{FF2B5EF4-FFF2-40B4-BE49-F238E27FC236}">
                <a16:creationId xmlns:a16="http://schemas.microsoft.com/office/drawing/2014/main" id="{F4F7830E-21D4-6452-DA6F-4F3CE6E29FB9}"/>
              </a:ext>
            </a:extLst>
          </p:cNvPr>
          <p:cNvSpPr>
            <a:spLocks noChangeArrowheads="1" noChangeShapeType="1" noTextEdit="1"/>
          </p:cNvSpPr>
          <p:nvPr/>
        </p:nvSpPr>
        <p:spPr bwMode="auto">
          <a:xfrm>
            <a:off x="1687513" y="1939925"/>
            <a:ext cx="8788400" cy="3765550"/>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1">
                  <a:gsLst>
                    <a:gs pos="0">
                      <a:srgbClr val="740012"/>
                    </a:gs>
                    <a:gs pos="50000">
                      <a:srgbClr val="FC0128"/>
                    </a:gs>
                    <a:gs pos="100000">
                      <a:srgbClr val="740012"/>
                    </a:gs>
                  </a:gsLst>
                  <a:lin ang="5400000" scaled="1"/>
                </a:gradFill>
                <a:latin typeface="Impact"/>
                <a:ea typeface="Impact"/>
                <a:cs typeface="Impact"/>
              </a:rPr>
              <a:t>Come, Lord Jesus!</a:t>
            </a:r>
          </a:p>
        </p:txBody>
      </p:sp>
    </p:spTree>
  </p:cSld>
  <p:clrMapOvr>
    <a:masterClrMapping/>
  </p:clrMapOvr>
  <p:transition>
    <p:wheel spokes="0"/>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a:extLst>
              <a:ext uri="{FF2B5EF4-FFF2-40B4-BE49-F238E27FC236}">
                <a16:creationId xmlns:a16="http://schemas.microsoft.com/office/drawing/2014/main" id="{B3237BC9-9F0F-5F35-59A5-4AD8FB78E0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3175"/>
            <a:ext cx="10077450" cy="776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82274" name="Rectangle 3">
            <a:extLst>
              <a:ext uri="{FF2B5EF4-FFF2-40B4-BE49-F238E27FC236}">
                <a16:creationId xmlns:a16="http://schemas.microsoft.com/office/drawing/2014/main" id="{36013561-37C2-0B4B-7ABB-86B8426707E7}"/>
              </a:ext>
            </a:extLst>
          </p:cNvPr>
          <p:cNvSpPr>
            <a:spLocks noChangeArrowheads="1"/>
          </p:cNvSpPr>
          <p:nvPr/>
        </p:nvSpPr>
        <p:spPr bwMode="auto">
          <a:xfrm>
            <a:off x="7164388" y="379413"/>
            <a:ext cx="522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400"/>
          </a:p>
        </p:txBody>
      </p:sp>
      <p:pic>
        <p:nvPicPr>
          <p:cNvPr id="182275" name="Picture 4">
            <a:extLst>
              <a:ext uri="{FF2B5EF4-FFF2-40B4-BE49-F238E27FC236}">
                <a16:creationId xmlns:a16="http://schemas.microsoft.com/office/drawing/2014/main" id="{863D7096-DD65-DFE1-C231-32C11CA5B75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2638" y="430213"/>
            <a:ext cx="5695950" cy="641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82276" name="Rectangle 5">
            <a:extLst>
              <a:ext uri="{FF2B5EF4-FFF2-40B4-BE49-F238E27FC236}">
                <a16:creationId xmlns:a16="http://schemas.microsoft.com/office/drawing/2014/main" id="{E0C722E7-3983-5311-1E60-56C6D44FDE6A}"/>
              </a:ext>
            </a:extLst>
          </p:cNvPr>
          <p:cNvSpPr>
            <a:spLocks noChangeArrowheads="1"/>
          </p:cNvSpPr>
          <p:nvPr/>
        </p:nvSpPr>
        <p:spPr bwMode="auto">
          <a:xfrm>
            <a:off x="2022475" y="417513"/>
            <a:ext cx="5740400" cy="6416675"/>
          </a:xfrm>
          <a:prstGeom prst="rect">
            <a:avLst/>
          </a:prstGeom>
          <a:noFill/>
          <a:ln w="50800">
            <a:solidFill>
              <a:srgbClr val="00279F"/>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21289" name="Text Box 9">
            <a:extLst>
              <a:ext uri="{FF2B5EF4-FFF2-40B4-BE49-F238E27FC236}">
                <a16:creationId xmlns:a16="http://schemas.microsoft.com/office/drawing/2014/main" id="{EA61DE8D-426A-4C21-94B1-0A86BE6CF9AD}"/>
              </a:ext>
            </a:extLst>
          </p:cNvPr>
          <p:cNvSpPr txBox="1">
            <a:spLocks noChangeArrowheads="1"/>
          </p:cNvSpPr>
          <p:nvPr/>
        </p:nvSpPr>
        <p:spPr bwMode="auto">
          <a:xfrm>
            <a:off x="808038" y="6754983"/>
            <a:ext cx="4217987" cy="461622"/>
          </a:xfrm>
          <a:prstGeom prst="rect">
            <a:avLst/>
          </a:prstGeom>
          <a:solidFill>
            <a:srgbClr val="4618C6"/>
          </a:solidFill>
          <a:ln w="57150">
            <a:solidFill>
              <a:srgbClr val="FFFF00"/>
            </a:solidFill>
            <a:miter lim="800000"/>
            <a:headEnd/>
            <a:tailEnd/>
          </a:ln>
          <a:effectLst>
            <a:outerShdw dist="71842" dir="2700000" algn="ctr" rotWithShape="0">
              <a:schemeClr val="tx1"/>
            </a:outerShdw>
          </a:effectLst>
        </p:spPr>
        <p:txBody>
          <a:bodyPr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FF00"/>
                </a:solidFill>
                <a:latin typeface="Pyidaungsu" panose="020B0502040204020203" pitchFamily="34" charset="0"/>
                <a:cs typeface="Pyidaungsu" panose="020B0502040204020203" pitchFamily="34" charset="0"/>
              </a:rPr>
              <a:t>သင်ထောက်ကူ</a:t>
            </a:r>
            <a:r>
              <a:rPr lang="en-US" altLang="en-US" sz="2400" dirty="0">
                <a:solidFill>
                  <a:srgbClr val="FFFF00"/>
                </a:solidFill>
                <a:latin typeface="Pyidaungsu" panose="020B0502040204020203" pitchFamily="34" charset="0"/>
                <a:cs typeface="Pyidaungsu" panose="020B0502040204020203" pitchFamily="34" charset="0"/>
              </a:rPr>
              <a:t> ၂၆</a:t>
            </a:r>
          </a:p>
        </p:txBody>
      </p:sp>
      <p:sp>
        <p:nvSpPr>
          <p:cNvPr id="182278" name="Text Box 16">
            <a:extLst>
              <a:ext uri="{FF2B5EF4-FFF2-40B4-BE49-F238E27FC236}">
                <a16:creationId xmlns:a16="http://schemas.microsoft.com/office/drawing/2014/main" id="{E7FBA151-D9BE-B497-5B09-D90E4BC46989}"/>
              </a:ext>
            </a:extLst>
          </p:cNvPr>
          <p:cNvSpPr txBox="1">
            <a:spLocks noChangeArrowheads="1"/>
          </p:cNvSpPr>
          <p:nvPr/>
        </p:nvSpPr>
        <p:spPr bwMode="auto">
          <a:xfrm>
            <a:off x="1020763" y="7432675"/>
            <a:ext cx="59531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900">
                <a:solidFill>
                  <a:srgbClr val="FFFFFF"/>
                </a:solidFill>
              </a:rPr>
              <a:t>©2004 TBBMI</a:t>
            </a:r>
          </a:p>
        </p:txBody>
      </p:sp>
      <p:sp>
        <p:nvSpPr>
          <p:cNvPr id="182279" name="Rectangle 17">
            <a:extLst>
              <a:ext uri="{FF2B5EF4-FFF2-40B4-BE49-F238E27FC236}">
                <a16:creationId xmlns:a16="http://schemas.microsoft.com/office/drawing/2014/main" id="{EC19456C-F556-3ECE-2D48-286DD9D3203B}"/>
              </a:ext>
            </a:extLst>
          </p:cNvPr>
          <p:cNvSpPr>
            <a:spLocks noChangeArrowheads="1"/>
          </p:cNvSpPr>
          <p:nvPr/>
        </p:nvSpPr>
        <p:spPr bwMode="auto">
          <a:xfrm>
            <a:off x="8812213" y="7407275"/>
            <a:ext cx="4921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000">
                <a:solidFill>
                  <a:schemeClr val="bg1"/>
                </a:solidFill>
              </a:rPr>
              <a:t>8.0.08.</a:t>
            </a:r>
          </a:p>
        </p:txBody>
      </p:sp>
      <p:sp>
        <p:nvSpPr>
          <p:cNvPr id="182280" name="Text Box 18">
            <a:extLst>
              <a:ext uri="{FF2B5EF4-FFF2-40B4-BE49-F238E27FC236}">
                <a16:creationId xmlns:a16="http://schemas.microsoft.com/office/drawing/2014/main" id="{DB168367-03C7-5F52-CDDD-80CA3310E9BE}"/>
              </a:ext>
            </a:extLst>
          </p:cNvPr>
          <p:cNvSpPr txBox="1">
            <a:spLocks noChangeArrowheads="1"/>
          </p:cNvSpPr>
          <p:nvPr/>
        </p:nvSpPr>
        <p:spPr bwMode="auto">
          <a:xfrm>
            <a:off x="9212263" y="7410450"/>
            <a:ext cx="293687"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81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1121289"/>
                                        </p:tgtEl>
                                        <p:attrNameLst>
                                          <p:attrName>style.visibility</p:attrName>
                                        </p:attrNameLst>
                                      </p:cBhvr>
                                      <p:to>
                                        <p:strVal val="visible"/>
                                      </p:to>
                                    </p:set>
                                    <p:anim calcmode="lin" valueType="num">
                                      <p:cBhvr>
                                        <p:cTn id="7" dur="1000" fill="hold"/>
                                        <p:tgtEl>
                                          <p:spTgt spid="1121289"/>
                                        </p:tgtEl>
                                        <p:attrNameLst>
                                          <p:attrName>ppt_w</p:attrName>
                                        </p:attrNameLst>
                                      </p:cBhvr>
                                      <p:tavLst>
                                        <p:tav tm="0">
                                          <p:val>
                                            <p:fltVal val="0"/>
                                          </p:val>
                                        </p:tav>
                                        <p:tav tm="100000">
                                          <p:val>
                                            <p:strVal val="#ppt_w"/>
                                          </p:val>
                                        </p:tav>
                                      </p:tavLst>
                                    </p:anim>
                                    <p:anim calcmode="lin" valueType="num">
                                      <p:cBhvr>
                                        <p:cTn id="8" dur="1000" fill="hold"/>
                                        <p:tgtEl>
                                          <p:spTgt spid="1121289"/>
                                        </p:tgtEl>
                                        <p:attrNameLst>
                                          <p:attrName>ppt_h</p:attrName>
                                        </p:attrNameLst>
                                      </p:cBhvr>
                                      <p:tavLst>
                                        <p:tav tm="0">
                                          <p:val>
                                            <p:fltVal val="0"/>
                                          </p:val>
                                        </p:tav>
                                        <p:tav tm="100000">
                                          <p:val>
                                            <p:strVal val="#ppt_h"/>
                                          </p:val>
                                        </p:tav>
                                      </p:tavLst>
                                    </p:anim>
                                    <p:anim calcmode="lin" valueType="num">
                                      <p:cBhvr>
                                        <p:cTn id="9" dur="1000" fill="hold"/>
                                        <p:tgtEl>
                                          <p:spTgt spid="112128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212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1289" grpId="0" animBg="1"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33">
            <a:extLst>
              <a:ext uri="{FF2B5EF4-FFF2-40B4-BE49-F238E27FC236}">
                <a16:creationId xmlns:a16="http://schemas.microsoft.com/office/drawing/2014/main" id="{1CF6AD1C-0DE0-F20F-9843-615F8365F2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163" y="1878013"/>
            <a:ext cx="3825875"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2" name="Picture 3">
            <a:extLst>
              <a:ext uri="{FF2B5EF4-FFF2-40B4-BE49-F238E27FC236}">
                <a16:creationId xmlns:a16="http://schemas.microsoft.com/office/drawing/2014/main" id="{B89E9A78-D0F3-28ED-EDE6-918289CE01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75"/>
            <a:ext cx="10058400" cy="776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84323" name="Rectangle 5">
            <a:extLst>
              <a:ext uri="{FF2B5EF4-FFF2-40B4-BE49-F238E27FC236}">
                <a16:creationId xmlns:a16="http://schemas.microsoft.com/office/drawing/2014/main" id="{0CE8B4FB-87FD-A991-0BEE-5F819DD8D2A0}"/>
              </a:ext>
            </a:extLst>
          </p:cNvPr>
          <p:cNvSpPr>
            <a:spLocks noChangeArrowheads="1"/>
          </p:cNvSpPr>
          <p:nvPr/>
        </p:nvSpPr>
        <p:spPr bwMode="auto">
          <a:xfrm>
            <a:off x="7164388" y="381000"/>
            <a:ext cx="522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400" i="1"/>
          </a:p>
        </p:txBody>
      </p:sp>
      <p:pic>
        <p:nvPicPr>
          <p:cNvPr id="184324" name="Picture 6">
            <a:extLst>
              <a:ext uri="{FF2B5EF4-FFF2-40B4-BE49-F238E27FC236}">
                <a16:creationId xmlns:a16="http://schemas.microsoft.com/office/drawing/2014/main" id="{442A4B03-EDA7-58A2-6EA4-1757BCA82226}"/>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3038" y="1892300"/>
            <a:ext cx="3798887" cy="507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84325" name="Rectangle 7">
            <a:extLst>
              <a:ext uri="{FF2B5EF4-FFF2-40B4-BE49-F238E27FC236}">
                <a16:creationId xmlns:a16="http://schemas.microsoft.com/office/drawing/2014/main" id="{3FC6E8BC-213E-CD3B-9D77-FC0CEF9D0B10}"/>
              </a:ext>
            </a:extLst>
          </p:cNvPr>
          <p:cNvSpPr>
            <a:spLocks noChangeArrowheads="1"/>
          </p:cNvSpPr>
          <p:nvPr/>
        </p:nvSpPr>
        <p:spPr bwMode="auto">
          <a:xfrm>
            <a:off x="831850" y="1263650"/>
            <a:ext cx="8394700" cy="40750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65000"/>
              </a:lnSpc>
              <a:spcBef>
                <a:spcPct val="50000"/>
              </a:spcBef>
            </a:pPr>
            <a:r>
              <a:rPr lang="ja-JP" altLang="en-US" sz="2800" i="1" dirty="0">
                <a:solidFill>
                  <a:srgbClr val="FFEA18"/>
                </a:solidFill>
              </a:rPr>
              <a:t>“</a:t>
            </a:r>
            <a:r>
              <a:rPr lang="en-US" altLang="ja-JP" sz="2000" i="1" dirty="0">
                <a:solidFill>
                  <a:srgbClr val="FFEA18"/>
                </a:solidFill>
                <a:latin typeface="Pyidaungsu" panose="020B0502040204020203" pitchFamily="34" charset="0"/>
                <a:cs typeface="Pyidaungsu" panose="020B0502040204020203" pitchFamily="34" charset="0"/>
              </a:rPr>
              <a:t>၆၆ </a:t>
            </a:r>
            <a:r>
              <a:rPr lang="en-US" altLang="ja-JP" sz="2000" i="1" dirty="0" err="1">
                <a:solidFill>
                  <a:srgbClr val="FFEA18"/>
                </a:solidFill>
                <a:latin typeface="Pyidaungsu" panose="020B0502040204020203" pitchFamily="34" charset="0"/>
                <a:cs typeface="Pyidaungsu" panose="020B0502040204020203" pitchFamily="34" charset="0"/>
              </a:rPr>
              <a:t>အုပ်သော</a:t>
            </a:r>
            <a:r>
              <a:rPr lang="en-US" altLang="ja-JP" sz="2000" i="1" dirty="0">
                <a:solidFill>
                  <a:srgbClr val="FFEA18"/>
                </a:solidFill>
                <a:latin typeface="Pyidaungsu" panose="020B0502040204020203" pitchFamily="34" charset="0"/>
                <a:cs typeface="Pyidaungsu" panose="020B0502040204020203" pitchFamily="34" charset="0"/>
              </a:rPr>
              <a:t> </a:t>
            </a:r>
            <a:r>
              <a:rPr lang="en-US" altLang="ja-JP" sz="2000" i="1" dirty="0" err="1">
                <a:solidFill>
                  <a:srgbClr val="FFEA18"/>
                </a:solidFill>
                <a:latin typeface="Pyidaungsu" panose="020B0502040204020203" pitchFamily="34" charset="0"/>
                <a:cs typeface="Pyidaungsu" panose="020B0502040204020203" pitchFamily="34" charset="0"/>
              </a:rPr>
              <a:t>သမ္မာကျမ်းစာကို</a:t>
            </a:r>
            <a:r>
              <a:rPr lang="en-US" altLang="ja-JP" sz="2000" i="1" dirty="0">
                <a:solidFill>
                  <a:srgbClr val="FFEA18"/>
                </a:solidFill>
                <a:latin typeface="Pyidaungsu" panose="020B0502040204020203" pitchFamily="34" charset="0"/>
                <a:cs typeface="Pyidaungsu" panose="020B0502040204020203" pitchFamily="34" charset="0"/>
              </a:rPr>
              <a:t> </a:t>
            </a:r>
            <a:r>
              <a:rPr lang="en-US" altLang="ja-JP" sz="2000" i="1" dirty="0" err="1">
                <a:solidFill>
                  <a:srgbClr val="FFEA18"/>
                </a:solidFill>
                <a:latin typeface="Pyidaungsu" panose="020B0502040204020203" pitchFamily="34" charset="0"/>
                <a:cs typeface="Pyidaungsu" panose="020B0502040204020203" pitchFamily="34" charset="0"/>
              </a:rPr>
              <a:t>ပြင်ဆင်ခြင်း</a:t>
            </a:r>
            <a:endParaRPr lang="en-US" altLang="en-US" sz="2000" i="1" dirty="0">
              <a:solidFill>
                <a:srgbClr val="FFEA18"/>
              </a:solidFill>
              <a:latin typeface="Pyidaungsu" panose="020B0502040204020203" pitchFamily="34" charset="0"/>
              <a:cs typeface="Pyidaungsu" panose="020B0502040204020203" pitchFamily="34" charset="0"/>
            </a:endParaRPr>
          </a:p>
        </p:txBody>
      </p:sp>
      <p:sp>
        <p:nvSpPr>
          <p:cNvPr id="184326" name="Rectangle 8">
            <a:extLst>
              <a:ext uri="{FF2B5EF4-FFF2-40B4-BE49-F238E27FC236}">
                <a16:creationId xmlns:a16="http://schemas.microsoft.com/office/drawing/2014/main" id="{15A5AAF8-4E63-8505-CE1D-359B236A244F}"/>
              </a:ext>
            </a:extLst>
          </p:cNvPr>
          <p:cNvSpPr>
            <a:spLocks noChangeArrowheads="1"/>
          </p:cNvSpPr>
          <p:nvPr/>
        </p:nvSpPr>
        <p:spPr bwMode="auto">
          <a:xfrm>
            <a:off x="889000" y="1846263"/>
            <a:ext cx="3878263" cy="5146675"/>
          </a:xfrm>
          <a:prstGeom prst="rect">
            <a:avLst/>
          </a:prstGeom>
          <a:noFill/>
          <a:ln w="50800">
            <a:solidFill>
              <a:srgbClr val="00279F"/>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84327" name="Rectangle 9">
            <a:extLst>
              <a:ext uri="{FF2B5EF4-FFF2-40B4-BE49-F238E27FC236}">
                <a16:creationId xmlns:a16="http://schemas.microsoft.com/office/drawing/2014/main" id="{5D4D706A-811C-053D-DA60-ABEF56F877E7}"/>
              </a:ext>
            </a:extLst>
          </p:cNvPr>
          <p:cNvSpPr>
            <a:spLocks noChangeArrowheads="1"/>
          </p:cNvSpPr>
          <p:nvPr/>
        </p:nvSpPr>
        <p:spPr bwMode="auto">
          <a:xfrm>
            <a:off x="5207000" y="1846263"/>
            <a:ext cx="3878263" cy="5146675"/>
          </a:xfrm>
          <a:prstGeom prst="rect">
            <a:avLst/>
          </a:prstGeom>
          <a:noFill/>
          <a:ln w="50800">
            <a:solidFill>
              <a:srgbClr val="00279F"/>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84328" name="Rectangle 11">
            <a:extLst>
              <a:ext uri="{FF2B5EF4-FFF2-40B4-BE49-F238E27FC236}">
                <a16:creationId xmlns:a16="http://schemas.microsoft.com/office/drawing/2014/main" id="{7D51710A-6167-31E5-4108-B4AEE12C6673}"/>
              </a:ext>
            </a:extLst>
          </p:cNvPr>
          <p:cNvSpPr>
            <a:spLocks noChangeArrowheads="1"/>
          </p:cNvSpPr>
          <p:nvPr/>
        </p:nvSpPr>
        <p:spPr bwMode="auto">
          <a:xfrm>
            <a:off x="5948363" y="3195638"/>
            <a:ext cx="2879725" cy="1320832"/>
          </a:xfrm>
          <a:prstGeom prst="rect">
            <a:avLst/>
          </a:prstGeom>
          <a:noFill/>
          <a:ln>
            <a:noFill/>
          </a:ln>
          <a:effectLst>
            <a:outerShdw dist="10776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8000" i="1" dirty="0" err="1">
                <a:solidFill>
                  <a:schemeClr val="hlink"/>
                </a:solidFill>
                <a:latin typeface="Pyidaungsu" panose="020B0502040204020203" pitchFamily="34" charset="0"/>
                <a:cs typeface="Pyidaungsu" panose="020B0502040204020203" pitchFamily="34" charset="0"/>
              </a:rPr>
              <a:t>သစ</a:t>
            </a:r>
            <a:r>
              <a:rPr lang="en-US" altLang="en-US" sz="8000" i="1" dirty="0">
                <a:solidFill>
                  <a:schemeClr val="hlink"/>
                </a:solidFill>
                <a:latin typeface="Pyidaungsu" panose="020B0502040204020203" pitchFamily="34" charset="0"/>
                <a:cs typeface="Pyidaungsu" panose="020B0502040204020203" pitchFamily="34" charset="0"/>
              </a:rPr>
              <a:t>်</a:t>
            </a:r>
          </a:p>
        </p:txBody>
      </p:sp>
      <p:sp>
        <p:nvSpPr>
          <p:cNvPr id="184329" name="Rectangle 12">
            <a:extLst>
              <a:ext uri="{FF2B5EF4-FFF2-40B4-BE49-F238E27FC236}">
                <a16:creationId xmlns:a16="http://schemas.microsoft.com/office/drawing/2014/main" id="{10420A3A-14EE-B108-F442-CF6B652F9B2D}"/>
              </a:ext>
            </a:extLst>
          </p:cNvPr>
          <p:cNvSpPr>
            <a:spLocks noChangeArrowheads="1"/>
          </p:cNvSpPr>
          <p:nvPr/>
        </p:nvSpPr>
        <p:spPr bwMode="auto">
          <a:xfrm>
            <a:off x="1154113" y="161925"/>
            <a:ext cx="7807325" cy="82839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4800" i="1" dirty="0" err="1">
                <a:solidFill>
                  <a:srgbClr val="4618C6"/>
                </a:solidFill>
                <a:latin typeface="Pyidaungsu" panose="020B0502040204020203" pitchFamily="34" charset="0"/>
                <a:cs typeface="Pyidaungsu" panose="020B0502040204020203" pitchFamily="34" charset="0"/>
              </a:rPr>
              <a:t>သမ္မာကျမ်းစာ</a:t>
            </a:r>
            <a:r>
              <a:rPr lang="en-US" altLang="en-US" sz="4800" i="1" dirty="0">
                <a:solidFill>
                  <a:srgbClr val="4618C6"/>
                </a:solidFill>
                <a:latin typeface="Pyidaungsu" panose="020B0502040204020203" pitchFamily="34" charset="0"/>
                <a:cs typeface="Pyidaungsu" panose="020B0502040204020203" pitchFamily="34" charset="0"/>
              </a:rPr>
              <a:t> </a:t>
            </a:r>
            <a:r>
              <a:rPr lang="en-US" altLang="en-US" sz="4800" i="1" dirty="0" err="1">
                <a:solidFill>
                  <a:srgbClr val="4618C6"/>
                </a:solidFill>
                <a:latin typeface="Pyidaungsu" panose="020B0502040204020203" pitchFamily="34" charset="0"/>
                <a:cs typeface="Pyidaungsu" panose="020B0502040204020203" pitchFamily="34" charset="0"/>
              </a:rPr>
              <a:t>အခြေခံကျက</a:t>
            </a:r>
            <a:r>
              <a:rPr lang="en-US" altLang="en-US" sz="4800" i="1" dirty="0">
                <a:solidFill>
                  <a:srgbClr val="4618C6"/>
                </a:solidFill>
                <a:latin typeface="Pyidaungsu" panose="020B0502040204020203" pitchFamily="34" charset="0"/>
                <a:cs typeface="Pyidaungsu" panose="020B0502040204020203" pitchFamily="34" charset="0"/>
              </a:rPr>
              <a:t>ျ</a:t>
            </a:r>
          </a:p>
        </p:txBody>
      </p:sp>
      <p:sp>
        <p:nvSpPr>
          <p:cNvPr id="184330" name="Rectangle 13">
            <a:extLst>
              <a:ext uri="{FF2B5EF4-FFF2-40B4-BE49-F238E27FC236}">
                <a16:creationId xmlns:a16="http://schemas.microsoft.com/office/drawing/2014/main" id="{56F1B0C9-A9CF-67B5-72DF-0F5505492467}"/>
              </a:ext>
            </a:extLst>
          </p:cNvPr>
          <p:cNvSpPr>
            <a:spLocks noChangeArrowheads="1"/>
          </p:cNvSpPr>
          <p:nvPr/>
        </p:nvSpPr>
        <p:spPr bwMode="auto">
          <a:xfrm>
            <a:off x="8078788" y="319088"/>
            <a:ext cx="336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1800" b="0" i="1"/>
              <a:t>®</a:t>
            </a:r>
          </a:p>
        </p:txBody>
      </p:sp>
      <p:sp>
        <p:nvSpPr>
          <p:cNvPr id="184331" name="Text Box 14">
            <a:extLst>
              <a:ext uri="{FF2B5EF4-FFF2-40B4-BE49-F238E27FC236}">
                <a16:creationId xmlns:a16="http://schemas.microsoft.com/office/drawing/2014/main" id="{3B3FF86D-7C20-23A7-61B6-3081EC7948D8}"/>
              </a:ext>
            </a:extLst>
          </p:cNvPr>
          <p:cNvSpPr txBox="1">
            <a:spLocks noChangeArrowheads="1"/>
          </p:cNvSpPr>
          <p:nvPr/>
        </p:nvSpPr>
        <p:spPr bwMode="auto">
          <a:xfrm>
            <a:off x="8391525" y="6904038"/>
            <a:ext cx="1244600"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2000" i="1">
              <a:solidFill>
                <a:srgbClr val="99FF99"/>
              </a:solidFill>
            </a:endParaRPr>
          </a:p>
        </p:txBody>
      </p:sp>
      <p:sp>
        <p:nvSpPr>
          <p:cNvPr id="184332" name="Text Box 15">
            <a:extLst>
              <a:ext uri="{FF2B5EF4-FFF2-40B4-BE49-F238E27FC236}">
                <a16:creationId xmlns:a16="http://schemas.microsoft.com/office/drawing/2014/main" id="{DD99267D-FC4F-5410-0B9A-C8014C35CE6A}"/>
              </a:ext>
            </a:extLst>
          </p:cNvPr>
          <p:cNvSpPr txBox="1">
            <a:spLocks noChangeArrowheads="1"/>
          </p:cNvSpPr>
          <p:nvPr/>
        </p:nvSpPr>
        <p:spPr bwMode="auto">
          <a:xfrm>
            <a:off x="9691688" y="-17463"/>
            <a:ext cx="184150"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2000" b="0" i="1">
              <a:solidFill>
                <a:srgbClr val="FFA27C"/>
              </a:solidFill>
            </a:endParaRPr>
          </a:p>
        </p:txBody>
      </p:sp>
      <p:sp>
        <p:nvSpPr>
          <p:cNvPr id="184333" name="Text Box 16">
            <a:extLst>
              <a:ext uri="{FF2B5EF4-FFF2-40B4-BE49-F238E27FC236}">
                <a16:creationId xmlns:a16="http://schemas.microsoft.com/office/drawing/2014/main" id="{FBFCA153-6CCC-3FEF-FA68-9D896D5BDD18}"/>
              </a:ext>
            </a:extLst>
          </p:cNvPr>
          <p:cNvSpPr txBox="1">
            <a:spLocks noChangeArrowheads="1"/>
          </p:cNvSpPr>
          <p:nvPr/>
        </p:nvSpPr>
        <p:spPr bwMode="auto">
          <a:xfrm>
            <a:off x="9690100" y="7240588"/>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2000" b="0" i="1">
              <a:solidFill>
                <a:srgbClr val="FFA27C"/>
              </a:solidFill>
            </a:endParaRPr>
          </a:p>
        </p:txBody>
      </p:sp>
      <p:sp>
        <p:nvSpPr>
          <p:cNvPr id="184334" name="Text Box 29">
            <a:extLst>
              <a:ext uri="{FF2B5EF4-FFF2-40B4-BE49-F238E27FC236}">
                <a16:creationId xmlns:a16="http://schemas.microsoft.com/office/drawing/2014/main" id="{DCDA4268-AA1D-EFE2-C3E5-E694D380D3BC}"/>
              </a:ext>
            </a:extLst>
          </p:cNvPr>
          <p:cNvSpPr txBox="1">
            <a:spLocks noChangeArrowheads="1"/>
          </p:cNvSpPr>
          <p:nvPr/>
        </p:nvSpPr>
        <p:spPr bwMode="auto">
          <a:xfrm>
            <a:off x="831850" y="7434263"/>
            <a:ext cx="59531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900">
                <a:solidFill>
                  <a:srgbClr val="FFFFFF"/>
                </a:solidFill>
              </a:rPr>
              <a:t>©2004 TBBMI</a:t>
            </a:r>
          </a:p>
        </p:txBody>
      </p:sp>
      <p:sp>
        <p:nvSpPr>
          <p:cNvPr id="184335" name="Rectangle 30">
            <a:extLst>
              <a:ext uri="{FF2B5EF4-FFF2-40B4-BE49-F238E27FC236}">
                <a16:creationId xmlns:a16="http://schemas.microsoft.com/office/drawing/2014/main" id="{70AFA2DF-30C1-815B-7CFA-DD8BDF91E839}"/>
              </a:ext>
            </a:extLst>
          </p:cNvPr>
          <p:cNvSpPr>
            <a:spLocks noChangeArrowheads="1"/>
          </p:cNvSpPr>
          <p:nvPr/>
        </p:nvSpPr>
        <p:spPr bwMode="auto">
          <a:xfrm>
            <a:off x="8728075" y="7397750"/>
            <a:ext cx="492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000">
                <a:solidFill>
                  <a:schemeClr val="bg1"/>
                </a:solidFill>
              </a:rPr>
              <a:t>8.0.08.</a:t>
            </a:r>
          </a:p>
        </p:txBody>
      </p:sp>
      <p:sp>
        <p:nvSpPr>
          <p:cNvPr id="184336" name="Text Box 31">
            <a:extLst>
              <a:ext uri="{FF2B5EF4-FFF2-40B4-BE49-F238E27FC236}">
                <a16:creationId xmlns:a16="http://schemas.microsoft.com/office/drawing/2014/main" id="{7D19C3FA-8263-B20A-1892-B9213C5BDED0}"/>
              </a:ext>
            </a:extLst>
          </p:cNvPr>
          <p:cNvSpPr txBox="1">
            <a:spLocks noChangeArrowheads="1"/>
          </p:cNvSpPr>
          <p:nvPr/>
        </p:nvSpPr>
        <p:spPr bwMode="auto">
          <a:xfrm>
            <a:off x="9186863" y="7399338"/>
            <a:ext cx="293687"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82</a:t>
            </a:r>
          </a:p>
        </p:txBody>
      </p:sp>
      <p:pic>
        <p:nvPicPr>
          <p:cNvPr id="184337" name="Picture 34">
            <a:extLst>
              <a:ext uri="{FF2B5EF4-FFF2-40B4-BE49-F238E27FC236}">
                <a16:creationId xmlns:a16="http://schemas.microsoft.com/office/drawing/2014/main" id="{E3FCD951-E5BF-5584-53C3-D436A094F0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363" y="1971675"/>
            <a:ext cx="3759200" cy="497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38" name="Rectangle 10">
            <a:extLst>
              <a:ext uri="{FF2B5EF4-FFF2-40B4-BE49-F238E27FC236}">
                <a16:creationId xmlns:a16="http://schemas.microsoft.com/office/drawing/2014/main" id="{3669A039-797F-603A-53ED-4FE7E9A327FA}"/>
              </a:ext>
            </a:extLst>
          </p:cNvPr>
          <p:cNvSpPr>
            <a:spLocks noChangeArrowheads="1"/>
          </p:cNvSpPr>
          <p:nvPr/>
        </p:nvSpPr>
        <p:spPr bwMode="auto">
          <a:xfrm>
            <a:off x="920750" y="3167063"/>
            <a:ext cx="3775075" cy="1443943"/>
          </a:xfrm>
          <a:prstGeom prst="rect">
            <a:avLst/>
          </a:prstGeom>
          <a:noFill/>
          <a:ln>
            <a:noFill/>
          </a:ln>
          <a:effectLst>
            <a:outerShdw dist="10776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8800" i="1" dirty="0" err="1">
                <a:solidFill>
                  <a:schemeClr val="hlink"/>
                </a:solidFill>
                <a:latin typeface="Pyidaungsu" panose="020B0502040204020203" pitchFamily="34" charset="0"/>
                <a:cs typeface="Pyidaungsu" panose="020B0502040204020203" pitchFamily="34" charset="0"/>
              </a:rPr>
              <a:t>ဟောင်း</a:t>
            </a:r>
            <a:endParaRPr lang="en-US" altLang="en-US" sz="8800" i="1" dirty="0">
              <a:solidFill>
                <a:schemeClr val="hlink"/>
              </a:solidFill>
              <a:latin typeface="Pyidaungsu" panose="020B0502040204020203" pitchFamily="34" charset="0"/>
              <a:cs typeface="Pyidaungsu" panose="020B0502040204020203" pitchFamily="34" charset="0"/>
            </a:endParaRPr>
          </a:p>
        </p:txBody>
      </p:sp>
      <p:sp>
        <p:nvSpPr>
          <p:cNvPr id="1123351" name="Text Box 23">
            <a:extLst>
              <a:ext uri="{FF2B5EF4-FFF2-40B4-BE49-F238E27FC236}">
                <a16:creationId xmlns:a16="http://schemas.microsoft.com/office/drawing/2014/main" id="{19A5FEE9-59B5-90BE-DD1F-0B1719816553}"/>
              </a:ext>
            </a:extLst>
          </p:cNvPr>
          <p:cNvSpPr txBox="1">
            <a:spLocks noChangeArrowheads="1"/>
          </p:cNvSpPr>
          <p:nvPr/>
        </p:nvSpPr>
        <p:spPr bwMode="auto">
          <a:xfrm>
            <a:off x="2373313" y="6654970"/>
            <a:ext cx="5840412" cy="461622"/>
          </a:xfrm>
          <a:prstGeom prst="rect">
            <a:avLst/>
          </a:prstGeom>
          <a:solidFill>
            <a:srgbClr val="4618C6"/>
          </a:solidFill>
          <a:ln w="57150">
            <a:solidFill>
              <a:srgbClr val="FFFF00"/>
            </a:solidFill>
            <a:miter lim="800000"/>
            <a:headEnd/>
            <a:tailEnd/>
          </a:ln>
          <a:effectLst>
            <a:outerShdw dist="71842" dir="2700000" algn="ctr" rotWithShape="0">
              <a:schemeClr val="tx1"/>
            </a:outerShdw>
          </a:effectLst>
        </p:spPr>
        <p:txBody>
          <a:bodyPr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FF00"/>
                </a:solidFill>
                <a:latin typeface="Pyidaungsu" panose="020B0502040204020203" pitchFamily="34" charset="0"/>
                <a:cs typeface="Pyidaungsu" panose="020B0502040204020203" pitchFamily="34" charset="0"/>
              </a:rPr>
              <a:t>သင်ထောက်ကူ</a:t>
            </a:r>
            <a:r>
              <a:rPr lang="en-US" altLang="en-US" sz="2400" dirty="0">
                <a:solidFill>
                  <a:srgbClr val="FFFF00"/>
                </a:solidFill>
                <a:latin typeface="Pyidaungsu" panose="020B0502040204020203" pitchFamily="34" charset="0"/>
                <a:cs typeface="Pyidaungsu" panose="020B0502040204020203" pitchFamily="34" charset="0"/>
              </a:rPr>
              <a:t> ၃၄ </a:t>
            </a:r>
            <a:r>
              <a:rPr lang="en-US" altLang="en-US" sz="2400" dirty="0" err="1">
                <a:solidFill>
                  <a:srgbClr val="FFFF00"/>
                </a:solidFill>
                <a:latin typeface="Pyidaungsu" panose="020B0502040204020203" pitchFamily="34" charset="0"/>
                <a:cs typeface="Pyidaungsu" panose="020B0502040204020203" pitchFamily="34" charset="0"/>
              </a:rPr>
              <a:t>နှင</a:t>
            </a:r>
            <a:r>
              <a:rPr lang="en-US" altLang="en-US" sz="2400" dirty="0">
                <a:solidFill>
                  <a:srgbClr val="FFFF00"/>
                </a:solidFill>
                <a:latin typeface="Pyidaungsu" panose="020B0502040204020203" pitchFamily="34" charset="0"/>
                <a:cs typeface="Pyidaungsu" panose="020B0502040204020203" pitchFamily="34" charset="0"/>
              </a:rPr>
              <a:t>့် ၃၅</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23351"/>
                                        </p:tgtEl>
                                        <p:attrNameLst>
                                          <p:attrName>style.visibility</p:attrName>
                                        </p:attrNameLst>
                                      </p:cBhvr>
                                      <p:to>
                                        <p:strVal val="visible"/>
                                      </p:to>
                                    </p:set>
                                    <p:anim calcmode="lin" valueType="num">
                                      <p:cBhvr additive="base">
                                        <p:cTn id="7" dur="500" fill="hold"/>
                                        <p:tgtEl>
                                          <p:spTgt spid="1123351"/>
                                        </p:tgtEl>
                                        <p:attrNameLst>
                                          <p:attrName>ppt_x</p:attrName>
                                        </p:attrNameLst>
                                      </p:cBhvr>
                                      <p:tavLst>
                                        <p:tav tm="0">
                                          <p:val>
                                            <p:strVal val="#ppt_x"/>
                                          </p:val>
                                        </p:tav>
                                        <p:tav tm="100000">
                                          <p:val>
                                            <p:strVal val="#ppt_x"/>
                                          </p:val>
                                        </p:tav>
                                      </p:tavLst>
                                    </p:anim>
                                    <p:anim calcmode="lin" valueType="num">
                                      <p:cBhvr additive="base">
                                        <p:cTn id="8" dur="500" fill="hold"/>
                                        <p:tgtEl>
                                          <p:spTgt spid="11233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3351" grpId="0" animBg="1"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descr="Walnut">
            <a:extLst>
              <a:ext uri="{FF2B5EF4-FFF2-40B4-BE49-F238E27FC236}">
                <a16:creationId xmlns:a16="http://schemas.microsoft.com/office/drawing/2014/main" id="{5A42B586-8649-AC8E-4973-7960D2576256}"/>
              </a:ext>
            </a:extLst>
          </p:cNvPr>
          <p:cNvSpPr>
            <a:spLocks noChangeArrowheads="1"/>
          </p:cNvSpPr>
          <p:nvPr/>
        </p:nvSpPr>
        <p:spPr bwMode="auto">
          <a:xfrm>
            <a:off x="0" y="0"/>
            <a:ext cx="10058400" cy="77724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61794" name="Rectangle 3">
            <a:extLst>
              <a:ext uri="{FF2B5EF4-FFF2-40B4-BE49-F238E27FC236}">
                <a16:creationId xmlns:a16="http://schemas.microsoft.com/office/drawing/2014/main" id="{CDCA0D8A-0868-C444-BC58-D82A8EDBD46B}"/>
              </a:ext>
            </a:extLst>
          </p:cNvPr>
          <p:cNvSpPr>
            <a:spLocks noChangeArrowheads="1"/>
          </p:cNvSpPr>
          <p:nvPr/>
        </p:nvSpPr>
        <p:spPr bwMode="auto">
          <a:xfrm rot="-5400000">
            <a:off x="8867775" y="5753100"/>
            <a:ext cx="18415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endParaRPr lang="my-MM" altLang="en-US" sz="1200">
              <a:solidFill>
                <a:srgbClr val="FF262D"/>
              </a:solidFill>
            </a:endParaRPr>
          </a:p>
        </p:txBody>
      </p:sp>
      <p:sp>
        <p:nvSpPr>
          <p:cNvPr id="161795" name="Rectangle 4">
            <a:extLst>
              <a:ext uri="{FF2B5EF4-FFF2-40B4-BE49-F238E27FC236}">
                <a16:creationId xmlns:a16="http://schemas.microsoft.com/office/drawing/2014/main" id="{78271091-6983-2F52-014B-D3B6BCA12036}"/>
              </a:ext>
            </a:extLst>
          </p:cNvPr>
          <p:cNvSpPr>
            <a:spLocks noChangeArrowheads="1"/>
          </p:cNvSpPr>
          <p:nvPr/>
        </p:nvSpPr>
        <p:spPr bwMode="auto">
          <a:xfrm rot="-5400000">
            <a:off x="9023350" y="5767388"/>
            <a:ext cx="18415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endParaRPr lang="my-MM" altLang="en-US" sz="1200" b="0">
              <a:solidFill>
                <a:srgbClr val="FF262D"/>
              </a:solidFill>
            </a:endParaRPr>
          </a:p>
        </p:txBody>
      </p:sp>
      <p:sp>
        <p:nvSpPr>
          <p:cNvPr id="161796" name="Rectangle 5" descr="Oak">
            <a:extLst>
              <a:ext uri="{FF2B5EF4-FFF2-40B4-BE49-F238E27FC236}">
                <a16:creationId xmlns:a16="http://schemas.microsoft.com/office/drawing/2014/main" id="{8CEF06CC-2FE5-0375-004C-D45E0909E0FE}"/>
              </a:ext>
            </a:extLst>
          </p:cNvPr>
          <p:cNvSpPr>
            <a:spLocks noChangeArrowheads="1"/>
          </p:cNvSpPr>
          <p:nvPr/>
        </p:nvSpPr>
        <p:spPr bwMode="auto">
          <a:xfrm>
            <a:off x="8212138" y="2505075"/>
            <a:ext cx="223837" cy="448310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lIns="101835" tIns="50917" rIns="101835" bIns="50917" anchor="ctr">
            <a:flatTx/>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2700" b="0">
              <a:solidFill>
                <a:srgbClr val="00DFCA"/>
              </a:solidFill>
            </a:endParaRPr>
          </a:p>
        </p:txBody>
      </p:sp>
      <p:sp>
        <p:nvSpPr>
          <p:cNvPr id="161797" name="Rectangle 6" descr="Oak">
            <a:extLst>
              <a:ext uri="{FF2B5EF4-FFF2-40B4-BE49-F238E27FC236}">
                <a16:creationId xmlns:a16="http://schemas.microsoft.com/office/drawing/2014/main" id="{744DAA7A-B159-4B5E-D1FA-648E1C13E11B}"/>
              </a:ext>
            </a:extLst>
          </p:cNvPr>
          <p:cNvSpPr>
            <a:spLocks noChangeArrowheads="1"/>
          </p:cNvSpPr>
          <p:nvPr/>
        </p:nvSpPr>
        <p:spPr bwMode="auto">
          <a:xfrm>
            <a:off x="1792288" y="2473325"/>
            <a:ext cx="6646862" cy="268288"/>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lIns="91398" tIns="45699" rIns="91398" bIns="45699" anchor="ctr">
            <a:flatTx/>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61798" name="Rectangle 30" descr="Oak">
            <a:extLst>
              <a:ext uri="{FF2B5EF4-FFF2-40B4-BE49-F238E27FC236}">
                <a16:creationId xmlns:a16="http://schemas.microsoft.com/office/drawing/2014/main" id="{015E16E9-7DFD-4108-F9A8-6310832033E1}"/>
              </a:ext>
            </a:extLst>
          </p:cNvPr>
          <p:cNvSpPr>
            <a:spLocks noChangeArrowheads="1"/>
          </p:cNvSpPr>
          <p:nvPr/>
        </p:nvSpPr>
        <p:spPr bwMode="auto">
          <a:xfrm>
            <a:off x="1803400" y="6716713"/>
            <a:ext cx="6418263" cy="26828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lIns="91398" tIns="45699" rIns="91398" bIns="45699" anchor="ctr">
            <a:flatTx/>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pic>
        <p:nvPicPr>
          <p:cNvPr id="161799" name="Picture 31">
            <a:extLst>
              <a:ext uri="{FF2B5EF4-FFF2-40B4-BE49-F238E27FC236}">
                <a16:creationId xmlns:a16="http://schemas.microsoft.com/office/drawing/2014/main" id="{4FB83862-E1E4-1148-19A0-7526DA353C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5219700" y="2409825"/>
            <a:ext cx="331788" cy="513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800" name="Rectangle 32" descr="Oak">
            <a:extLst>
              <a:ext uri="{FF2B5EF4-FFF2-40B4-BE49-F238E27FC236}">
                <a16:creationId xmlns:a16="http://schemas.microsoft.com/office/drawing/2014/main" id="{C8C77EEB-4A24-8CCC-B47B-A095D828711C}"/>
              </a:ext>
            </a:extLst>
          </p:cNvPr>
          <p:cNvSpPr>
            <a:spLocks noChangeArrowheads="1"/>
          </p:cNvSpPr>
          <p:nvPr/>
        </p:nvSpPr>
        <p:spPr bwMode="auto">
          <a:xfrm>
            <a:off x="1790700" y="2481263"/>
            <a:ext cx="179388" cy="4494212"/>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lIns="101835" tIns="50917" rIns="101835" bIns="50917" anchor="ctr">
            <a:flatTx/>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2700" b="0">
              <a:solidFill>
                <a:srgbClr val="00DFCA"/>
              </a:solidFill>
            </a:endParaRPr>
          </a:p>
        </p:txBody>
      </p:sp>
      <p:sp>
        <p:nvSpPr>
          <p:cNvPr id="161801" name="Rectangle 33">
            <a:extLst>
              <a:ext uri="{FF2B5EF4-FFF2-40B4-BE49-F238E27FC236}">
                <a16:creationId xmlns:a16="http://schemas.microsoft.com/office/drawing/2014/main" id="{DEEC4655-8E0E-F361-A616-B8A55A815DBD}"/>
              </a:ext>
            </a:extLst>
          </p:cNvPr>
          <p:cNvSpPr>
            <a:spLocks noChangeArrowheads="1"/>
          </p:cNvSpPr>
          <p:nvPr/>
        </p:nvSpPr>
        <p:spPr bwMode="auto">
          <a:xfrm rot="-5400000">
            <a:off x="8867775" y="5753100"/>
            <a:ext cx="18415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endParaRPr lang="my-MM" altLang="en-US" sz="1200">
              <a:solidFill>
                <a:srgbClr val="FF262D"/>
              </a:solidFill>
            </a:endParaRPr>
          </a:p>
        </p:txBody>
      </p:sp>
      <p:sp>
        <p:nvSpPr>
          <p:cNvPr id="161802" name="Rectangle 34">
            <a:extLst>
              <a:ext uri="{FF2B5EF4-FFF2-40B4-BE49-F238E27FC236}">
                <a16:creationId xmlns:a16="http://schemas.microsoft.com/office/drawing/2014/main" id="{1FC71280-D2D3-C789-CE78-815E156FC255}"/>
              </a:ext>
            </a:extLst>
          </p:cNvPr>
          <p:cNvSpPr>
            <a:spLocks noChangeArrowheads="1"/>
          </p:cNvSpPr>
          <p:nvPr/>
        </p:nvSpPr>
        <p:spPr bwMode="auto">
          <a:xfrm rot="-5400000">
            <a:off x="9023350" y="5767388"/>
            <a:ext cx="18415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endParaRPr lang="my-MM" altLang="en-US" sz="1200" b="0">
              <a:solidFill>
                <a:srgbClr val="FF262D"/>
              </a:solidFill>
            </a:endParaRPr>
          </a:p>
        </p:txBody>
      </p:sp>
      <p:pic>
        <p:nvPicPr>
          <p:cNvPr id="161803" name="Picture 35">
            <a:extLst>
              <a:ext uri="{FF2B5EF4-FFF2-40B4-BE49-F238E27FC236}">
                <a16:creationId xmlns:a16="http://schemas.microsoft.com/office/drawing/2014/main" id="{A803222A-8352-2F22-03C2-90156C2CB0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4438650" y="2387600"/>
            <a:ext cx="331788"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804" name="Rectangle 36">
            <a:extLst>
              <a:ext uri="{FF2B5EF4-FFF2-40B4-BE49-F238E27FC236}">
                <a16:creationId xmlns:a16="http://schemas.microsoft.com/office/drawing/2014/main" id="{690FCC4C-5769-2B8D-F905-C23A9895DA9C}"/>
              </a:ext>
            </a:extLst>
          </p:cNvPr>
          <p:cNvSpPr>
            <a:spLocks noChangeArrowheads="1"/>
          </p:cNvSpPr>
          <p:nvPr/>
        </p:nvSpPr>
        <p:spPr bwMode="auto">
          <a:xfrm>
            <a:off x="5727700" y="2090738"/>
            <a:ext cx="0" cy="6159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endParaRPr lang="my-MM" altLang="en-US" sz="4000" b="0">
              <a:solidFill>
                <a:srgbClr val="FF262D"/>
              </a:solidFill>
            </a:endParaRPr>
          </a:p>
        </p:txBody>
      </p:sp>
      <p:sp>
        <p:nvSpPr>
          <p:cNvPr id="161805" name="Rectangle 37">
            <a:extLst>
              <a:ext uri="{FF2B5EF4-FFF2-40B4-BE49-F238E27FC236}">
                <a16:creationId xmlns:a16="http://schemas.microsoft.com/office/drawing/2014/main" id="{5DAB5AA6-0A20-1B9E-D2D4-523C9C766640}"/>
              </a:ext>
            </a:extLst>
          </p:cNvPr>
          <p:cNvSpPr>
            <a:spLocks noChangeArrowheads="1"/>
          </p:cNvSpPr>
          <p:nvPr/>
        </p:nvSpPr>
        <p:spPr bwMode="auto">
          <a:xfrm>
            <a:off x="5727700" y="2090738"/>
            <a:ext cx="0" cy="6159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endParaRPr lang="my-MM" altLang="en-US" sz="4000" b="0">
              <a:solidFill>
                <a:srgbClr val="FF262D"/>
              </a:solidFill>
            </a:endParaRPr>
          </a:p>
        </p:txBody>
      </p:sp>
      <p:pic>
        <p:nvPicPr>
          <p:cNvPr id="161806" name="Picture 38">
            <a:extLst>
              <a:ext uri="{FF2B5EF4-FFF2-40B4-BE49-F238E27FC236}">
                <a16:creationId xmlns:a16="http://schemas.microsoft.com/office/drawing/2014/main" id="{7915BC36-113C-A203-8E1D-DA95C63020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1717675" y="2174875"/>
            <a:ext cx="331788" cy="5218113"/>
          </a:xfrm>
          <a:prstGeom prst="rect">
            <a:avLst/>
          </a:prstGeom>
          <a:noFill/>
          <a:ln>
            <a:noFill/>
          </a:ln>
          <a:effectLst>
            <a:outerShdw dist="35921" dir="2700000" algn="ctr" rotWithShape="0">
              <a:schemeClr val="accent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7" name="Picture 39">
            <a:extLst>
              <a:ext uri="{FF2B5EF4-FFF2-40B4-BE49-F238E27FC236}">
                <a16:creationId xmlns:a16="http://schemas.microsoft.com/office/drawing/2014/main" id="{C6BDDC24-8C62-E4D1-1163-A92E9E9671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7964488" y="2117725"/>
            <a:ext cx="331787" cy="528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8" name="Picture 40">
            <a:extLst>
              <a:ext uri="{FF2B5EF4-FFF2-40B4-BE49-F238E27FC236}">
                <a16:creationId xmlns:a16="http://schemas.microsoft.com/office/drawing/2014/main" id="{A2EA3679-4107-0D63-AA77-50E28FBB34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6910388" y="2392363"/>
            <a:ext cx="331787"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9" name="Picture 41">
            <a:extLst>
              <a:ext uri="{FF2B5EF4-FFF2-40B4-BE49-F238E27FC236}">
                <a16:creationId xmlns:a16="http://schemas.microsoft.com/office/drawing/2014/main" id="{03669CBC-6C9D-E1F0-433C-17CF297B92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6046788" y="2335213"/>
            <a:ext cx="331787" cy="517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10" name="Picture 42">
            <a:extLst>
              <a:ext uri="{FF2B5EF4-FFF2-40B4-BE49-F238E27FC236}">
                <a16:creationId xmlns:a16="http://schemas.microsoft.com/office/drawing/2014/main" id="{02A59BD1-C678-A90B-A54C-B053624ED9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2846388" y="2451100"/>
            <a:ext cx="331787"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11" name="Picture 43">
            <a:extLst>
              <a:ext uri="{FF2B5EF4-FFF2-40B4-BE49-F238E27FC236}">
                <a16:creationId xmlns:a16="http://schemas.microsoft.com/office/drawing/2014/main" id="{383E36A6-5FFB-122F-67B3-46896AD5BB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3617913" y="2406650"/>
            <a:ext cx="331787"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812" name="Text Box 44">
            <a:extLst>
              <a:ext uri="{FF2B5EF4-FFF2-40B4-BE49-F238E27FC236}">
                <a16:creationId xmlns:a16="http://schemas.microsoft.com/office/drawing/2014/main" id="{8BF7464F-6D1C-8475-5C3A-27D65AD85B09}"/>
              </a:ext>
            </a:extLst>
          </p:cNvPr>
          <p:cNvSpPr txBox="1">
            <a:spLocks noChangeArrowheads="1"/>
          </p:cNvSpPr>
          <p:nvPr/>
        </p:nvSpPr>
        <p:spPr bwMode="auto">
          <a:xfrm>
            <a:off x="133350" y="120650"/>
            <a:ext cx="3406775" cy="718382"/>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my-MM" altLang="en-US" sz="2000" dirty="0">
                <a:solidFill>
                  <a:schemeClr val="bg1"/>
                </a:solidFill>
                <a:latin typeface="Pyidaungsu" panose="020B0502040204020203" pitchFamily="34" charset="0"/>
                <a:cs typeface="Pyidaungsu" panose="020B0502040204020203" pitchFamily="34" charset="0"/>
              </a:rPr>
              <a:t>အာရေဗျ ကျမ်းစာ စကားလုံး ရေးသား မှတ်ထားသော စာရင်း</a:t>
            </a:r>
            <a:endParaRPr lang="en-US" altLang="en-US" sz="2000" dirty="0">
              <a:solidFill>
                <a:schemeClr val="bg1"/>
              </a:solidFill>
              <a:latin typeface="Pyidaungsu" panose="020B0502040204020203" pitchFamily="34" charset="0"/>
              <a:cs typeface="Pyidaungsu" panose="020B0502040204020203" pitchFamily="34" charset="0"/>
            </a:endParaRPr>
          </a:p>
        </p:txBody>
      </p:sp>
      <p:grpSp>
        <p:nvGrpSpPr>
          <p:cNvPr id="161813" name="Group 45">
            <a:extLst>
              <a:ext uri="{FF2B5EF4-FFF2-40B4-BE49-F238E27FC236}">
                <a16:creationId xmlns:a16="http://schemas.microsoft.com/office/drawing/2014/main" id="{C7E745F7-B3FC-3757-31A6-41FA2374F10C}"/>
              </a:ext>
            </a:extLst>
          </p:cNvPr>
          <p:cNvGrpSpPr>
            <a:grpSpLocks/>
          </p:cNvGrpSpPr>
          <p:nvPr/>
        </p:nvGrpSpPr>
        <p:grpSpPr bwMode="auto">
          <a:xfrm>
            <a:off x="2308225" y="2933700"/>
            <a:ext cx="7145338" cy="1062038"/>
            <a:chOff x="1322" y="1631"/>
            <a:chExt cx="4092" cy="590"/>
          </a:xfrm>
        </p:grpSpPr>
        <p:pic>
          <p:nvPicPr>
            <p:cNvPr id="161909" name="Picture 46">
              <a:extLst>
                <a:ext uri="{FF2B5EF4-FFF2-40B4-BE49-F238E27FC236}">
                  <a16:creationId xmlns:a16="http://schemas.microsoft.com/office/drawing/2014/main" id="{3B4BC631-D63C-2255-B006-5C805A618AD2}"/>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956">
              <a:off x="1322" y="1711"/>
              <a:ext cx="4052" cy="190"/>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910" name="Picture 47">
              <a:extLst>
                <a:ext uri="{FF2B5EF4-FFF2-40B4-BE49-F238E27FC236}">
                  <a16:creationId xmlns:a16="http://schemas.microsoft.com/office/drawing/2014/main" id="{17BBD929-AC5C-4F27-8491-A22E9793A9B2}"/>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956">
              <a:off x="1362" y="1791"/>
              <a:ext cx="4052" cy="190"/>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911" name="Picture 48">
              <a:extLst>
                <a:ext uri="{FF2B5EF4-FFF2-40B4-BE49-F238E27FC236}">
                  <a16:creationId xmlns:a16="http://schemas.microsoft.com/office/drawing/2014/main" id="{F355A025-82BA-FA46-B87C-0B977DBDE142}"/>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956">
              <a:off x="1330" y="1871"/>
              <a:ext cx="4052" cy="190"/>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912" name="Picture 49">
              <a:extLst>
                <a:ext uri="{FF2B5EF4-FFF2-40B4-BE49-F238E27FC236}">
                  <a16:creationId xmlns:a16="http://schemas.microsoft.com/office/drawing/2014/main" id="{C240DB53-65C2-2974-8D1B-C6F29A7618F4}"/>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956">
              <a:off x="1354" y="1943"/>
              <a:ext cx="4052" cy="190"/>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913" name="Picture 50">
              <a:extLst>
                <a:ext uri="{FF2B5EF4-FFF2-40B4-BE49-F238E27FC236}">
                  <a16:creationId xmlns:a16="http://schemas.microsoft.com/office/drawing/2014/main" id="{A6F73274-846F-0A15-A0B5-D51B360A3F7D}"/>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956">
              <a:off x="1330" y="2031"/>
              <a:ext cx="4052" cy="190"/>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914" name="Picture 51">
              <a:extLst>
                <a:ext uri="{FF2B5EF4-FFF2-40B4-BE49-F238E27FC236}">
                  <a16:creationId xmlns:a16="http://schemas.microsoft.com/office/drawing/2014/main" id="{4DFD282D-044C-CB4B-0F74-44EF544C5B20}"/>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956">
              <a:off x="1351" y="1631"/>
              <a:ext cx="4052" cy="190"/>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1814" name="Group 52">
            <a:extLst>
              <a:ext uri="{FF2B5EF4-FFF2-40B4-BE49-F238E27FC236}">
                <a16:creationId xmlns:a16="http://schemas.microsoft.com/office/drawing/2014/main" id="{09BE195B-A261-5BBC-ABDD-FA55851255A4}"/>
              </a:ext>
            </a:extLst>
          </p:cNvPr>
          <p:cNvGrpSpPr>
            <a:grpSpLocks/>
          </p:cNvGrpSpPr>
          <p:nvPr/>
        </p:nvGrpSpPr>
        <p:grpSpPr bwMode="auto">
          <a:xfrm>
            <a:off x="3121025" y="4089400"/>
            <a:ext cx="6230938" cy="758825"/>
            <a:chOff x="1787" y="2273"/>
            <a:chExt cx="3568" cy="422"/>
          </a:xfrm>
        </p:grpSpPr>
        <p:pic>
          <p:nvPicPr>
            <p:cNvPr id="161905" name="Picture 53">
              <a:extLst>
                <a:ext uri="{FF2B5EF4-FFF2-40B4-BE49-F238E27FC236}">
                  <a16:creationId xmlns:a16="http://schemas.microsoft.com/office/drawing/2014/main" id="{47BE2212-0742-C223-7707-81E22A1F7C27}"/>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956">
              <a:off x="1804" y="2273"/>
              <a:ext cx="3543" cy="190"/>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906" name="Picture 54">
              <a:extLst>
                <a:ext uri="{FF2B5EF4-FFF2-40B4-BE49-F238E27FC236}">
                  <a16:creationId xmlns:a16="http://schemas.microsoft.com/office/drawing/2014/main" id="{39EEC479-EAF6-82E0-B59D-F387CD9212F6}"/>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956">
              <a:off x="1787" y="2353"/>
              <a:ext cx="3543" cy="190"/>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907" name="Picture 55">
              <a:extLst>
                <a:ext uri="{FF2B5EF4-FFF2-40B4-BE49-F238E27FC236}">
                  <a16:creationId xmlns:a16="http://schemas.microsoft.com/office/drawing/2014/main" id="{C59EE451-AD1A-8549-72DB-6F676AC72121}"/>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956">
              <a:off x="1812" y="2425"/>
              <a:ext cx="3543" cy="190"/>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908" name="Picture 56">
              <a:extLst>
                <a:ext uri="{FF2B5EF4-FFF2-40B4-BE49-F238E27FC236}">
                  <a16:creationId xmlns:a16="http://schemas.microsoft.com/office/drawing/2014/main" id="{3F62A418-47E0-BC86-ED54-B4133B7A6BA5}"/>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956">
              <a:off x="1787" y="2505"/>
              <a:ext cx="3543" cy="190"/>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1815" name="Group 57">
            <a:extLst>
              <a:ext uri="{FF2B5EF4-FFF2-40B4-BE49-F238E27FC236}">
                <a16:creationId xmlns:a16="http://schemas.microsoft.com/office/drawing/2014/main" id="{4D758F9D-B8A1-B69F-CC52-23F8B17D6301}"/>
              </a:ext>
            </a:extLst>
          </p:cNvPr>
          <p:cNvGrpSpPr>
            <a:grpSpLocks/>
          </p:cNvGrpSpPr>
          <p:nvPr/>
        </p:nvGrpSpPr>
        <p:grpSpPr bwMode="auto">
          <a:xfrm>
            <a:off x="4335463" y="4973638"/>
            <a:ext cx="5140325" cy="669925"/>
            <a:chOff x="2483" y="2764"/>
            <a:chExt cx="2943" cy="373"/>
          </a:xfrm>
        </p:grpSpPr>
        <p:pic>
          <p:nvPicPr>
            <p:cNvPr id="161901" name="Picture 58">
              <a:extLst>
                <a:ext uri="{FF2B5EF4-FFF2-40B4-BE49-F238E27FC236}">
                  <a16:creationId xmlns:a16="http://schemas.microsoft.com/office/drawing/2014/main" id="{8F82685E-D106-C367-F445-9D0F7841668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532" y="2764"/>
              <a:ext cx="2894" cy="165"/>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902" name="Picture 59">
              <a:extLst>
                <a:ext uri="{FF2B5EF4-FFF2-40B4-BE49-F238E27FC236}">
                  <a16:creationId xmlns:a16="http://schemas.microsoft.com/office/drawing/2014/main" id="{647847C1-4B1C-91C0-30E3-44D3121DBF4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508" y="2836"/>
              <a:ext cx="2890" cy="165"/>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903" name="Picture 60">
              <a:extLst>
                <a:ext uri="{FF2B5EF4-FFF2-40B4-BE49-F238E27FC236}">
                  <a16:creationId xmlns:a16="http://schemas.microsoft.com/office/drawing/2014/main" id="{88552F91-AD88-A032-F963-08E0F49678A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483" y="2908"/>
              <a:ext cx="2894" cy="165"/>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904" name="Picture 61">
              <a:extLst>
                <a:ext uri="{FF2B5EF4-FFF2-40B4-BE49-F238E27FC236}">
                  <a16:creationId xmlns:a16="http://schemas.microsoft.com/office/drawing/2014/main" id="{D206BC49-5351-532D-6C8A-9298D5BDCA4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499" y="2972"/>
              <a:ext cx="2894" cy="165"/>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1816" name="Picture 62">
            <a:extLst>
              <a:ext uri="{FF2B5EF4-FFF2-40B4-BE49-F238E27FC236}">
                <a16:creationId xmlns:a16="http://schemas.microsoft.com/office/drawing/2014/main" id="{B08ADF92-19A2-9856-95A6-B1AF762FA4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4044950" y="2392363"/>
            <a:ext cx="33178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1817" name="Group 63">
            <a:extLst>
              <a:ext uri="{FF2B5EF4-FFF2-40B4-BE49-F238E27FC236}">
                <a16:creationId xmlns:a16="http://schemas.microsoft.com/office/drawing/2014/main" id="{7D3D79CD-A39B-4FA3-7337-E86AE0F6D472}"/>
              </a:ext>
            </a:extLst>
          </p:cNvPr>
          <p:cNvGrpSpPr>
            <a:grpSpLocks/>
          </p:cNvGrpSpPr>
          <p:nvPr/>
        </p:nvGrpSpPr>
        <p:grpSpPr bwMode="auto">
          <a:xfrm>
            <a:off x="4214813" y="5821363"/>
            <a:ext cx="5167312" cy="684212"/>
            <a:chOff x="2414" y="3236"/>
            <a:chExt cx="2959" cy="380"/>
          </a:xfrm>
        </p:grpSpPr>
        <p:pic>
          <p:nvPicPr>
            <p:cNvPr id="161896" name="Picture 64">
              <a:extLst>
                <a:ext uri="{FF2B5EF4-FFF2-40B4-BE49-F238E27FC236}">
                  <a16:creationId xmlns:a16="http://schemas.microsoft.com/office/drawing/2014/main" id="{F4A43B4D-4A2A-578A-F50B-323D90FC86BA}"/>
                </a:ext>
              </a:extLst>
            </p:cNvPr>
            <p:cNvPicPr>
              <a:picLocks noChangeAspect="1" noChangeArrowheads="1"/>
            </p:cNvPicPr>
            <p:nvPr/>
          </p:nvPicPr>
          <p:blipFill>
            <a:blip r:embed="rId11">
              <a:lum contrast="36000"/>
              <a:extLst>
                <a:ext uri="{28A0092B-C50C-407E-A947-70E740481C1C}">
                  <a14:useLocalDpi xmlns:a14="http://schemas.microsoft.com/office/drawing/2010/main" val="0"/>
                </a:ext>
              </a:extLst>
            </a:blip>
            <a:srcRect/>
            <a:stretch>
              <a:fillRect/>
            </a:stretch>
          </p:blipFill>
          <p:spPr bwMode="auto">
            <a:xfrm rot="-13855">
              <a:off x="2515" y="3236"/>
              <a:ext cx="2811" cy="164"/>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97" name="Picture 65">
              <a:extLst>
                <a:ext uri="{FF2B5EF4-FFF2-40B4-BE49-F238E27FC236}">
                  <a16:creationId xmlns:a16="http://schemas.microsoft.com/office/drawing/2014/main" id="{5CEA97FD-8855-2FFF-5C09-14C8683D84AD}"/>
                </a:ext>
              </a:extLst>
            </p:cNvPr>
            <p:cNvPicPr>
              <a:picLocks noChangeAspect="1" noChangeArrowheads="1"/>
            </p:cNvPicPr>
            <p:nvPr/>
          </p:nvPicPr>
          <p:blipFill>
            <a:blip r:embed="rId11">
              <a:lum contrast="36000"/>
              <a:extLst>
                <a:ext uri="{28A0092B-C50C-407E-A947-70E740481C1C}">
                  <a14:useLocalDpi xmlns:a14="http://schemas.microsoft.com/office/drawing/2010/main" val="0"/>
                </a:ext>
              </a:extLst>
            </a:blip>
            <a:srcRect/>
            <a:stretch>
              <a:fillRect/>
            </a:stretch>
          </p:blipFill>
          <p:spPr bwMode="auto">
            <a:xfrm rot="-13855">
              <a:off x="2499" y="3308"/>
              <a:ext cx="2811" cy="164"/>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98" name="Picture 66">
              <a:extLst>
                <a:ext uri="{FF2B5EF4-FFF2-40B4-BE49-F238E27FC236}">
                  <a16:creationId xmlns:a16="http://schemas.microsoft.com/office/drawing/2014/main" id="{14CDE02E-6C81-BE00-69DE-3264BF403BC4}"/>
                </a:ext>
              </a:extLst>
            </p:cNvPr>
            <p:cNvPicPr>
              <a:picLocks noChangeAspect="1" noChangeArrowheads="1"/>
            </p:cNvPicPr>
            <p:nvPr/>
          </p:nvPicPr>
          <p:blipFill>
            <a:blip r:embed="rId11">
              <a:lum contrast="36000"/>
              <a:extLst>
                <a:ext uri="{28A0092B-C50C-407E-A947-70E740481C1C}">
                  <a14:useLocalDpi xmlns:a14="http://schemas.microsoft.com/office/drawing/2010/main" val="0"/>
                </a:ext>
              </a:extLst>
            </a:blip>
            <a:srcRect/>
            <a:stretch>
              <a:fillRect/>
            </a:stretch>
          </p:blipFill>
          <p:spPr bwMode="auto">
            <a:xfrm rot="-13855">
              <a:off x="2562" y="3380"/>
              <a:ext cx="2811" cy="164"/>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99" name="Picture 67">
              <a:extLst>
                <a:ext uri="{FF2B5EF4-FFF2-40B4-BE49-F238E27FC236}">
                  <a16:creationId xmlns:a16="http://schemas.microsoft.com/office/drawing/2014/main" id="{7D044304-DD68-D440-3751-09B3316A9DE8}"/>
                </a:ext>
              </a:extLst>
            </p:cNvPr>
            <p:cNvPicPr>
              <a:picLocks noChangeAspect="1" noChangeArrowheads="1"/>
            </p:cNvPicPr>
            <p:nvPr/>
          </p:nvPicPr>
          <p:blipFill>
            <a:blip r:embed="rId11">
              <a:lum contrast="36000"/>
              <a:extLst>
                <a:ext uri="{28A0092B-C50C-407E-A947-70E740481C1C}">
                  <a14:useLocalDpi xmlns:a14="http://schemas.microsoft.com/office/drawing/2010/main" val="0"/>
                </a:ext>
              </a:extLst>
            </a:blip>
            <a:srcRect/>
            <a:stretch>
              <a:fillRect/>
            </a:stretch>
          </p:blipFill>
          <p:spPr bwMode="auto">
            <a:xfrm rot="-13855">
              <a:off x="2507" y="3452"/>
              <a:ext cx="2811" cy="164"/>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900" name="Text Box 68">
              <a:extLst>
                <a:ext uri="{FF2B5EF4-FFF2-40B4-BE49-F238E27FC236}">
                  <a16:creationId xmlns:a16="http://schemas.microsoft.com/office/drawing/2014/main" id="{BD178E4B-6AF2-DB68-AEA5-39E27E4AEA99}"/>
                </a:ext>
              </a:extLst>
            </p:cNvPr>
            <p:cNvSpPr txBox="1">
              <a:spLocks noChangeArrowheads="1"/>
            </p:cNvSpPr>
            <p:nvPr/>
          </p:nvSpPr>
          <p:spPr bwMode="auto">
            <a:xfrm>
              <a:off x="2414" y="3251"/>
              <a:ext cx="2364" cy="297"/>
            </a:xfrm>
            <a:prstGeom prst="rect">
              <a:avLst/>
            </a:prstGeom>
            <a:noFill/>
            <a:ln>
              <a:noFill/>
            </a:ln>
            <a:effectLst>
              <a:outerShdw dist="45791" dir="3378596" algn="ctr" rotWithShape="0">
                <a:srgbClr val="AAAAAA"/>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82" tIns="50941" rIns="101882" bIns="50941">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2700" b="0">
                <a:solidFill>
                  <a:schemeClr val="accent2"/>
                </a:solidFill>
              </a:endParaRPr>
            </a:p>
          </p:txBody>
        </p:sp>
      </p:grpSp>
      <p:pic>
        <p:nvPicPr>
          <p:cNvPr id="161818" name="Picture 69">
            <a:extLst>
              <a:ext uri="{FF2B5EF4-FFF2-40B4-BE49-F238E27FC236}">
                <a16:creationId xmlns:a16="http://schemas.microsoft.com/office/drawing/2014/main" id="{DEC8253E-D37F-D3F9-814C-06EE34ABCB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3236913" y="2328863"/>
            <a:ext cx="331787" cy="52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19" name="Picture 70">
            <a:extLst>
              <a:ext uri="{FF2B5EF4-FFF2-40B4-BE49-F238E27FC236}">
                <a16:creationId xmlns:a16="http://schemas.microsoft.com/office/drawing/2014/main" id="{8CF4C94B-5C05-16A3-C261-4F48E7892E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2411413" y="2460625"/>
            <a:ext cx="331787"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20" name="Picture 71">
            <a:extLst>
              <a:ext uri="{FF2B5EF4-FFF2-40B4-BE49-F238E27FC236}">
                <a16:creationId xmlns:a16="http://schemas.microsoft.com/office/drawing/2014/main" id="{A11C2339-885A-2FA7-89A8-BCDDD0E4C8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7296150" y="2349500"/>
            <a:ext cx="331788"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21" name="Picture 72">
            <a:extLst>
              <a:ext uri="{FF2B5EF4-FFF2-40B4-BE49-F238E27FC236}">
                <a16:creationId xmlns:a16="http://schemas.microsoft.com/office/drawing/2014/main" id="{0B08E7BD-1135-B0DB-0EB9-696E146F27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6502400" y="2378075"/>
            <a:ext cx="331788"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22" name="Picture 73">
            <a:extLst>
              <a:ext uri="{FF2B5EF4-FFF2-40B4-BE49-F238E27FC236}">
                <a16:creationId xmlns:a16="http://schemas.microsoft.com/office/drawing/2014/main" id="{A1A2C8A5-9778-5FC4-536F-8BEA1B943C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4824413" y="2398713"/>
            <a:ext cx="331787"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23" name="Picture 74">
            <a:extLst>
              <a:ext uri="{FF2B5EF4-FFF2-40B4-BE49-F238E27FC236}">
                <a16:creationId xmlns:a16="http://schemas.microsoft.com/office/drawing/2014/main" id="{75DDEE51-0F7B-F2B7-18B1-EDA9DF9A87C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8663">
            <a:off x="5653088" y="2460625"/>
            <a:ext cx="331787"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824" name="Text Box 75">
            <a:extLst>
              <a:ext uri="{FF2B5EF4-FFF2-40B4-BE49-F238E27FC236}">
                <a16:creationId xmlns:a16="http://schemas.microsoft.com/office/drawing/2014/main" id="{A13BE151-73E6-38C3-DA29-F42B50689BEB}"/>
              </a:ext>
            </a:extLst>
          </p:cNvPr>
          <p:cNvSpPr txBox="1">
            <a:spLocks noChangeArrowheads="1"/>
          </p:cNvSpPr>
          <p:nvPr/>
        </p:nvSpPr>
        <p:spPr bwMode="auto">
          <a:xfrm>
            <a:off x="3713919" y="4303879"/>
            <a:ext cx="3121660" cy="472160"/>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r">
              <a:spcBef>
                <a:spcPct val="50000"/>
              </a:spcBef>
            </a:pPr>
            <a:r>
              <a:rPr lang="my-MM" altLang="en-US" sz="2400" dirty="0">
                <a:solidFill>
                  <a:schemeClr val="accent2"/>
                </a:solidFill>
                <a:latin typeface="Pyidaungsu" panose="020B0502040204020203" pitchFamily="34" charset="0"/>
                <a:cs typeface="Pyidaungsu" panose="020B0502040204020203" pitchFamily="34" charset="0"/>
              </a:rPr>
              <a:t>မြေကြီးပဋိညာဉ်</a:t>
            </a:r>
            <a:endParaRPr lang="en-US" altLang="en-US" sz="2400" dirty="0">
              <a:solidFill>
                <a:schemeClr val="accent2"/>
              </a:solidFill>
              <a:latin typeface="Pyidaungsu" panose="020B0502040204020203" pitchFamily="34" charset="0"/>
              <a:cs typeface="Pyidaungsu" panose="020B0502040204020203" pitchFamily="34" charset="0"/>
            </a:endParaRPr>
          </a:p>
        </p:txBody>
      </p:sp>
      <p:sp>
        <p:nvSpPr>
          <p:cNvPr id="161825" name="Text Box 76">
            <a:extLst>
              <a:ext uri="{FF2B5EF4-FFF2-40B4-BE49-F238E27FC236}">
                <a16:creationId xmlns:a16="http://schemas.microsoft.com/office/drawing/2014/main" id="{30CB3724-2438-8785-AB22-F023EFABDB43}"/>
              </a:ext>
            </a:extLst>
          </p:cNvPr>
          <p:cNvSpPr txBox="1">
            <a:spLocks noChangeArrowheads="1"/>
          </p:cNvSpPr>
          <p:nvPr/>
        </p:nvSpPr>
        <p:spPr bwMode="auto">
          <a:xfrm>
            <a:off x="2590800" y="3202980"/>
            <a:ext cx="6870700" cy="472160"/>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my-MM" altLang="en-US" sz="2400" dirty="0">
                <a:solidFill>
                  <a:schemeClr val="accent1"/>
                </a:solidFill>
                <a:latin typeface="Pyidaungsu" panose="020B0502040204020203" pitchFamily="34" charset="0"/>
                <a:cs typeface="Pyidaungsu" panose="020B0502040204020203" pitchFamily="34" charset="0"/>
              </a:rPr>
              <a:t>အာဗြဟံ ပဋိညာဉ်</a:t>
            </a:r>
            <a:endParaRPr lang="en-US" altLang="en-US" sz="2400" dirty="0">
              <a:solidFill>
                <a:schemeClr val="accent1"/>
              </a:solidFill>
              <a:latin typeface="Pyidaungsu" panose="020B0502040204020203" pitchFamily="34" charset="0"/>
              <a:cs typeface="Pyidaungsu" panose="020B0502040204020203" pitchFamily="34" charset="0"/>
            </a:endParaRPr>
          </a:p>
        </p:txBody>
      </p:sp>
      <p:sp>
        <p:nvSpPr>
          <p:cNvPr id="161826" name="Text Box 77">
            <a:extLst>
              <a:ext uri="{FF2B5EF4-FFF2-40B4-BE49-F238E27FC236}">
                <a16:creationId xmlns:a16="http://schemas.microsoft.com/office/drawing/2014/main" id="{11AF5B57-17A9-62D2-8BF2-11757A55199B}"/>
              </a:ext>
            </a:extLst>
          </p:cNvPr>
          <p:cNvSpPr txBox="1">
            <a:spLocks noChangeArrowheads="1"/>
          </p:cNvSpPr>
          <p:nvPr/>
        </p:nvSpPr>
        <p:spPr bwMode="auto">
          <a:xfrm>
            <a:off x="4214813" y="5848350"/>
            <a:ext cx="4129087" cy="595313"/>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my-MM" altLang="en-US" sz="2400" dirty="0">
                <a:solidFill>
                  <a:schemeClr val="accent2"/>
                </a:solidFill>
                <a:latin typeface="Pyidaungsu" panose="020B0502040204020203" pitchFamily="34" charset="0"/>
                <a:cs typeface="Pyidaungsu" panose="020B0502040204020203" pitchFamily="34" charset="0"/>
              </a:rPr>
              <a:t>ပဋိညာဉ်အသစ်</a:t>
            </a:r>
            <a:r>
              <a:rPr lang="en-US" altLang="en-US" dirty="0">
                <a:solidFill>
                  <a:schemeClr val="accent2"/>
                </a:solidFill>
              </a:rPr>
              <a:t>f</a:t>
            </a:r>
          </a:p>
        </p:txBody>
      </p:sp>
      <p:sp>
        <p:nvSpPr>
          <p:cNvPr id="161827" name="Text Box 78">
            <a:extLst>
              <a:ext uri="{FF2B5EF4-FFF2-40B4-BE49-F238E27FC236}">
                <a16:creationId xmlns:a16="http://schemas.microsoft.com/office/drawing/2014/main" id="{18612040-9A3B-7D35-EF63-E25F9AD80802}"/>
              </a:ext>
            </a:extLst>
          </p:cNvPr>
          <p:cNvSpPr txBox="1">
            <a:spLocks noChangeArrowheads="1"/>
          </p:cNvSpPr>
          <p:nvPr/>
        </p:nvSpPr>
        <p:spPr bwMode="auto">
          <a:xfrm>
            <a:off x="4203258" y="5156243"/>
            <a:ext cx="4864100" cy="349050"/>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my-MM" altLang="en-US" sz="1600" dirty="0">
                <a:solidFill>
                  <a:schemeClr val="accent2"/>
                </a:solidFill>
                <a:latin typeface="Pyidaungsu" panose="020B0502040204020203" pitchFamily="34" charset="0"/>
                <a:cs typeface="Pyidaungsu" panose="020B0502040204020203" pitchFamily="34" charset="0"/>
              </a:rPr>
              <a:t>ဒါဝိဒ် ပဋိညာဉ်</a:t>
            </a:r>
            <a:endParaRPr lang="en-US" altLang="en-US" sz="1600" dirty="0">
              <a:solidFill>
                <a:schemeClr val="accent2"/>
              </a:solidFill>
              <a:latin typeface="Pyidaungsu" panose="020B0502040204020203" pitchFamily="34" charset="0"/>
              <a:cs typeface="Pyidaungsu" panose="020B0502040204020203" pitchFamily="34" charset="0"/>
            </a:endParaRPr>
          </a:p>
        </p:txBody>
      </p:sp>
      <p:sp>
        <p:nvSpPr>
          <p:cNvPr id="161828" name="Rectangle 79">
            <a:extLst>
              <a:ext uri="{FF2B5EF4-FFF2-40B4-BE49-F238E27FC236}">
                <a16:creationId xmlns:a16="http://schemas.microsoft.com/office/drawing/2014/main" id="{8F3E7940-486C-67F1-F7A1-E554993776FE}"/>
              </a:ext>
            </a:extLst>
          </p:cNvPr>
          <p:cNvSpPr>
            <a:spLocks noChangeArrowheads="1"/>
          </p:cNvSpPr>
          <p:nvPr/>
        </p:nvSpPr>
        <p:spPr bwMode="auto">
          <a:xfrm rot="-3654650">
            <a:off x="5582576" y="755371"/>
            <a:ext cx="3160375" cy="284693"/>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90000"/>
              </a:lnSpc>
            </a:pPr>
            <a:r>
              <a:rPr lang="en-US" altLang="en-US" sz="1200" dirty="0">
                <a:solidFill>
                  <a:srgbClr val="FFEA18"/>
                </a:solidFill>
              </a:rPr>
              <a:t> </a:t>
            </a:r>
            <a:r>
              <a:rPr lang="en-US" altLang="en-US" sz="2000" dirty="0" err="1">
                <a:solidFill>
                  <a:schemeClr val="bg1"/>
                </a:solidFill>
                <a:latin typeface="Pyidaungsu" panose="020B0502040204020203" pitchFamily="34" charset="0"/>
                <a:cs typeface="Pyidaungsu" panose="020B0502040204020203" pitchFamily="34" charset="0"/>
              </a:rPr>
              <a:t>သိုးသငယ်တော်လက်ထပ်ပွဲ</a:t>
            </a:r>
            <a:endParaRPr lang="en-US" altLang="en-US" sz="2700" dirty="0">
              <a:solidFill>
                <a:schemeClr val="bg1"/>
              </a:solidFill>
              <a:latin typeface="Pyidaungsu" panose="020B0502040204020203" pitchFamily="34" charset="0"/>
              <a:cs typeface="Pyidaungsu" panose="020B0502040204020203" pitchFamily="34" charset="0"/>
            </a:endParaRPr>
          </a:p>
        </p:txBody>
      </p:sp>
      <p:sp>
        <p:nvSpPr>
          <p:cNvPr id="161829" name="Rectangle 80">
            <a:extLst>
              <a:ext uri="{FF2B5EF4-FFF2-40B4-BE49-F238E27FC236}">
                <a16:creationId xmlns:a16="http://schemas.microsoft.com/office/drawing/2014/main" id="{D7EEC49A-4141-4DB5-457E-8FADB872AA86}"/>
              </a:ext>
            </a:extLst>
          </p:cNvPr>
          <p:cNvSpPr>
            <a:spLocks noChangeArrowheads="1"/>
          </p:cNvSpPr>
          <p:nvPr/>
        </p:nvSpPr>
        <p:spPr bwMode="auto">
          <a:xfrm rot="-3654650">
            <a:off x="6107958" y="1182058"/>
            <a:ext cx="2616101" cy="261610"/>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80000"/>
              </a:lnSpc>
            </a:pPr>
            <a:r>
              <a:rPr lang="en-US" altLang="en-US" sz="2000" dirty="0" err="1">
                <a:solidFill>
                  <a:schemeClr val="bg1"/>
                </a:solidFill>
                <a:latin typeface="Pyidaungsu" panose="020B0502040204020203" pitchFamily="34" charset="0"/>
                <a:cs typeface="Pyidaungsu" panose="020B0502040204020203" pitchFamily="34" charset="0"/>
              </a:rPr>
              <a:t>ဒုတိယအကြိမ</a:t>
            </a:r>
            <a:r>
              <a:rPr lang="en-US" altLang="en-US" sz="2000" dirty="0">
                <a:solidFill>
                  <a:schemeClr val="bg1"/>
                </a:solidFill>
                <a:latin typeface="Pyidaungsu" panose="020B0502040204020203" pitchFamily="34" charset="0"/>
                <a:cs typeface="Pyidaungsu" panose="020B0502040204020203" pitchFamily="34" charset="0"/>
              </a:rPr>
              <a:t>် ကြွ</a:t>
            </a:r>
            <a:r>
              <a:rPr lang="en-US" altLang="en-US" sz="2000" dirty="0" err="1">
                <a:solidFill>
                  <a:schemeClr val="bg1"/>
                </a:solidFill>
                <a:latin typeface="Pyidaungsu" panose="020B0502040204020203" pitchFamily="34" charset="0"/>
                <a:cs typeface="Pyidaungsu" panose="020B0502040204020203" pitchFamily="34" charset="0"/>
              </a:rPr>
              <a:t>လာခြင်း</a:t>
            </a:r>
            <a:endParaRPr lang="en-US" altLang="en-US" sz="2000" dirty="0">
              <a:solidFill>
                <a:schemeClr val="bg1"/>
              </a:solidFill>
              <a:latin typeface="Pyidaungsu" panose="020B0502040204020203" pitchFamily="34" charset="0"/>
              <a:cs typeface="Pyidaungsu" panose="020B0502040204020203" pitchFamily="34" charset="0"/>
            </a:endParaRPr>
          </a:p>
        </p:txBody>
      </p:sp>
      <p:sp>
        <p:nvSpPr>
          <p:cNvPr id="161830" name="Rectangle 81">
            <a:extLst>
              <a:ext uri="{FF2B5EF4-FFF2-40B4-BE49-F238E27FC236}">
                <a16:creationId xmlns:a16="http://schemas.microsoft.com/office/drawing/2014/main" id="{69773004-A110-A037-9C30-645AAB7FA030}"/>
              </a:ext>
            </a:extLst>
          </p:cNvPr>
          <p:cNvSpPr>
            <a:spLocks noChangeArrowheads="1"/>
          </p:cNvSpPr>
          <p:nvPr/>
        </p:nvSpPr>
        <p:spPr bwMode="auto">
          <a:xfrm rot="-3654650">
            <a:off x="6404737" y="749471"/>
            <a:ext cx="3314514" cy="307777"/>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sz="2000" dirty="0" err="1">
                <a:solidFill>
                  <a:schemeClr val="bg1"/>
                </a:solidFill>
                <a:latin typeface="Pyidaungsu" panose="020B0502040204020203" pitchFamily="34" charset="0"/>
                <a:cs typeface="Pyidaungsu" panose="020B0502040204020203" pitchFamily="34" charset="0"/>
              </a:rPr>
              <a:t>ခရစ်တော</a:t>
            </a:r>
            <a:r>
              <a:rPr lang="en-US" altLang="en-US" sz="2000" dirty="0">
                <a:solidFill>
                  <a:schemeClr val="bg1"/>
                </a:solidFill>
                <a:latin typeface="Pyidaungsu" panose="020B0502040204020203" pitchFamily="34" charset="0"/>
                <a:cs typeface="Pyidaungsu" panose="020B0502040204020203" pitchFamily="34" charset="0"/>
              </a:rPr>
              <a:t>် </a:t>
            </a:r>
            <a:r>
              <a:rPr lang="en-US" altLang="en-US" sz="2000" dirty="0" err="1">
                <a:solidFill>
                  <a:schemeClr val="bg1"/>
                </a:solidFill>
                <a:latin typeface="Pyidaungsu" panose="020B0502040204020203" pitchFamily="34" charset="0"/>
                <a:cs typeface="Pyidaungsu" panose="020B0502040204020203" pitchFamily="34" charset="0"/>
              </a:rPr>
              <a:t>မြေကြီးပေ</a:t>
            </a:r>
            <a:r>
              <a:rPr lang="en-US" altLang="en-US" sz="2000" dirty="0">
                <a:solidFill>
                  <a:schemeClr val="bg1"/>
                </a:solidFill>
                <a:latin typeface="Pyidaungsu" panose="020B0502040204020203" pitchFamily="34" charset="0"/>
                <a:cs typeface="Pyidaungsu" panose="020B0502040204020203" pitchFamily="34" charset="0"/>
              </a:rPr>
              <a:t>ါ် </a:t>
            </a:r>
            <a:r>
              <a:rPr lang="en-US" altLang="en-US" sz="2000" dirty="0" err="1">
                <a:solidFill>
                  <a:schemeClr val="bg1"/>
                </a:solidFill>
                <a:latin typeface="Pyidaungsu" panose="020B0502040204020203" pitchFamily="34" charset="0"/>
                <a:cs typeface="Pyidaungsu" panose="020B0502040204020203" pitchFamily="34" charset="0"/>
              </a:rPr>
              <a:t>စိုးစံခြင်း</a:t>
            </a:r>
            <a:endParaRPr lang="en-US" altLang="en-US" sz="2000" dirty="0">
              <a:solidFill>
                <a:schemeClr val="bg1"/>
              </a:solidFill>
              <a:latin typeface="Pyidaungsu" panose="020B0502040204020203" pitchFamily="34" charset="0"/>
              <a:cs typeface="Pyidaungsu" panose="020B0502040204020203" pitchFamily="34" charset="0"/>
            </a:endParaRPr>
          </a:p>
        </p:txBody>
      </p:sp>
      <p:sp>
        <p:nvSpPr>
          <p:cNvPr id="161831" name="Rectangle 82">
            <a:extLst>
              <a:ext uri="{FF2B5EF4-FFF2-40B4-BE49-F238E27FC236}">
                <a16:creationId xmlns:a16="http://schemas.microsoft.com/office/drawing/2014/main" id="{BB2EC0BC-9D25-5D46-5783-A7B0CC371B67}"/>
              </a:ext>
            </a:extLst>
          </p:cNvPr>
          <p:cNvSpPr>
            <a:spLocks noChangeArrowheads="1"/>
          </p:cNvSpPr>
          <p:nvPr/>
        </p:nvSpPr>
        <p:spPr bwMode="auto">
          <a:xfrm rot="-3654650">
            <a:off x="6944085" y="1178818"/>
            <a:ext cx="2388474" cy="307777"/>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sz="2000" dirty="0" err="1">
                <a:solidFill>
                  <a:schemeClr val="bg1"/>
                </a:solidFill>
                <a:latin typeface="Pyidaungsu" panose="020B0502040204020203" pitchFamily="34" charset="0"/>
                <a:cs typeface="Pyidaungsu" panose="020B0502040204020203" pitchFamily="34" charset="0"/>
              </a:rPr>
              <a:t>ပလ္လင်ဖြူတရားစီရင်ခြင်း</a:t>
            </a:r>
            <a:endParaRPr lang="en-US" altLang="en-US" sz="2700" dirty="0">
              <a:solidFill>
                <a:schemeClr val="bg1"/>
              </a:solidFill>
            </a:endParaRPr>
          </a:p>
        </p:txBody>
      </p:sp>
      <p:sp>
        <p:nvSpPr>
          <p:cNvPr id="161832" name="Rectangle 83">
            <a:extLst>
              <a:ext uri="{FF2B5EF4-FFF2-40B4-BE49-F238E27FC236}">
                <a16:creationId xmlns:a16="http://schemas.microsoft.com/office/drawing/2014/main" id="{5FA19BCA-19CF-4BFE-C54B-FB69FF1764DA}"/>
              </a:ext>
            </a:extLst>
          </p:cNvPr>
          <p:cNvSpPr>
            <a:spLocks noChangeArrowheads="1"/>
          </p:cNvSpPr>
          <p:nvPr/>
        </p:nvSpPr>
        <p:spPr bwMode="auto">
          <a:xfrm rot="-3654650">
            <a:off x="7040759" y="952126"/>
            <a:ext cx="3242875" cy="353174"/>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80000"/>
              </a:lnSpc>
            </a:pPr>
            <a:r>
              <a:rPr lang="en-US" altLang="en-US" sz="2700" dirty="0">
                <a:solidFill>
                  <a:schemeClr val="bg1"/>
                </a:solidFill>
              </a:rPr>
              <a:t> </a:t>
            </a:r>
            <a:r>
              <a:rPr lang="en-US" altLang="en-US" sz="2000" dirty="0" err="1">
                <a:solidFill>
                  <a:schemeClr val="bg1"/>
                </a:solidFill>
                <a:latin typeface="Pyidaungsu" panose="020B0502040204020203" pitchFamily="34" charset="0"/>
                <a:cs typeface="Pyidaungsu" panose="020B0502040204020203" pitchFamily="34" charset="0"/>
              </a:rPr>
              <a:t>ကောင်းကင်သစ်နှင</a:t>
            </a:r>
            <a:r>
              <a:rPr lang="en-US" altLang="en-US" sz="2000" dirty="0">
                <a:solidFill>
                  <a:schemeClr val="bg1"/>
                </a:solidFill>
                <a:latin typeface="Pyidaungsu" panose="020B0502040204020203" pitchFamily="34" charset="0"/>
                <a:cs typeface="Pyidaungsu" panose="020B0502040204020203" pitchFamily="34" charset="0"/>
              </a:rPr>
              <a:t>့် </a:t>
            </a:r>
            <a:r>
              <a:rPr lang="en-US" altLang="en-US" sz="2000" dirty="0" err="1">
                <a:solidFill>
                  <a:schemeClr val="bg1"/>
                </a:solidFill>
                <a:latin typeface="Pyidaungsu" panose="020B0502040204020203" pitchFamily="34" charset="0"/>
                <a:cs typeface="Pyidaungsu" panose="020B0502040204020203" pitchFamily="34" charset="0"/>
              </a:rPr>
              <a:t>မြေကြီးသစ</a:t>
            </a:r>
            <a:r>
              <a:rPr lang="en-US" altLang="en-US" sz="2000" dirty="0">
                <a:solidFill>
                  <a:schemeClr val="bg1"/>
                </a:solidFill>
                <a:latin typeface="Pyidaungsu" panose="020B0502040204020203" pitchFamily="34" charset="0"/>
                <a:cs typeface="Pyidaungsu" panose="020B0502040204020203" pitchFamily="34" charset="0"/>
              </a:rPr>
              <a:t>်</a:t>
            </a:r>
          </a:p>
        </p:txBody>
      </p:sp>
      <p:grpSp>
        <p:nvGrpSpPr>
          <p:cNvPr id="161833" name="Group 84">
            <a:extLst>
              <a:ext uri="{FF2B5EF4-FFF2-40B4-BE49-F238E27FC236}">
                <a16:creationId xmlns:a16="http://schemas.microsoft.com/office/drawing/2014/main" id="{F5FBBBDE-2A8C-1602-4049-DBDEC0651DAE}"/>
              </a:ext>
            </a:extLst>
          </p:cNvPr>
          <p:cNvGrpSpPr>
            <a:grpSpLocks/>
          </p:cNvGrpSpPr>
          <p:nvPr/>
        </p:nvGrpSpPr>
        <p:grpSpPr bwMode="auto">
          <a:xfrm>
            <a:off x="2144713" y="2535238"/>
            <a:ext cx="5800725" cy="4418012"/>
            <a:chOff x="1228" y="1409"/>
            <a:chExt cx="3322" cy="2456"/>
          </a:xfrm>
        </p:grpSpPr>
        <p:grpSp>
          <p:nvGrpSpPr>
            <p:cNvPr id="161864" name="Group 85">
              <a:extLst>
                <a:ext uri="{FF2B5EF4-FFF2-40B4-BE49-F238E27FC236}">
                  <a16:creationId xmlns:a16="http://schemas.microsoft.com/office/drawing/2014/main" id="{D8A9DCD0-F898-2E4E-88F4-CEAEE7DDFD6D}"/>
                </a:ext>
              </a:extLst>
            </p:cNvPr>
            <p:cNvGrpSpPr>
              <a:grpSpLocks/>
            </p:cNvGrpSpPr>
            <p:nvPr/>
          </p:nvGrpSpPr>
          <p:grpSpPr bwMode="auto">
            <a:xfrm>
              <a:off x="1228" y="1409"/>
              <a:ext cx="3303" cy="119"/>
              <a:chOff x="1206" y="1392"/>
              <a:chExt cx="3303" cy="119"/>
            </a:xfrm>
          </p:grpSpPr>
          <p:sp>
            <p:nvSpPr>
              <p:cNvPr id="1449046" name="AutoShape 86" descr="Cork">
                <a:extLst>
                  <a:ext uri="{FF2B5EF4-FFF2-40B4-BE49-F238E27FC236}">
                    <a16:creationId xmlns:a16="http://schemas.microsoft.com/office/drawing/2014/main" id="{B3003CD5-F309-17DA-4A66-50B93685CCC7}"/>
                  </a:ext>
                </a:extLst>
              </p:cNvPr>
              <p:cNvSpPr>
                <a:spLocks noChangeArrowheads="1"/>
              </p:cNvSpPr>
              <p:nvPr/>
            </p:nvSpPr>
            <p:spPr bwMode="auto">
              <a:xfrm rot="-1822980">
                <a:off x="1206" y="1407"/>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a:defRPr/>
                </a:pPr>
                <a:endParaRPr lang="th-TH">
                  <a:latin typeface="WinInnwa" charset="0"/>
                  <a:ea typeface="ＭＳ Ｐゴシック" charset="0"/>
                </a:endParaRPr>
              </a:p>
            </p:txBody>
          </p:sp>
          <p:sp>
            <p:nvSpPr>
              <p:cNvPr id="1449047" name="AutoShape 87" descr="Cork">
                <a:extLst>
                  <a:ext uri="{FF2B5EF4-FFF2-40B4-BE49-F238E27FC236}">
                    <a16:creationId xmlns:a16="http://schemas.microsoft.com/office/drawing/2014/main" id="{6EF4FF34-5CCF-B2D0-F7B0-0DA2239DDB22}"/>
                  </a:ext>
                </a:extLst>
              </p:cNvPr>
              <p:cNvSpPr>
                <a:spLocks noChangeArrowheads="1"/>
              </p:cNvSpPr>
              <p:nvPr/>
            </p:nvSpPr>
            <p:spPr bwMode="auto">
              <a:xfrm rot="-1822980">
                <a:off x="1433"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a:defRPr/>
                </a:pPr>
                <a:endParaRPr lang="th-TH">
                  <a:latin typeface="WinInnwa" charset="0"/>
                  <a:ea typeface="ＭＳ Ｐゴシック" charset="0"/>
                </a:endParaRPr>
              </a:p>
            </p:txBody>
          </p:sp>
          <p:sp>
            <p:nvSpPr>
              <p:cNvPr id="1449048" name="AutoShape 88" descr="Cork">
                <a:extLst>
                  <a:ext uri="{FF2B5EF4-FFF2-40B4-BE49-F238E27FC236}">
                    <a16:creationId xmlns:a16="http://schemas.microsoft.com/office/drawing/2014/main" id="{48ED2101-B7A7-9D9E-ABD5-91D01E1BDFAA}"/>
                  </a:ext>
                </a:extLst>
              </p:cNvPr>
              <p:cNvSpPr>
                <a:spLocks noChangeArrowheads="1"/>
              </p:cNvSpPr>
              <p:nvPr/>
            </p:nvSpPr>
            <p:spPr bwMode="auto">
              <a:xfrm rot="-1822980">
                <a:off x="1666"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a:defRPr/>
                </a:pPr>
                <a:endParaRPr lang="th-TH">
                  <a:latin typeface="WinInnwa" charset="0"/>
                  <a:ea typeface="ＭＳ Ｐゴシック" charset="0"/>
                </a:endParaRPr>
              </a:p>
            </p:txBody>
          </p:sp>
          <p:sp>
            <p:nvSpPr>
              <p:cNvPr id="1449049" name="AutoShape 89" descr="Cork">
                <a:extLst>
                  <a:ext uri="{FF2B5EF4-FFF2-40B4-BE49-F238E27FC236}">
                    <a16:creationId xmlns:a16="http://schemas.microsoft.com/office/drawing/2014/main" id="{72C26A3C-8B69-F723-3ACE-14D16E62B1B0}"/>
                  </a:ext>
                </a:extLst>
              </p:cNvPr>
              <p:cNvSpPr>
                <a:spLocks noChangeArrowheads="1"/>
              </p:cNvSpPr>
              <p:nvPr/>
            </p:nvSpPr>
            <p:spPr bwMode="auto">
              <a:xfrm rot="-1822980">
                <a:off x="1894"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a:defRPr/>
                </a:pPr>
                <a:endParaRPr lang="th-TH">
                  <a:latin typeface="WinInnwa" charset="0"/>
                  <a:ea typeface="ＭＳ Ｐゴシック" charset="0"/>
                </a:endParaRPr>
              </a:p>
            </p:txBody>
          </p:sp>
          <p:sp>
            <p:nvSpPr>
              <p:cNvPr id="1449050" name="AutoShape 90" descr="Cork">
                <a:extLst>
                  <a:ext uri="{FF2B5EF4-FFF2-40B4-BE49-F238E27FC236}">
                    <a16:creationId xmlns:a16="http://schemas.microsoft.com/office/drawing/2014/main" id="{4559187A-D3E9-B45F-69E1-76873B637414}"/>
                  </a:ext>
                </a:extLst>
              </p:cNvPr>
              <p:cNvSpPr>
                <a:spLocks noChangeArrowheads="1"/>
              </p:cNvSpPr>
              <p:nvPr/>
            </p:nvSpPr>
            <p:spPr bwMode="auto">
              <a:xfrm rot="-1822980">
                <a:off x="2110" y="1409"/>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a:defRPr/>
                </a:pPr>
                <a:endParaRPr lang="th-TH">
                  <a:latin typeface="WinInnwa" charset="0"/>
                  <a:ea typeface="ＭＳ Ｐゴシック" charset="0"/>
                </a:endParaRPr>
              </a:p>
            </p:txBody>
          </p:sp>
          <p:sp>
            <p:nvSpPr>
              <p:cNvPr id="1449051" name="AutoShape 91" descr="Cork">
                <a:extLst>
                  <a:ext uri="{FF2B5EF4-FFF2-40B4-BE49-F238E27FC236}">
                    <a16:creationId xmlns:a16="http://schemas.microsoft.com/office/drawing/2014/main" id="{43552523-E814-CE16-C565-2A5E7045E0C3}"/>
                  </a:ext>
                </a:extLst>
              </p:cNvPr>
              <p:cNvSpPr>
                <a:spLocks noChangeArrowheads="1"/>
              </p:cNvSpPr>
              <p:nvPr/>
            </p:nvSpPr>
            <p:spPr bwMode="auto">
              <a:xfrm rot="-1822980">
                <a:off x="2350" y="1397"/>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52" name="AutoShape 92" descr="Cork">
                <a:extLst>
                  <a:ext uri="{FF2B5EF4-FFF2-40B4-BE49-F238E27FC236}">
                    <a16:creationId xmlns:a16="http://schemas.microsoft.com/office/drawing/2014/main" id="{9D3B9D25-EF59-86B0-B9DA-B09567BB4AB4}"/>
                  </a:ext>
                </a:extLst>
              </p:cNvPr>
              <p:cNvSpPr>
                <a:spLocks noChangeArrowheads="1"/>
              </p:cNvSpPr>
              <p:nvPr/>
            </p:nvSpPr>
            <p:spPr bwMode="auto">
              <a:xfrm rot="-1822980">
                <a:off x="2577"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53" name="AutoShape 93" descr="Cork">
                <a:extLst>
                  <a:ext uri="{FF2B5EF4-FFF2-40B4-BE49-F238E27FC236}">
                    <a16:creationId xmlns:a16="http://schemas.microsoft.com/office/drawing/2014/main" id="{5FE0EBBB-AFE0-D450-C4C7-C0AE991FE8AC}"/>
                  </a:ext>
                </a:extLst>
              </p:cNvPr>
              <p:cNvSpPr>
                <a:spLocks noChangeArrowheads="1"/>
              </p:cNvSpPr>
              <p:nvPr/>
            </p:nvSpPr>
            <p:spPr bwMode="auto">
              <a:xfrm rot="-1822980">
                <a:off x="2803"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54" name="AutoShape 94" descr="Cork">
                <a:extLst>
                  <a:ext uri="{FF2B5EF4-FFF2-40B4-BE49-F238E27FC236}">
                    <a16:creationId xmlns:a16="http://schemas.microsoft.com/office/drawing/2014/main" id="{2054D967-381A-C4D1-64DC-CA776B0316BF}"/>
                  </a:ext>
                </a:extLst>
              </p:cNvPr>
              <p:cNvSpPr>
                <a:spLocks noChangeArrowheads="1"/>
              </p:cNvSpPr>
              <p:nvPr/>
            </p:nvSpPr>
            <p:spPr bwMode="auto">
              <a:xfrm rot="-1822980">
                <a:off x="3034"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55" name="AutoShape 95" descr="Cork">
                <a:extLst>
                  <a:ext uri="{FF2B5EF4-FFF2-40B4-BE49-F238E27FC236}">
                    <a16:creationId xmlns:a16="http://schemas.microsoft.com/office/drawing/2014/main" id="{35DBC8F7-465A-6D6E-247E-7726E32D6A0C}"/>
                  </a:ext>
                </a:extLst>
              </p:cNvPr>
              <p:cNvSpPr>
                <a:spLocks noChangeArrowheads="1"/>
              </p:cNvSpPr>
              <p:nvPr/>
            </p:nvSpPr>
            <p:spPr bwMode="auto">
              <a:xfrm rot="-1822980">
                <a:off x="3286"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56" name="AutoShape 96" descr="Cork">
                <a:extLst>
                  <a:ext uri="{FF2B5EF4-FFF2-40B4-BE49-F238E27FC236}">
                    <a16:creationId xmlns:a16="http://schemas.microsoft.com/office/drawing/2014/main" id="{B3319F11-1D6E-F8AC-992C-CD85C3DD1B17}"/>
                  </a:ext>
                </a:extLst>
              </p:cNvPr>
              <p:cNvSpPr>
                <a:spLocks noChangeArrowheads="1"/>
              </p:cNvSpPr>
              <p:nvPr/>
            </p:nvSpPr>
            <p:spPr bwMode="auto">
              <a:xfrm rot="-1822980">
                <a:off x="3504" y="1399"/>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a:defRPr/>
                </a:pPr>
                <a:endParaRPr lang="th-TH">
                  <a:latin typeface="WinInnwa" charset="0"/>
                  <a:ea typeface="ＭＳ Ｐゴシック" charset="0"/>
                </a:endParaRPr>
              </a:p>
            </p:txBody>
          </p:sp>
          <p:sp>
            <p:nvSpPr>
              <p:cNvPr id="1449057" name="AutoShape 97" descr="Cork">
                <a:extLst>
                  <a:ext uri="{FF2B5EF4-FFF2-40B4-BE49-F238E27FC236}">
                    <a16:creationId xmlns:a16="http://schemas.microsoft.com/office/drawing/2014/main" id="{49EBBA88-B384-442A-D59F-B712491E7319}"/>
                  </a:ext>
                </a:extLst>
              </p:cNvPr>
              <p:cNvSpPr>
                <a:spLocks noChangeArrowheads="1"/>
              </p:cNvSpPr>
              <p:nvPr/>
            </p:nvSpPr>
            <p:spPr bwMode="auto">
              <a:xfrm rot="-1822980">
                <a:off x="3757" y="1400"/>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a:defRPr/>
                </a:pPr>
                <a:endParaRPr lang="th-TH">
                  <a:latin typeface="WinInnwa" charset="0"/>
                  <a:ea typeface="ＭＳ Ｐゴシック" charset="0"/>
                </a:endParaRPr>
              </a:p>
            </p:txBody>
          </p:sp>
          <p:sp>
            <p:nvSpPr>
              <p:cNvPr id="1449058" name="AutoShape 98" descr="Cork">
                <a:extLst>
                  <a:ext uri="{FF2B5EF4-FFF2-40B4-BE49-F238E27FC236}">
                    <a16:creationId xmlns:a16="http://schemas.microsoft.com/office/drawing/2014/main" id="{A1CD655F-1C3D-86DE-858C-509354F2D999}"/>
                  </a:ext>
                </a:extLst>
              </p:cNvPr>
              <p:cNvSpPr>
                <a:spLocks noChangeArrowheads="1"/>
              </p:cNvSpPr>
              <p:nvPr/>
            </p:nvSpPr>
            <p:spPr bwMode="auto">
              <a:xfrm rot="-1822980">
                <a:off x="3982" y="1402"/>
                <a:ext cx="90" cy="101"/>
              </a:xfrm>
              <a:prstGeom prst="can">
                <a:avLst>
                  <a:gd name="adj" fmla="val 20350"/>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a:defRPr/>
                </a:pPr>
                <a:endParaRPr lang="th-TH">
                  <a:latin typeface="WinInnwa" charset="0"/>
                  <a:ea typeface="ＭＳ Ｐゴシック" charset="0"/>
                </a:endParaRPr>
              </a:p>
            </p:txBody>
          </p:sp>
          <p:sp>
            <p:nvSpPr>
              <p:cNvPr id="1449059" name="AutoShape 99" descr="Cork">
                <a:extLst>
                  <a:ext uri="{FF2B5EF4-FFF2-40B4-BE49-F238E27FC236}">
                    <a16:creationId xmlns:a16="http://schemas.microsoft.com/office/drawing/2014/main" id="{82E7C860-A484-B263-A020-3A5E4AF092C2}"/>
                  </a:ext>
                </a:extLst>
              </p:cNvPr>
              <p:cNvSpPr>
                <a:spLocks noChangeArrowheads="1"/>
              </p:cNvSpPr>
              <p:nvPr/>
            </p:nvSpPr>
            <p:spPr bwMode="auto">
              <a:xfrm rot="-1822980">
                <a:off x="4210" y="1403"/>
                <a:ext cx="90" cy="101"/>
              </a:xfrm>
              <a:prstGeom prst="can">
                <a:avLst>
                  <a:gd name="adj" fmla="val 20350"/>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a:defRPr/>
                </a:pPr>
                <a:endParaRPr lang="th-TH">
                  <a:latin typeface="WinInnwa" charset="0"/>
                  <a:ea typeface="ＭＳ Ｐゴシック" charset="0"/>
                </a:endParaRPr>
              </a:p>
            </p:txBody>
          </p:sp>
          <p:sp>
            <p:nvSpPr>
              <p:cNvPr id="1449060" name="AutoShape 100" descr="Cork">
                <a:extLst>
                  <a:ext uri="{FF2B5EF4-FFF2-40B4-BE49-F238E27FC236}">
                    <a16:creationId xmlns:a16="http://schemas.microsoft.com/office/drawing/2014/main" id="{F344CC60-B643-F1F9-7317-FA666D9EA558}"/>
                  </a:ext>
                </a:extLst>
              </p:cNvPr>
              <p:cNvSpPr>
                <a:spLocks noChangeArrowheads="1"/>
              </p:cNvSpPr>
              <p:nvPr/>
            </p:nvSpPr>
            <p:spPr bwMode="auto">
              <a:xfrm rot="-1822980">
                <a:off x="4419" y="1392"/>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a:defRPr/>
                </a:pPr>
                <a:endParaRPr lang="th-TH">
                  <a:latin typeface="WinInnwa" charset="0"/>
                  <a:ea typeface="ＭＳ Ｐゴシック" charset="0"/>
                </a:endParaRPr>
              </a:p>
            </p:txBody>
          </p:sp>
        </p:grpSp>
        <p:grpSp>
          <p:nvGrpSpPr>
            <p:cNvPr id="161865" name="Group 101">
              <a:extLst>
                <a:ext uri="{FF2B5EF4-FFF2-40B4-BE49-F238E27FC236}">
                  <a16:creationId xmlns:a16="http://schemas.microsoft.com/office/drawing/2014/main" id="{ECA738FE-0D8A-C5A4-AB3E-E34F6A7085E1}"/>
                </a:ext>
              </a:extLst>
            </p:cNvPr>
            <p:cNvGrpSpPr>
              <a:grpSpLocks/>
            </p:cNvGrpSpPr>
            <p:nvPr/>
          </p:nvGrpSpPr>
          <p:grpSpPr bwMode="auto">
            <a:xfrm>
              <a:off x="1243" y="3761"/>
              <a:ext cx="3307" cy="104"/>
              <a:chOff x="1231" y="3769"/>
              <a:chExt cx="3307" cy="104"/>
            </a:xfrm>
          </p:grpSpPr>
          <p:sp>
            <p:nvSpPr>
              <p:cNvPr id="1449062" name="AutoShape 102" descr="Cork">
                <a:extLst>
                  <a:ext uri="{FF2B5EF4-FFF2-40B4-BE49-F238E27FC236}">
                    <a16:creationId xmlns:a16="http://schemas.microsoft.com/office/drawing/2014/main" id="{1A68C584-4C22-FD85-CD3A-A72D7AF0DA05}"/>
                  </a:ext>
                </a:extLst>
              </p:cNvPr>
              <p:cNvSpPr>
                <a:spLocks noChangeArrowheads="1"/>
              </p:cNvSpPr>
              <p:nvPr/>
            </p:nvSpPr>
            <p:spPr bwMode="auto">
              <a:xfrm rot="-9105743">
                <a:off x="1231" y="376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63" name="AutoShape 103" descr="Cork">
                <a:extLst>
                  <a:ext uri="{FF2B5EF4-FFF2-40B4-BE49-F238E27FC236}">
                    <a16:creationId xmlns:a16="http://schemas.microsoft.com/office/drawing/2014/main" id="{2A04BB96-AC4A-241F-86A4-CCF3F973E7A6}"/>
                  </a:ext>
                </a:extLst>
              </p:cNvPr>
              <p:cNvSpPr>
                <a:spLocks noChangeArrowheads="1"/>
              </p:cNvSpPr>
              <p:nvPr/>
            </p:nvSpPr>
            <p:spPr bwMode="auto">
              <a:xfrm rot="-9105743">
                <a:off x="1451" y="3783"/>
                <a:ext cx="85" cy="90"/>
              </a:xfrm>
              <a:prstGeom prst="can">
                <a:avLst>
                  <a:gd name="adj" fmla="val 20265"/>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64" name="AutoShape 104" descr="Cork">
                <a:extLst>
                  <a:ext uri="{FF2B5EF4-FFF2-40B4-BE49-F238E27FC236}">
                    <a16:creationId xmlns:a16="http://schemas.microsoft.com/office/drawing/2014/main" id="{A2854069-2E1A-2C53-8D9E-E1A4036FB1A0}"/>
                  </a:ext>
                </a:extLst>
              </p:cNvPr>
              <p:cNvSpPr>
                <a:spLocks noChangeArrowheads="1"/>
              </p:cNvSpPr>
              <p:nvPr/>
            </p:nvSpPr>
            <p:spPr bwMode="auto">
              <a:xfrm rot="-9105743">
                <a:off x="1691" y="3783"/>
                <a:ext cx="85" cy="90"/>
              </a:xfrm>
              <a:prstGeom prst="can">
                <a:avLst>
                  <a:gd name="adj" fmla="val 20265"/>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65" name="AutoShape 105" descr="Cork">
                <a:extLst>
                  <a:ext uri="{FF2B5EF4-FFF2-40B4-BE49-F238E27FC236}">
                    <a16:creationId xmlns:a16="http://schemas.microsoft.com/office/drawing/2014/main" id="{38727137-7018-B710-FBE4-A6FD4EC2BBCB}"/>
                  </a:ext>
                </a:extLst>
              </p:cNvPr>
              <p:cNvSpPr>
                <a:spLocks noChangeArrowheads="1"/>
              </p:cNvSpPr>
              <p:nvPr/>
            </p:nvSpPr>
            <p:spPr bwMode="auto">
              <a:xfrm rot="-9105743">
                <a:off x="1921" y="3783"/>
                <a:ext cx="85" cy="90"/>
              </a:xfrm>
              <a:prstGeom prst="can">
                <a:avLst>
                  <a:gd name="adj" fmla="val 20265"/>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66" name="AutoShape 106" descr="Cork">
                <a:extLst>
                  <a:ext uri="{FF2B5EF4-FFF2-40B4-BE49-F238E27FC236}">
                    <a16:creationId xmlns:a16="http://schemas.microsoft.com/office/drawing/2014/main" id="{0D17989D-B502-B46C-6B32-4E0EA8F328F7}"/>
                  </a:ext>
                </a:extLst>
              </p:cNvPr>
              <p:cNvSpPr>
                <a:spLocks noChangeArrowheads="1"/>
              </p:cNvSpPr>
              <p:nvPr/>
            </p:nvSpPr>
            <p:spPr bwMode="auto">
              <a:xfrm rot="-9105743">
                <a:off x="2137"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67" name="AutoShape 107" descr="Cork">
                <a:extLst>
                  <a:ext uri="{FF2B5EF4-FFF2-40B4-BE49-F238E27FC236}">
                    <a16:creationId xmlns:a16="http://schemas.microsoft.com/office/drawing/2014/main" id="{1DB16E04-BFDB-E827-9FFE-13D567BB3671}"/>
                  </a:ext>
                </a:extLst>
              </p:cNvPr>
              <p:cNvSpPr>
                <a:spLocks noChangeArrowheads="1"/>
              </p:cNvSpPr>
              <p:nvPr/>
            </p:nvSpPr>
            <p:spPr bwMode="auto">
              <a:xfrm rot="-9105743">
                <a:off x="2375" y="377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68" name="AutoShape 108" descr="Cork">
                <a:extLst>
                  <a:ext uri="{FF2B5EF4-FFF2-40B4-BE49-F238E27FC236}">
                    <a16:creationId xmlns:a16="http://schemas.microsoft.com/office/drawing/2014/main" id="{D309ADCC-A565-678C-E6FE-47AD700554C6}"/>
                  </a:ext>
                </a:extLst>
              </p:cNvPr>
              <p:cNvSpPr>
                <a:spLocks noChangeArrowheads="1"/>
              </p:cNvSpPr>
              <p:nvPr/>
            </p:nvSpPr>
            <p:spPr bwMode="auto">
              <a:xfrm rot="-9105743">
                <a:off x="2611"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69" name="AutoShape 109" descr="Cork">
                <a:extLst>
                  <a:ext uri="{FF2B5EF4-FFF2-40B4-BE49-F238E27FC236}">
                    <a16:creationId xmlns:a16="http://schemas.microsoft.com/office/drawing/2014/main" id="{901AD672-7B73-4979-C35F-6D82260964EC}"/>
                  </a:ext>
                </a:extLst>
              </p:cNvPr>
              <p:cNvSpPr>
                <a:spLocks noChangeArrowheads="1"/>
              </p:cNvSpPr>
              <p:nvPr/>
            </p:nvSpPr>
            <p:spPr bwMode="auto">
              <a:xfrm rot="-9105743">
                <a:off x="2830" y="3775"/>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70" name="AutoShape 110" descr="Cork">
                <a:extLst>
                  <a:ext uri="{FF2B5EF4-FFF2-40B4-BE49-F238E27FC236}">
                    <a16:creationId xmlns:a16="http://schemas.microsoft.com/office/drawing/2014/main" id="{AE067902-B5E1-0B64-C8BD-238D7EEE5250}"/>
                  </a:ext>
                </a:extLst>
              </p:cNvPr>
              <p:cNvSpPr>
                <a:spLocks noChangeArrowheads="1"/>
              </p:cNvSpPr>
              <p:nvPr/>
            </p:nvSpPr>
            <p:spPr bwMode="auto">
              <a:xfrm rot="-9105743">
                <a:off x="3299"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71" name="AutoShape 111" descr="Cork">
                <a:extLst>
                  <a:ext uri="{FF2B5EF4-FFF2-40B4-BE49-F238E27FC236}">
                    <a16:creationId xmlns:a16="http://schemas.microsoft.com/office/drawing/2014/main" id="{B5D850A8-4352-C037-45F8-7FF48329B6D6}"/>
                  </a:ext>
                </a:extLst>
              </p:cNvPr>
              <p:cNvSpPr>
                <a:spLocks noChangeArrowheads="1"/>
              </p:cNvSpPr>
              <p:nvPr/>
            </p:nvSpPr>
            <p:spPr bwMode="auto">
              <a:xfrm rot="-9105743">
                <a:off x="3070"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72" name="AutoShape 112" descr="Cork">
                <a:extLst>
                  <a:ext uri="{FF2B5EF4-FFF2-40B4-BE49-F238E27FC236}">
                    <a16:creationId xmlns:a16="http://schemas.microsoft.com/office/drawing/2014/main" id="{9BF78048-A86D-2CE5-23D5-9B3116DA511C}"/>
                  </a:ext>
                </a:extLst>
              </p:cNvPr>
              <p:cNvSpPr>
                <a:spLocks noChangeArrowheads="1"/>
              </p:cNvSpPr>
              <p:nvPr/>
            </p:nvSpPr>
            <p:spPr bwMode="auto">
              <a:xfrm rot="-9105743">
                <a:off x="3531" y="3779"/>
                <a:ext cx="85" cy="90"/>
              </a:xfrm>
              <a:prstGeom prst="can">
                <a:avLst>
                  <a:gd name="adj" fmla="val 20265"/>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73" name="AutoShape 113" descr="Cork">
                <a:extLst>
                  <a:ext uri="{FF2B5EF4-FFF2-40B4-BE49-F238E27FC236}">
                    <a16:creationId xmlns:a16="http://schemas.microsoft.com/office/drawing/2014/main" id="{209C4F33-C1C1-04E4-6158-03F7C8EB0BF0}"/>
                  </a:ext>
                </a:extLst>
              </p:cNvPr>
              <p:cNvSpPr>
                <a:spLocks noChangeArrowheads="1"/>
              </p:cNvSpPr>
              <p:nvPr/>
            </p:nvSpPr>
            <p:spPr bwMode="auto">
              <a:xfrm rot="-9105743">
                <a:off x="3793" y="3783"/>
                <a:ext cx="85" cy="90"/>
              </a:xfrm>
              <a:prstGeom prst="can">
                <a:avLst>
                  <a:gd name="adj" fmla="val 20265"/>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74" name="AutoShape 114" descr="Cork">
                <a:extLst>
                  <a:ext uri="{FF2B5EF4-FFF2-40B4-BE49-F238E27FC236}">
                    <a16:creationId xmlns:a16="http://schemas.microsoft.com/office/drawing/2014/main" id="{F43EC21F-B20A-B85E-ADF4-7A719722CC3C}"/>
                  </a:ext>
                </a:extLst>
              </p:cNvPr>
              <p:cNvSpPr>
                <a:spLocks noChangeArrowheads="1"/>
              </p:cNvSpPr>
              <p:nvPr/>
            </p:nvSpPr>
            <p:spPr bwMode="auto">
              <a:xfrm rot="-9105743">
                <a:off x="4021" y="3783"/>
                <a:ext cx="85" cy="90"/>
              </a:xfrm>
              <a:prstGeom prst="can">
                <a:avLst>
                  <a:gd name="adj" fmla="val 20265"/>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75" name="AutoShape 115" descr="Cork">
                <a:extLst>
                  <a:ext uri="{FF2B5EF4-FFF2-40B4-BE49-F238E27FC236}">
                    <a16:creationId xmlns:a16="http://schemas.microsoft.com/office/drawing/2014/main" id="{AEA7C92B-5A9D-9406-99C1-5884EA7BAC17}"/>
                  </a:ext>
                </a:extLst>
              </p:cNvPr>
              <p:cNvSpPr>
                <a:spLocks noChangeArrowheads="1"/>
              </p:cNvSpPr>
              <p:nvPr/>
            </p:nvSpPr>
            <p:spPr bwMode="auto">
              <a:xfrm rot="-9105743">
                <a:off x="4244"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76" name="AutoShape 116" descr="Cork">
                <a:extLst>
                  <a:ext uri="{FF2B5EF4-FFF2-40B4-BE49-F238E27FC236}">
                    <a16:creationId xmlns:a16="http://schemas.microsoft.com/office/drawing/2014/main" id="{35E42067-1458-FB98-8F72-1D6A9A48C968}"/>
                  </a:ext>
                </a:extLst>
              </p:cNvPr>
              <p:cNvSpPr>
                <a:spLocks noChangeArrowheads="1"/>
              </p:cNvSpPr>
              <p:nvPr/>
            </p:nvSpPr>
            <p:spPr bwMode="auto">
              <a:xfrm rot="-9105743">
                <a:off x="4455"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grpSp>
      </p:grpSp>
      <p:sp>
        <p:nvSpPr>
          <p:cNvPr id="161834" name="Text Box 122">
            <a:extLst>
              <a:ext uri="{FF2B5EF4-FFF2-40B4-BE49-F238E27FC236}">
                <a16:creationId xmlns:a16="http://schemas.microsoft.com/office/drawing/2014/main" id="{BBE0C770-3C11-F18E-CB74-5FC99708D416}"/>
              </a:ext>
            </a:extLst>
          </p:cNvPr>
          <p:cNvSpPr txBox="1">
            <a:spLocks noChangeArrowheads="1"/>
          </p:cNvSpPr>
          <p:nvPr/>
        </p:nvSpPr>
        <p:spPr bwMode="auto">
          <a:xfrm>
            <a:off x="5219700" y="1811338"/>
            <a:ext cx="874713" cy="1263650"/>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415356" tIns="207677" rIns="415356" bIns="20767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5300">
                <a:solidFill>
                  <a:schemeClr val="bg1"/>
                </a:solidFill>
              </a:rPr>
              <a:t>J</a:t>
            </a:r>
          </a:p>
        </p:txBody>
      </p:sp>
      <p:sp>
        <p:nvSpPr>
          <p:cNvPr id="161835" name="Rectangle 124">
            <a:extLst>
              <a:ext uri="{FF2B5EF4-FFF2-40B4-BE49-F238E27FC236}">
                <a16:creationId xmlns:a16="http://schemas.microsoft.com/office/drawing/2014/main" id="{A86CBAA3-7571-457C-D7A7-E5DEC5C386AB}"/>
              </a:ext>
            </a:extLst>
          </p:cNvPr>
          <p:cNvSpPr>
            <a:spLocks noChangeArrowheads="1"/>
          </p:cNvSpPr>
          <p:nvPr/>
        </p:nvSpPr>
        <p:spPr bwMode="auto">
          <a:xfrm>
            <a:off x="2522538" y="1536700"/>
            <a:ext cx="1490662" cy="850297"/>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15356" tIns="207677" rIns="415356" bIns="207677">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sz="2800" b="0" i="1" dirty="0">
                <a:solidFill>
                  <a:srgbClr val="FFEA18"/>
                </a:solidFill>
                <a:latin typeface="Pyidaungsu" panose="020B0502040204020203" pitchFamily="34" charset="0"/>
                <a:cs typeface="Pyidaungsu" panose="020B0502040204020203" pitchFamily="34" charset="0"/>
              </a:rPr>
              <a:t>၄ </a:t>
            </a:r>
            <a:r>
              <a:rPr lang="en-US" altLang="en-US" sz="2800" b="0" i="1" dirty="0" err="1">
                <a:solidFill>
                  <a:srgbClr val="FFEA18"/>
                </a:solidFill>
                <a:latin typeface="Pyidaungsu" panose="020B0502040204020203" pitchFamily="34" charset="0"/>
                <a:cs typeface="Pyidaungsu" panose="020B0502040204020203" pitchFamily="34" charset="0"/>
              </a:rPr>
              <a:t>ပီ</a:t>
            </a:r>
            <a:endParaRPr lang="en-US" altLang="en-US" sz="2800" b="0" dirty="0">
              <a:solidFill>
                <a:srgbClr val="FFEA18"/>
              </a:solidFill>
              <a:latin typeface="Pyidaungsu" panose="020B0502040204020203" pitchFamily="34" charset="0"/>
              <a:cs typeface="Pyidaungsu" panose="020B0502040204020203" pitchFamily="34" charset="0"/>
            </a:endParaRPr>
          </a:p>
        </p:txBody>
      </p:sp>
      <p:sp>
        <p:nvSpPr>
          <p:cNvPr id="161836" name="Rectangle 125">
            <a:extLst>
              <a:ext uri="{FF2B5EF4-FFF2-40B4-BE49-F238E27FC236}">
                <a16:creationId xmlns:a16="http://schemas.microsoft.com/office/drawing/2014/main" id="{874E99E7-2E85-D8B3-17DD-14873883C451}"/>
              </a:ext>
            </a:extLst>
          </p:cNvPr>
          <p:cNvSpPr>
            <a:spLocks noChangeArrowheads="1"/>
          </p:cNvSpPr>
          <p:nvPr/>
        </p:nvSpPr>
        <p:spPr bwMode="auto">
          <a:xfrm>
            <a:off x="3758375" y="1474788"/>
            <a:ext cx="2948513" cy="911853"/>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15356" tIns="207677" rIns="415356" bIns="207677">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i="1" dirty="0">
                <a:solidFill>
                  <a:srgbClr val="FFEA18"/>
                </a:solidFill>
                <a:latin typeface="Pyidaungsu" panose="020B0502040204020203" pitchFamily="34" charset="0"/>
                <a:cs typeface="Pyidaungsu" panose="020B0502040204020203" pitchFamily="34" charset="0"/>
              </a:rPr>
              <a:t>၃ </a:t>
            </a:r>
            <a:r>
              <a:rPr lang="en-US" altLang="en-US" i="1" dirty="0" err="1">
                <a:solidFill>
                  <a:srgbClr val="FFEA18"/>
                </a:solidFill>
                <a:latin typeface="Pyidaungsu" panose="020B0502040204020203" pitchFamily="34" charset="0"/>
                <a:cs typeface="Pyidaungsu" panose="020B0502040204020203" pitchFamily="34" charset="0"/>
              </a:rPr>
              <a:t>အက်စ</a:t>
            </a:r>
            <a:r>
              <a:rPr lang="en-US" altLang="en-US" i="1" dirty="0">
                <a:solidFill>
                  <a:srgbClr val="FFEA18"/>
                </a:solidFill>
                <a:latin typeface="Pyidaungsu" panose="020B0502040204020203" pitchFamily="34" charset="0"/>
                <a:cs typeface="Pyidaungsu" panose="020B0502040204020203" pitchFamily="34" charset="0"/>
              </a:rPr>
              <a:t>်</a:t>
            </a:r>
            <a:endParaRPr lang="en-US" altLang="en-US" dirty="0">
              <a:solidFill>
                <a:srgbClr val="FFEA18"/>
              </a:solidFill>
              <a:latin typeface="Pyidaungsu" panose="020B0502040204020203" pitchFamily="34" charset="0"/>
              <a:cs typeface="Pyidaungsu" panose="020B0502040204020203" pitchFamily="34" charset="0"/>
            </a:endParaRPr>
          </a:p>
        </p:txBody>
      </p:sp>
      <p:grpSp>
        <p:nvGrpSpPr>
          <p:cNvPr id="161837" name="Group 126">
            <a:extLst>
              <a:ext uri="{FF2B5EF4-FFF2-40B4-BE49-F238E27FC236}">
                <a16:creationId xmlns:a16="http://schemas.microsoft.com/office/drawing/2014/main" id="{60F702E8-71E5-492A-D168-6153E396E665}"/>
              </a:ext>
            </a:extLst>
          </p:cNvPr>
          <p:cNvGrpSpPr>
            <a:grpSpLocks/>
          </p:cNvGrpSpPr>
          <p:nvPr/>
        </p:nvGrpSpPr>
        <p:grpSpPr bwMode="auto">
          <a:xfrm>
            <a:off x="1658938" y="2114551"/>
            <a:ext cx="4059237" cy="852571"/>
            <a:chOff x="1017" y="1175"/>
            <a:chExt cx="2308" cy="473"/>
          </a:xfrm>
        </p:grpSpPr>
        <p:grpSp>
          <p:nvGrpSpPr>
            <p:cNvPr id="161854" name="Group 127">
              <a:extLst>
                <a:ext uri="{FF2B5EF4-FFF2-40B4-BE49-F238E27FC236}">
                  <a16:creationId xmlns:a16="http://schemas.microsoft.com/office/drawing/2014/main" id="{73667413-02C0-ABD8-8FF1-02B30036CFD6}"/>
                </a:ext>
              </a:extLst>
            </p:cNvPr>
            <p:cNvGrpSpPr>
              <a:grpSpLocks/>
            </p:cNvGrpSpPr>
            <p:nvPr/>
          </p:nvGrpSpPr>
          <p:grpSpPr bwMode="auto">
            <a:xfrm>
              <a:off x="1017" y="1175"/>
              <a:ext cx="2071" cy="472"/>
              <a:chOff x="1017" y="1175"/>
              <a:chExt cx="2071" cy="472"/>
            </a:xfrm>
          </p:grpSpPr>
          <p:sp>
            <p:nvSpPr>
              <p:cNvPr id="161856" name="Rectangle 128">
                <a:extLst>
                  <a:ext uri="{FF2B5EF4-FFF2-40B4-BE49-F238E27FC236}">
                    <a16:creationId xmlns:a16="http://schemas.microsoft.com/office/drawing/2014/main" id="{F7C68414-4457-2F68-A825-FF7603B39B70}"/>
                  </a:ext>
                </a:extLst>
              </p:cNvPr>
              <p:cNvSpPr>
                <a:spLocks noChangeArrowheads="1"/>
              </p:cNvSpPr>
              <p:nvPr/>
            </p:nvSpPr>
            <p:spPr bwMode="auto">
              <a:xfrm>
                <a:off x="1017" y="1179"/>
                <a:ext cx="480" cy="404"/>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15548" tIns="207775" rIns="415548" bIns="207775">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sz="2000" dirty="0">
                    <a:solidFill>
                      <a:srgbClr val="F09F32"/>
                    </a:solidFill>
                    <a:latin typeface="Pyidaungsu" panose="020B0502040204020203" pitchFamily="34" charset="0"/>
                    <a:cs typeface="Pyidaungsu" panose="020B0502040204020203" pitchFamily="34" charset="0"/>
                  </a:rPr>
                  <a:t>C</a:t>
                </a:r>
                <a:endParaRPr lang="en-US" altLang="en-US" dirty="0">
                  <a:solidFill>
                    <a:srgbClr val="FFEA18"/>
                  </a:solidFill>
                  <a:latin typeface="Pyidaungsu" panose="020B0502040204020203" pitchFamily="34" charset="0"/>
                  <a:cs typeface="Pyidaungsu" panose="020B0502040204020203" pitchFamily="34" charset="0"/>
                </a:endParaRPr>
              </a:p>
            </p:txBody>
          </p:sp>
          <p:sp>
            <p:nvSpPr>
              <p:cNvPr id="161857" name="Rectangle 129">
                <a:extLst>
                  <a:ext uri="{FF2B5EF4-FFF2-40B4-BE49-F238E27FC236}">
                    <a16:creationId xmlns:a16="http://schemas.microsoft.com/office/drawing/2014/main" id="{B2DE76EC-5EE0-4650-73A2-7A8637146273}"/>
                  </a:ext>
                </a:extLst>
              </p:cNvPr>
              <p:cNvSpPr>
                <a:spLocks noChangeArrowheads="1"/>
              </p:cNvSpPr>
              <p:nvPr/>
            </p:nvSpPr>
            <p:spPr bwMode="auto">
              <a:xfrm>
                <a:off x="1244" y="1179"/>
                <a:ext cx="480" cy="464"/>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15548" tIns="207775" rIns="415548" bIns="207775">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sz="2700">
                    <a:solidFill>
                      <a:srgbClr val="FC030C"/>
                    </a:solidFill>
                  </a:rPr>
                  <a:t>A</a:t>
                </a:r>
                <a:endParaRPr lang="en-US" altLang="en-US" sz="4000">
                  <a:solidFill>
                    <a:srgbClr val="FC030C"/>
                  </a:solidFill>
                </a:endParaRPr>
              </a:p>
            </p:txBody>
          </p:sp>
          <p:sp>
            <p:nvSpPr>
              <p:cNvPr id="161858" name="Rectangle 130">
                <a:extLst>
                  <a:ext uri="{FF2B5EF4-FFF2-40B4-BE49-F238E27FC236}">
                    <a16:creationId xmlns:a16="http://schemas.microsoft.com/office/drawing/2014/main" id="{2641292A-F520-1DD0-08F0-07ACEAE43F47}"/>
                  </a:ext>
                </a:extLst>
              </p:cNvPr>
              <p:cNvSpPr>
                <a:spLocks noChangeArrowheads="1"/>
              </p:cNvSpPr>
              <p:nvPr/>
            </p:nvSpPr>
            <p:spPr bwMode="auto">
              <a:xfrm>
                <a:off x="1480" y="1181"/>
                <a:ext cx="476" cy="464"/>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15548" tIns="207775" rIns="415548" bIns="207775">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sz="2700">
                    <a:solidFill>
                      <a:srgbClr val="FC030C"/>
                    </a:solidFill>
                  </a:rPr>
                  <a:t>J</a:t>
                </a:r>
                <a:endParaRPr lang="en-US" altLang="en-US" sz="4000">
                  <a:solidFill>
                    <a:srgbClr val="FC030C"/>
                  </a:solidFill>
                </a:endParaRPr>
              </a:p>
            </p:txBody>
          </p:sp>
          <p:sp>
            <p:nvSpPr>
              <p:cNvPr id="161859" name="Rectangle 131">
                <a:extLst>
                  <a:ext uri="{FF2B5EF4-FFF2-40B4-BE49-F238E27FC236}">
                    <a16:creationId xmlns:a16="http://schemas.microsoft.com/office/drawing/2014/main" id="{2D423021-767D-D031-AAB1-0BFA21646E3B}"/>
                  </a:ext>
                </a:extLst>
              </p:cNvPr>
              <p:cNvSpPr>
                <a:spLocks noChangeArrowheads="1"/>
              </p:cNvSpPr>
              <p:nvPr/>
            </p:nvSpPr>
            <p:spPr bwMode="auto">
              <a:xfrm>
                <a:off x="1707" y="1179"/>
                <a:ext cx="480" cy="464"/>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15548" tIns="207775" rIns="415548" bIns="207775">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sz="2700">
                    <a:solidFill>
                      <a:srgbClr val="FC030C"/>
                    </a:solidFill>
                  </a:rPr>
                  <a:t>M</a:t>
                </a:r>
                <a:endParaRPr lang="en-US" altLang="en-US" sz="4000">
                  <a:solidFill>
                    <a:srgbClr val="FC030C"/>
                  </a:solidFill>
                </a:endParaRPr>
              </a:p>
            </p:txBody>
          </p:sp>
          <p:sp>
            <p:nvSpPr>
              <p:cNvPr id="161860" name="Rectangle 132">
                <a:extLst>
                  <a:ext uri="{FF2B5EF4-FFF2-40B4-BE49-F238E27FC236}">
                    <a16:creationId xmlns:a16="http://schemas.microsoft.com/office/drawing/2014/main" id="{40D3CB29-954B-E700-3FA1-39B3A5FA5434}"/>
                  </a:ext>
                </a:extLst>
              </p:cNvPr>
              <p:cNvSpPr>
                <a:spLocks noChangeArrowheads="1"/>
              </p:cNvSpPr>
              <p:nvPr/>
            </p:nvSpPr>
            <p:spPr bwMode="auto">
              <a:xfrm>
                <a:off x="1928" y="1175"/>
                <a:ext cx="476" cy="464"/>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15548" tIns="207775" rIns="415548" bIns="207775">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sz="2700">
                    <a:solidFill>
                      <a:srgbClr val="FC030C"/>
                    </a:solidFill>
                  </a:rPr>
                  <a:t>J</a:t>
                </a:r>
                <a:endParaRPr lang="en-US" altLang="en-US" sz="4000">
                  <a:solidFill>
                    <a:srgbClr val="FC030C"/>
                  </a:solidFill>
                </a:endParaRPr>
              </a:p>
            </p:txBody>
          </p:sp>
          <p:sp>
            <p:nvSpPr>
              <p:cNvPr id="161861" name="Rectangle 133">
                <a:extLst>
                  <a:ext uri="{FF2B5EF4-FFF2-40B4-BE49-F238E27FC236}">
                    <a16:creationId xmlns:a16="http://schemas.microsoft.com/office/drawing/2014/main" id="{A389EA3E-47E7-AF54-079F-9EF3621CA330}"/>
                  </a:ext>
                </a:extLst>
              </p:cNvPr>
              <p:cNvSpPr>
                <a:spLocks noChangeArrowheads="1"/>
              </p:cNvSpPr>
              <p:nvPr/>
            </p:nvSpPr>
            <p:spPr bwMode="auto">
              <a:xfrm>
                <a:off x="2166" y="1183"/>
                <a:ext cx="477" cy="404"/>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15548" tIns="207775" rIns="415548" bIns="207775">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sz="2000" dirty="0">
                    <a:solidFill>
                      <a:srgbClr val="08F220"/>
                    </a:solidFill>
                    <a:latin typeface="Pyidaungsu" panose="020B0502040204020203" pitchFamily="34" charset="0"/>
                    <a:cs typeface="Pyidaungsu" panose="020B0502040204020203" pitchFamily="34" charset="0"/>
                  </a:rPr>
                  <a:t>A</a:t>
                </a:r>
                <a:endParaRPr lang="en-US" altLang="en-US" dirty="0">
                  <a:solidFill>
                    <a:srgbClr val="08F220"/>
                  </a:solidFill>
                  <a:latin typeface="Pyidaungsu" panose="020B0502040204020203" pitchFamily="34" charset="0"/>
                  <a:cs typeface="Pyidaungsu" panose="020B0502040204020203" pitchFamily="34" charset="0"/>
                </a:endParaRPr>
              </a:p>
            </p:txBody>
          </p:sp>
          <p:sp>
            <p:nvSpPr>
              <p:cNvPr id="161862" name="Rectangle 134">
                <a:extLst>
                  <a:ext uri="{FF2B5EF4-FFF2-40B4-BE49-F238E27FC236}">
                    <a16:creationId xmlns:a16="http://schemas.microsoft.com/office/drawing/2014/main" id="{237FFFC0-C4A9-D494-8CE4-FFA39426F5F2}"/>
                  </a:ext>
                </a:extLst>
              </p:cNvPr>
              <p:cNvSpPr>
                <a:spLocks noChangeArrowheads="1"/>
              </p:cNvSpPr>
              <p:nvPr/>
            </p:nvSpPr>
            <p:spPr bwMode="auto">
              <a:xfrm>
                <a:off x="2383" y="1183"/>
                <a:ext cx="475" cy="464"/>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15548" tIns="207775" rIns="415548" bIns="207775">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sz="2700">
                    <a:solidFill>
                      <a:srgbClr val="08F220"/>
                    </a:solidFill>
                  </a:rPr>
                  <a:t>R</a:t>
                </a:r>
                <a:endParaRPr lang="en-US" altLang="en-US" sz="4000">
                  <a:solidFill>
                    <a:srgbClr val="08F220"/>
                  </a:solidFill>
                </a:endParaRPr>
              </a:p>
            </p:txBody>
          </p:sp>
          <p:sp>
            <p:nvSpPr>
              <p:cNvPr id="161863" name="Rectangle 135">
                <a:extLst>
                  <a:ext uri="{FF2B5EF4-FFF2-40B4-BE49-F238E27FC236}">
                    <a16:creationId xmlns:a16="http://schemas.microsoft.com/office/drawing/2014/main" id="{1A391CB7-F42F-385D-5E4B-060E62C3352F}"/>
                  </a:ext>
                </a:extLst>
              </p:cNvPr>
              <p:cNvSpPr>
                <a:spLocks noChangeArrowheads="1"/>
              </p:cNvSpPr>
              <p:nvPr/>
            </p:nvSpPr>
            <p:spPr bwMode="auto">
              <a:xfrm>
                <a:off x="2612" y="1191"/>
                <a:ext cx="476" cy="404"/>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15548" tIns="207775" rIns="415548" bIns="207775">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sz="2000" dirty="0">
                    <a:solidFill>
                      <a:srgbClr val="08F220"/>
                    </a:solidFill>
                    <a:latin typeface="Pyidaungsu" panose="020B0502040204020203" pitchFamily="34" charset="0"/>
                    <a:cs typeface="Pyidaungsu" panose="020B0502040204020203" pitchFamily="34" charset="0"/>
                  </a:rPr>
                  <a:t>C</a:t>
                </a:r>
                <a:endParaRPr lang="en-US" altLang="en-US" dirty="0">
                  <a:solidFill>
                    <a:srgbClr val="08F220"/>
                  </a:solidFill>
                  <a:latin typeface="Pyidaungsu" panose="020B0502040204020203" pitchFamily="34" charset="0"/>
                  <a:cs typeface="Pyidaungsu" panose="020B0502040204020203" pitchFamily="34" charset="0"/>
                </a:endParaRPr>
              </a:p>
            </p:txBody>
          </p:sp>
        </p:grpSp>
        <p:sp>
          <p:nvSpPr>
            <p:cNvPr id="161855" name="Rectangle 136">
              <a:extLst>
                <a:ext uri="{FF2B5EF4-FFF2-40B4-BE49-F238E27FC236}">
                  <a16:creationId xmlns:a16="http://schemas.microsoft.com/office/drawing/2014/main" id="{5E930AD9-6E83-CD5B-85BD-85ADF577750E}"/>
                </a:ext>
              </a:extLst>
            </p:cNvPr>
            <p:cNvSpPr>
              <a:spLocks noChangeArrowheads="1"/>
            </p:cNvSpPr>
            <p:nvPr/>
          </p:nvSpPr>
          <p:spPr bwMode="auto">
            <a:xfrm>
              <a:off x="2849" y="1184"/>
              <a:ext cx="476" cy="464"/>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15548" tIns="207775" rIns="415548" bIns="207775">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sz="2700">
                  <a:solidFill>
                    <a:srgbClr val="11B0C5"/>
                  </a:solidFill>
                </a:rPr>
                <a:t>S</a:t>
              </a:r>
              <a:endParaRPr lang="en-US" altLang="en-US" sz="4000">
                <a:solidFill>
                  <a:srgbClr val="11B0C5"/>
                </a:solidFill>
              </a:endParaRPr>
            </a:p>
          </p:txBody>
        </p:sp>
      </p:grpSp>
      <p:grpSp>
        <p:nvGrpSpPr>
          <p:cNvPr id="161838" name="Group 145">
            <a:extLst>
              <a:ext uri="{FF2B5EF4-FFF2-40B4-BE49-F238E27FC236}">
                <a16:creationId xmlns:a16="http://schemas.microsoft.com/office/drawing/2014/main" id="{D302CA0A-B7E3-CEC6-87FF-346C15DFD05F}"/>
              </a:ext>
            </a:extLst>
          </p:cNvPr>
          <p:cNvGrpSpPr>
            <a:grpSpLocks/>
          </p:cNvGrpSpPr>
          <p:nvPr/>
        </p:nvGrpSpPr>
        <p:grpSpPr bwMode="auto">
          <a:xfrm>
            <a:off x="3432175" y="717550"/>
            <a:ext cx="952500" cy="1558925"/>
            <a:chOff x="2066" y="284"/>
            <a:chExt cx="600" cy="982"/>
          </a:xfrm>
        </p:grpSpPr>
        <p:grpSp>
          <p:nvGrpSpPr>
            <p:cNvPr id="161850" name="Group 138">
              <a:extLst>
                <a:ext uri="{FF2B5EF4-FFF2-40B4-BE49-F238E27FC236}">
                  <a16:creationId xmlns:a16="http://schemas.microsoft.com/office/drawing/2014/main" id="{B4FA6229-D180-307C-4F96-413063EA2C2D}"/>
                </a:ext>
              </a:extLst>
            </p:cNvPr>
            <p:cNvGrpSpPr>
              <a:grpSpLocks/>
            </p:cNvGrpSpPr>
            <p:nvPr/>
          </p:nvGrpSpPr>
          <p:grpSpPr bwMode="auto">
            <a:xfrm>
              <a:off x="2066" y="284"/>
              <a:ext cx="551" cy="982"/>
              <a:chOff x="1803" y="109"/>
              <a:chExt cx="477" cy="866"/>
            </a:xfrm>
          </p:grpSpPr>
          <p:sp>
            <p:nvSpPr>
              <p:cNvPr id="161852" name="Text Box 139">
                <a:extLst>
                  <a:ext uri="{FF2B5EF4-FFF2-40B4-BE49-F238E27FC236}">
                    <a16:creationId xmlns:a16="http://schemas.microsoft.com/office/drawing/2014/main" id="{B7972ECB-46EB-E881-B909-E6C2A986CD9C}"/>
                  </a:ext>
                </a:extLst>
              </p:cNvPr>
              <p:cNvSpPr txBox="1">
                <a:spLocks noChangeArrowheads="1"/>
              </p:cNvSpPr>
              <p:nvPr/>
            </p:nvSpPr>
            <p:spPr bwMode="auto">
              <a:xfrm>
                <a:off x="1803" y="109"/>
                <a:ext cx="477" cy="866"/>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415548" tIns="207775" rIns="415548" bIns="207775">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7400" i="1" dirty="0">
                    <a:solidFill>
                      <a:srgbClr val="FF262D"/>
                    </a:solidFill>
                  </a:rPr>
                  <a:t>7</a:t>
                </a:r>
              </a:p>
            </p:txBody>
          </p:sp>
          <p:sp>
            <p:nvSpPr>
              <p:cNvPr id="1449100" name="Line 140">
                <a:extLst>
                  <a:ext uri="{FF2B5EF4-FFF2-40B4-BE49-F238E27FC236}">
                    <a16:creationId xmlns:a16="http://schemas.microsoft.com/office/drawing/2014/main" id="{28D17FA5-28B3-8C87-E5EC-DA396868014C}"/>
                  </a:ext>
                </a:extLst>
              </p:cNvPr>
              <p:cNvSpPr>
                <a:spLocks noChangeShapeType="1"/>
              </p:cNvSpPr>
              <p:nvPr/>
            </p:nvSpPr>
            <p:spPr bwMode="auto">
              <a:xfrm>
                <a:off x="1915" y="345"/>
                <a:ext cx="129" cy="0"/>
              </a:xfrm>
              <a:prstGeom prst="line">
                <a:avLst/>
              </a:prstGeom>
              <a:noFill/>
              <a:ln>
                <a:noFill/>
              </a:ln>
              <a:effectLst>
                <a:outerShdw dist="53882" dir="2700000" algn="ctr" rotWithShape="0">
                  <a:schemeClr val="tx1"/>
                </a:outerShdw>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000000"/>
                    </a:solidFill>
                    <a:round/>
                    <a:headEnd/>
                    <a:tailEnd/>
                  </a14:hiddenLine>
                </a:ext>
              </a:extLst>
            </p:spPr>
            <p:txBody>
              <a:bodyPr lIns="415548" tIns="207775" rIns="415548" bIns="207775">
                <a:spAutoFit/>
              </a:bodyPr>
              <a:lstStyle/>
              <a:p>
                <a:endParaRPr lang="en-US"/>
              </a:p>
            </p:txBody>
          </p:sp>
        </p:grpSp>
        <p:sp>
          <p:nvSpPr>
            <p:cNvPr id="1449101" name="Line 141">
              <a:extLst>
                <a:ext uri="{FF2B5EF4-FFF2-40B4-BE49-F238E27FC236}">
                  <a16:creationId xmlns:a16="http://schemas.microsoft.com/office/drawing/2014/main" id="{049B158B-DEDE-F441-AAE4-881EE4A76554}"/>
                </a:ext>
              </a:extLst>
            </p:cNvPr>
            <p:cNvSpPr>
              <a:spLocks noChangeShapeType="1"/>
            </p:cNvSpPr>
            <p:nvPr/>
          </p:nvSpPr>
          <p:spPr bwMode="auto">
            <a:xfrm>
              <a:off x="2458" y="804"/>
              <a:ext cx="208" cy="0"/>
            </a:xfrm>
            <a:prstGeom prst="line">
              <a:avLst/>
            </a:prstGeom>
            <a:noFill/>
            <a:ln w="76200">
              <a:solidFill>
                <a:srgbClr val="FF262D"/>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lIns="415548" tIns="207775" rIns="415548" bIns="207775">
              <a:spAutoFit/>
            </a:bodyPr>
            <a:lstStyle/>
            <a:p>
              <a:endParaRPr lang="en-US"/>
            </a:p>
          </p:txBody>
        </p:sp>
      </p:grpSp>
      <p:sp>
        <p:nvSpPr>
          <p:cNvPr id="161839" name="Rectangle 143">
            <a:extLst>
              <a:ext uri="{FF2B5EF4-FFF2-40B4-BE49-F238E27FC236}">
                <a16:creationId xmlns:a16="http://schemas.microsoft.com/office/drawing/2014/main" id="{5C3ACBF7-3A13-E12A-73CD-3E2FA3246AE4}"/>
              </a:ext>
            </a:extLst>
          </p:cNvPr>
          <p:cNvSpPr>
            <a:spLocks noChangeArrowheads="1"/>
          </p:cNvSpPr>
          <p:nvPr/>
        </p:nvSpPr>
        <p:spPr bwMode="auto">
          <a:xfrm>
            <a:off x="4043363" y="2311400"/>
            <a:ext cx="1211262" cy="931863"/>
          </a:xfrm>
          <a:prstGeom prst="rect">
            <a:avLst/>
          </a:prstGeom>
          <a:noFill/>
          <a:ln w="57150">
            <a:solidFill>
              <a:srgbClr val="FDDC07"/>
            </a:solidFill>
            <a:miter lim="800000"/>
            <a:headEnd/>
            <a:tailEnd/>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lIns="415356" tIns="207677" rIns="415356" bIns="207677">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61840" name="Rectangle 144">
            <a:extLst>
              <a:ext uri="{FF2B5EF4-FFF2-40B4-BE49-F238E27FC236}">
                <a16:creationId xmlns:a16="http://schemas.microsoft.com/office/drawing/2014/main" id="{57D68496-403F-A271-1101-F50C10F8DA66}"/>
              </a:ext>
            </a:extLst>
          </p:cNvPr>
          <p:cNvSpPr>
            <a:spLocks noChangeArrowheads="1"/>
          </p:cNvSpPr>
          <p:nvPr/>
        </p:nvSpPr>
        <p:spPr bwMode="auto">
          <a:xfrm>
            <a:off x="2006600" y="2312988"/>
            <a:ext cx="1566863" cy="931862"/>
          </a:xfrm>
          <a:prstGeom prst="rect">
            <a:avLst/>
          </a:prstGeom>
          <a:noFill/>
          <a:ln w="57150">
            <a:solidFill>
              <a:srgbClr val="FDDC07"/>
            </a:solidFill>
            <a:miter lim="800000"/>
            <a:headEnd/>
            <a:tailEnd/>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lIns="415356" tIns="207677" rIns="415356" bIns="207677">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61846" name="Text Box 153">
            <a:extLst>
              <a:ext uri="{FF2B5EF4-FFF2-40B4-BE49-F238E27FC236}">
                <a16:creationId xmlns:a16="http://schemas.microsoft.com/office/drawing/2014/main" id="{63881F48-1086-C9C7-5D32-6693E24060E0}"/>
              </a:ext>
            </a:extLst>
          </p:cNvPr>
          <p:cNvSpPr txBox="1">
            <a:spLocks noChangeArrowheads="1"/>
          </p:cNvSpPr>
          <p:nvPr/>
        </p:nvSpPr>
        <p:spPr bwMode="auto">
          <a:xfrm>
            <a:off x="793750" y="7434263"/>
            <a:ext cx="59531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900">
                <a:solidFill>
                  <a:srgbClr val="FFFFFF"/>
                </a:solidFill>
              </a:rPr>
              <a:t>©2004 TBBMI</a:t>
            </a:r>
          </a:p>
        </p:txBody>
      </p:sp>
      <p:sp>
        <p:nvSpPr>
          <p:cNvPr id="161847" name="Rectangle 154">
            <a:extLst>
              <a:ext uri="{FF2B5EF4-FFF2-40B4-BE49-F238E27FC236}">
                <a16:creationId xmlns:a16="http://schemas.microsoft.com/office/drawing/2014/main" id="{0AC3ED5D-8A25-7556-07E2-BFEF304699D5}"/>
              </a:ext>
            </a:extLst>
          </p:cNvPr>
          <p:cNvSpPr>
            <a:spLocks noChangeArrowheads="1"/>
          </p:cNvSpPr>
          <p:nvPr/>
        </p:nvSpPr>
        <p:spPr bwMode="auto">
          <a:xfrm>
            <a:off x="8726488" y="7397750"/>
            <a:ext cx="492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000">
                <a:solidFill>
                  <a:schemeClr val="bg1"/>
                </a:solidFill>
              </a:rPr>
              <a:t>8.0.08.</a:t>
            </a:r>
          </a:p>
        </p:txBody>
      </p:sp>
      <p:sp>
        <p:nvSpPr>
          <p:cNvPr id="161848" name="Text Box 155">
            <a:extLst>
              <a:ext uri="{FF2B5EF4-FFF2-40B4-BE49-F238E27FC236}">
                <a16:creationId xmlns:a16="http://schemas.microsoft.com/office/drawing/2014/main" id="{4E59791D-B7E2-3214-9C18-82AB434AB6E0}"/>
              </a:ext>
            </a:extLst>
          </p:cNvPr>
          <p:cNvSpPr txBox="1">
            <a:spLocks noChangeArrowheads="1"/>
          </p:cNvSpPr>
          <p:nvPr/>
        </p:nvSpPr>
        <p:spPr bwMode="auto">
          <a:xfrm>
            <a:off x="9632950" y="7345363"/>
            <a:ext cx="265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rPr>
              <a:t>5</a:t>
            </a:r>
          </a:p>
        </p:txBody>
      </p:sp>
      <p:sp>
        <p:nvSpPr>
          <p:cNvPr id="161849" name="Text Box 156">
            <a:extLst>
              <a:ext uri="{FF2B5EF4-FFF2-40B4-BE49-F238E27FC236}">
                <a16:creationId xmlns:a16="http://schemas.microsoft.com/office/drawing/2014/main" id="{F6CEEA9B-51CD-713D-839B-FF0BD1CC1583}"/>
              </a:ext>
            </a:extLst>
          </p:cNvPr>
          <p:cNvSpPr txBox="1">
            <a:spLocks noChangeArrowheads="1"/>
          </p:cNvSpPr>
          <p:nvPr/>
        </p:nvSpPr>
        <p:spPr bwMode="auto">
          <a:xfrm>
            <a:off x="9190038" y="7399338"/>
            <a:ext cx="293687"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71</a:t>
            </a:r>
          </a:p>
        </p:txBody>
      </p:sp>
      <p:sp>
        <p:nvSpPr>
          <p:cNvPr id="124" name="AutoShape 124">
            <a:extLst>
              <a:ext uri="{FF2B5EF4-FFF2-40B4-BE49-F238E27FC236}">
                <a16:creationId xmlns:a16="http://schemas.microsoft.com/office/drawing/2014/main" id="{68AA771A-5D7A-68D8-C6C0-04B36F66C979}"/>
              </a:ext>
            </a:extLst>
          </p:cNvPr>
          <p:cNvSpPr>
            <a:spLocks noChangeArrowheads="1"/>
          </p:cNvSpPr>
          <p:nvPr/>
        </p:nvSpPr>
        <p:spPr bwMode="auto">
          <a:xfrm>
            <a:off x="2100824" y="3650565"/>
            <a:ext cx="6645275" cy="8509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7718 h 21600"/>
              <a:gd name="T14" fmla="*/ 20536 w 21600"/>
              <a:gd name="T15" fmla="*/ 1388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lnTo>
                  <a:pt x="17871" y="0"/>
                </a:lnTo>
                <a:close/>
              </a:path>
              <a:path w="21600" h="21600">
                <a:moveTo>
                  <a:pt x="1350" y="7718"/>
                </a:moveTo>
                <a:lnTo>
                  <a:pt x="1350" y="13882"/>
                </a:lnTo>
                <a:lnTo>
                  <a:pt x="2700" y="13882"/>
                </a:lnTo>
                <a:lnTo>
                  <a:pt x="2700" y="7718"/>
                </a:lnTo>
                <a:lnTo>
                  <a:pt x="1350" y="7718"/>
                </a:lnTo>
                <a:close/>
              </a:path>
              <a:path w="21600" h="21600">
                <a:moveTo>
                  <a:pt x="0" y="7718"/>
                </a:moveTo>
                <a:lnTo>
                  <a:pt x="0" y="13882"/>
                </a:lnTo>
                <a:lnTo>
                  <a:pt x="675" y="13882"/>
                </a:lnTo>
                <a:lnTo>
                  <a:pt x="675" y="7718"/>
                </a:lnTo>
                <a:lnTo>
                  <a:pt x="0" y="7718"/>
                </a:lnTo>
                <a:close/>
              </a:path>
            </a:pathLst>
          </a:custGeom>
          <a:gradFill rotWithShape="0">
            <a:gsLst>
              <a:gs pos="0">
                <a:srgbClr val="000000"/>
              </a:gs>
              <a:gs pos="50000">
                <a:srgbClr val="FFFF05"/>
              </a:gs>
              <a:gs pos="100000">
                <a:srgbClr val="000000"/>
              </a:gs>
            </a:gsLst>
            <a:lin ang="0" scaled="1"/>
          </a:gradFill>
          <a:ln w="12700">
            <a:solidFill>
              <a:schemeClr val="tx1"/>
            </a:solidFill>
            <a:miter lim="800000"/>
            <a:headEnd/>
            <a:tailEnd/>
          </a:ln>
          <a:effectLst>
            <a:outerShdw dist="125724" dir="2700000" algn="ctr" rotWithShape="0">
              <a:schemeClr val="tx1"/>
            </a:outerShdw>
          </a:effectLst>
        </p:spPr>
        <p:txBody>
          <a:bodyPr wrap="none" lIns="91398" tIns="45699" rIns="91398" bIns="45699" anchor="ctr"/>
          <a:lstStyle/>
          <a:p>
            <a:endParaRPr lang="en-US"/>
          </a:p>
        </p:txBody>
      </p:sp>
      <p:sp>
        <p:nvSpPr>
          <p:cNvPr id="125" name="AutoShape 123">
            <a:extLst>
              <a:ext uri="{FF2B5EF4-FFF2-40B4-BE49-F238E27FC236}">
                <a16:creationId xmlns:a16="http://schemas.microsoft.com/office/drawing/2014/main" id="{DD3A2153-2D0D-98D0-09C2-F2DC1EFB1213}"/>
              </a:ext>
            </a:extLst>
          </p:cNvPr>
          <p:cNvSpPr>
            <a:spLocks noChangeArrowheads="1"/>
          </p:cNvSpPr>
          <p:nvPr/>
        </p:nvSpPr>
        <p:spPr bwMode="auto">
          <a:xfrm>
            <a:off x="3119438" y="4468813"/>
            <a:ext cx="5632450" cy="8509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7718 h 21600"/>
              <a:gd name="T14" fmla="*/ 20536 w 21600"/>
              <a:gd name="T15" fmla="*/ 1388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lnTo>
                  <a:pt x="17871" y="0"/>
                </a:lnTo>
                <a:close/>
              </a:path>
              <a:path w="21600" h="21600">
                <a:moveTo>
                  <a:pt x="1350" y="7718"/>
                </a:moveTo>
                <a:lnTo>
                  <a:pt x="1350" y="13882"/>
                </a:lnTo>
                <a:lnTo>
                  <a:pt x="2700" y="13882"/>
                </a:lnTo>
                <a:lnTo>
                  <a:pt x="2700" y="7718"/>
                </a:lnTo>
                <a:lnTo>
                  <a:pt x="1350" y="7718"/>
                </a:lnTo>
                <a:close/>
              </a:path>
              <a:path w="21600" h="21600">
                <a:moveTo>
                  <a:pt x="0" y="7718"/>
                </a:moveTo>
                <a:lnTo>
                  <a:pt x="0" y="13882"/>
                </a:lnTo>
                <a:lnTo>
                  <a:pt x="675" y="13882"/>
                </a:lnTo>
                <a:lnTo>
                  <a:pt x="675" y="7718"/>
                </a:lnTo>
                <a:lnTo>
                  <a:pt x="0" y="7718"/>
                </a:lnTo>
                <a:close/>
              </a:path>
            </a:pathLst>
          </a:custGeom>
          <a:gradFill rotWithShape="0">
            <a:gsLst>
              <a:gs pos="0">
                <a:srgbClr val="010301"/>
              </a:gs>
              <a:gs pos="50000">
                <a:srgbClr val="2F8B20"/>
              </a:gs>
              <a:gs pos="100000">
                <a:srgbClr val="010301"/>
              </a:gs>
            </a:gsLst>
            <a:lin ang="0" scaled="1"/>
          </a:gradFill>
          <a:ln w="12700">
            <a:solidFill>
              <a:srgbClr val="2F8B20"/>
            </a:solidFill>
            <a:miter lim="800000"/>
            <a:headEnd/>
            <a:tailEnd/>
          </a:ln>
          <a:effectLst>
            <a:outerShdw dist="125724" dir="2700000" algn="ctr" rotWithShape="0">
              <a:schemeClr val="tx1"/>
            </a:outerShdw>
          </a:effectLst>
        </p:spPr>
        <p:txBody>
          <a:bodyPr wrap="none" lIns="91398" tIns="45699" rIns="91398" bIns="45699" anchor="ctr"/>
          <a:lstStyle/>
          <a:p>
            <a:endParaRPr lang="en-US"/>
          </a:p>
        </p:txBody>
      </p:sp>
      <p:sp>
        <p:nvSpPr>
          <p:cNvPr id="126" name="AutoShape 122">
            <a:extLst>
              <a:ext uri="{FF2B5EF4-FFF2-40B4-BE49-F238E27FC236}">
                <a16:creationId xmlns:a16="http://schemas.microsoft.com/office/drawing/2014/main" id="{0B82148C-F34B-8AA5-1AA8-9392ED9A8A5A}"/>
              </a:ext>
            </a:extLst>
          </p:cNvPr>
          <p:cNvSpPr>
            <a:spLocks noChangeArrowheads="1"/>
          </p:cNvSpPr>
          <p:nvPr/>
        </p:nvSpPr>
        <p:spPr bwMode="auto">
          <a:xfrm>
            <a:off x="4567238" y="5265738"/>
            <a:ext cx="4143375" cy="8509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7718 h 21600"/>
              <a:gd name="T14" fmla="*/ 20536 w 21600"/>
              <a:gd name="T15" fmla="*/ 1388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lnTo>
                  <a:pt x="17871" y="0"/>
                </a:lnTo>
                <a:close/>
              </a:path>
              <a:path w="21600" h="21600">
                <a:moveTo>
                  <a:pt x="1350" y="7718"/>
                </a:moveTo>
                <a:lnTo>
                  <a:pt x="1350" y="13882"/>
                </a:lnTo>
                <a:lnTo>
                  <a:pt x="2700" y="13882"/>
                </a:lnTo>
                <a:lnTo>
                  <a:pt x="2700" y="7718"/>
                </a:lnTo>
                <a:lnTo>
                  <a:pt x="1350" y="7718"/>
                </a:lnTo>
                <a:close/>
              </a:path>
              <a:path w="21600" h="21600">
                <a:moveTo>
                  <a:pt x="0" y="7718"/>
                </a:moveTo>
                <a:lnTo>
                  <a:pt x="0" y="13882"/>
                </a:lnTo>
                <a:lnTo>
                  <a:pt x="675" y="13882"/>
                </a:lnTo>
                <a:lnTo>
                  <a:pt x="675" y="7718"/>
                </a:lnTo>
                <a:lnTo>
                  <a:pt x="0" y="7718"/>
                </a:lnTo>
                <a:close/>
              </a:path>
            </a:pathLst>
          </a:custGeom>
          <a:gradFill rotWithShape="0">
            <a:gsLst>
              <a:gs pos="0">
                <a:srgbClr val="000000"/>
              </a:gs>
              <a:gs pos="50000">
                <a:srgbClr val="3973D6"/>
              </a:gs>
              <a:gs pos="100000">
                <a:srgbClr val="000000"/>
              </a:gs>
            </a:gsLst>
            <a:lin ang="0" scaled="1"/>
          </a:gradFill>
          <a:ln w="12700">
            <a:solidFill>
              <a:schemeClr val="tx1"/>
            </a:solidFill>
            <a:miter lim="800000"/>
            <a:headEnd/>
            <a:tailEnd/>
          </a:ln>
          <a:effectLst>
            <a:outerShdw dist="125724" dir="2700000" algn="ctr" rotWithShape="0">
              <a:schemeClr val="tx1"/>
            </a:outerShdw>
          </a:effectLst>
        </p:spPr>
        <p:txBody>
          <a:bodyPr wrap="none" lIns="91398" tIns="45699" rIns="91398" bIns="45699" anchor="ctr"/>
          <a:lstStyle/>
          <a:p>
            <a:endParaRPr lang="en-US"/>
          </a:p>
        </p:txBody>
      </p:sp>
      <p:sp>
        <p:nvSpPr>
          <p:cNvPr id="127" name="AutoShape 121">
            <a:extLst>
              <a:ext uri="{FF2B5EF4-FFF2-40B4-BE49-F238E27FC236}">
                <a16:creationId xmlns:a16="http://schemas.microsoft.com/office/drawing/2014/main" id="{0015D152-3558-3D99-194A-CBBBCB29E0AF}"/>
              </a:ext>
            </a:extLst>
          </p:cNvPr>
          <p:cNvSpPr>
            <a:spLocks noChangeArrowheads="1"/>
          </p:cNvSpPr>
          <p:nvPr/>
        </p:nvSpPr>
        <p:spPr bwMode="auto">
          <a:xfrm>
            <a:off x="4545013" y="6084888"/>
            <a:ext cx="4149725" cy="942975"/>
          </a:xfrm>
          <a:custGeom>
            <a:avLst/>
            <a:gdLst>
              <a:gd name="T0" fmla="*/ 3433321 w 21600"/>
              <a:gd name="T1" fmla="*/ 0 h 21600"/>
              <a:gd name="T2" fmla="*/ 0 w 21600"/>
              <a:gd name="T3" fmla="*/ 471488 h 21600"/>
              <a:gd name="T4" fmla="*/ 3433321 w 21600"/>
              <a:gd name="T5" fmla="*/ 942975 h 21600"/>
              <a:gd name="T6" fmla="*/ 4149725 w 21600"/>
              <a:gd name="T7" fmla="*/ 471488 h 21600"/>
              <a:gd name="T8" fmla="*/ 17694720 60000 65536"/>
              <a:gd name="T9" fmla="*/ 11796480 60000 65536"/>
              <a:gd name="T10" fmla="*/ 5898240 60000 65536"/>
              <a:gd name="T11" fmla="*/ 0 60000 65536"/>
              <a:gd name="T12" fmla="*/ 3375 w 21600"/>
              <a:gd name="T13" fmla="*/ 7718 h 21600"/>
              <a:gd name="T14" fmla="*/ 20536 w 21600"/>
              <a:gd name="T15" fmla="*/ 1388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lnTo>
                  <a:pt x="17871" y="0"/>
                </a:lnTo>
                <a:close/>
              </a:path>
              <a:path w="21600" h="21600">
                <a:moveTo>
                  <a:pt x="1350" y="7718"/>
                </a:moveTo>
                <a:lnTo>
                  <a:pt x="1350" y="13882"/>
                </a:lnTo>
                <a:lnTo>
                  <a:pt x="2700" y="13882"/>
                </a:lnTo>
                <a:lnTo>
                  <a:pt x="2700" y="7718"/>
                </a:lnTo>
                <a:lnTo>
                  <a:pt x="1350" y="7718"/>
                </a:lnTo>
                <a:close/>
              </a:path>
              <a:path w="21600" h="21600">
                <a:moveTo>
                  <a:pt x="0" y="7718"/>
                </a:moveTo>
                <a:lnTo>
                  <a:pt x="0" y="13882"/>
                </a:lnTo>
                <a:lnTo>
                  <a:pt x="675" y="13882"/>
                </a:lnTo>
                <a:lnTo>
                  <a:pt x="675" y="7718"/>
                </a:lnTo>
                <a:lnTo>
                  <a:pt x="0" y="7718"/>
                </a:lnTo>
                <a:close/>
              </a:path>
            </a:pathLst>
          </a:custGeom>
          <a:gradFill rotWithShape="0">
            <a:gsLst>
              <a:gs pos="0">
                <a:srgbClr val="000000"/>
              </a:gs>
              <a:gs pos="50000">
                <a:schemeClr val="hlink"/>
              </a:gs>
              <a:gs pos="100000">
                <a:srgbClr val="000000"/>
              </a:gs>
            </a:gsLst>
            <a:lin ang="0" scaled="1"/>
          </a:gradFill>
          <a:ln w="12700">
            <a:solidFill>
              <a:schemeClr val="tx1"/>
            </a:solidFill>
            <a:miter lim="800000"/>
            <a:headEnd/>
            <a:tailEnd/>
          </a:ln>
          <a:effectLst>
            <a:outerShdw dist="125724" dir="2700000" algn="ctr" rotWithShape="0">
              <a:schemeClr val="tx1"/>
            </a:outerShdw>
          </a:effectLst>
        </p:spPr>
        <p:txBody>
          <a:bodyPr wrap="none" lIns="91398" tIns="45699" rIns="91398" bIns="45699" anchor="ctr"/>
          <a:lstStyle/>
          <a:p>
            <a:endParaRPr lang="en-US"/>
          </a:p>
        </p:txBody>
      </p:sp>
      <p:sp>
        <p:nvSpPr>
          <p:cNvPr id="128" name="Text Box 125">
            <a:extLst>
              <a:ext uri="{FF2B5EF4-FFF2-40B4-BE49-F238E27FC236}">
                <a16:creationId xmlns:a16="http://schemas.microsoft.com/office/drawing/2014/main" id="{F087FD72-9E39-F0E9-10E2-1E2CD745BD59}"/>
              </a:ext>
            </a:extLst>
          </p:cNvPr>
          <p:cNvSpPr txBox="1">
            <a:spLocks noChangeArrowheads="1"/>
          </p:cNvSpPr>
          <p:nvPr/>
        </p:nvSpPr>
        <p:spPr bwMode="auto">
          <a:xfrm>
            <a:off x="1176338" y="7023270"/>
            <a:ext cx="7707312" cy="461622"/>
          </a:xfrm>
          <a:prstGeom prst="rect">
            <a:avLst/>
          </a:prstGeom>
          <a:solidFill>
            <a:srgbClr val="4618C6"/>
          </a:solidFill>
          <a:ln w="57150">
            <a:solidFill>
              <a:srgbClr val="FFFF00"/>
            </a:solidFill>
            <a:miter lim="800000"/>
            <a:headEnd/>
            <a:tailEnd/>
          </a:ln>
          <a:effectLst>
            <a:outerShdw dist="71842" dir="2700000" algn="ctr" rotWithShape="0">
              <a:schemeClr val="tx1"/>
            </a:outerShdw>
          </a:effectLst>
        </p:spPr>
        <p:txBody>
          <a:bodyPr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FF00"/>
                </a:solidFill>
                <a:latin typeface="Pyidaungsu" panose="020B0502040204020203" pitchFamily="34" charset="0"/>
                <a:cs typeface="Pyidaungsu" panose="020B0502040204020203" pitchFamily="34" charset="0"/>
              </a:rPr>
              <a:t>သင်ထောက်ကူ</a:t>
            </a:r>
            <a:r>
              <a:rPr lang="en-US" altLang="en-US" sz="2400" dirty="0">
                <a:solidFill>
                  <a:srgbClr val="FFFF00"/>
                </a:solidFill>
                <a:latin typeface="Pyidaungsu" panose="020B0502040204020203" pitchFamily="34" charset="0"/>
                <a:cs typeface="Pyidaungsu" panose="020B0502040204020203" pitchFamily="34" charset="0"/>
              </a:rPr>
              <a:t> ၂၈ - </a:t>
            </a:r>
            <a:r>
              <a:rPr lang="en-US" altLang="en-US" sz="2400" dirty="0" err="1">
                <a:solidFill>
                  <a:srgbClr val="FFFF00"/>
                </a:solidFill>
                <a:latin typeface="Pyidaungsu" panose="020B0502040204020203" pitchFamily="34" charset="0"/>
                <a:cs typeface="Pyidaungsu" panose="020B0502040204020203" pitchFamily="34" charset="0"/>
              </a:rPr>
              <a:t>အတိအကျစုပေါင်းခြင်း</a:t>
            </a:r>
            <a:endParaRPr lang="en-US" altLang="en-US" sz="2400" dirty="0">
              <a:solidFill>
                <a:srgbClr val="FFFF00"/>
              </a:solidFill>
              <a:latin typeface="Pyidaungsu" panose="020B0502040204020203" pitchFamily="34" charset="0"/>
              <a:cs typeface="Pyidaungsu" panose="020B0502040204020203" pitchFamily="34" charset="0"/>
            </a:endParaRPr>
          </a:p>
        </p:txBody>
      </p:sp>
      <p:sp>
        <p:nvSpPr>
          <p:cNvPr id="129" name="Line 129">
            <a:extLst>
              <a:ext uri="{FF2B5EF4-FFF2-40B4-BE49-F238E27FC236}">
                <a16:creationId xmlns:a16="http://schemas.microsoft.com/office/drawing/2014/main" id="{229A1562-EE8D-5EA3-352B-AE5A9E19E38E}"/>
              </a:ext>
            </a:extLst>
          </p:cNvPr>
          <p:cNvSpPr>
            <a:spLocks noChangeShapeType="1"/>
          </p:cNvSpPr>
          <p:nvPr/>
        </p:nvSpPr>
        <p:spPr bwMode="auto">
          <a:xfrm>
            <a:off x="9007475" y="2763838"/>
            <a:ext cx="0" cy="3914775"/>
          </a:xfrm>
          <a:prstGeom prst="line">
            <a:avLst/>
          </a:prstGeom>
          <a:noFill/>
          <a:ln w="57150">
            <a:solidFill>
              <a:srgbClr val="EEFF4B"/>
            </a:solidFill>
            <a:prstDash val="sysDot"/>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130" name="Line 128">
            <a:extLst>
              <a:ext uri="{FF2B5EF4-FFF2-40B4-BE49-F238E27FC236}">
                <a16:creationId xmlns:a16="http://schemas.microsoft.com/office/drawing/2014/main" id="{1F506F20-0E22-BC63-9167-B25BA1E91CD2}"/>
              </a:ext>
            </a:extLst>
          </p:cNvPr>
          <p:cNvSpPr>
            <a:spLocks noChangeShapeType="1"/>
          </p:cNvSpPr>
          <p:nvPr/>
        </p:nvSpPr>
        <p:spPr bwMode="auto">
          <a:xfrm>
            <a:off x="8867775" y="2763838"/>
            <a:ext cx="0" cy="3914775"/>
          </a:xfrm>
          <a:prstGeom prst="line">
            <a:avLst/>
          </a:prstGeom>
          <a:noFill/>
          <a:ln w="57150">
            <a:solidFill>
              <a:srgbClr val="EEFF4B"/>
            </a:solidFill>
            <a:prstDash val="sysDot"/>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131" name="Line 127">
            <a:extLst>
              <a:ext uri="{FF2B5EF4-FFF2-40B4-BE49-F238E27FC236}">
                <a16:creationId xmlns:a16="http://schemas.microsoft.com/office/drawing/2014/main" id="{F115A8B3-3043-CD40-CAE0-4A6B07D6901C}"/>
              </a:ext>
            </a:extLst>
          </p:cNvPr>
          <p:cNvSpPr>
            <a:spLocks noChangeShapeType="1"/>
          </p:cNvSpPr>
          <p:nvPr/>
        </p:nvSpPr>
        <p:spPr bwMode="auto">
          <a:xfrm>
            <a:off x="8728075" y="2763838"/>
            <a:ext cx="0" cy="3914775"/>
          </a:xfrm>
          <a:prstGeom prst="line">
            <a:avLst/>
          </a:prstGeom>
          <a:noFill/>
          <a:ln w="57150">
            <a:solidFill>
              <a:srgbClr val="EEFF4B"/>
            </a:solidFill>
            <a:prstDash val="sysDot"/>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132" name="Rectangle 2">
            <a:extLst>
              <a:ext uri="{FF2B5EF4-FFF2-40B4-BE49-F238E27FC236}">
                <a16:creationId xmlns:a16="http://schemas.microsoft.com/office/drawing/2014/main" id="{9B6F19E5-68B6-925B-3012-2DE6C5E08DDC}"/>
              </a:ext>
            </a:extLst>
          </p:cNvPr>
          <p:cNvSpPr>
            <a:spLocks noChangeArrowheads="1"/>
          </p:cNvSpPr>
          <p:nvPr/>
        </p:nvSpPr>
        <p:spPr bwMode="auto">
          <a:xfrm>
            <a:off x="3460750" y="3688547"/>
            <a:ext cx="2805113" cy="40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8" tIns="45699" rIns="91398" bIns="45699" anchor="ctr">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000" dirty="0" err="1">
                <a:latin typeface="Pyidaungsu" panose="020B0502040204020203" pitchFamily="34" charset="0"/>
                <a:cs typeface="Pyidaungsu" panose="020B0502040204020203" pitchFamily="34" charset="0"/>
              </a:rPr>
              <a:t>ဒုတိယအကြိမ</a:t>
            </a:r>
            <a:r>
              <a:rPr lang="en-US" altLang="en-US" sz="2000" dirty="0">
                <a:latin typeface="Pyidaungsu" panose="020B0502040204020203" pitchFamily="34" charset="0"/>
                <a:cs typeface="Pyidaungsu" panose="020B0502040204020203" pitchFamily="34" charset="0"/>
              </a:rPr>
              <a:t>် ကြွ</a:t>
            </a:r>
            <a:r>
              <a:rPr lang="en-US" altLang="en-US" sz="2000" dirty="0" err="1">
                <a:latin typeface="Pyidaungsu" panose="020B0502040204020203" pitchFamily="34" charset="0"/>
                <a:cs typeface="Pyidaungsu" panose="020B0502040204020203" pitchFamily="34" charset="0"/>
              </a:rPr>
              <a:t>လာခြင်း</a:t>
            </a:r>
            <a:endParaRPr lang="en-US" altLang="en-US" sz="2000" dirty="0">
              <a:latin typeface="Pyidaungsu" panose="020B0502040204020203" pitchFamily="34" charset="0"/>
              <a:cs typeface="Pyidaungsu" panose="020B0502040204020203" pitchFamily="34" charset="0"/>
            </a:endParaRPr>
          </a:p>
        </p:txBody>
      </p:sp>
    </p:spTree>
    <p:extLst>
      <p:ext uri="{BB962C8B-B14F-4D97-AF65-F5344CB8AC3E}">
        <p14:creationId xmlns:p14="http://schemas.microsoft.com/office/powerpoint/2010/main" val="108746794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box(out)">
                                      <p:cBhvr>
                                        <p:cTn id="7" dur="500"/>
                                        <p:tgtEl>
                                          <p:spTgt spid="128"/>
                                        </p:tgtEl>
                                      </p:cBhvr>
                                    </p:animEffect>
                                  </p:childTnLst>
                                </p:cTn>
                              </p:par>
                            </p:childTnLst>
                          </p:cTn>
                        </p:par>
                        <p:par>
                          <p:cTn id="8" fill="hold">
                            <p:stCondLst>
                              <p:cond delay="500"/>
                            </p:stCondLst>
                            <p:childTnLst>
                              <p:par>
                                <p:cTn id="9" presetID="22" presetClass="entr" presetSubtype="4" fill="hold" nodeType="afterEffect">
                                  <p:stCondLst>
                                    <p:cond delay="100"/>
                                  </p:stCondLst>
                                  <p:childTnLst>
                                    <p:set>
                                      <p:cBhvr>
                                        <p:cTn id="10" dur="1" fill="hold">
                                          <p:stCondLst>
                                            <p:cond delay="0"/>
                                          </p:stCondLst>
                                        </p:cTn>
                                        <p:tgtEl>
                                          <p:spTgt spid="129"/>
                                        </p:tgtEl>
                                        <p:attrNameLst>
                                          <p:attrName>style.visibility</p:attrName>
                                        </p:attrNameLst>
                                      </p:cBhvr>
                                      <p:to>
                                        <p:strVal val="visible"/>
                                      </p:to>
                                    </p:set>
                                    <p:animEffect transition="in" filter="wipe(down)">
                                      <p:cBhvr>
                                        <p:cTn id="11" dur="500"/>
                                        <p:tgtEl>
                                          <p:spTgt spid="129"/>
                                        </p:tgtEl>
                                      </p:cBhvr>
                                    </p:animEffect>
                                  </p:childTnLst>
                                </p:cTn>
                              </p:par>
                            </p:childTnLst>
                          </p:cTn>
                        </p:par>
                        <p:par>
                          <p:cTn id="12" fill="hold">
                            <p:stCondLst>
                              <p:cond delay="1100"/>
                            </p:stCondLst>
                            <p:childTnLst>
                              <p:par>
                                <p:cTn id="13" presetID="22" presetClass="entr" presetSubtype="4" fill="hold" nodeType="afterEffect">
                                  <p:stCondLst>
                                    <p:cond delay="100"/>
                                  </p:stCondLst>
                                  <p:childTnLst>
                                    <p:set>
                                      <p:cBhvr>
                                        <p:cTn id="14" dur="1" fill="hold">
                                          <p:stCondLst>
                                            <p:cond delay="0"/>
                                          </p:stCondLst>
                                        </p:cTn>
                                        <p:tgtEl>
                                          <p:spTgt spid="130"/>
                                        </p:tgtEl>
                                        <p:attrNameLst>
                                          <p:attrName>style.visibility</p:attrName>
                                        </p:attrNameLst>
                                      </p:cBhvr>
                                      <p:to>
                                        <p:strVal val="visible"/>
                                      </p:to>
                                    </p:set>
                                    <p:animEffect transition="in" filter="wipe(down)">
                                      <p:cBhvr>
                                        <p:cTn id="15" dur="500"/>
                                        <p:tgtEl>
                                          <p:spTgt spid="130"/>
                                        </p:tgtEl>
                                      </p:cBhvr>
                                    </p:animEffect>
                                  </p:childTnLst>
                                </p:cTn>
                              </p:par>
                            </p:childTnLst>
                          </p:cTn>
                        </p:par>
                        <p:par>
                          <p:cTn id="16" fill="hold">
                            <p:stCondLst>
                              <p:cond delay="1700"/>
                            </p:stCondLst>
                            <p:childTnLst>
                              <p:par>
                                <p:cTn id="17" presetID="22" presetClass="entr" presetSubtype="4" fill="hold" nodeType="afterEffect">
                                  <p:stCondLst>
                                    <p:cond delay="0"/>
                                  </p:stCondLst>
                                  <p:childTnLst>
                                    <p:set>
                                      <p:cBhvr>
                                        <p:cTn id="18" dur="1" fill="hold">
                                          <p:stCondLst>
                                            <p:cond delay="0"/>
                                          </p:stCondLst>
                                        </p:cTn>
                                        <p:tgtEl>
                                          <p:spTgt spid="131"/>
                                        </p:tgtEl>
                                        <p:attrNameLst>
                                          <p:attrName>style.visibility</p:attrName>
                                        </p:attrNameLst>
                                      </p:cBhvr>
                                      <p:to>
                                        <p:strVal val="visible"/>
                                      </p:to>
                                    </p:set>
                                    <p:animEffect transition="in" filter="wipe(down)">
                                      <p:cBhvr>
                                        <p:cTn id="19" dur="500"/>
                                        <p:tgtEl>
                                          <p:spTgt spid="131"/>
                                        </p:tgtEl>
                                      </p:cBhvr>
                                    </p:animEffect>
                                  </p:childTnLst>
                                </p:cTn>
                              </p:par>
                            </p:childTnLst>
                          </p:cTn>
                        </p:par>
                        <p:par>
                          <p:cTn id="20" fill="hold">
                            <p:stCondLst>
                              <p:cond delay="2200"/>
                            </p:stCondLst>
                            <p:childTnLst>
                              <p:par>
                                <p:cTn id="21" presetID="7" presetClass="entr" presetSubtype="8" fill="hold" nodeType="afterEffect">
                                  <p:stCondLst>
                                    <p:cond delay="0"/>
                                  </p:stCondLst>
                                  <p:childTnLst>
                                    <p:set>
                                      <p:cBhvr>
                                        <p:cTn id="22" dur="1" fill="hold">
                                          <p:stCondLst>
                                            <p:cond delay="0"/>
                                          </p:stCondLst>
                                        </p:cTn>
                                        <p:tgtEl>
                                          <p:spTgt spid="124"/>
                                        </p:tgtEl>
                                        <p:attrNameLst>
                                          <p:attrName>style.visibility</p:attrName>
                                        </p:attrNameLst>
                                      </p:cBhvr>
                                      <p:to>
                                        <p:strVal val="visible"/>
                                      </p:to>
                                    </p:set>
                                    <p:anim calcmode="lin" valueType="num">
                                      <p:cBhvr additive="base">
                                        <p:cTn id="23" dur="5000" fill="hold"/>
                                        <p:tgtEl>
                                          <p:spTgt spid="124"/>
                                        </p:tgtEl>
                                        <p:attrNameLst>
                                          <p:attrName>ppt_x</p:attrName>
                                        </p:attrNameLst>
                                      </p:cBhvr>
                                      <p:tavLst>
                                        <p:tav tm="0">
                                          <p:val>
                                            <p:strVal val="0-#ppt_w/2"/>
                                          </p:val>
                                        </p:tav>
                                        <p:tav tm="100000">
                                          <p:val>
                                            <p:strVal val="#ppt_x"/>
                                          </p:val>
                                        </p:tav>
                                      </p:tavLst>
                                    </p:anim>
                                    <p:anim calcmode="lin" valueType="num">
                                      <p:cBhvr additive="base">
                                        <p:cTn id="24" dur="5000" fill="hold"/>
                                        <p:tgtEl>
                                          <p:spTgt spid="124"/>
                                        </p:tgtEl>
                                        <p:attrNameLst>
                                          <p:attrName>ppt_y</p:attrName>
                                        </p:attrNameLst>
                                      </p:cBhvr>
                                      <p:tavLst>
                                        <p:tav tm="0">
                                          <p:val>
                                            <p:strVal val="#ppt_y"/>
                                          </p:val>
                                        </p:tav>
                                        <p:tav tm="100000">
                                          <p:val>
                                            <p:strVal val="#ppt_y"/>
                                          </p:val>
                                        </p:tav>
                                      </p:tavLst>
                                    </p:anim>
                                  </p:childTnLst>
                                </p:cTn>
                              </p:par>
                            </p:childTnLst>
                          </p:cTn>
                        </p:par>
                        <p:par>
                          <p:cTn id="25" fill="hold">
                            <p:stCondLst>
                              <p:cond delay="7200"/>
                            </p:stCondLst>
                            <p:childTnLst>
                              <p:par>
                                <p:cTn id="26" presetID="7" presetClass="entr" presetSubtype="8" fill="hold" nodeType="afterEffect">
                                  <p:stCondLst>
                                    <p:cond delay="0"/>
                                  </p:stCondLst>
                                  <p:childTnLst>
                                    <p:set>
                                      <p:cBhvr>
                                        <p:cTn id="27" dur="1" fill="hold">
                                          <p:stCondLst>
                                            <p:cond delay="0"/>
                                          </p:stCondLst>
                                        </p:cTn>
                                        <p:tgtEl>
                                          <p:spTgt spid="125"/>
                                        </p:tgtEl>
                                        <p:attrNameLst>
                                          <p:attrName>style.visibility</p:attrName>
                                        </p:attrNameLst>
                                      </p:cBhvr>
                                      <p:to>
                                        <p:strVal val="visible"/>
                                      </p:to>
                                    </p:set>
                                    <p:anim calcmode="lin" valueType="num">
                                      <p:cBhvr additive="base">
                                        <p:cTn id="28" dur="5000" fill="hold"/>
                                        <p:tgtEl>
                                          <p:spTgt spid="125"/>
                                        </p:tgtEl>
                                        <p:attrNameLst>
                                          <p:attrName>ppt_x</p:attrName>
                                        </p:attrNameLst>
                                      </p:cBhvr>
                                      <p:tavLst>
                                        <p:tav tm="0">
                                          <p:val>
                                            <p:strVal val="0-#ppt_w/2"/>
                                          </p:val>
                                        </p:tav>
                                        <p:tav tm="100000">
                                          <p:val>
                                            <p:strVal val="#ppt_x"/>
                                          </p:val>
                                        </p:tav>
                                      </p:tavLst>
                                    </p:anim>
                                    <p:anim calcmode="lin" valueType="num">
                                      <p:cBhvr additive="base">
                                        <p:cTn id="29" dur="5000" fill="hold"/>
                                        <p:tgtEl>
                                          <p:spTgt spid="125"/>
                                        </p:tgtEl>
                                        <p:attrNameLst>
                                          <p:attrName>ppt_y</p:attrName>
                                        </p:attrNameLst>
                                      </p:cBhvr>
                                      <p:tavLst>
                                        <p:tav tm="0">
                                          <p:val>
                                            <p:strVal val="#ppt_y"/>
                                          </p:val>
                                        </p:tav>
                                        <p:tav tm="100000">
                                          <p:val>
                                            <p:strVal val="#ppt_y"/>
                                          </p:val>
                                        </p:tav>
                                      </p:tavLst>
                                    </p:anim>
                                  </p:childTnLst>
                                </p:cTn>
                              </p:par>
                            </p:childTnLst>
                          </p:cTn>
                        </p:par>
                        <p:par>
                          <p:cTn id="30" fill="hold">
                            <p:stCondLst>
                              <p:cond delay="12200"/>
                            </p:stCondLst>
                            <p:childTnLst>
                              <p:par>
                                <p:cTn id="31" presetID="7" presetClass="entr" presetSubtype="8" fill="hold" nodeType="afterEffect">
                                  <p:stCondLst>
                                    <p:cond delay="0"/>
                                  </p:stCondLst>
                                  <p:childTnLst>
                                    <p:set>
                                      <p:cBhvr>
                                        <p:cTn id="32" dur="1" fill="hold">
                                          <p:stCondLst>
                                            <p:cond delay="0"/>
                                          </p:stCondLst>
                                        </p:cTn>
                                        <p:tgtEl>
                                          <p:spTgt spid="126"/>
                                        </p:tgtEl>
                                        <p:attrNameLst>
                                          <p:attrName>style.visibility</p:attrName>
                                        </p:attrNameLst>
                                      </p:cBhvr>
                                      <p:to>
                                        <p:strVal val="visible"/>
                                      </p:to>
                                    </p:set>
                                    <p:anim calcmode="lin" valueType="num">
                                      <p:cBhvr additive="base">
                                        <p:cTn id="33" dur="5000" fill="hold"/>
                                        <p:tgtEl>
                                          <p:spTgt spid="126"/>
                                        </p:tgtEl>
                                        <p:attrNameLst>
                                          <p:attrName>ppt_x</p:attrName>
                                        </p:attrNameLst>
                                      </p:cBhvr>
                                      <p:tavLst>
                                        <p:tav tm="0">
                                          <p:val>
                                            <p:strVal val="0-#ppt_w/2"/>
                                          </p:val>
                                        </p:tav>
                                        <p:tav tm="100000">
                                          <p:val>
                                            <p:strVal val="#ppt_x"/>
                                          </p:val>
                                        </p:tav>
                                      </p:tavLst>
                                    </p:anim>
                                    <p:anim calcmode="lin" valueType="num">
                                      <p:cBhvr additive="base">
                                        <p:cTn id="34" dur="5000" fill="hold"/>
                                        <p:tgtEl>
                                          <p:spTgt spid="126"/>
                                        </p:tgtEl>
                                        <p:attrNameLst>
                                          <p:attrName>ppt_y</p:attrName>
                                        </p:attrNameLst>
                                      </p:cBhvr>
                                      <p:tavLst>
                                        <p:tav tm="0">
                                          <p:val>
                                            <p:strVal val="#ppt_y"/>
                                          </p:val>
                                        </p:tav>
                                        <p:tav tm="100000">
                                          <p:val>
                                            <p:strVal val="#ppt_y"/>
                                          </p:val>
                                        </p:tav>
                                      </p:tavLst>
                                    </p:anim>
                                  </p:childTnLst>
                                </p:cTn>
                              </p:par>
                            </p:childTnLst>
                          </p:cTn>
                        </p:par>
                        <p:par>
                          <p:cTn id="35" fill="hold">
                            <p:stCondLst>
                              <p:cond delay="17200"/>
                            </p:stCondLst>
                            <p:childTnLst>
                              <p:par>
                                <p:cTn id="36" presetID="7" presetClass="entr" presetSubtype="8" fill="hold" nodeType="afterEffect">
                                  <p:stCondLst>
                                    <p:cond delay="0"/>
                                  </p:stCondLst>
                                  <p:childTnLst>
                                    <p:set>
                                      <p:cBhvr>
                                        <p:cTn id="37" dur="1" fill="hold">
                                          <p:stCondLst>
                                            <p:cond delay="0"/>
                                          </p:stCondLst>
                                        </p:cTn>
                                        <p:tgtEl>
                                          <p:spTgt spid="127"/>
                                        </p:tgtEl>
                                        <p:attrNameLst>
                                          <p:attrName>style.visibility</p:attrName>
                                        </p:attrNameLst>
                                      </p:cBhvr>
                                      <p:to>
                                        <p:strVal val="visible"/>
                                      </p:to>
                                    </p:set>
                                    <p:anim calcmode="lin" valueType="num">
                                      <p:cBhvr additive="base">
                                        <p:cTn id="38" dur="5000" fill="hold"/>
                                        <p:tgtEl>
                                          <p:spTgt spid="127"/>
                                        </p:tgtEl>
                                        <p:attrNameLst>
                                          <p:attrName>ppt_x</p:attrName>
                                        </p:attrNameLst>
                                      </p:cBhvr>
                                      <p:tavLst>
                                        <p:tav tm="0">
                                          <p:val>
                                            <p:strVal val="0-#ppt_w/2"/>
                                          </p:val>
                                        </p:tav>
                                        <p:tav tm="100000">
                                          <p:val>
                                            <p:strVal val="#ppt_x"/>
                                          </p:val>
                                        </p:tav>
                                      </p:tavLst>
                                    </p:anim>
                                    <p:anim calcmode="lin" valueType="num">
                                      <p:cBhvr additive="base">
                                        <p:cTn id="39" dur="5000" fill="hold"/>
                                        <p:tgtEl>
                                          <p:spTgt spid="1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descr="Walnut">
            <a:extLst>
              <a:ext uri="{FF2B5EF4-FFF2-40B4-BE49-F238E27FC236}">
                <a16:creationId xmlns:a16="http://schemas.microsoft.com/office/drawing/2014/main" id="{5A42B586-8649-AC8E-4973-7960D2576256}"/>
              </a:ext>
            </a:extLst>
          </p:cNvPr>
          <p:cNvSpPr>
            <a:spLocks noChangeArrowheads="1"/>
          </p:cNvSpPr>
          <p:nvPr/>
        </p:nvSpPr>
        <p:spPr bwMode="auto">
          <a:xfrm>
            <a:off x="0" y="0"/>
            <a:ext cx="10058400" cy="77724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61794" name="Rectangle 3">
            <a:extLst>
              <a:ext uri="{FF2B5EF4-FFF2-40B4-BE49-F238E27FC236}">
                <a16:creationId xmlns:a16="http://schemas.microsoft.com/office/drawing/2014/main" id="{CDCA0D8A-0868-C444-BC58-D82A8EDBD46B}"/>
              </a:ext>
            </a:extLst>
          </p:cNvPr>
          <p:cNvSpPr>
            <a:spLocks noChangeArrowheads="1"/>
          </p:cNvSpPr>
          <p:nvPr/>
        </p:nvSpPr>
        <p:spPr bwMode="auto">
          <a:xfrm rot="-5400000">
            <a:off x="8867775" y="5753100"/>
            <a:ext cx="18415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endParaRPr lang="my-MM" altLang="en-US" sz="1200">
              <a:solidFill>
                <a:srgbClr val="FF262D"/>
              </a:solidFill>
            </a:endParaRPr>
          </a:p>
        </p:txBody>
      </p:sp>
      <p:sp>
        <p:nvSpPr>
          <p:cNvPr id="161795" name="Rectangle 4">
            <a:extLst>
              <a:ext uri="{FF2B5EF4-FFF2-40B4-BE49-F238E27FC236}">
                <a16:creationId xmlns:a16="http://schemas.microsoft.com/office/drawing/2014/main" id="{78271091-6983-2F52-014B-D3B6BCA12036}"/>
              </a:ext>
            </a:extLst>
          </p:cNvPr>
          <p:cNvSpPr>
            <a:spLocks noChangeArrowheads="1"/>
          </p:cNvSpPr>
          <p:nvPr/>
        </p:nvSpPr>
        <p:spPr bwMode="auto">
          <a:xfrm rot="-5400000">
            <a:off x="9023350" y="5767388"/>
            <a:ext cx="18415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endParaRPr lang="my-MM" altLang="en-US" sz="1200" b="0">
              <a:solidFill>
                <a:srgbClr val="FF262D"/>
              </a:solidFill>
            </a:endParaRPr>
          </a:p>
        </p:txBody>
      </p:sp>
      <p:sp>
        <p:nvSpPr>
          <p:cNvPr id="161796" name="Rectangle 5" descr="Oak">
            <a:extLst>
              <a:ext uri="{FF2B5EF4-FFF2-40B4-BE49-F238E27FC236}">
                <a16:creationId xmlns:a16="http://schemas.microsoft.com/office/drawing/2014/main" id="{8CEF06CC-2FE5-0375-004C-D45E0909E0FE}"/>
              </a:ext>
            </a:extLst>
          </p:cNvPr>
          <p:cNvSpPr>
            <a:spLocks noChangeArrowheads="1"/>
          </p:cNvSpPr>
          <p:nvPr/>
        </p:nvSpPr>
        <p:spPr bwMode="auto">
          <a:xfrm>
            <a:off x="8212138" y="2505075"/>
            <a:ext cx="223837" cy="448310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lIns="101835" tIns="50917" rIns="101835" bIns="50917" anchor="ctr">
            <a:flatTx/>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2700" b="0">
              <a:solidFill>
                <a:srgbClr val="00DFCA"/>
              </a:solidFill>
            </a:endParaRPr>
          </a:p>
        </p:txBody>
      </p:sp>
      <p:sp>
        <p:nvSpPr>
          <p:cNvPr id="161797" name="Rectangle 6" descr="Oak">
            <a:extLst>
              <a:ext uri="{FF2B5EF4-FFF2-40B4-BE49-F238E27FC236}">
                <a16:creationId xmlns:a16="http://schemas.microsoft.com/office/drawing/2014/main" id="{744DAA7A-B159-4B5E-D1FA-648E1C13E11B}"/>
              </a:ext>
            </a:extLst>
          </p:cNvPr>
          <p:cNvSpPr>
            <a:spLocks noChangeArrowheads="1"/>
          </p:cNvSpPr>
          <p:nvPr/>
        </p:nvSpPr>
        <p:spPr bwMode="auto">
          <a:xfrm>
            <a:off x="1792288" y="2473325"/>
            <a:ext cx="6646862" cy="268288"/>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lIns="91398" tIns="45699" rIns="91398" bIns="45699" anchor="ctr">
            <a:flatTx/>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61798" name="Rectangle 30" descr="Oak">
            <a:extLst>
              <a:ext uri="{FF2B5EF4-FFF2-40B4-BE49-F238E27FC236}">
                <a16:creationId xmlns:a16="http://schemas.microsoft.com/office/drawing/2014/main" id="{015E16E9-7DFD-4108-F9A8-6310832033E1}"/>
              </a:ext>
            </a:extLst>
          </p:cNvPr>
          <p:cNvSpPr>
            <a:spLocks noChangeArrowheads="1"/>
          </p:cNvSpPr>
          <p:nvPr/>
        </p:nvSpPr>
        <p:spPr bwMode="auto">
          <a:xfrm>
            <a:off x="1803400" y="6716713"/>
            <a:ext cx="6418263" cy="26828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lIns="91398" tIns="45699" rIns="91398" bIns="45699" anchor="ctr">
            <a:flatTx/>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pic>
        <p:nvPicPr>
          <p:cNvPr id="161799" name="Picture 31">
            <a:extLst>
              <a:ext uri="{FF2B5EF4-FFF2-40B4-BE49-F238E27FC236}">
                <a16:creationId xmlns:a16="http://schemas.microsoft.com/office/drawing/2014/main" id="{4FB83862-E1E4-1148-19A0-7526DA353C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5219700" y="2409825"/>
            <a:ext cx="331788" cy="513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800" name="Rectangle 32" descr="Oak">
            <a:extLst>
              <a:ext uri="{FF2B5EF4-FFF2-40B4-BE49-F238E27FC236}">
                <a16:creationId xmlns:a16="http://schemas.microsoft.com/office/drawing/2014/main" id="{C8C77EEB-4A24-8CCC-B47B-A095D828711C}"/>
              </a:ext>
            </a:extLst>
          </p:cNvPr>
          <p:cNvSpPr>
            <a:spLocks noChangeArrowheads="1"/>
          </p:cNvSpPr>
          <p:nvPr/>
        </p:nvSpPr>
        <p:spPr bwMode="auto">
          <a:xfrm>
            <a:off x="1790700" y="2481263"/>
            <a:ext cx="179388" cy="4494212"/>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lIns="101835" tIns="50917" rIns="101835" bIns="50917" anchor="ctr">
            <a:flatTx/>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2700" b="0">
              <a:solidFill>
                <a:srgbClr val="00DFCA"/>
              </a:solidFill>
            </a:endParaRPr>
          </a:p>
        </p:txBody>
      </p:sp>
      <p:sp>
        <p:nvSpPr>
          <p:cNvPr id="161801" name="Rectangle 33">
            <a:extLst>
              <a:ext uri="{FF2B5EF4-FFF2-40B4-BE49-F238E27FC236}">
                <a16:creationId xmlns:a16="http://schemas.microsoft.com/office/drawing/2014/main" id="{DEEC4655-8E0E-F361-A616-B8A55A815DBD}"/>
              </a:ext>
            </a:extLst>
          </p:cNvPr>
          <p:cNvSpPr>
            <a:spLocks noChangeArrowheads="1"/>
          </p:cNvSpPr>
          <p:nvPr/>
        </p:nvSpPr>
        <p:spPr bwMode="auto">
          <a:xfrm rot="-5400000">
            <a:off x="8867775" y="5753100"/>
            <a:ext cx="18415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endParaRPr lang="my-MM" altLang="en-US" sz="1200">
              <a:solidFill>
                <a:srgbClr val="FF262D"/>
              </a:solidFill>
            </a:endParaRPr>
          </a:p>
        </p:txBody>
      </p:sp>
      <p:sp>
        <p:nvSpPr>
          <p:cNvPr id="161802" name="Rectangle 34">
            <a:extLst>
              <a:ext uri="{FF2B5EF4-FFF2-40B4-BE49-F238E27FC236}">
                <a16:creationId xmlns:a16="http://schemas.microsoft.com/office/drawing/2014/main" id="{1FC71280-D2D3-C789-CE78-815E156FC255}"/>
              </a:ext>
            </a:extLst>
          </p:cNvPr>
          <p:cNvSpPr>
            <a:spLocks noChangeArrowheads="1"/>
          </p:cNvSpPr>
          <p:nvPr/>
        </p:nvSpPr>
        <p:spPr bwMode="auto">
          <a:xfrm rot="-5400000">
            <a:off x="9023350" y="5767388"/>
            <a:ext cx="18415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endParaRPr lang="my-MM" altLang="en-US" sz="1200" b="0">
              <a:solidFill>
                <a:srgbClr val="FF262D"/>
              </a:solidFill>
            </a:endParaRPr>
          </a:p>
        </p:txBody>
      </p:sp>
      <p:pic>
        <p:nvPicPr>
          <p:cNvPr id="161803" name="Picture 35">
            <a:extLst>
              <a:ext uri="{FF2B5EF4-FFF2-40B4-BE49-F238E27FC236}">
                <a16:creationId xmlns:a16="http://schemas.microsoft.com/office/drawing/2014/main" id="{A803222A-8352-2F22-03C2-90156C2CB0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4438650" y="2387600"/>
            <a:ext cx="331788"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804" name="Rectangle 36">
            <a:extLst>
              <a:ext uri="{FF2B5EF4-FFF2-40B4-BE49-F238E27FC236}">
                <a16:creationId xmlns:a16="http://schemas.microsoft.com/office/drawing/2014/main" id="{690FCC4C-5769-2B8D-F905-C23A9895DA9C}"/>
              </a:ext>
            </a:extLst>
          </p:cNvPr>
          <p:cNvSpPr>
            <a:spLocks noChangeArrowheads="1"/>
          </p:cNvSpPr>
          <p:nvPr/>
        </p:nvSpPr>
        <p:spPr bwMode="auto">
          <a:xfrm>
            <a:off x="5727700" y="2090738"/>
            <a:ext cx="0" cy="6159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endParaRPr lang="my-MM" altLang="en-US" sz="4000" b="0">
              <a:solidFill>
                <a:srgbClr val="FF262D"/>
              </a:solidFill>
            </a:endParaRPr>
          </a:p>
        </p:txBody>
      </p:sp>
      <p:sp>
        <p:nvSpPr>
          <p:cNvPr id="161805" name="Rectangle 37">
            <a:extLst>
              <a:ext uri="{FF2B5EF4-FFF2-40B4-BE49-F238E27FC236}">
                <a16:creationId xmlns:a16="http://schemas.microsoft.com/office/drawing/2014/main" id="{5DAB5AA6-0A20-1B9E-D2D4-523C9C766640}"/>
              </a:ext>
            </a:extLst>
          </p:cNvPr>
          <p:cNvSpPr>
            <a:spLocks noChangeArrowheads="1"/>
          </p:cNvSpPr>
          <p:nvPr/>
        </p:nvSpPr>
        <p:spPr bwMode="auto">
          <a:xfrm>
            <a:off x="5727700" y="2090738"/>
            <a:ext cx="0" cy="6159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endParaRPr lang="my-MM" altLang="en-US" sz="4000" b="0">
              <a:solidFill>
                <a:srgbClr val="FF262D"/>
              </a:solidFill>
            </a:endParaRPr>
          </a:p>
        </p:txBody>
      </p:sp>
      <p:pic>
        <p:nvPicPr>
          <p:cNvPr id="161806" name="Picture 38">
            <a:extLst>
              <a:ext uri="{FF2B5EF4-FFF2-40B4-BE49-F238E27FC236}">
                <a16:creationId xmlns:a16="http://schemas.microsoft.com/office/drawing/2014/main" id="{7915BC36-113C-A203-8E1D-DA95C63020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1717675" y="2174875"/>
            <a:ext cx="331788" cy="5218113"/>
          </a:xfrm>
          <a:prstGeom prst="rect">
            <a:avLst/>
          </a:prstGeom>
          <a:noFill/>
          <a:ln>
            <a:noFill/>
          </a:ln>
          <a:effectLst>
            <a:outerShdw dist="35921" dir="2700000" algn="ctr" rotWithShape="0">
              <a:schemeClr val="accent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7" name="Picture 39">
            <a:extLst>
              <a:ext uri="{FF2B5EF4-FFF2-40B4-BE49-F238E27FC236}">
                <a16:creationId xmlns:a16="http://schemas.microsoft.com/office/drawing/2014/main" id="{C6BDDC24-8C62-E4D1-1163-A92E9E9671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7964488" y="2117725"/>
            <a:ext cx="331787" cy="528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8" name="Picture 40">
            <a:extLst>
              <a:ext uri="{FF2B5EF4-FFF2-40B4-BE49-F238E27FC236}">
                <a16:creationId xmlns:a16="http://schemas.microsoft.com/office/drawing/2014/main" id="{A2EA3679-4107-0D63-AA77-50E28FBB34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6910388" y="2392363"/>
            <a:ext cx="331787"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9" name="Picture 41">
            <a:extLst>
              <a:ext uri="{FF2B5EF4-FFF2-40B4-BE49-F238E27FC236}">
                <a16:creationId xmlns:a16="http://schemas.microsoft.com/office/drawing/2014/main" id="{03669CBC-6C9D-E1F0-433C-17CF297B92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6046788" y="2335213"/>
            <a:ext cx="331787" cy="517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10" name="Picture 42">
            <a:extLst>
              <a:ext uri="{FF2B5EF4-FFF2-40B4-BE49-F238E27FC236}">
                <a16:creationId xmlns:a16="http://schemas.microsoft.com/office/drawing/2014/main" id="{02A59BD1-C678-A90B-A54C-B053624ED9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2846388" y="2451100"/>
            <a:ext cx="331787"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11" name="Picture 43">
            <a:extLst>
              <a:ext uri="{FF2B5EF4-FFF2-40B4-BE49-F238E27FC236}">
                <a16:creationId xmlns:a16="http://schemas.microsoft.com/office/drawing/2014/main" id="{383E36A6-5FFB-122F-67B3-46896AD5BB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3617913" y="2406650"/>
            <a:ext cx="331787"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812" name="Text Box 44">
            <a:extLst>
              <a:ext uri="{FF2B5EF4-FFF2-40B4-BE49-F238E27FC236}">
                <a16:creationId xmlns:a16="http://schemas.microsoft.com/office/drawing/2014/main" id="{8BF7464F-6D1C-8475-5C3A-27D65AD85B09}"/>
              </a:ext>
            </a:extLst>
          </p:cNvPr>
          <p:cNvSpPr txBox="1">
            <a:spLocks noChangeArrowheads="1"/>
          </p:cNvSpPr>
          <p:nvPr/>
        </p:nvSpPr>
        <p:spPr bwMode="auto">
          <a:xfrm>
            <a:off x="133350" y="120650"/>
            <a:ext cx="3406775" cy="718382"/>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my-MM" altLang="en-US" sz="2000" dirty="0">
                <a:solidFill>
                  <a:schemeClr val="bg1"/>
                </a:solidFill>
                <a:latin typeface="Pyidaungsu" panose="020B0502040204020203" pitchFamily="34" charset="0"/>
                <a:cs typeface="Pyidaungsu" panose="020B0502040204020203" pitchFamily="34" charset="0"/>
              </a:rPr>
              <a:t>အာရေဗျ ကျမ်းစာ စကားလုံး ရေးသား မှတ်ထားသော စာရင်း</a:t>
            </a:r>
            <a:endParaRPr lang="en-US" altLang="en-US" sz="2000" dirty="0">
              <a:solidFill>
                <a:schemeClr val="bg1"/>
              </a:solidFill>
              <a:latin typeface="Pyidaungsu" panose="020B0502040204020203" pitchFamily="34" charset="0"/>
              <a:cs typeface="Pyidaungsu" panose="020B0502040204020203" pitchFamily="34" charset="0"/>
            </a:endParaRPr>
          </a:p>
        </p:txBody>
      </p:sp>
      <p:grpSp>
        <p:nvGrpSpPr>
          <p:cNvPr id="161813" name="Group 45">
            <a:extLst>
              <a:ext uri="{FF2B5EF4-FFF2-40B4-BE49-F238E27FC236}">
                <a16:creationId xmlns:a16="http://schemas.microsoft.com/office/drawing/2014/main" id="{C7E745F7-B3FC-3757-31A6-41FA2374F10C}"/>
              </a:ext>
            </a:extLst>
          </p:cNvPr>
          <p:cNvGrpSpPr>
            <a:grpSpLocks/>
          </p:cNvGrpSpPr>
          <p:nvPr/>
        </p:nvGrpSpPr>
        <p:grpSpPr bwMode="auto">
          <a:xfrm>
            <a:off x="2308225" y="2933700"/>
            <a:ext cx="7145338" cy="1062038"/>
            <a:chOff x="1322" y="1631"/>
            <a:chExt cx="4092" cy="590"/>
          </a:xfrm>
        </p:grpSpPr>
        <p:pic>
          <p:nvPicPr>
            <p:cNvPr id="161909" name="Picture 46">
              <a:extLst>
                <a:ext uri="{FF2B5EF4-FFF2-40B4-BE49-F238E27FC236}">
                  <a16:creationId xmlns:a16="http://schemas.microsoft.com/office/drawing/2014/main" id="{3B4BC631-D63C-2255-B006-5C805A618AD2}"/>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956">
              <a:off x="1322" y="1711"/>
              <a:ext cx="4052" cy="190"/>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910" name="Picture 47">
              <a:extLst>
                <a:ext uri="{FF2B5EF4-FFF2-40B4-BE49-F238E27FC236}">
                  <a16:creationId xmlns:a16="http://schemas.microsoft.com/office/drawing/2014/main" id="{17BBD929-AC5C-4F27-8491-A22E9793A9B2}"/>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956">
              <a:off x="1362" y="1791"/>
              <a:ext cx="4052" cy="190"/>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911" name="Picture 48">
              <a:extLst>
                <a:ext uri="{FF2B5EF4-FFF2-40B4-BE49-F238E27FC236}">
                  <a16:creationId xmlns:a16="http://schemas.microsoft.com/office/drawing/2014/main" id="{F355A025-82BA-FA46-B87C-0B977DBDE142}"/>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956">
              <a:off x="1330" y="1871"/>
              <a:ext cx="4052" cy="190"/>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912" name="Picture 49">
              <a:extLst>
                <a:ext uri="{FF2B5EF4-FFF2-40B4-BE49-F238E27FC236}">
                  <a16:creationId xmlns:a16="http://schemas.microsoft.com/office/drawing/2014/main" id="{C240DB53-65C2-2974-8D1B-C6F29A7618F4}"/>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956">
              <a:off x="1354" y="1943"/>
              <a:ext cx="4052" cy="190"/>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913" name="Picture 50">
              <a:extLst>
                <a:ext uri="{FF2B5EF4-FFF2-40B4-BE49-F238E27FC236}">
                  <a16:creationId xmlns:a16="http://schemas.microsoft.com/office/drawing/2014/main" id="{A6F73274-846F-0A15-A0B5-D51B360A3F7D}"/>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956">
              <a:off x="1330" y="2031"/>
              <a:ext cx="4052" cy="190"/>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914" name="Picture 51">
              <a:extLst>
                <a:ext uri="{FF2B5EF4-FFF2-40B4-BE49-F238E27FC236}">
                  <a16:creationId xmlns:a16="http://schemas.microsoft.com/office/drawing/2014/main" id="{4DFD282D-044C-CB4B-0F74-44EF544C5B20}"/>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956">
              <a:off x="1351" y="1631"/>
              <a:ext cx="4052" cy="190"/>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1814" name="Group 52">
            <a:extLst>
              <a:ext uri="{FF2B5EF4-FFF2-40B4-BE49-F238E27FC236}">
                <a16:creationId xmlns:a16="http://schemas.microsoft.com/office/drawing/2014/main" id="{09BE195B-A261-5BBC-ABDD-FA55851255A4}"/>
              </a:ext>
            </a:extLst>
          </p:cNvPr>
          <p:cNvGrpSpPr>
            <a:grpSpLocks/>
          </p:cNvGrpSpPr>
          <p:nvPr/>
        </p:nvGrpSpPr>
        <p:grpSpPr bwMode="auto">
          <a:xfrm>
            <a:off x="3121025" y="4089400"/>
            <a:ext cx="6230938" cy="758825"/>
            <a:chOff x="1787" y="2273"/>
            <a:chExt cx="3568" cy="422"/>
          </a:xfrm>
        </p:grpSpPr>
        <p:pic>
          <p:nvPicPr>
            <p:cNvPr id="161905" name="Picture 53">
              <a:extLst>
                <a:ext uri="{FF2B5EF4-FFF2-40B4-BE49-F238E27FC236}">
                  <a16:creationId xmlns:a16="http://schemas.microsoft.com/office/drawing/2014/main" id="{47BE2212-0742-C223-7707-81E22A1F7C27}"/>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956">
              <a:off x="1804" y="2273"/>
              <a:ext cx="3543" cy="190"/>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906" name="Picture 54">
              <a:extLst>
                <a:ext uri="{FF2B5EF4-FFF2-40B4-BE49-F238E27FC236}">
                  <a16:creationId xmlns:a16="http://schemas.microsoft.com/office/drawing/2014/main" id="{39EEC479-EAF6-82E0-B59D-F387CD9212F6}"/>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956">
              <a:off x="1787" y="2353"/>
              <a:ext cx="3543" cy="190"/>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907" name="Picture 55">
              <a:extLst>
                <a:ext uri="{FF2B5EF4-FFF2-40B4-BE49-F238E27FC236}">
                  <a16:creationId xmlns:a16="http://schemas.microsoft.com/office/drawing/2014/main" id="{C59EE451-AD1A-8549-72DB-6F676AC72121}"/>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956">
              <a:off x="1812" y="2425"/>
              <a:ext cx="3543" cy="190"/>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908" name="Picture 56">
              <a:extLst>
                <a:ext uri="{FF2B5EF4-FFF2-40B4-BE49-F238E27FC236}">
                  <a16:creationId xmlns:a16="http://schemas.microsoft.com/office/drawing/2014/main" id="{3F62A418-47E0-BC86-ED54-B4133B7A6BA5}"/>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956">
              <a:off x="1787" y="2505"/>
              <a:ext cx="3543" cy="190"/>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1815" name="Group 57">
            <a:extLst>
              <a:ext uri="{FF2B5EF4-FFF2-40B4-BE49-F238E27FC236}">
                <a16:creationId xmlns:a16="http://schemas.microsoft.com/office/drawing/2014/main" id="{4D758F9D-B8A1-B69F-CC52-23F8B17D6301}"/>
              </a:ext>
            </a:extLst>
          </p:cNvPr>
          <p:cNvGrpSpPr>
            <a:grpSpLocks/>
          </p:cNvGrpSpPr>
          <p:nvPr/>
        </p:nvGrpSpPr>
        <p:grpSpPr bwMode="auto">
          <a:xfrm>
            <a:off x="4335463" y="4973638"/>
            <a:ext cx="5140325" cy="669925"/>
            <a:chOff x="2483" y="2764"/>
            <a:chExt cx="2943" cy="373"/>
          </a:xfrm>
        </p:grpSpPr>
        <p:pic>
          <p:nvPicPr>
            <p:cNvPr id="161901" name="Picture 58">
              <a:extLst>
                <a:ext uri="{FF2B5EF4-FFF2-40B4-BE49-F238E27FC236}">
                  <a16:creationId xmlns:a16="http://schemas.microsoft.com/office/drawing/2014/main" id="{8F82685E-D106-C367-F445-9D0F7841668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532" y="2764"/>
              <a:ext cx="2894" cy="165"/>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902" name="Picture 59">
              <a:extLst>
                <a:ext uri="{FF2B5EF4-FFF2-40B4-BE49-F238E27FC236}">
                  <a16:creationId xmlns:a16="http://schemas.microsoft.com/office/drawing/2014/main" id="{647847C1-4B1C-91C0-30E3-44D3121DBF4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508" y="2836"/>
              <a:ext cx="2890" cy="165"/>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903" name="Picture 60">
              <a:extLst>
                <a:ext uri="{FF2B5EF4-FFF2-40B4-BE49-F238E27FC236}">
                  <a16:creationId xmlns:a16="http://schemas.microsoft.com/office/drawing/2014/main" id="{88552F91-AD88-A032-F963-08E0F49678A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483" y="2908"/>
              <a:ext cx="2894" cy="165"/>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904" name="Picture 61">
              <a:extLst>
                <a:ext uri="{FF2B5EF4-FFF2-40B4-BE49-F238E27FC236}">
                  <a16:creationId xmlns:a16="http://schemas.microsoft.com/office/drawing/2014/main" id="{D206BC49-5351-532D-6C8A-9298D5BDCA4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499" y="2972"/>
              <a:ext cx="2894" cy="165"/>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1816" name="Picture 62">
            <a:extLst>
              <a:ext uri="{FF2B5EF4-FFF2-40B4-BE49-F238E27FC236}">
                <a16:creationId xmlns:a16="http://schemas.microsoft.com/office/drawing/2014/main" id="{B08ADF92-19A2-9856-95A6-B1AF762FA4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4044950" y="2392363"/>
            <a:ext cx="33178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1817" name="Group 63">
            <a:extLst>
              <a:ext uri="{FF2B5EF4-FFF2-40B4-BE49-F238E27FC236}">
                <a16:creationId xmlns:a16="http://schemas.microsoft.com/office/drawing/2014/main" id="{7D3D79CD-A39B-4FA3-7337-E86AE0F6D472}"/>
              </a:ext>
            </a:extLst>
          </p:cNvPr>
          <p:cNvGrpSpPr>
            <a:grpSpLocks/>
          </p:cNvGrpSpPr>
          <p:nvPr/>
        </p:nvGrpSpPr>
        <p:grpSpPr bwMode="auto">
          <a:xfrm>
            <a:off x="4214813" y="5821363"/>
            <a:ext cx="5167312" cy="684212"/>
            <a:chOff x="2414" y="3236"/>
            <a:chExt cx="2959" cy="380"/>
          </a:xfrm>
        </p:grpSpPr>
        <p:pic>
          <p:nvPicPr>
            <p:cNvPr id="161896" name="Picture 64">
              <a:extLst>
                <a:ext uri="{FF2B5EF4-FFF2-40B4-BE49-F238E27FC236}">
                  <a16:creationId xmlns:a16="http://schemas.microsoft.com/office/drawing/2014/main" id="{F4A43B4D-4A2A-578A-F50B-323D90FC86BA}"/>
                </a:ext>
              </a:extLst>
            </p:cNvPr>
            <p:cNvPicPr>
              <a:picLocks noChangeAspect="1" noChangeArrowheads="1"/>
            </p:cNvPicPr>
            <p:nvPr/>
          </p:nvPicPr>
          <p:blipFill>
            <a:blip r:embed="rId11">
              <a:lum contrast="36000"/>
              <a:extLst>
                <a:ext uri="{28A0092B-C50C-407E-A947-70E740481C1C}">
                  <a14:useLocalDpi xmlns:a14="http://schemas.microsoft.com/office/drawing/2010/main" val="0"/>
                </a:ext>
              </a:extLst>
            </a:blip>
            <a:srcRect/>
            <a:stretch>
              <a:fillRect/>
            </a:stretch>
          </p:blipFill>
          <p:spPr bwMode="auto">
            <a:xfrm rot="-13855">
              <a:off x="2515" y="3236"/>
              <a:ext cx="2811" cy="164"/>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97" name="Picture 65">
              <a:extLst>
                <a:ext uri="{FF2B5EF4-FFF2-40B4-BE49-F238E27FC236}">
                  <a16:creationId xmlns:a16="http://schemas.microsoft.com/office/drawing/2014/main" id="{5CEA97FD-8855-2FFF-5C09-14C8683D84AD}"/>
                </a:ext>
              </a:extLst>
            </p:cNvPr>
            <p:cNvPicPr>
              <a:picLocks noChangeAspect="1" noChangeArrowheads="1"/>
            </p:cNvPicPr>
            <p:nvPr/>
          </p:nvPicPr>
          <p:blipFill>
            <a:blip r:embed="rId11">
              <a:lum contrast="36000"/>
              <a:extLst>
                <a:ext uri="{28A0092B-C50C-407E-A947-70E740481C1C}">
                  <a14:useLocalDpi xmlns:a14="http://schemas.microsoft.com/office/drawing/2010/main" val="0"/>
                </a:ext>
              </a:extLst>
            </a:blip>
            <a:srcRect/>
            <a:stretch>
              <a:fillRect/>
            </a:stretch>
          </p:blipFill>
          <p:spPr bwMode="auto">
            <a:xfrm rot="-13855">
              <a:off x="2499" y="3308"/>
              <a:ext cx="2811" cy="164"/>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98" name="Picture 66">
              <a:extLst>
                <a:ext uri="{FF2B5EF4-FFF2-40B4-BE49-F238E27FC236}">
                  <a16:creationId xmlns:a16="http://schemas.microsoft.com/office/drawing/2014/main" id="{14CDE02E-6C81-BE00-69DE-3264BF403BC4}"/>
                </a:ext>
              </a:extLst>
            </p:cNvPr>
            <p:cNvPicPr>
              <a:picLocks noChangeAspect="1" noChangeArrowheads="1"/>
            </p:cNvPicPr>
            <p:nvPr/>
          </p:nvPicPr>
          <p:blipFill>
            <a:blip r:embed="rId11">
              <a:lum contrast="36000"/>
              <a:extLst>
                <a:ext uri="{28A0092B-C50C-407E-A947-70E740481C1C}">
                  <a14:useLocalDpi xmlns:a14="http://schemas.microsoft.com/office/drawing/2010/main" val="0"/>
                </a:ext>
              </a:extLst>
            </a:blip>
            <a:srcRect/>
            <a:stretch>
              <a:fillRect/>
            </a:stretch>
          </p:blipFill>
          <p:spPr bwMode="auto">
            <a:xfrm rot="-13855">
              <a:off x="2562" y="3380"/>
              <a:ext cx="2811" cy="164"/>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99" name="Picture 67">
              <a:extLst>
                <a:ext uri="{FF2B5EF4-FFF2-40B4-BE49-F238E27FC236}">
                  <a16:creationId xmlns:a16="http://schemas.microsoft.com/office/drawing/2014/main" id="{7D044304-DD68-D440-3751-09B3316A9DE8}"/>
                </a:ext>
              </a:extLst>
            </p:cNvPr>
            <p:cNvPicPr>
              <a:picLocks noChangeAspect="1" noChangeArrowheads="1"/>
            </p:cNvPicPr>
            <p:nvPr/>
          </p:nvPicPr>
          <p:blipFill>
            <a:blip r:embed="rId11">
              <a:lum contrast="36000"/>
              <a:extLst>
                <a:ext uri="{28A0092B-C50C-407E-A947-70E740481C1C}">
                  <a14:useLocalDpi xmlns:a14="http://schemas.microsoft.com/office/drawing/2010/main" val="0"/>
                </a:ext>
              </a:extLst>
            </a:blip>
            <a:srcRect/>
            <a:stretch>
              <a:fillRect/>
            </a:stretch>
          </p:blipFill>
          <p:spPr bwMode="auto">
            <a:xfrm rot="-13855">
              <a:off x="2507" y="3452"/>
              <a:ext cx="2811" cy="164"/>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900" name="Text Box 68">
              <a:extLst>
                <a:ext uri="{FF2B5EF4-FFF2-40B4-BE49-F238E27FC236}">
                  <a16:creationId xmlns:a16="http://schemas.microsoft.com/office/drawing/2014/main" id="{BD178E4B-6AF2-DB68-AEA5-39E27E4AEA99}"/>
                </a:ext>
              </a:extLst>
            </p:cNvPr>
            <p:cNvSpPr txBox="1">
              <a:spLocks noChangeArrowheads="1"/>
            </p:cNvSpPr>
            <p:nvPr/>
          </p:nvSpPr>
          <p:spPr bwMode="auto">
            <a:xfrm>
              <a:off x="2414" y="3251"/>
              <a:ext cx="2364" cy="297"/>
            </a:xfrm>
            <a:prstGeom prst="rect">
              <a:avLst/>
            </a:prstGeom>
            <a:noFill/>
            <a:ln>
              <a:noFill/>
            </a:ln>
            <a:effectLst>
              <a:outerShdw dist="45791" dir="3378596" algn="ctr" rotWithShape="0">
                <a:srgbClr val="AAAAAA"/>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82" tIns="50941" rIns="101882" bIns="50941">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2700" b="0">
                <a:solidFill>
                  <a:schemeClr val="accent2"/>
                </a:solidFill>
              </a:endParaRPr>
            </a:p>
          </p:txBody>
        </p:sp>
      </p:grpSp>
      <p:pic>
        <p:nvPicPr>
          <p:cNvPr id="161818" name="Picture 69">
            <a:extLst>
              <a:ext uri="{FF2B5EF4-FFF2-40B4-BE49-F238E27FC236}">
                <a16:creationId xmlns:a16="http://schemas.microsoft.com/office/drawing/2014/main" id="{DEC8253E-D37F-D3F9-814C-06EE34ABCB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3236913" y="2328863"/>
            <a:ext cx="331787" cy="52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19" name="Picture 70">
            <a:extLst>
              <a:ext uri="{FF2B5EF4-FFF2-40B4-BE49-F238E27FC236}">
                <a16:creationId xmlns:a16="http://schemas.microsoft.com/office/drawing/2014/main" id="{8CF4C94B-5C05-16A3-C261-4F48E7892E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2411413" y="2460625"/>
            <a:ext cx="331787"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20" name="Picture 71">
            <a:extLst>
              <a:ext uri="{FF2B5EF4-FFF2-40B4-BE49-F238E27FC236}">
                <a16:creationId xmlns:a16="http://schemas.microsoft.com/office/drawing/2014/main" id="{A11C2339-885A-2FA7-89A8-BCDDD0E4C8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7296150" y="2349500"/>
            <a:ext cx="331788"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21" name="Picture 72">
            <a:extLst>
              <a:ext uri="{FF2B5EF4-FFF2-40B4-BE49-F238E27FC236}">
                <a16:creationId xmlns:a16="http://schemas.microsoft.com/office/drawing/2014/main" id="{0B08E7BD-1135-B0DB-0EB9-696E146F27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6502400" y="2378075"/>
            <a:ext cx="331788"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22" name="Picture 73">
            <a:extLst>
              <a:ext uri="{FF2B5EF4-FFF2-40B4-BE49-F238E27FC236}">
                <a16:creationId xmlns:a16="http://schemas.microsoft.com/office/drawing/2014/main" id="{A1A2C8A5-9778-5FC4-536F-8BEA1B943C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4824413" y="2398713"/>
            <a:ext cx="331787"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23" name="Picture 74">
            <a:extLst>
              <a:ext uri="{FF2B5EF4-FFF2-40B4-BE49-F238E27FC236}">
                <a16:creationId xmlns:a16="http://schemas.microsoft.com/office/drawing/2014/main" id="{75DDEE51-0F7B-F2B7-18B1-EDA9DF9A87C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8663">
            <a:off x="5653088" y="2460625"/>
            <a:ext cx="331787"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824" name="Text Box 75">
            <a:extLst>
              <a:ext uri="{FF2B5EF4-FFF2-40B4-BE49-F238E27FC236}">
                <a16:creationId xmlns:a16="http://schemas.microsoft.com/office/drawing/2014/main" id="{A13BE151-73E6-38C3-DA29-F42B50689BEB}"/>
              </a:ext>
            </a:extLst>
          </p:cNvPr>
          <p:cNvSpPr txBox="1">
            <a:spLocks noChangeArrowheads="1"/>
          </p:cNvSpPr>
          <p:nvPr/>
        </p:nvSpPr>
        <p:spPr bwMode="auto">
          <a:xfrm>
            <a:off x="3713919" y="4303879"/>
            <a:ext cx="3121660" cy="472160"/>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r">
              <a:spcBef>
                <a:spcPct val="50000"/>
              </a:spcBef>
            </a:pPr>
            <a:r>
              <a:rPr lang="my-MM" altLang="en-US" sz="2400" dirty="0">
                <a:solidFill>
                  <a:schemeClr val="accent2"/>
                </a:solidFill>
                <a:latin typeface="Pyidaungsu" panose="020B0502040204020203" pitchFamily="34" charset="0"/>
                <a:cs typeface="Pyidaungsu" panose="020B0502040204020203" pitchFamily="34" charset="0"/>
              </a:rPr>
              <a:t>မြေကြီးပဋိညာဉ်</a:t>
            </a:r>
            <a:endParaRPr lang="en-US" altLang="en-US" sz="2400" dirty="0">
              <a:solidFill>
                <a:schemeClr val="accent2"/>
              </a:solidFill>
              <a:latin typeface="Pyidaungsu" panose="020B0502040204020203" pitchFamily="34" charset="0"/>
              <a:cs typeface="Pyidaungsu" panose="020B0502040204020203" pitchFamily="34" charset="0"/>
            </a:endParaRPr>
          </a:p>
        </p:txBody>
      </p:sp>
      <p:sp>
        <p:nvSpPr>
          <p:cNvPr id="161825" name="Text Box 76">
            <a:extLst>
              <a:ext uri="{FF2B5EF4-FFF2-40B4-BE49-F238E27FC236}">
                <a16:creationId xmlns:a16="http://schemas.microsoft.com/office/drawing/2014/main" id="{30CB3724-2438-8785-AB22-F023EFABDB43}"/>
              </a:ext>
            </a:extLst>
          </p:cNvPr>
          <p:cNvSpPr txBox="1">
            <a:spLocks noChangeArrowheads="1"/>
          </p:cNvSpPr>
          <p:nvPr/>
        </p:nvSpPr>
        <p:spPr bwMode="auto">
          <a:xfrm>
            <a:off x="2590800" y="3202980"/>
            <a:ext cx="6870700" cy="472160"/>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my-MM" altLang="en-US" sz="2400" dirty="0">
                <a:solidFill>
                  <a:schemeClr val="accent1"/>
                </a:solidFill>
                <a:latin typeface="Pyidaungsu" panose="020B0502040204020203" pitchFamily="34" charset="0"/>
                <a:cs typeface="Pyidaungsu" panose="020B0502040204020203" pitchFamily="34" charset="0"/>
              </a:rPr>
              <a:t>အာဗြဟံ ပဋိညာဉ်</a:t>
            </a:r>
            <a:endParaRPr lang="en-US" altLang="en-US" sz="2400" dirty="0">
              <a:solidFill>
                <a:schemeClr val="accent1"/>
              </a:solidFill>
              <a:latin typeface="Pyidaungsu" panose="020B0502040204020203" pitchFamily="34" charset="0"/>
              <a:cs typeface="Pyidaungsu" panose="020B0502040204020203" pitchFamily="34" charset="0"/>
            </a:endParaRPr>
          </a:p>
        </p:txBody>
      </p:sp>
      <p:sp>
        <p:nvSpPr>
          <p:cNvPr id="161826" name="Text Box 77">
            <a:extLst>
              <a:ext uri="{FF2B5EF4-FFF2-40B4-BE49-F238E27FC236}">
                <a16:creationId xmlns:a16="http://schemas.microsoft.com/office/drawing/2014/main" id="{11AF5B57-17A9-62D2-8BF2-11757A55199B}"/>
              </a:ext>
            </a:extLst>
          </p:cNvPr>
          <p:cNvSpPr txBox="1">
            <a:spLocks noChangeArrowheads="1"/>
          </p:cNvSpPr>
          <p:nvPr/>
        </p:nvSpPr>
        <p:spPr bwMode="auto">
          <a:xfrm>
            <a:off x="4214813" y="5848350"/>
            <a:ext cx="4129087" cy="595313"/>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my-MM" altLang="en-US" sz="2400" dirty="0">
                <a:solidFill>
                  <a:schemeClr val="accent2"/>
                </a:solidFill>
                <a:latin typeface="Pyidaungsu" panose="020B0502040204020203" pitchFamily="34" charset="0"/>
                <a:cs typeface="Pyidaungsu" panose="020B0502040204020203" pitchFamily="34" charset="0"/>
              </a:rPr>
              <a:t>ပဋိညာဉ်အသစ်</a:t>
            </a:r>
            <a:r>
              <a:rPr lang="en-US" altLang="en-US" dirty="0">
                <a:solidFill>
                  <a:schemeClr val="accent2"/>
                </a:solidFill>
              </a:rPr>
              <a:t>f</a:t>
            </a:r>
          </a:p>
        </p:txBody>
      </p:sp>
      <p:sp>
        <p:nvSpPr>
          <p:cNvPr id="161827" name="Text Box 78">
            <a:extLst>
              <a:ext uri="{FF2B5EF4-FFF2-40B4-BE49-F238E27FC236}">
                <a16:creationId xmlns:a16="http://schemas.microsoft.com/office/drawing/2014/main" id="{18612040-9A3B-7D35-EF63-E25F9AD80802}"/>
              </a:ext>
            </a:extLst>
          </p:cNvPr>
          <p:cNvSpPr txBox="1">
            <a:spLocks noChangeArrowheads="1"/>
          </p:cNvSpPr>
          <p:nvPr/>
        </p:nvSpPr>
        <p:spPr bwMode="auto">
          <a:xfrm>
            <a:off x="4203258" y="5156243"/>
            <a:ext cx="4864100" cy="349050"/>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my-MM" altLang="en-US" sz="1600" dirty="0">
                <a:solidFill>
                  <a:schemeClr val="accent2"/>
                </a:solidFill>
                <a:latin typeface="Pyidaungsu" panose="020B0502040204020203" pitchFamily="34" charset="0"/>
                <a:cs typeface="Pyidaungsu" panose="020B0502040204020203" pitchFamily="34" charset="0"/>
              </a:rPr>
              <a:t>ဒါဝိဒ် ပဋိညာဉ်</a:t>
            </a:r>
            <a:endParaRPr lang="en-US" altLang="en-US" sz="1600" dirty="0">
              <a:solidFill>
                <a:schemeClr val="accent2"/>
              </a:solidFill>
              <a:latin typeface="Pyidaungsu" panose="020B0502040204020203" pitchFamily="34" charset="0"/>
              <a:cs typeface="Pyidaungsu" panose="020B0502040204020203" pitchFamily="34" charset="0"/>
            </a:endParaRPr>
          </a:p>
        </p:txBody>
      </p:sp>
      <p:sp>
        <p:nvSpPr>
          <p:cNvPr id="161828" name="Rectangle 79">
            <a:extLst>
              <a:ext uri="{FF2B5EF4-FFF2-40B4-BE49-F238E27FC236}">
                <a16:creationId xmlns:a16="http://schemas.microsoft.com/office/drawing/2014/main" id="{8F3E7940-486C-67F1-F7A1-E554993776FE}"/>
              </a:ext>
            </a:extLst>
          </p:cNvPr>
          <p:cNvSpPr>
            <a:spLocks noChangeArrowheads="1"/>
          </p:cNvSpPr>
          <p:nvPr/>
        </p:nvSpPr>
        <p:spPr bwMode="auto">
          <a:xfrm rot="-3654650">
            <a:off x="5582576" y="755371"/>
            <a:ext cx="3160375" cy="284693"/>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90000"/>
              </a:lnSpc>
            </a:pPr>
            <a:r>
              <a:rPr lang="en-US" altLang="en-US" sz="1200" dirty="0">
                <a:solidFill>
                  <a:srgbClr val="FFEA18"/>
                </a:solidFill>
              </a:rPr>
              <a:t> </a:t>
            </a:r>
            <a:r>
              <a:rPr lang="en-US" altLang="en-US" sz="2000" dirty="0" err="1">
                <a:solidFill>
                  <a:schemeClr val="bg1"/>
                </a:solidFill>
                <a:latin typeface="Pyidaungsu" panose="020B0502040204020203" pitchFamily="34" charset="0"/>
                <a:cs typeface="Pyidaungsu" panose="020B0502040204020203" pitchFamily="34" charset="0"/>
              </a:rPr>
              <a:t>သိုးသငယ်တော်လက်ထပ်ပွဲ</a:t>
            </a:r>
            <a:endParaRPr lang="en-US" altLang="en-US" sz="2700" dirty="0">
              <a:solidFill>
                <a:schemeClr val="bg1"/>
              </a:solidFill>
              <a:latin typeface="Pyidaungsu" panose="020B0502040204020203" pitchFamily="34" charset="0"/>
              <a:cs typeface="Pyidaungsu" panose="020B0502040204020203" pitchFamily="34" charset="0"/>
            </a:endParaRPr>
          </a:p>
        </p:txBody>
      </p:sp>
      <p:sp>
        <p:nvSpPr>
          <p:cNvPr id="161829" name="Rectangle 80">
            <a:extLst>
              <a:ext uri="{FF2B5EF4-FFF2-40B4-BE49-F238E27FC236}">
                <a16:creationId xmlns:a16="http://schemas.microsoft.com/office/drawing/2014/main" id="{D7EEC49A-4141-4DB5-457E-8FADB872AA86}"/>
              </a:ext>
            </a:extLst>
          </p:cNvPr>
          <p:cNvSpPr>
            <a:spLocks noChangeArrowheads="1"/>
          </p:cNvSpPr>
          <p:nvPr/>
        </p:nvSpPr>
        <p:spPr bwMode="auto">
          <a:xfrm rot="-3654650">
            <a:off x="6107958" y="1182058"/>
            <a:ext cx="2616101" cy="261610"/>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80000"/>
              </a:lnSpc>
            </a:pPr>
            <a:r>
              <a:rPr lang="en-US" altLang="en-US" sz="2000" dirty="0" err="1">
                <a:solidFill>
                  <a:schemeClr val="bg1"/>
                </a:solidFill>
                <a:latin typeface="Pyidaungsu" panose="020B0502040204020203" pitchFamily="34" charset="0"/>
                <a:cs typeface="Pyidaungsu" panose="020B0502040204020203" pitchFamily="34" charset="0"/>
              </a:rPr>
              <a:t>ဒုတိယအကြိမ</a:t>
            </a:r>
            <a:r>
              <a:rPr lang="en-US" altLang="en-US" sz="2000" dirty="0">
                <a:solidFill>
                  <a:schemeClr val="bg1"/>
                </a:solidFill>
                <a:latin typeface="Pyidaungsu" panose="020B0502040204020203" pitchFamily="34" charset="0"/>
                <a:cs typeface="Pyidaungsu" panose="020B0502040204020203" pitchFamily="34" charset="0"/>
              </a:rPr>
              <a:t>် ကြွ</a:t>
            </a:r>
            <a:r>
              <a:rPr lang="en-US" altLang="en-US" sz="2000" dirty="0" err="1">
                <a:solidFill>
                  <a:schemeClr val="bg1"/>
                </a:solidFill>
                <a:latin typeface="Pyidaungsu" panose="020B0502040204020203" pitchFamily="34" charset="0"/>
                <a:cs typeface="Pyidaungsu" panose="020B0502040204020203" pitchFamily="34" charset="0"/>
              </a:rPr>
              <a:t>လာခြင်း</a:t>
            </a:r>
            <a:endParaRPr lang="en-US" altLang="en-US" sz="2000" dirty="0">
              <a:solidFill>
                <a:schemeClr val="bg1"/>
              </a:solidFill>
              <a:latin typeface="Pyidaungsu" panose="020B0502040204020203" pitchFamily="34" charset="0"/>
              <a:cs typeface="Pyidaungsu" panose="020B0502040204020203" pitchFamily="34" charset="0"/>
            </a:endParaRPr>
          </a:p>
        </p:txBody>
      </p:sp>
      <p:sp>
        <p:nvSpPr>
          <p:cNvPr id="161830" name="Rectangle 81">
            <a:extLst>
              <a:ext uri="{FF2B5EF4-FFF2-40B4-BE49-F238E27FC236}">
                <a16:creationId xmlns:a16="http://schemas.microsoft.com/office/drawing/2014/main" id="{69773004-A110-A037-9C30-645AAB7FA030}"/>
              </a:ext>
            </a:extLst>
          </p:cNvPr>
          <p:cNvSpPr>
            <a:spLocks noChangeArrowheads="1"/>
          </p:cNvSpPr>
          <p:nvPr/>
        </p:nvSpPr>
        <p:spPr bwMode="auto">
          <a:xfrm rot="-3654650">
            <a:off x="6404737" y="749471"/>
            <a:ext cx="3314514" cy="307777"/>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sz="2000" dirty="0" err="1">
                <a:solidFill>
                  <a:schemeClr val="bg1"/>
                </a:solidFill>
                <a:latin typeface="Pyidaungsu" panose="020B0502040204020203" pitchFamily="34" charset="0"/>
                <a:cs typeface="Pyidaungsu" panose="020B0502040204020203" pitchFamily="34" charset="0"/>
              </a:rPr>
              <a:t>ခရစ်တော</a:t>
            </a:r>
            <a:r>
              <a:rPr lang="en-US" altLang="en-US" sz="2000" dirty="0">
                <a:solidFill>
                  <a:schemeClr val="bg1"/>
                </a:solidFill>
                <a:latin typeface="Pyidaungsu" panose="020B0502040204020203" pitchFamily="34" charset="0"/>
                <a:cs typeface="Pyidaungsu" panose="020B0502040204020203" pitchFamily="34" charset="0"/>
              </a:rPr>
              <a:t>် </a:t>
            </a:r>
            <a:r>
              <a:rPr lang="en-US" altLang="en-US" sz="2000" dirty="0" err="1">
                <a:solidFill>
                  <a:schemeClr val="bg1"/>
                </a:solidFill>
                <a:latin typeface="Pyidaungsu" panose="020B0502040204020203" pitchFamily="34" charset="0"/>
                <a:cs typeface="Pyidaungsu" panose="020B0502040204020203" pitchFamily="34" charset="0"/>
              </a:rPr>
              <a:t>မြေကြီးပေ</a:t>
            </a:r>
            <a:r>
              <a:rPr lang="en-US" altLang="en-US" sz="2000" dirty="0">
                <a:solidFill>
                  <a:schemeClr val="bg1"/>
                </a:solidFill>
                <a:latin typeface="Pyidaungsu" panose="020B0502040204020203" pitchFamily="34" charset="0"/>
                <a:cs typeface="Pyidaungsu" panose="020B0502040204020203" pitchFamily="34" charset="0"/>
              </a:rPr>
              <a:t>ါ် </a:t>
            </a:r>
            <a:r>
              <a:rPr lang="en-US" altLang="en-US" sz="2000" dirty="0" err="1">
                <a:solidFill>
                  <a:schemeClr val="bg1"/>
                </a:solidFill>
                <a:latin typeface="Pyidaungsu" panose="020B0502040204020203" pitchFamily="34" charset="0"/>
                <a:cs typeface="Pyidaungsu" panose="020B0502040204020203" pitchFamily="34" charset="0"/>
              </a:rPr>
              <a:t>စိုးစံခြင်း</a:t>
            </a:r>
            <a:endParaRPr lang="en-US" altLang="en-US" sz="2000" dirty="0">
              <a:solidFill>
                <a:schemeClr val="bg1"/>
              </a:solidFill>
              <a:latin typeface="Pyidaungsu" panose="020B0502040204020203" pitchFamily="34" charset="0"/>
              <a:cs typeface="Pyidaungsu" panose="020B0502040204020203" pitchFamily="34" charset="0"/>
            </a:endParaRPr>
          </a:p>
        </p:txBody>
      </p:sp>
      <p:sp>
        <p:nvSpPr>
          <p:cNvPr id="161831" name="Rectangle 82">
            <a:extLst>
              <a:ext uri="{FF2B5EF4-FFF2-40B4-BE49-F238E27FC236}">
                <a16:creationId xmlns:a16="http://schemas.microsoft.com/office/drawing/2014/main" id="{BB2EC0BC-9D25-5D46-5783-A7B0CC371B67}"/>
              </a:ext>
            </a:extLst>
          </p:cNvPr>
          <p:cNvSpPr>
            <a:spLocks noChangeArrowheads="1"/>
          </p:cNvSpPr>
          <p:nvPr/>
        </p:nvSpPr>
        <p:spPr bwMode="auto">
          <a:xfrm rot="-3654650">
            <a:off x="6944085" y="1178818"/>
            <a:ext cx="2388474" cy="307777"/>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sz="2000" dirty="0" err="1">
                <a:solidFill>
                  <a:schemeClr val="bg1"/>
                </a:solidFill>
                <a:latin typeface="Pyidaungsu" panose="020B0502040204020203" pitchFamily="34" charset="0"/>
                <a:cs typeface="Pyidaungsu" panose="020B0502040204020203" pitchFamily="34" charset="0"/>
              </a:rPr>
              <a:t>ပလ္လင်ဖြူတရားစီရင်ခြင်း</a:t>
            </a:r>
            <a:endParaRPr lang="en-US" altLang="en-US" sz="2700" dirty="0">
              <a:solidFill>
                <a:schemeClr val="bg1"/>
              </a:solidFill>
            </a:endParaRPr>
          </a:p>
        </p:txBody>
      </p:sp>
      <p:sp>
        <p:nvSpPr>
          <p:cNvPr id="161832" name="Rectangle 83">
            <a:extLst>
              <a:ext uri="{FF2B5EF4-FFF2-40B4-BE49-F238E27FC236}">
                <a16:creationId xmlns:a16="http://schemas.microsoft.com/office/drawing/2014/main" id="{5FA19BCA-19CF-4BFE-C54B-FB69FF1764DA}"/>
              </a:ext>
            </a:extLst>
          </p:cNvPr>
          <p:cNvSpPr>
            <a:spLocks noChangeArrowheads="1"/>
          </p:cNvSpPr>
          <p:nvPr/>
        </p:nvSpPr>
        <p:spPr bwMode="auto">
          <a:xfrm rot="-3654650">
            <a:off x="7040759" y="952126"/>
            <a:ext cx="3242875" cy="353174"/>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lnSpc>
                <a:spcPct val="80000"/>
              </a:lnSpc>
            </a:pPr>
            <a:r>
              <a:rPr lang="en-US" altLang="en-US" sz="2700" dirty="0">
                <a:solidFill>
                  <a:schemeClr val="bg1"/>
                </a:solidFill>
              </a:rPr>
              <a:t> </a:t>
            </a:r>
            <a:r>
              <a:rPr lang="en-US" altLang="en-US" sz="2000" dirty="0" err="1">
                <a:solidFill>
                  <a:schemeClr val="bg1"/>
                </a:solidFill>
                <a:latin typeface="Pyidaungsu" panose="020B0502040204020203" pitchFamily="34" charset="0"/>
                <a:cs typeface="Pyidaungsu" panose="020B0502040204020203" pitchFamily="34" charset="0"/>
              </a:rPr>
              <a:t>ကောင်းကင်သစ်နှင</a:t>
            </a:r>
            <a:r>
              <a:rPr lang="en-US" altLang="en-US" sz="2000" dirty="0">
                <a:solidFill>
                  <a:schemeClr val="bg1"/>
                </a:solidFill>
                <a:latin typeface="Pyidaungsu" panose="020B0502040204020203" pitchFamily="34" charset="0"/>
                <a:cs typeface="Pyidaungsu" panose="020B0502040204020203" pitchFamily="34" charset="0"/>
              </a:rPr>
              <a:t>့် </a:t>
            </a:r>
            <a:r>
              <a:rPr lang="en-US" altLang="en-US" sz="2000" dirty="0" err="1">
                <a:solidFill>
                  <a:schemeClr val="bg1"/>
                </a:solidFill>
                <a:latin typeface="Pyidaungsu" panose="020B0502040204020203" pitchFamily="34" charset="0"/>
                <a:cs typeface="Pyidaungsu" panose="020B0502040204020203" pitchFamily="34" charset="0"/>
              </a:rPr>
              <a:t>မြေကြီးသစ</a:t>
            </a:r>
            <a:r>
              <a:rPr lang="en-US" altLang="en-US" sz="2000" dirty="0">
                <a:solidFill>
                  <a:schemeClr val="bg1"/>
                </a:solidFill>
                <a:latin typeface="Pyidaungsu" panose="020B0502040204020203" pitchFamily="34" charset="0"/>
                <a:cs typeface="Pyidaungsu" panose="020B0502040204020203" pitchFamily="34" charset="0"/>
              </a:rPr>
              <a:t>်</a:t>
            </a:r>
          </a:p>
        </p:txBody>
      </p:sp>
      <p:grpSp>
        <p:nvGrpSpPr>
          <p:cNvPr id="161833" name="Group 84">
            <a:extLst>
              <a:ext uri="{FF2B5EF4-FFF2-40B4-BE49-F238E27FC236}">
                <a16:creationId xmlns:a16="http://schemas.microsoft.com/office/drawing/2014/main" id="{F5FBBBDE-2A8C-1602-4049-DBDEC0651DAE}"/>
              </a:ext>
            </a:extLst>
          </p:cNvPr>
          <p:cNvGrpSpPr>
            <a:grpSpLocks/>
          </p:cNvGrpSpPr>
          <p:nvPr/>
        </p:nvGrpSpPr>
        <p:grpSpPr bwMode="auto">
          <a:xfrm>
            <a:off x="2144713" y="2535238"/>
            <a:ext cx="5800725" cy="4418012"/>
            <a:chOff x="1228" y="1409"/>
            <a:chExt cx="3322" cy="2456"/>
          </a:xfrm>
        </p:grpSpPr>
        <p:grpSp>
          <p:nvGrpSpPr>
            <p:cNvPr id="161864" name="Group 85">
              <a:extLst>
                <a:ext uri="{FF2B5EF4-FFF2-40B4-BE49-F238E27FC236}">
                  <a16:creationId xmlns:a16="http://schemas.microsoft.com/office/drawing/2014/main" id="{D8A9DCD0-F898-2E4E-88F4-CEAEE7DDFD6D}"/>
                </a:ext>
              </a:extLst>
            </p:cNvPr>
            <p:cNvGrpSpPr>
              <a:grpSpLocks/>
            </p:cNvGrpSpPr>
            <p:nvPr/>
          </p:nvGrpSpPr>
          <p:grpSpPr bwMode="auto">
            <a:xfrm>
              <a:off x="1228" y="1409"/>
              <a:ext cx="3303" cy="119"/>
              <a:chOff x="1206" y="1392"/>
              <a:chExt cx="3303" cy="119"/>
            </a:xfrm>
          </p:grpSpPr>
          <p:sp>
            <p:nvSpPr>
              <p:cNvPr id="1449046" name="AutoShape 86" descr="Cork">
                <a:extLst>
                  <a:ext uri="{FF2B5EF4-FFF2-40B4-BE49-F238E27FC236}">
                    <a16:creationId xmlns:a16="http://schemas.microsoft.com/office/drawing/2014/main" id="{B3003CD5-F309-17DA-4A66-50B93685CCC7}"/>
                  </a:ext>
                </a:extLst>
              </p:cNvPr>
              <p:cNvSpPr>
                <a:spLocks noChangeArrowheads="1"/>
              </p:cNvSpPr>
              <p:nvPr/>
            </p:nvSpPr>
            <p:spPr bwMode="auto">
              <a:xfrm rot="-1822980">
                <a:off x="1206" y="1407"/>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a:defRPr/>
                </a:pPr>
                <a:endParaRPr lang="th-TH">
                  <a:latin typeface="WinInnwa" charset="0"/>
                  <a:ea typeface="ＭＳ Ｐゴシック" charset="0"/>
                </a:endParaRPr>
              </a:p>
            </p:txBody>
          </p:sp>
          <p:sp>
            <p:nvSpPr>
              <p:cNvPr id="1449047" name="AutoShape 87" descr="Cork">
                <a:extLst>
                  <a:ext uri="{FF2B5EF4-FFF2-40B4-BE49-F238E27FC236}">
                    <a16:creationId xmlns:a16="http://schemas.microsoft.com/office/drawing/2014/main" id="{6EF4FF34-5CCF-B2D0-F7B0-0DA2239DDB22}"/>
                  </a:ext>
                </a:extLst>
              </p:cNvPr>
              <p:cNvSpPr>
                <a:spLocks noChangeArrowheads="1"/>
              </p:cNvSpPr>
              <p:nvPr/>
            </p:nvSpPr>
            <p:spPr bwMode="auto">
              <a:xfrm rot="-1822980">
                <a:off x="1433"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a:defRPr/>
                </a:pPr>
                <a:endParaRPr lang="th-TH">
                  <a:latin typeface="WinInnwa" charset="0"/>
                  <a:ea typeface="ＭＳ Ｐゴシック" charset="0"/>
                </a:endParaRPr>
              </a:p>
            </p:txBody>
          </p:sp>
          <p:sp>
            <p:nvSpPr>
              <p:cNvPr id="1449048" name="AutoShape 88" descr="Cork">
                <a:extLst>
                  <a:ext uri="{FF2B5EF4-FFF2-40B4-BE49-F238E27FC236}">
                    <a16:creationId xmlns:a16="http://schemas.microsoft.com/office/drawing/2014/main" id="{48ED2101-B7A7-9D9E-ABD5-91D01E1BDFAA}"/>
                  </a:ext>
                </a:extLst>
              </p:cNvPr>
              <p:cNvSpPr>
                <a:spLocks noChangeArrowheads="1"/>
              </p:cNvSpPr>
              <p:nvPr/>
            </p:nvSpPr>
            <p:spPr bwMode="auto">
              <a:xfrm rot="-1822980">
                <a:off x="1666"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a:defRPr/>
                </a:pPr>
                <a:endParaRPr lang="th-TH">
                  <a:latin typeface="WinInnwa" charset="0"/>
                  <a:ea typeface="ＭＳ Ｐゴシック" charset="0"/>
                </a:endParaRPr>
              </a:p>
            </p:txBody>
          </p:sp>
          <p:sp>
            <p:nvSpPr>
              <p:cNvPr id="1449049" name="AutoShape 89" descr="Cork">
                <a:extLst>
                  <a:ext uri="{FF2B5EF4-FFF2-40B4-BE49-F238E27FC236}">
                    <a16:creationId xmlns:a16="http://schemas.microsoft.com/office/drawing/2014/main" id="{72C26A3C-8B69-F723-3ACE-14D16E62B1B0}"/>
                  </a:ext>
                </a:extLst>
              </p:cNvPr>
              <p:cNvSpPr>
                <a:spLocks noChangeArrowheads="1"/>
              </p:cNvSpPr>
              <p:nvPr/>
            </p:nvSpPr>
            <p:spPr bwMode="auto">
              <a:xfrm rot="-1822980">
                <a:off x="1894"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a:defRPr/>
                </a:pPr>
                <a:endParaRPr lang="th-TH">
                  <a:latin typeface="WinInnwa" charset="0"/>
                  <a:ea typeface="ＭＳ Ｐゴシック" charset="0"/>
                </a:endParaRPr>
              </a:p>
            </p:txBody>
          </p:sp>
          <p:sp>
            <p:nvSpPr>
              <p:cNvPr id="1449050" name="AutoShape 90" descr="Cork">
                <a:extLst>
                  <a:ext uri="{FF2B5EF4-FFF2-40B4-BE49-F238E27FC236}">
                    <a16:creationId xmlns:a16="http://schemas.microsoft.com/office/drawing/2014/main" id="{4559187A-D3E9-B45F-69E1-76873B637414}"/>
                  </a:ext>
                </a:extLst>
              </p:cNvPr>
              <p:cNvSpPr>
                <a:spLocks noChangeArrowheads="1"/>
              </p:cNvSpPr>
              <p:nvPr/>
            </p:nvSpPr>
            <p:spPr bwMode="auto">
              <a:xfrm rot="-1822980">
                <a:off x="2110" y="1409"/>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a:defRPr/>
                </a:pPr>
                <a:endParaRPr lang="th-TH">
                  <a:latin typeface="WinInnwa" charset="0"/>
                  <a:ea typeface="ＭＳ Ｐゴシック" charset="0"/>
                </a:endParaRPr>
              </a:p>
            </p:txBody>
          </p:sp>
          <p:sp>
            <p:nvSpPr>
              <p:cNvPr id="1449051" name="AutoShape 91" descr="Cork">
                <a:extLst>
                  <a:ext uri="{FF2B5EF4-FFF2-40B4-BE49-F238E27FC236}">
                    <a16:creationId xmlns:a16="http://schemas.microsoft.com/office/drawing/2014/main" id="{43552523-E814-CE16-C565-2A5E7045E0C3}"/>
                  </a:ext>
                </a:extLst>
              </p:cNvPr>
              <p:cNvSpPr>
                <a:spLocks noChangeArrowheads="1"/>
              </p:cNvSpPr>
              <p:nvPr/>
            </p:nvSpPr>
            <p:spPr bwMode="auto">
              <a:xfrm rot="-1822980">
                <a:off x="2350" y="1397"/>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52" name="AutoShape 92" descr="Cork">
                <a:extLst>
                  <a:ext uri="{FF2B5EF4-FFF2-40B4-BE49-F238E27FC236}">
                    <a16:creationId xmlns:a16="http://schemas.microsoft.com/office/drawing/2014/main" id="{9D3B9D25-EF59-86B0-B9DA-B09567BB4AB4}"/>
                  </a:ext>
                </a:extLst>
              </p:cNvPr>
              <p:cNvSpPr>
                <a:spLocks noChangeArrowheads="1"/>
              </p:cNvSpPr>
              <p:nvPr/>
            </p:nvSpPr>
            <p:spPr bwMode="auto">
              <a:xfrm rot="-1822980">
                <a:off x="2577"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53" name="AutoShape 93" descr="Cork">
                <a:extLst>
                  <a:ext uri="{FF2B5EF4-FFF2-40B4-BE49-F238E27FC236}">
                    <a16:creationId xmlns:a16="http://schemas.microsoft.com/office/drawing/2014/main" id="{5FE0EBBB-AFE0-D450-C4C7-C0AE991FE8AC}"/>
                  </a:ext>
                </a:extLst>
              </p:cNvPr>
              <p:cNvSpPr>
                <a:spLocks noChangeArrowheads="1"/>
              </p:cNvSpPr>
              <p:nvPr/>
            </p:nvSpPr>
            <p:spPr bwMode="auto">
              <a:xfrm rot="-1822980">
                <a:off x="2803"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54" name="AutoShape 94" descr="Cork">
                <a:extLst>
                  <a:ext uri="{FF2B5EF4-FFF2-40B4-BE49-F238E27FC236}">
                    <a16:creationId xmlns:a16="http://schemas.microsoft.com/office/drawing/2014/main" id="{2054D967-381A-C4D1-64DC-CA776B0316BF}"/>
                  </a:ext>
                </a:extLst>
              </p:cNvPr>
              <p:cNvSpPr>
                <a:spLocks noChangeArrowheads="1"/>
              </p:cNvSpPr>
              <p:nvPr/>
            </p:nvSpPr>
            <p:spPr bwMode="auto">
              <a:xfrm rot="-1822980">
                <a:off x="3034"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55" name="AutoShape 95" descr="Cork">
                <a:extLst>
                  <a:ext uri="{FF2B5EF4-FFF2-40B4-BE49-F238E27FC236}">
                    <a16:creationId xmlns:a16="http://schemas.microsoft.com/office/drawing/2014/main" id="{35DBC8F7-465A-6D6E-247E-7726E32D6A0C}"/>
                  </a:ext>
                </a:extLst>
              </p:cNvPr>
              <p:cNvSpPr>
                <a:spLocks noChangeArrowheads="1"/>
              </p:cNvSpPr>
              <p:nvPr/>
            </p:nvSpPr>
            <p:spPr bwMode="auto">
              <a:xfrm rot="-1822980">
                <a:off x="3286"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56" name="AutoShape 96" descr="Cork">
                <a:extLst>
                  <a:ext uri="{FF2B5EF4-FFF2-40B4-BE49-F238E27FC236}">
                    <a16:creationId xmlns:a16="http://schemas.microsoft.com/office/drawing/2014/main" id="{B3319F11-1D6E-F8AC-992C-CD85C3DD1B17}"/>
                  </a:ext>
                </a:extLst>
              </p:cNvPr>
              <p:cNvSpPr>
                <a:spLocks noChangeArrowheads="1"/>
              </p:cNvSpPr>
              <p:nvPr/>
            </p:nvSpPr>
            <p:spPr bwMode="auto">
              <a:xfrm rot="-1822980">
                <a:off x="3504" y="1399"/>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a:defRPr/>
                </a:pPr>
                <a:endParaRPr lang="th-TH">
                  <a:latin typeface="WinInnwa" charset="0"/>
                  <a:ea typeface="ＭＳ Ｐゴシック" charset="0"/>
                </a:endParaRPr>
              </a:p>
            </p:txBody>
          </p:sp>
          <p:sp>
            <p:nvSpPr>
              <p:cNvPr id="1449057" name="AutoShape 97" descr="Cork">
                <a:extLst>
                  <a:ext uri="{FF2B5EF4-FFF2-40B4-BE49-F238E27FC236}">
                    <a16:creationId xmlns:a16="http://schemas.microsoft.com/office/drawing/2014/main" id="{49EBBA88-B384-442A-D59F-B712491E7319}"/>
                  </a:ext>
                </a:extLst>
              </p:cNvPr>
              <p:cNvSpPr>
                <a:spLocks noChangeArrowheads="1"/>
              </p:cNvSpPr>
              <p:nvPr/>
            </p:nvSpPr>
            <p:spPr bwMode="auto">
              <a:xfrm rot="-1822980">
                <a:off x="3757" y="1400"/>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a:defRPr/>
                </a:pPr>
                <a:endParaRPr lang="th-TH">
                  <a:latin typeface="WinInnwa" charset="0"/>
                  <a:ea typeface="ＭＳ Ｐゴシック" charset="0"/>
                </a:endParaRPr>
              </a:p>
            </p:txBody>
          </p:sp>
          <p:sp>
            <p:nvSpPr>
              <p:cNvPr id="1449058" name="AutoShape 98" descr="Cork">
                <a:extLst>
                  <a:ext uri="{FF2B5EF4-FFF2-40B4-BE49-F238E27FC236}">
                    <a16:creationId xmlns:a16="http://schemas.microsoft.com/office/drawing/2014/main" id="{A1CD655F-1C3D-86DE-858C-509354F2D999}"/>
                  </a:ext>
                </a:extLst>
              </p:cNvPr>
              <p:cNvSpPr>
                <a:spLocks noChangeArrowheads="1"/>
              </p:cNvSpPr>
              <p:nvPr/>
            </p:nvSpPr>
            <p:spPr bwMode="auto">
              <a:xfrm rot="-1822980">
                <a:off x="3982" y="1402"/>
                <a:ext cx="90" cy="101"/>
              </a:xfrm>
              <a:prstGeom prst="can">
                <a:avLst>
                  <a:gd name="adj" fmla="val 20350"/>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a:defRPr/>
                </a:pPr>
                <a:endParaRPr lang="th-TH">
                  <a:latin typeface="WinInnwa" charset="0"/>
                  <a:ea typeface="ＭＳ Ｐゴシック" charset="0"/>
                </a:endParaRPr>
              </a:p>
            </p:txBody>
          </p:sp>
          <p:sp>
            <p:nvSpPr>
              <p:cNvPr id="1449059" name="AutoShape 99" descr="Cork">
                <a:extLst>
                  <a:ext uri="{FF2B5EF4-FFF2-40B4-BE49-F238E27FC236}">
                    <a16:creationId xmlns:a16="http://schemas.microsoft.com/office/drawing/2014/main" id="{82E7C860-A484-B263-A020-3A5E4AF092C2}"/>
                  </a:ext>
                </a:extLst>
              </p:cNvPr>
              <p:cNvSpPr>
                <a:spLocks noChangeArrowheads="1"/>
              </p:cNvSpPr>
              <p:nvPr/>
            </p:nvSpPr>
            <p:spPr bwMode="auto">
              <a:xfrm rot="-1822980">
                <a:off x="4210" y="1403"/>
                <a:ext cx="90" cy="101"/>
              </a:xfrm>
              <a:prstGeom prst="can">
                <a:avLst>
                  <a:gd name="adj" fmla="val 20350"/>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a:defRPr/>
                </a:pPr>
                <a:endParaRPr lang="th-TH">
                  <a:latin typeface="WinInnwa" charset="0"/>
                  <a:ea typeface="ＭＳ Ｐゴシック" charset="0"/>
                </a:endParaRPr>
              </a:p>
            </p:txBody>
          </p:sp>
          <p:sp>
            <p:nvSpPr>
              <p:cNvPr id="1449060" name="AutoShape 100" descr="Cork">
                <a:extLst>
                  <a:ext uri="{FF2B5EF4-FFF2-40B4-BE49-F238E27FC236}">
                    <a16:creationId xmlns:a16="http://schemas.microsoft.com/office/drawing/2014/main" id="{F344CC60-B643-F1F9-7317-FA666D9EA558}"/>
                  </a:ext>
                </a:extLst>
              </p:cNvPr>
              <p:cNvSpPr>
                <a:spLocks noChangeArrowheads="1"/>
              </p:cNvSpPr>
              <p:nvPr/>
            </p:nvSpPr>
            <p:spPr bwMode="auto">
              <a:xfrm rot="-1822980">
                <a:off x="4419" y="1392"/>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a:defRPr/>
                </a:pPr>
                <a:endParaRPr lang="th-TH">
                  <a:latin typeface="WinInnwa" charset="0"/>
                  <a:ea typeface="ＭＳ Ｐゴシック" charset="0"/>
                </a:endParaRPr>
              </a:p>
            </p:txBody>
          </p:sp>
        </p:grpSp>
        <p:grpSp>
          <p:nvGrpSpPr>
            <p:cNvPr id="161865" name="Group 101">
              <a:extLst>
                <a:ext uri="{FF2B5EF4-FFF2-40B4-BE49-F238E27FC236}">
                  <a16:creationId xmlns:a16="http://schemas.microsoft.com/office/drawing/2014/main" id="{ECA738FE-0D8A-C5A4-AB3E-E34F6A7085E1}"/>
                </a:ext>
              </a:extLst>
            </p:cNvPr>
            <p:cNvGrpSpPr>
              <a:grpSpLocks/>
            </p:cNvGrpSpPr>
            <p:nvPr/>
          </p:nvGrpSpPr>
          <p:grpSpPr bwMode="auto">
            <a:xfrm>
              <a:off x="1243" y="3761"/>
              <a:ext cx="3307" cy="104"/>
              <a:chOff x="1231" y="3769"/>
              <a:chExt cx="3307" cy="104"/>
            </a:xfrm>
          </p:grpSpPr>
          <p:sp>
            <p:nvSpPr>
              <p:cNvPr id="1449062" name="AutoShape 102" descr="Cork">
                <a:extLst>
                  <a:ext uri="{FF2B5EF4-FFF2-40B4-BE49-F238E27FC236}">
                    <a16:creationId xmlns:a16="http://schemas.microsoft.com/office/drawing/2014/main" id="{1A68C584-4C22-FD85-CD3A-A72D7AF0DA05}"/>
                  </a:ext>
                </a:extLst>
              </p:cNvPr>
              <p:cNvSpPr>
                <a:spLocks noChangeArrowheads="1"/>
              </p:cNvSpPr>
              <p:nvPr/>
            </p:nvSpPr>
            <p:spPr bwMode="auto">
              <a:xfrm rot="-9105743">
                <a:off x="1231" y="376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63" name="AutoShape 103" descr="Cork">
                <a:extLst>
                  <a:ext uri="{FF2B5EF4-FFF2-40B4-BE49-F238E27FC236}">
                    <a16:creationId xmlns:a16="http://schemas.microsoft.com/office/drawing/2014/main" id="{2A04BB96-AC4A-241F-86A4-CCF3F973E7A6}"/>
                  </a:ext>
                </a:extLst>
              </p:cNvPr>
              <p:cNvSpPr>
                <a:spLocks noChangeArrowheads="1"/>
              </p:cNvSpPr>
              <p:nvPr/>
            </p:nvSpPr>
            <p:spPr bwMode="auto">
              <a:xfrm rot="-9105743">
                <a:off x="1451" y="3783"/>
                <a:ext cx="85" cy="90"/>
              </a:xfrm>
              <a:prstGeom prst="can">
                <a:avLst>
                  <a:gd name="adj" fmla="val 20265"/>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64" name="AutoShape 104" descr="Cork">
                <a:extLst>
                  <a:ext uri="{FF2B5EF4-FFF2-40B4-BE49-F238E27FC236}">
                    <a16:creationId xmlns:a16="http://schemas.microsoft.com/office/drawing/2014/main" id="{A2854069-2E1A-2C53-8D9E-E1A4036FB1A0}"/>
                  </a:ext>
                </a:extLst>
              </p:cNvPr>
              <p:cNvSpPr>
                <a:spLocks noChangeArrowheads="1"/>
              </p:cNvSpPr>
              <p:nvPr/>
            </p:nvSpPr>
            <p:spPr bwMode="auto">
              <a:xfrm rot="-9105743">
                <a:off x="1691" y="3783"/>
                <a:ext cx="85" cy="90"/>
              </a:xfrm>
              <a:prstGeom prst="can">
                <a:avLst>
                  <a:gd name="adj" fmla="val 20265"/>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65" name="AutoShape 105" descr="Cork">
                <a:extLst>
                  <a:ext uri="{FF2B5EF4-FFF2-40B4-BE49-F238E27FC236}">
                    <a16:creationId xmlns:a16="http://schemas.microsoft.com/office/drawing/2014/main" id="{38727137-7018-B710-FBE4-A6FD4EC2BBCB}"/>
                  </a:ext>
                </a:extLst>
              </p:cNvPr>
              <p:cNvSpPr>
                <a:spLocks noChangeArrowheads="1"/>
              </p:cNvSpPr>
              <p:nvPr/>
            </p:nvSpPr>
            <p:spPr bwMode="auto">
              <a:xfrm rot="-9105743">
                <a:off x="1921" y="3783"/>
                <a:ext cx="85" cy="90"/>
              </a:xfrm>
              <a:prstGeom prst="can">
                <a:avLst>
                  <a:gd name="adj" fmla="val 20265"/>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66" name="AutoShape 106" descr="Cork">
                <a:extLst>
                  <a:ext uri="{FF2B5EF4-FFF2-40B4-BE49-F238E27FC236}">
                    <a16:creationId xmlns:a16="http://schemas.microsoft.com/office/drawing/2014/main" id="{0D17989D-B502-B46C-6B32-4E0EA8F328F7}"/>
                  </a:ext>
                </a:extLst>
              </p:cNvPr>
              <p:cNvSpPr>
                <a:spLocks noChangeArrowheads="1"/>
              </p:cNvSpPr>
              <p:nvPr/>
            </p:nvSpPr>
            <p:spPr bwMode="auto">
              <a:xfrm rot="-9105743">
                <a:off x="2137"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67" name="AutoShape 107" descr="Cork">
                <a:extLst>
                  <a:ext uri="{FF2B5EF4-FFF2-40B4-BE49-F238E27FC236}">
                    <a16:creationId xmlns:a16="http://schemas.microsoft.com/office/drawing/2014/main" id="{1DB16E04-BFDB-E827-9FFE-13D567BB3671}"/>
                  </a:ext>
                </a:extLst>
              </p:cNvPr>
              <p:cNvSpPr>
                <a:spLocks noChangeArrowheads="1"/>
              </p:cNvSpPr>
              <p:nvPr/>
            </p:nvSpPr>
            <p:spPr bwMode="auto">
              <a:xfrm rot="-9105743">
                <a:off x="2375" y="377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68" name="AutoShape 108" descr="Cork">
                <a:extLst>
                  <a:ext uri="{FF2B5EF4-FFF2-40B4-BE49-F238E27FC236}">
                    <a16:creationId xmlns:a16="http://schemas.microsoft.com/office/drawing/2014/main" id="{D309ADCC-A565-678C-E6FE-47AD700554C6}"/>
                  </a:ext>
                </a:extLst>
              </p:cNvPr>
              <p:cNvSpPr>
                <a:spLocks noChangeArrowheads="1"/>
              </p:cNvSpPr>
              <p:nvPr/>
            </p:nvSpPr>
            <p:spPr bwMode="auto">
              <a:xfrm rot="-9105743">
                <a:off x="2611"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69" name="AutoShape 109" descr="Cork">
                <a:extLst>
                  <a:ext uri="{FF2B5EF4-FFF2-40B4-BE49-F238E27FC236}">
                    <a16:creationId xmlns:a16="http://schemas.microsoft.com/office/drawing/2014/main" id="{901AD672-7B73-4979-C35F-6D82260964EC}"/>
                  </a:ext>
                </a:extLst>
              </p:cNvPr>
              <p:cNvSpPr>
                <a:spLocks noChangeArrowheads="1"/>
              </p:cNvSpPr>
              <p:nvPr/>
            </p:nvSpPr>
            <p:spPr bwMode="auto">
              <a:xfrm rot="-9105743">
                <a:off x="2830" y="3775"/>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70" name="AutoShape 110" descr="Cork">
                <a:extLst>
                  <a:ext uri="{FF2B5EF4-FFF2-40B4-BE49-F238E27FC236}">
                    <a16:creationId xmlns:a16="http://schemas.microsoft.com/office/drawing/2014/main" id="{AE067902-B5E1-0B64-C8BD-238D7EEE5250}"/>
                  </a:ext>
                </a:extLst>
              </p:cNvPr>
              <p:cNvSpPr>
                <a:spLocks noChangeArrowheads="1"/>
              </p:cNvSpPr>
              <p:nvPr/>
            </p:nvSpPr>
            <p:spPr bwMode="auto">
              <a:xfrm rot="-9105743">
                <a:off x="3299"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71" name="AutoShape 111" descr="Cork">
                <a:extLst>
                  <a:ext uri="{FF2B5EF4-FFF2-40B4-BE49-F238E27FC236}">
                    <a16:creationId xmlns:a16="http://schemas.microsoft.com/office/drawing/2014/main" id="{B5D850A8-4352-C037-45F8-7FF48329B6D6}"/>
                  </a:ext>
                </a:extLst>
              </p:cNvPr>
              <p:cNvSpPr>
                <a:spLocks noChangeArrowheads="1"/>
              </p:cNvSpPr>
              <p:nvPr/>
            </p:nvSpPr>
            <p:spPr bwMode="auto">
              <a:xfrm rot="-9105743">
                <a:off x="3070"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72" name="AutoShape 112" descr="Cork">
                <a:extLst>
                  <a:ext uri="{FF2B5EF4-FFF2-40B4-BE49-F238E27FC236}">
                    <a16:creationId xmlns:a16="http://schemas.microsoft.com/office/drawing/2014/main" id="{9BF78048-A86D-2CE5-23D5-9B3116DA511C}"/>
                  </a:ext>
                </a:extLst>
              </p:cNvPr>
              <p:cNvSpPr>
                <a:spLocks noChangeArrowheads="1"/>
              </p:cNvSpPr>
              <p:nvPr/>
            </p:nvSpPr>
            <p:spPr bwMode="auto">
              <a:xfrm rot="-9105743">
                <a:off x="3531" y="3779"/>
                <a:ext cx="85" cy="90"/>
              </a:xfrm>
              <a:prstGeom prst="can">
                <a:avLst>
                  <a:gd name="adj" fmla="val 20265"/>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73" name="AutoShape 113" descr="Cork">
                <a:extLst>
                  <a:ext uri="{FF2B5EF4-FFF2-40B4-BE49-F238E27FC236}">
                    <a16:creationId xmlns:a16="http://schemas.microsoft.com/office/drawing/2014/main" id="{209C4F33-C1C1-04E4-6158-03F7C8EB0BF0}"/>
                  </a:ext>
                </a:extLst>
              </p:cNvPr>
              <p:cNvSpPr>
                <a:spLocks noChangeArrowheads="1"/>
              </p:cNvSpPr>
              <p:nvPr/>
            </p:nvSpPr>
            <p:spPr bwMode="auto">
              <a:xfrm rot="-9105743">
                <a:off x="3793" y="3783"/>
                <a:ext cx="85" cy="90"/>
              </a:xfrm>
              <a:prstGeom prst="can">
                <a:avLst>
                  <a:gd name="adj" fmla="val 20265"/>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74" name="AutoShape 114" descr="Cork">
                <a:extLst>
                  <a:ext uri="{FF2B5EF4-FFF2-40B4-BE49-F238E27FC236}">
                    <a16:creationId xmlns:a16="http://schemas.microsoft.com/office/drawing/2014/main" id="{F43EC21F-B20A-B85E-ADF4-7A719722CC3C}"/>
                  </a:ext>
                </a:extLst>
              </p:cNvPr>
              <p:cNvSpPr>
                <a:spLocks noChangeArrowheads="1"/>
              </p:cNvSpPr>
              <p:nvPr/>
            </p:nvSpPr>
            <p:spPr bwMode="auto">
              <a:xfrm rot="-9105743">
                <a:off x="4021" y="3783"/>
                <a:ext cx="85" cy="90"/>
              </a:xfrm>
              <a:prstGeom prst="can">
                <a:avLst>
                  <a:gd name="adj" fmla="val 20265"/>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75" name="AutoShape 115" descr="Cork">
                <a:extLst>
                  <a:ext uri="{FF2B5EF4-FFF2-40B4-BE49-F238E27FC236}">
                    <a16:creationId xmlns:a16="http://schemas.microsoft.com/office/drawing/2014/main" id="{AEA7C92B-5A9D-9406-99C1-5884EA7BAC17}"/>
                  </a:ext>
                </a:extLst>
              </p:cNvPr>
              <p:cNvSpPr>
                <a:spLocks noChangeArrowheads="1"/>
              </p:cNvSpPr>
              <p:nvPr/>
            </p:nvSpPr>
            <p:spPr bwMode="auto">
              <a:xfrm rot="-9105743">
                <a:off x="4244"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sp>
            <p:nvSpPr>
              <p:cNvPr id="1449076" name="AutoShape 116" descr="Cork">
                <a:extLst>
                  <a:ext uri="{FF2B5EF4-FFF2-40B4-BE49-F238E27FC236}">
                    <a16:creationId xmlns:a16="http://schemas.microsoft.com/office/drawing/2014/main" id="{35E42067-1458-FB98-8F72-1D6A9A48C968}"/>
                  </a:ext>
                </a:extLst>
              </p:cNvPr>
              <p:cNvSpPr>
                <a:spLocks noChangeArrowheads="1"/>
              </p:cNvSpPr>
              <p:nvPr/>
            </p:nvSpPr>
            <p:spPr bwMode="auto">
              <a:xfrm rot="-9105743">
                <a:off x="4455"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lIns="795060" tIns="397533" rIns="795060" bIns="397533" anchor="ctr"/>
              <a:lstStyle/>
              <a:p>
                <a:pPr defTabSz="1018699">
                  <a:defRPr/>
                </a:pPr>
                <a:endParaRPr lang="my-MM" sz="2700" b="0">
                  <a:solidFill>
                    <a:srgbClr val="FF262D"/>
                  </a:solidFill>
                  <a:latin typeface="WinInnwa" charset="0"/>
                  <a:ea typeface="ＭＳ Ｐゴシック" charset="0"/>
                </a:endParaRPr>
              </a:p>
            </p:txBody>
          </p:sp>
        </p:grpSp>
      </p:grpSp>
      <p:sp>
        <p:nvSpPr>
          <p:cNvPr id="161834" name="Text Box 122">
            <a:extLst>
              <a:ext uri="{FF2B5EF4-FFF2-40B4-BE49-F238E27FC236}">
                <a16:creationId xmlns:a16="http://schemas.microsoft.com/office/drawing/2014/main" id="{BBE0C770-3C11-F18E-CB74-5FC99708D416}"/>
              </a:ext>
            </a:extLst>
          </p:cNvPr>
          <p:cNvSpPr txBox="1">
            <a:spLocks noChangeArrowheads="1"/>
          </p:cNvSpPr>
          <p:nvPr/>
        </p:nvSpPr>
        <p:spPr bwMode="auto">
          <a:xfrm>
            <a:off x="5219700" y="1811338"/>
            <a:ext cx="874713" cy="1263650"/>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415356" tIns="207677" rIns="415356" bIns="20767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5300">
                <a:solidFill>
                  <a:schemeClr val="bg1"/>
                </a:solidFill>
              </a:rPr>
              <a:t>J</a:t>
            </a:r>
          </a:p>
        </p:txBody>
      </p:sp>
      <p:sp>
        <p:nvSpPr>
          <p:cNvPr id="161835" name="Rectangle 124">
            <a:extLst>
              <a:ext uri="{FF2B5EF4-FFF2-40B4-BE49-F238E27FC236}">
                <a16:creationId xmlns:a16="http://schemas.microsoft.com/office/drawing/2014/main" id="{A86CBAA3-7571-457C-D7A7-E5DEC5C386AB}"/>
              </a:ext>
            </a:extLst>
          </p:cNvPr>
          <p:cNvSpPr>
            <a:spLocks noChangeArrowheads="1"/>
          </p:cNvSpPr>
          <p:nvPr/>
        </p:nvSpPr>
        <p:spPr bwMode="auto">
          <a:xfrm>
            <a:off x="2522538" y="1536700"/>
            <a:ext cx="1490662" cy="850297"/>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15356" tIns="207677" rIns="415356" bIns="207677">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sz="2800" b="0" i="1" dirty="0">
                <a:solidFill>
                  <a:srgbClr val="FFEA18"/>
                </a:solidFill>
                <a:latin typeface="Pyidaungsu" panose="020B0502040204020203" pitchFamily="34" charset="0"/>
                <a:cs typeface="Pyidaungsu" panose="020B0502040204020203" pitchFamily="34" charset="0"/>
              </a:rPr>
              <a:t>၄ </a:t>
            </a:r>
            <a:r>
              <a:rPr lang="en-US" altLang="en-US" sz="2800" b="0" i="1" dirty="0" err="1">
                <a:solidFill>
                  <a:srgbClr val="FFEA18"/>
                </a:solidFill>
                <a:latin typeface="Pyidaungsu" panose="020B0502040204020203" pitchFamily="34" charset="0"/>
                <a:cs typeface="Pyidaungsu" panose="020B0502040204020203" pitchFamily="34" charset="0"/>
              </a:rPr>
              <a:t>ပီ</a:t>
            </a:r>
            <a:endParaRPr lang="en-US" altLang="en-US" sz="2800" b="0" dirty="0">
              <a:solidFill>
                <a:srgbClr val="FFEA18"/>
              </a:solidFill>
              <a:latin typeface="Pyidaungsu" panose="020B0502040204020203" pitchFamily="34" charset="0"/>
              <a:cs typeface="Pyidaungsu" panose="020B0502040204020203" pitchFamily="34" charset="0"/>
            </a:endParaRPr>
          </a:p>
        </p:txBody>
      </p:sp>
      <p:sp>
        <p:nvSpPr>
          <p:cNvPr id="161836" name="Rectangle 125">
            <a:extLst>
              <a:ext uri="{FF2B5EF4-FFF2-40B4-BE49-F238E27FC236}">
                <a16:creationId xmlns:a16="http://schemas.microsoft.com/office/drawing/2014/main" id="{874E99E7-2E85-D8B3-17DD-14873883C451}"/>
              </a:ext>
            </a:extLst>
          </p:cNvPr>
          <p:cNvSpPr>
            <a:spLocks noChangeArrowheads="1"/>
          </p:cNvSpPr>
          <p:nvPr/>
        </p:nvSpPr>
        <p:spPr bwMode="auto">
          <a:xfrm>
            <a:off x="3758375" y="1474788"/>
            <a:ext cx="2948513" cy="911853"/>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15356" tIns="207677" rIns="415356" bIns="207677">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i="1" dirty="0">
                <a:solidFill>
                  <a:srgbClr val="FFEA18"/>
                </a:solidFill>
                <a:latin typeface="Pyidaungsu" panose="020B0502040204020203" pitchFamily="34" charset="0"/>
                <a:cs typeface="Pyidaungsu" panose="020B0502040204020203" pitchFamily="34" charset="0"/>
              </a:rPr>
              <a:t>၃ </a:t>
            </a:r>
            <a:r>
              <a:rPr lang="en-US" altLang="en-US" i="1" dirty="0" err="1">
                <a:solidFill>
                  <a:srgbClr val="FFEA18"/>
                </a:solidFill>
                <a:latin typeface="Pyidaungsu" panose="020B0502040204020203" pitchFamily="34" charset="0"/>
                <a:cs typeface="Pyidaungsu" panose="020B0502040204020203" pitchFamily="34" charset="0"/>
              </a:rPr>
              <a:t>အက်စ</a:t>
            </a:r>
            <a:r>
              <a:rPr lang="en-US" altLang="en-US" i="1" dirty="0">
                <a:solidFill>
                  <a:srgbClr val="FFEA18"/>
                </a:solidFill>
                <a:latin typeface="Pyidaungsu" panose="020B0502040204020203" pitchFamily="34" charset="0"/>
                <a:cs typeface="Pyidaungsu" panose="020B0502040204020203" pitchFamily="34" charset="0"/>
              </a:rPr>
              <a:t>်</a:t>
            </a:r>
            <a:endParaRPr lang="en-US" altLang="en-US" dirty="0">
              <a:solidFill>
                <a:srgbClr val="FFEA18"/>
              </a:solidFill>
              <a:latin typeface="Pyidaungsu" panose="020B0502040204020203" pitchFamily="34" charset="0"/>
              <a:cs typeface="Pyidaungsu" panose="020B0502040204020203" pitchFamily="34" charset="0"/>
            </a:endParaRPr>
          </a:p>
        </p:txBody>
      </p:sp>
      <p:grpSp>
        <p:nvGrpSpPr>
          <p:cNvPr id="161837" name="Group 126">
            <a:extLst>
              <a:ext uri="{FF2B5EF4-FFF2-40B4-BE49-F238E27FC236}">
                <a16:creationId xmlns:a16="http://schemas.microsoft.com/office/drawing/2014/main" id="{60F702E8-71E5-492A-D168-6153E396E665}"/>
              </a:ext>
            </a:extLst>
          </p:cNvPr>
          <p:cNvGrpSpPr>
            <a:grpSpLocks/>
          </p:cNvGrpSpPr>
          <p:nvPr/>
        </p:nvGrpSpPr>
        <p:grpSpPr bwMode="auto">
          <a:xfrm>
            <a:off x="1658938" y="2114551"/>
            <a:ext cx="4059237" cy="852571"/>
            <a:chOff x="1017" y="1175"/>
            <a:chExt cx="2308" cy="473"/>
          </a:xfrm>
        </p:grpSpPr>
        <p:grpSp>
          <p:nvGrpSpPr>
            <p:cNvPr id="161854" name="Group 127">
              <a:extLst>
                <a:ext uri="{FF2B5EF4-FFF2-40B4-BE49-F238E27FC236}">
                  <a16:creationId xmlns:a16="http://schemas.microsoft.com/office/drawing/2014/main" id="{73667413-02C0-ABD8-8FF1-02B30036CFD6}"/>
                </a:ext>
              </a:extLst>
            </p:cNvPr>
            <p:cNvGrpSpPr>
              <a:grpSpLocks/>
            </p:cNvGrpSpPr>
            <p:nvPr/>
          </p:nvGrpSpPr>
          <p:grpSpPr bwMode="auto">
            <a:xfrm>
              <a:off x="1017" y="1175"/>
              <a:ext cx="2071" cy="472"/>
              <a:chOff x="1017" y="1175"/>
              <a:chExt cx="2071" cy="472"/>
            </a:xfrm>
          </p:grpSpPr>
          <p:sp>
            <p:nvSpPr>
              <p:cNvPr id="161856" name="Rectangle 128">
                <a:extLst>
                  <a:ext uri="{FF2B5EF4-FFF2-40B4-BE49-F238E27FC236}">
                    <a16:creationId xmlns:a16="http://schemas.microsoft.com/office/drawing/2014/main" id="{F7C68414-4457-2F68-A825-FF7603B39B70}"/>
                  </a:ext>
                </a:extLst>
              </p:cNvPr>
              <p:cNvSpPr>
                <a:spLocks noChangeArrowheads="1"/>
              </p:cNvSpPr>
              <p:nvPr/>
            </p:nvSpPr>
            <p:spPr bwMode="auto">
              <a:xfrm>
                <a:off x="1017" y="1179"/>
                <a:ext cx="480" cy="404"/>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15548" tIns="207775" rIns="415548" bIns="207775">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sz="2000" dirty="0">
                    <a:solidFill>
                      <a:srgbClr val="F09F32"/>
                    </a:solidFill>
                    <a:latin typeface="Pyidaungsu" panose="020B0502040204020203" pitchFamily="34" charset="0"/>
                    <a:cs typeface="Pyidaungsu" panose="020B0502040204020203" pitchFamily="34" charset="0"/>
                  </a:rPr>
                  <a:t>C</a:t>
                </a:r>
                <a:endParaRPr lang="en-US" altLang="en-US" dirty="0">
                  <a:solidFill>
                    <a:srgbClr val="FFEA18"/>
                  </a:solidFill>
                  <a:latin typeface="Pyidaungsu" panose="020B0502040204020203" pitchFamily="34" charset="0"/>
                  <a:cs typeface="Pyidaungsu" panose="020B0502040204020203" pitchFamily="34" charset="0"/>
                </a:endParaRPr>
              </a:p>
            </p:txBody>
          </p:sp>
          <p:sp>
            <p:nvSpPr>
              <p:cNvPr id="161857" name="Rectangle 129">
                <a:extLst>
                  <a:ext uri="{FF2B5EF4-FFF2-40B4-BE49-F238E27FC236}">
                    <a16:creationId xmlns:a16="http://schemas.microsoft.com/office/drawing/2014/main" id="{B2DE76EC-5EE0-4650-73A2-7A8637146273}"/>
                  </a:ext>
                </a:extLst>
              </p:cNvPr>
              <p:cNvSpPr>
                <a:spLocks noChangeArrowheads="1"/>
              </p:cNvSpPr>
              <p:nvPr/>
            </p:nvSpPr>
            <p:spPr bwMode="auto">
              <a:xfrm>
                <a:off x="1244" y="1179"/>
                <a:ext cx="480" cy="464"/>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15548" tIns="207775" rIns="415548" bIns="207775">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sz="2700">
                    <a:solidFill>
                      <a:srgbClr val="FC030C"/>
                    </a:solidFill>
                  </a:rPr>
                  <a:t>A</a:t>
                </a:r>
                <a:endParaRPr lang="en-US" altLang="en-US" sz="4000">
                  <a:solidFill>
                    <a:srgbClr val="FC030C"/>
                  </a:solidFill>
                </a:endParaRPr>
              </a:p>
            </p:txBody>
          </p:sp>
          <p:sp>
            <p:nvSpPr>
              <p:cNvPr id="161858" name="Rectangle 130">
                <a:extLst>
                  <a:ext uri="{FF2B5EF4-FFF2-40B4-BE49-F238E27FC236}">
                    <a16:creationId xmlns:a16="http://schemas.microsoft.com/office/drawing/2014/main" id="{2641292A-F520-1DD0-08F0-07ACEAE43F47}"/>
                  </a:ext>
                </a:extLst>
              </p:cNvPr>
              <p:cNvSpPr>
                <a:spLocks noChangeArrowheads="1"/>
              </p:cNvSpPr>
              <p:nvPr/>
            </p:nvSpPr>
            <p:spPr bwMode="auto">
              <a:xfrm>
                <a:off x="1480" y="1181"/>
                <a:ext cx="476" cy="464"/>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15548" tIns="207775" rIns="415548" bIns="207775">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sz="2700">
                    <a:solidFill>
                      <a:srgbClr val="FC030C"/>
                    </a:solidFill>
                  </a:rPr>
                  <a:t>J</a:t>
                </a:r>
                <a:endParaRPr lang="en-US" altLang="en-US" sz="4000">
                  <a:solidFill>
                    <a:srgbClr val="FC030C"/>
                  </a:solidFill>
                </a:endParaRPr>
              </a:p>
            </p:txBody>
          </p:sp>
          <p:sp>
            <p:nvSpPr>
              <p:cNvPr id="161859" name="Rectangle 131">
                <a:extLst>
                  <a:ext uri="{FF2B5EF4-FFF2-40B4-BE49-F238E27FC236}">
                    <a16:creationId xmlns:a16="http://schemas.microsoft.com/office/drawing/2014/main" id="{2D423021-767D-D031-AAB1-0BFA21646E3B}"/>
                  </a:ext>
                </a:extLst>
              </p:cNvPr>
              <p:cNvSpPr>
                <a:spLocks noChangeArrowheads="1"/>
              </p:cNvSpPr>
              <p:nvPr/>
            </p:nvSpPr>
            <p:spPr bwMode="auto">
              <a:xfrm>
                <a:off x="1707" y="1179"/>
                <a:ext cx="480" cy="464"/>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15548" tIns="207775" rIns="415548" bIns="207775">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sz="2700">
                    <a:solidFill>
                      <a:srgbClr val="FC030C"/>
                    </a:solidFill>
                  </a:rPr>
                  <a:t>M</a:t>
                </a:r>
                <a:endParaRPr lang="en-US" altLang="en-US" sz="4000">
                  <a:solidFill>
                    <a:srgbClr val="FC030C"/>
                  </a:solidFill>
                </a:endParaRPr>
              </a:p>
            </p:txBody>
          </p:sp>
          <p:sp>
            <p:nvSpPr>
              <p:cNvPr id="161860" name="Rectangle 132">
                <a:extLst>
                  <a:ext uri="{FF2B5EF4-FFF2-40B4-BE49-F238E27FC236}">
                    <a16:creationId xmlns:a16="http://schemas.microsoft.com/office/drawing/2014/main" id="{40D3CB29-954B-E700-3FA1-39B3A5FA5434}"/>
                  </a:ext>
                </a:extLst>
              </p:cNvPr>
              <p:cNvSpPr>
                <a:spLocks noChangeArrowheads="1"/>
              </p:cNvSpPr>
              <p:nvPr/>
            </p:nvSpPr>
            <p:spPr bwMode="auto">
              <a:xfrm>
                <a:off x="1928" y="1175"/>
                <a:ext cx="476" cy="464"/>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15548" tIns="207775" rIns="415548" bIns="207775">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sz="2700">
                    <a:solidFill>
                      <a:srgbClr val="FC030C"/>
                    </a:solidFill>
                  </a:rPr>
                  <a:t>J</a:t>
                </a:r>
                <a:endParaRPr lang="en-US" altLang="en-US" sz="4000">
                  <a:solidFill>
                    <a:srgbClr val="FC030C"/>
                  </a:solidFill>
                </a:endParaRPr>
              </a:p>
            </p:txBody>
          </p:sp>
          <p:sp>
            <p:nvSpPr>
              <p:cNvPr id="161861" name="Rectangle 133">
                <a:extLst>
                  <a:ext uri="{FF2B5EF4-FFF2-40B4-BE49-F238E27FC236}">
                    <a16:creationId xmlns:a16="http://schemas.microsoft.com/office/drawing/2014/main" id="{A389EA3E-47E7-AF54-079F-9EF3621CA330}"/>
                  </a:ext>
                </a:extLst>
              </p:cNvPr>
              <p:cNvSpPr>
                <a:spLocks noChangeArrowheads="1"/>
              </p:cNvSpPr>
              <p:nvPr/>
            </p:nvSpPr>
            <p:spPr bwMode="auto">
              <a:xfrm>
                <a:off x="2166" y="1183"/>
                <a:ext cx="477" cy="404"/>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15548" tIns="207775" rIns="415548" bIns="207775">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sz="2000" dirty="0">
                    <a:solidFill>
                      <a:srgbClr val="08F220"/>
                    </a:solidFill>
                    <a:latin typeface="Pyidaungsu" panose="020B0502040204020203" pitchFamily="34" charset="0"/>
                    <a:cs typeface="Pyidaungsu" panose="020B0502040204020203" pitchFamily="34" charset="0"/>
                  </a:rPr>
                  <a:t>A</a:t>
                </a:r>
                <a:endParaRPr lang="en-US" altLang="en-US" dirty="0">
                  <a:solidFill>
                    <a:srgbClr val="08F220"/>
                  </a:solidFill>
                  <a:latin typeface="Pyidaungsu" panose="020B0502040204020203" pitchFamily="34" charset="0"/>
                  <a:cs typeface="Pyidaungsu" panose="020B0502040204020203" pitchFamily="34" charset="0"/>
                </a:endParaRPr>
              </a:p>
            </p:txBody>
          </p:sp>
          <p:sp>
            <p:nvSpPr>
              <p:cNvPr id="161862" name="Rectangle 134">
                <a:extLst>
                  <a:ext uri="{FF2B5EF4-FFF2-40B4-BE49-F238E27FC236}">
                    <a16:creationId xmlns:a16="http://schemas.microsoft.com/office/drawing/2014/main" id="{237FFFC0-C4A9-D494-8CE4-FFA39426F5F2}"/>
                  </a:ext>
                </a:extLst>
              </p:cNvPr>
              <p:cNvSpPr>
                <a:spLocks noChangeArrowheads="1"/>
              </p:cNvSpPr>
              <p:nvPr/>
            </p:nvSpPr>
            <p:spPr bwMode="auto">
              <a:xfrm>
                <a:off x="2383" y="1183"/>
                <a:ext cx="475" cy="464"/>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15548" tIns="207775" rIns="415548" bIns="207775">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sz="2700">
                    <a:solidFill>
                      <a:srgbClr val="08F220"/>
                    </a:solidFill>
                  </a:rPr>
                  <a:t>R</a:t>
                </a:r>
                <a:endParaRPr lang="en-US" altLang="en-US" sz="4000">
                  <a:solidFill>
                    <a:srgbClr val="08F220"/>
                  </a:solidFill>
                </a:endParaRPr>
              </a:p>
            </p:txBody>
          </p:sp>
          <p:sp>
            <p:nvSpPr>
              <p:cNvPr id="161863" name="Rectangle 135">
                <a:extLst>
                  <a:ext uri="{FF2B5EF4-FFF2-40B4-BE49-F238E27FC236}">
                    <a16:creationId xmlns:a16="http://schemas.microsoft.com/office/drawing/2014/main" id="{1A391CB7-F42F-385D-5E4B-060E62C3352F}"/>
                  </a:ext>
                </a:extLst>
              </p:cNvPr>
              <p:cNvSpPr>
                <a:spLocks noChangeArrowheads="1"/>
              </p:cNvSpPr>
              <p:nvPr/>
            </p:nvSpPr>
            <p:spPr bwMode="auto">
              <a:xfrm>
                <a:off x="2612" y="1191"/>
                <a:ext cx="476" cy="404"/>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15548" tIns="207775" rIns="415548" bIns="207775">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sz="2000" dirty="0">
                    <a:solidFill>
                      <a:srgbClr val="08F220"/>
                    </a:solidFill>
                    <a:latin typeface="Pyidaungsu" panose="020B0502040204020203" pitchFamily="34" charset="0"/>
                    <a:cs typeface="Pyidaungsu" panose="020B0502040204020203" pitchFamily="34" charset="0"/>
                  </a:rPr>
                  <a:t>C</a:t>
                </a:r>
                <a:endParaRPr lang="en-US" altLang="en-US" dirty="0">
                  <a:solidFill>
                    <a:srgbClr val="08F220"/>
                  </a:solidFill>
                  <a:latin typeface="Pyidaungsu" panose="020B0502040204020203" pitchFamily="34" charset="0"/>
                  <a:cs typeface="Pyidaungsu" panose="020B0502040204020203" pitchFamily="34" charset="0"/>
                </a:endParaRPr>
              </a:p>
            </p:txBody>
          </p:sp>
        </p:grpSp>
        <p:sp>
          <p:nvSpPr>
            <p:cNvPr id="161855" name="Rectangle 136">
              <a:extLst>
                <a:ext uri="{FF2B5EF4-FFF2-40B4-BE49-F238E27FC236}">
                  <a16:creationId xmlns:a16="http://schemas.microsoft.com/office/drawing/2014/main" id="{5E930AD9-6E83-CD5B-85BD-85ADF577750E}"/>
                </a:ext>
              </a:extLst>
            </p:cNvPr>
            <p:cNvSpPr>
              <a:spLocks noChangeArrowheads="1"/>
            </p:cNvSpPr>
            <p:nvPr/>
          </p:nvSpPr>
          <p:spPr bwMode="auto">
            <a:xfrm>
              <a:off x="2849" y="1184"/>
              <a:ext cx="476" cy="464"/>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15548" tIns="207775" rIns="415548" bIns="207775">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sz="2700">
                  <a:solidFill>
                    <a:srgbClr val="11B0C5"/>
                  </a:solidFill>
                </a:rPr>
                <a:t>S</a:t>
              </a:r>
              <a:endParaRPr lang="en-US" altLang="en-US" sz="4000">
                <a:solidFill>
                  <a:srgbClr val="11B0C5"/>
                </a:solidFill>
              </a:endParaRPr>
            </a:p>
          </p:txBody>
        </p:sp>
      </p:grpSp>
      <p:grpSp>
        <p:nvGrpSpPr>
          <p:cNvPr id="161838" name="Group 145">
            <a:extLst>
              <a:ext uri="{FF2B5EF4-FFF2-40B4-BE49-F238E27FC236}">
                <a16:creationId xmlns:a16="http://schemas.microsoft.com/office/drawing/2014/main" id="{D302CA0A-B7E3-CEC6-87FF-346C15DFD05F}"/>
              </a:ext>
            </a:extLst>
          </p:cNvPr>
          <p:cNvGrpSpPr>
            <a:grpSpLocks/>
          </p:cNvGrpSpPr>
          <p:nvPr/>
        </p:nvGrpSpPr>
        <p:grpSpPr bwMode="auto">
          <a:xfrm>
            <a:off x="3432175" y="717550"/>
            <a:ext cx="952500" cy="1558925"/>
            <a:chOff x="2066" y="284"/>
            <a:chExt cx="600" cy="982"/>
          </a:xfrm>
        </p:grpSpPr>
        <p:grpSp>
          <p:nvGrpSpPr>
            <p:cNvPr id="161850" name="Group 138">
              <a:extLst>
                <a:ext uri="{FF2B5EF4-FFF2-40B4-BE49-F238E27FC236}">
                  <a16:creationId xmlns:a16="http://schemas.microsoft.com/office/drawing/2014/main" id="{B4FA6229-D180-307C-4F96-413063EA2C2D}"/>
                </a:ext>
              </a:extLst>
            </p:cNvPr>
            <p:cNvGrpSpPr>
              <a:grpSpLocks/>
            </p:cNvGrpSpPr>
            <p:nvPr/>
          </p:nvGrpSpPr>
          <p:grpSpPr bwMode="auto">
            <a:xfrm>
              <a:off x="2066" y="284"/>
              <a:ext cx="551" cy="982"/>
              <a:chOff x="1803" y="109"/>
              <a:chExt cx="477" cy="866"/>
            </a:xfrm>
          </p:grpSpPr>
          <p:sp>
            <p:nvSpPr>
              <p:cNvPr id="161852" name="Text Box 139">
                <a:extLst>
                  <a:ext uri="{FF2B5EF4-FFF2-40B4-BE49-F238E27FC236}">
                    <a16:creationId xmlns:a16="http://schemas.microsoft.com/office/drawing/2014/main" id="{B7972ECB-46EB-E881-B909-E6C2A986CD9C}"/>
                  </a:ext>
                </a:extLst>
              </p:cNvPr>
              <p:cNvSpPr txBox="1">
                <a:spLocks noChangeArrowheads="1"/>
              </p:cNvSpPr>
              <p:nvPr/>
            </p:nvSpPr>
            <p:spPr bwMode="auto">
              <a:xfrm>
                <a:off x="1803" y="109"/>
                <a:ext cx="477" cy="866"/>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415548" tIns="207775" rIns="415548" bIns="207775">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7400" i="1" dirty="0">
                    <a:solidFill>
                      <a:srgbClr val="FF262D"/>
                    </a:solidFill>
                  </a:rPr>
                  <a:t>7</a:t>
                </a:r>
              </a:p>
            </p:txBody>
          </p:sp>
          <p:sp>
            <p:nvSpPr>
              <p:cNvPr id="1449100" name="Line 140">
                <a:extLst>
                  <a:ext uri="{FF2B5EF4-FFF2-40B4-BE49-F238E27FC236}">
                    <a16:creationId xmlns:a16="http://schemas.microsoft.com/office/drawing/2014/main" id="{28D17FA5-28B3-8C87-E5EC-DA396868014C}"/>
                  </a:ext>
                </a:extLst>
              </p:cNvPr>
              <p:cNvSpPr>
                <a:spLocks noChangeShapeType="1"/>
              </p:cNvSpPr>
              <p:nvPr/>
            </p:nvSpPr>
            <p:spPr bwMode="auto">
              <a:xfrm>
                <a:off x="1915" y="345"/>
                <a:ext cx="129" cy="0"/>
              </a:xfrm>
              <a:prstGeom prst="line">
                <a:avLst/>
              </a:prstGeom>
              <a:noFill/>
              <a:ln>
                <a:noFill/>
              </a:ln>
              <a:effectLst>
                <a:outerShdw dist="53882" dir="2700000" algn="ctr" rotWithShape="0">
                  <a:schemeClr val="tx1"/>
                </a:outerShdw>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000000"/>
                    </a:solidFill>
                    <a:round/>
                    <a:headEnd/>
                    <a:tailEnd/>
                  </a14:hiddenLine>
                </a:ext>
              </a:extLst>
            </p:spPr>
            <p:txBody>
              <a:bodyPr lIns="415548" tIns="207775" rIns="415548" bIns="207775">
                <a:spAutoFit/>
              </a:bodyPr>
              <a:lstStyle/>
              <a:p>
                <a:endParaRPr lang="en-US"/>
              </a:p>
            </p:txBody>
          </p:sp>
        </p:grpSp>
        <p:sp>
          <p:nvSpPr>
            <p:cNvPr id="1449101" name="Line 141">
              <a:extLst>
                <a:ext uri="{FF2B5EF4-FFF2-40B4-BE49-F238E27FC236}">
                  <a16:creationId xmlns:a16="http://schemas.microsoft.com/office/drawing/2014/main" id="{049B158B-DEDE-F441-AAE4-881EE4A76554}"/>
                </a:ext>
              </a:extLst>
            </p:cNvPr>
            <p:cNvSpPr>
              <a:spLocks noChangeShapeType="1"/>
            </p:cNvSpPr>
            <p:nvPr/>
          </p:nvSpPr>
          <p:spPr bwMode="auto">
            <a:xfrm>
              <a:off x="2458" y="804"/>
              <a:ext cx="208" cy="0"/>
            </a:xfrm>
            <a:prstGeom prst="line">
              <a:avLst/>
            </a:prstGeom>
            <a:noFill/>
            <a:ln w="76200">
              <a:solidFill>
                <a:srgbClr val="FF262D"/>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lIns="415548" tIns="207775" rIns="415548" bIns="207775">
              <a:spAutoFit/>
            </a:bodyPr>
            <a:lstStyle/>
            <a:p>
              <a:endParaRPr lang="en-US"/>
            </a:p>
          </p:txBody>
        </p:sp>
      </p:grpSp>
      <p:sp>
        <p:nvSpPr>
          <p:cNvPr id="161839" name="Rectangle 143">
            <a:extLst>
              <a:ext uri="{FF2B5EF4-FFF2-40B4-BE49-F238E27FC236}">
                <a16:creationId xmlns:a16="http://schemas.microsoft.com/office/drawing/2014/main" id="{5C3ACBF7-3A13-E12A-73CD-3E2FA3246AE4}"/>
              </a:ext>
            </a:extLst>
          </p:cNvPr>
          <p:cNvSpPr>
            <a:spLocks noChangeArrowheads="1"/>
          </p:cNvSpPr>
          <p:nvPr/>
        </p:nvSpPr>
        <p:spPr bwMode="auto">
          <a:xfrm>
            <a:off x="4043363" y="2311400"/>
            <a:ext cx="1211262" cy="931863"/>
          </a:xfrm>
          <a:prstGeom prst="rect">
            <a:avLst/>
          </a:prstGeom>
          <a:noFill/>
          <a:ln w="57150">
            <a:solidFill>
              <a:srgbClr val="FDDC07"/>
            </a:solidFill>
            <a:miter lim="800000"/>
            <a:headEnd/>
            <a:tailEnd/>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lIns="415356" tIns="207677" rIns="415356" bIns="207677">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61840" name="Rectangle 144">
            <a:extLst>
              <a:ext uri="{FF2B5EF4-FFF2-40B4-BE49-F238E27FC236}">
                <a16:creationId xmlns:a16="http://schemas.microsoft.com/office/drawing/2014/main" id="{57D68496-403F-A271-1101-F50C10F8DA66}"/>
              </a:ext>
            </a:extLst>
          </p:cNvPr>
          <p:cNvSpPr>
            <a:spLocks noChangeArrowheads="1"/>
          </p:cNvSpPr>
          <p:nvPr/>
        </p:nvSpPr>
        <p:spPr bwMode="auto">
          <a:xfrm>
            <a:off x="2006600" y="2312988"/>
            <a:ext cx="1566863" cy="931862"/>
          </a:xfrm>
          <a:prstGeom prst="rect">
            <a:avLst/>
          </a:prstGeom>
          <a:noFill/>
          <a:ln w="57150">
            <a:solidFill>
              <a:srgbClr val="FDDC07"/>
            </a:solidFill>
            <a:miter lim="800000"/>
            <a:headEnd/>
            <a:tailEnd/>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lIns="415356" tIns="207677" rIns="415356" bIns="207677">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61846" name="Text Box 153">
            <a:extLst>
              <a:ext uri="{FF2B5EF4-FFF2-40B4-BE49-F238E27FC236}">
                <a16:creationId xmlns:a16="http://schemas.microsoft.com/office/drawing/2014/main" id="{63881F48-1086-C9C7-5D32-6693E24060E0}"/>
              </a:ext>
            </a:extLst>
          </p:cNvPr>
          <p:cNvSpPr txBox="1">
            <a:spLocks noChangeArrowheads="1"/>
          </p:cNvSpPr>
          <p:nvPr/>
        </p:nvSpPr>
        <p:spPr bwMode="auto">
          <a:xfrm>
            <a:off x="793750" y="7434263"/>
            <a:ext cx="59531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900">
                <a:solidFill>
                  <a:srgbClr val="FFFFFF"/>
                </a:solidFill>
              </a:rPr>
              <a:t>©2004 TBBMI</a:t>
            </a:r>
          </a:p>
        </p:txBody>
      </p:sp>
      <p:sp>
        <p:nvSpPr>
          <p:cNvPr id="161847" name="Rectangle 154">
            <a:extLst>
              <a:ext uri="{FF2B5EF4-FFF2-40B4-BE49-F238E27FC236}">
                <a16:creationId xmlns:a16="http://schemas.microsoft.com/office/drawing/2014/main" id="{0AC3ED5D-8A25-7556-07E2-BFEF304699D5}"/>
              </a:ext>
            </a:extLst>
          </p:cNvPr>
          <p:cNvSpPr>
            <a:spLocks noChangeArrowheads="1"/>
          </p:cNvSpPr>
          <p:nvPr/>
        </p:nvSpPr>
        <p:spPr bwMode="auto">
          <a:xfrm>
            <a:off x="8726488" y="7397750"/>
            <a:ext cx="492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000">
                <a:solidFill>
                  <a:schemeClr val="bg1"/>
                </a:solidFill>
              </a:rPr>
              <a:t>8.0.08.</a:t>
            </a:r>
          </a:p>
        </p:txBody>
      </p:sp>
      <p:sp>
        <p:nvSpPr>
          <p:cNvPr id="161848" name="Text Box 155">
            <a:extLst>
              <a:ext uri="{FF2B5EF4-FFF2-40B4-BE49-F238E27FC236}">
                <a16:creationId xmlns:a16="http://schemas.microsoft.com/office/drawing/2014/main" id="{4E59791D-B7E2-3214-9C18-82AB434AB6E0}"/>
              </a:ext>
            </a:extLst>
          </p:cNvPr>
          <p:cNvSpPr txBox="1">
            <a:spLocks noChangeArrowheads="1"/>
          </p:cNvSpPr>
          <p:nvPr/>
        </p:nvSpPr>
        <p:spPr bwMode="auto">
          <a:xfrm>
            <a:off x="9632950" y="7345363"/>
            <a:ext cx="265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400">
                <a:solidFill>
                  <a:srgbClr val="FFFFFF"/>
                </a:solidFill>
              </a:rPr>
              <a:t>5</a:t>
            </a:r>
          </a:p>
        </p:txBody>
      </p:sp>
      <p:sp>
        <p:nvSpPr>
          <p:cNvPr id="161849" name="Text Box 156">
            <a:extLst>
              <a:ext uri="{FF2B5EF4-FFF2-40B4-BE49-F238E27FC236}">
                <a16:creationId xmlns:a16="http://schemas.microsoft.com/office/drawing/2014/main" id="{F6CEEA9B-51CD-713D-839B-FF0BD1CC1583}"/>
              </a:ext>
            </a:extLst>
          </p:cNvPr>
          <p:cNvSpPr txBox="1">
            <a:spLocks noChangeArrowheads="1"/>
          </p:cNvSpPr>
          <p:nvPr/>
        </p:nvSpPr>
        <p:spPr bwMode="auto">
          <a:xfrm>
            <a:off x="9190038" y="7399338"/>
            <a:ext cx="293687"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71</a:t>
            </a:r>
          </a:p>
        </p:txBody>
      </p:sp>
      <p:sp>
        <p:nvSpPr>
          <p:cNvPr id="124" name="AutoShape 124">
            <a:extLst>
              <a:ext uri="{FF2B5EF4-FFF2-40B4-BE49-F238E27FC236}">
                <a16:creationId xmlns:a16="http://schemas.microsoft.com/office/drawing/2014/main" id="{68AA771A-5D7A-68D8-C6C0-04B36F66C979}"/>
              </a:ext>
            </a:extLst>
          </p:cNvPr>
          <p:cNvSpPr>
            <a:spLocks noChangeArrowheads="1"/>
          </p:cNvSpPr>
          <p:nvPr/>
        </p:nvSpPr>
        <p:spPr bwMode="auto">
          <a:xfrm>
            <a:off x="2100824" y="3650565"/>
            <a:ext cx="6645275" cy="8509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7718 h 21600"/>
              <a:gd name="T14" fmla="*/ 20536 w 21600"/>
              <a:gd name="T15" fmla="*/ 1388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lnTo>
                  <a:pt x="17871" y="0"/>
                </a:lnTo>
                <a:close/>
              </a:path>
              <a:path w="21600" h="21600">
                <a:moveTo>
                  <a:pt x="1350" y="7718"/>
                </a:moveTo>
                <a:lnTo>
                  <a:pt x="1350" y="13882"/>
                </a:lnTo>
                <a:lnTo>
                  <a:pt x="2700" y="13882"/>
                </a:lnTo>
                <a:lnTo>
                  <a:pt x="2700" y="7718"/>
                </a:lnTo>
                <a:lnTo>
                  <a:pt x="1350" y="7718"/>
                </a:lnTo>
                <a:close/>
              </a:path>
              <a:path w="21600" h="21600">
                <a:moveTo>
                  <a:pt x="0" y="7718"/>
                </a:moveTo>
                <a:lnTo>
                  <a:pt x="0" y="13882"/>
                </a:lnTo>
                <a:lnTo>
                  <a:pt x="675" y="13882"/>
                </a:lnTo>
                <a:lnTo>
                  <a:pt x="675" y="7718"/>
                </a:lnTo>
                <a:lnTo>
                  <a:pt x="0" y="7718"/>
                </a:lnTo>
                <a:close/>
              </a:path>
            </a:pathLst>
          </a:custGeom>
          <a:gradFill rotWithShape="0">
            <a:gsLst>
              <a:gs pos="0">
                <a:srgbClr val="000000"/>
              </a:gs>
              <a:gs pos="50000">
                <a:srgbClr val="FFFF05"/>
              </a:gs>
              <a:gs pos="100000">
                <a:srgbClr val="000000"/>
              </a:gs>
            </a:gsLst>
            <a:lin ang="0" scaled="1"/>
          </a:gradFill>
          <a:ln w="12700">
            <a:solidFill>
              <a:schemeClr val="tx1"/>
            </a:solidFill>
            <a:miter lim="800000"/>
            <a:headEnd/>
            <a:tailEnd/>
          </a:ln>
          <a:effectLst>
            <a:outerShdw dist="125724" dir="2700000" algn="ctr" rotWithShape="0">
              <a:schemeClr val="tx1"/>
            </a:outerShdw>
          </a:effectLst>
        </p:spPr>
        <p:txBody>
          <a:bodyPr wrap="none" lIns="91398" tIns="45699" rIns="91398" bIns="45699" anchor="ctr"/>
          <a:lstStyle/>
          <a:p>
            <a:endParaRPr lang="en-US"/>
          </a:p>
        </p:txBody>
      </p:sp>
      <p:sp>
        <p:nvSpPr>
          <p:cNvPr id="125" name="AutoShape 123">
            <a:extLst>
              <a:ext uri="{FF2B5EF4-FFF2-40B4-BE49-F238E27FC236}">
                <a16:creationId xmlns:a16="http://schemas.microsoft.com/office/drawing/2014/main" id="{DD3A2153-2D0D-98D0-09C2-F2DC1EFB1213}"/>
              </a:ext>
            </a:extLst>
          </p:cNvPr>
          <p:cNvSpPr>
            <a:spLocks noChangeArrowheads="1"/>
          </p:cNvSpPr>
          <p:nvPr/>
        </p:nvSpPr>
        <p:spPr bwMode="auto">
          <a:xfrm>
            <a:off x="3119438" y="4468813"/>
            <a:ext cx="5632450" cy="8509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7718 h 21600"/>
              <a:gd name="T14" fmla="*/ 20536 w 21600"/>
              <a:gd name="T15" fmla="*/ 1388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lnTo>
                  <a:pt x="17871" y="0"/>
                </a:lnTo>
                <a:close/>
              </a:path>
              <a:path w="21600" h="21600">
                <a:moveTo>
                  <a:pt x="1350" y="7718"/>
                </a:moveTo>
                <a:lnTo>
                  <a:pt x="1350" y="13882"/>
                </a:lnTo>
                <a:lnTo>
                  <a:pt x="2700" y="13882"/>
                </a:lnTo>
                <a:lnTo>
                  <a:pt x="2700" y="7718"/>
                </a:lnTo>
                <a:lnTo>
                  <a:pt x="1350" y="7718"/>
                </a:lnTo>
                <a:close/>
              </a:path>
              <a:path w="21600" h="21600">
                <a:moveTo>
                  <a:pt x="0" y="7718"/>
                </a:moveTo>
                <a:lnTo>
                  <a:pt x="0" y="13882"/>
                </a:lnTo>
                <a:lnTo>
                  <a:pt x="675" y="13882"/>
                </a:lnTo>
                <a:lnTo>
                  <a:pt x="675" y="7718"/>
                </a:lnTo>
                <a:lnTo>
                  <a:pt x="0" y="7718"/>
                </a:lnTo>
                <a:close/>
              </a:path>
            </a:pathLst>
          </a:custGeom>
          <a:gradFill rotWithShape="0">
            <a:gsLst>
              <a:gs pos="0">
                <a:srgbClr val="010301"/>
              </a:gs>
              <a:gs pos="50000">
                <a:srgbClr val="2F8B20"/>
              </a:gs>
              <a:gs pos="100000">
                <a:srgbClr val="010301"/>
              </a:gs>
            </a:gsLst>
            <a:lin ang="0" scaled="1"/>
          </a:gradFill>
          <a:ln w="12700">
            <a:solidFill>
              <a:srgbClr val="2F8B20"/>
            </a:solidFill>
            <a:miter lim="800000"/>
            <a:headEnd/>
            <a:tailEnd/>
          </a:ln>
          <a:effectLst>
            <a:outerShdw dist="125724" dir="2700000" algn="ctr" rotWithShape="0">
              <a:schemeClr val="tx1"/>
            </a:outerShdw>
          </a:effectLst>
        </p:spPr>
        <p:txBody>
          <a:bodyPr wrap="none" lIns="91398" tIns="45699" rIns="91398" bIns="45699" anchor="ctr"/>
          <a:lstStyle/>
          <a:p>
            <a:endParaRPr lang="en-US"/>
          </a:p>
        </p:txBody>
      </p:sp>
      <p:sp>
        <p:nvSpPr>
          <p:cNvPr id="126" name="AutoShape 122">
            <a:extLst>
              <a:ext uri="{FF2B5EF4-FFF2-40B4-BE49-F238E27FC236}">
                <a16:creationId xmlns:a16="http://schemas.microsoft.com/office/drawing/2014/main" id="{0B82148C-F34B-8AA5-1AA8-9392ED9A8A5A}"/>
              </a:ext>
            </a:extLst>
          </p:cNvPr>
          <p:cNvSpPr>
            <a:spLocks noChangeArrowheads="1"/>
          </p:cNvSpPr>
          <p:nvPr/>
        </p:nvSpPr>
        <p:spPr bwMode="auto">
          <a:xfrm>
            <a:off x="4567238" y="5265738"/>
            <a:ext cx="4143375" cy="8509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7718 h 21600"/>
              <a:gd name="T14" fmla="*/ 20536 w 21600"/>
              <a:gd name="T15" fmla="*/ 1388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lnTo>
                  <a:pt x="17871" y="0"/>
                </a:lnTo>
                <a:close/>
              </a:path>
              <a:path w="21600" h="21600">
                <a:moveTo>
                  <a:pt x="1350" y="7718"/>
                </a:moveTo>
                <a:lnTo>
                  <a:pt x="1350" y="13882"/>
                </a:lnTo>
                <a:lnTo>
                  <a:pt x="2700" y="13882"/>
                </a:lnTo>
                <a:lnTo>
                  <a:pt x="2700" y="7718"/>
                </a:lnTo>
                <a:lnTo>
                  <a:pt x="1350" y="7718"/>
                </a:lnTo>
                <a:close/>
              </a:path>
              <a:path w="21600" h="21600">
                <a:moveTo>
                  <a:pt x="0" y="7718"/>
                </a:moveTo>
                <a:lnTo>
                  <a:pt x="0" y="13882"/>
                </a:lnTo>
                <a:lnTo>
                  <a:pt x="675" y="13882"/>
                </a:lnTo>
                <a:lnTo>
                  <a:pt x="675" y="7718"/>
                </a:lnTo>
                <a:lnTo>
                  <a:pt x="0" y="7718"/>
                </a:lnTo>
                <a:close/>
              </a:path>
            </a:pathLst>
          </a:custGeom>
          <a:gradFill rotWithShape="0">
            <a:gsLst>
              <a:gs pos="0">
                <a:srgbClr val="000000"/>
              </a:gs>
              <a:gs pos="50000">
                <a:srgbClr val="3973D6"/>
              </a:gs>
              <a:gs pos="100000">
                <a:srgbClr val="000000"/>
              </a:gs>
            </a:gsLst>
            <a:lin ang="0" scaled="1"/>
          </a:gradFill>
          <a:ln w="12700">
            <a:solidFill>
              <a:schemeClr val="tx1"/>
            </a:solidFill>
            <a:miter lim="800000"/>
            <a:headEnd/>
            <a:tailEnd/>
          </a:ln>
          <a:effectLst>
            <a:outerShdw dist="125724" dir="2700000" algn="ctr" rotWithShape="0">
              <a:schemeClr val="tx1"/>
            </a:outerShdw>
          </a:effectLst>
        </p:spPr>
        <p:txBody>
          <a:bodyPr wrap="none" lIns="91398" tIns="45699" rIns="91398" bIns="45699" anchor="ctr"/>
          <a:lstStyle/>
          <a:p>
            <a:endParaRPr lang="en-US"/>
          </a:p>
        </p:txBody>
      </p:sp>
      <p:sp>
        <p:nvSpPr>
          <p:cNvPr id="127" name="AutoShape 121">
            <a:extLst>
              <a:ext uri="{FF2B5EF4-FFF2-40B4-BE49-F238E27FC236}">
                <a16:creationId xmlns:a16="http://schemas.microsoft.com/office/drawing/2014/main" id="{0015D152-3558-3D99-194A-CBBBCB29E0AF}"/>
              </a:ext>
            </a:extLst>
          </p:cNvPr>
          <p:cNvSpPr>
            <a:spLocks noChangeArrowheads="1"/>
          </p:cNvSpPr>
          <p:nvPr/>
        </p:nvSpPr>
        <p:spPr bwMode="auto">
          <a:xfrm>
            <a:off x="4545013" y="6084888"/>
            <a:ext cx="4149725" cy="942975"/>
          </a:xfrm>
          <a:custGeom>
            <a:avLst/>
            <a:gdLst>
              <a:gd name="T0" fmla="*/ 3433321 w 21600"/>
              <a:gd name="T1" fmla="*/ 0 h 21600"/>
              <a:gd name="T2" fmla="*/ 0 w 21600"/>
              <a:gd name="T3" fmla="*/ 471488 h 21600"/>
              <a:gd name="T4" fmla="*/ 3433321 w 21600"/>
              <a:gd name="T5" fmla="*/ 942975 h 21600"/>
              <a:gd name="T6" fmla="*/ 4149725 w 21600"/>
              <a:gd name="T7" fmla="*/ 471488 h 21600"/>
              <a:gd name="T8" fmla="*/ 17694720 60000 65536"/>
              <a:gd name="T9" fmla="*/ 11796480 60000 65536"/>
              <a:gd name="T10" fmla="*/ 5898240 60000 65536"/>
              <a:gd name="T11" fmla="*/ 0 60000 65536"/>
              <a:gd name="T12" fmla="*/ 3375 w 21600"/>
              <a:gd name="T13" fmla="*/ 7718 h 21600"/>
              <a:gd name="T14" fmla="*/ 20536 w 21600"/>
              <a:gd name="T15" fmla="*/ 1388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lnTo>
                  <a:pt x="17871" y="0"/>
                </a:lnTo>
                <a:close/>
              </a:path>
              <a:path w="21600" h="21600">
                <a:moveTo>
                  <a:pt x="1350" y="7718"/>
                </a:moveTo>
                <a:lnTo>
                  <a:pt x="1350" y="13882"/>
                </a:lnTo>
                <a:lnTo>
                  <a:pt x="2700" y="13882"/>
                </a:lnTo>
                <a:lnTo>
                  <a:pt x="2700" y="7718"/>
                </a:lnTo>
                <a:lnTo>
                  <a:pt x="1350" y="7718"/>
                </a:lnTo>
                <a:close/>
              </a:path>
              <a:path w="21600" h="21600">
                <a:moveTo>
                  <a:pt x="0" y="7718"/>
                </a:moveTo>
                <a:lnTo>
                  <a:pt x="0" y="13882"/>
                </a:lnTo>
                <a:lnTo>
                  <a:pt x="675" y="13882"/>
                </a:lnTo>
                <a:lnTo>
                  <a:pt x="675" y="7718"/>
                </a:lnTo>
                <a:lnTo>
                  <a:pt x="0" y="7718"/>
                </a:lnTo>
                <a:close/>
              </a:path>
            </a:pathLst>
          </a:custGeom>
          <a:gradFill rotWithShape="0">
            <a:gsLst>
              <a:gs pos="0">
                <a:srgbClr val="000000"/>
              </a:gs>
              <a:gs pos="50000">
                <a:schemeClr val="hlink"/>
              </a:gs>
              <a:gs pos="100000">
                <a:srgbClr val="000000"/>
              </a:gs>
            </a:gsLst>
            <a:lin ang="0" scaled="1"/>
          </a:gradFill>
          <a:ln w="12700">
            <a:solidFill>
              <a:schemeClr val="tx1"/>
            </a:solidFill>
            <a:miter lim="800000"/>
            <a:headEnd/>
            <a:tailEnd/>
          </a:ln>
          <a:effectLst>
            <a:outerShdw dist="125724" dir="2700000" algn="ctr" rotWithShape="0">
              <a:schemeClr val="tx1"/>
            </a:outerShdw>
          </a:effectLst>
        </p:spPr>
        <p:txBody>
          <a:bodyPr wrap="none" lIns="91398" tIns="45699" rIns="91398" bIns="45699" anchor="ctr"/>
          <a:lstStyle/>
          <a:p>
            <a:endParaRPr lang="en-US"/>
          </a:p>
        </p:txBody>
      </p:sp>
      <p:sp>
        <p:nvSpPr>
          <p:cNvPr id="129" name="Line 129">
            <a:extLst>
              <a:ext uri="{FF2B5EF4-FFF2-40B4-BE49-F238E27FC236}">
                <a16:creationId xmlns:a16="http://schemas.microsoft.com/office/drawing/2014/main" id="{229A1562-EE8D-5EA3-352B-AE5A9E19E38E}"/>
              </a:ext>
            </a:extLst>
          </p:cNvPr>
          <p:cNvSpPr>
            <a:spLocks noChangeShapeType="1"/>
          </p:cNvSpPr>
          <p:nvPr/>
        </p:nvSpPr>
        <p:spPr bwMode="auto">
          <a:xfrm>
            <a:off x="9007475" y="2763838"/>
            <a:ext cx="0" cy="3914775"/>
          </a:xfrm>
          <a:prstGeom prst="line">
            <a:avLst/>
          </a:prstGeom>
          <a:noFill/>
          <a:ln w="57150">
            <a:solidFill>
              <a:srgbClr val="EEFF4B"/>
            </a:solidFill>
            <a:prstDash val="sysDot"/>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130" name="Line 128">
            <a:extLst>
              <a:ext uri="{FF2B5EF4-FFF2-40B4-BE49-F238E27FC236}">
                <a16:creationId xmlns:a16="http://schemas.microsoft.com/office/drawing/2014/main" id="{1F506F20-0E22-BC63-9167-B25BA1E91CD2}"/>
              </a:ext>
            </a:extLst>
          </p:cNvPr>
          <p:cNvSpPr>
            <a:spLocks noChangeShapeType="1"/>
          </p:cNvSpPr>
          <p:nvPr/>
        </p:nvSpPr>
        <p:spPr bwMode="auto">
          <a:xfrm>
            <a:off x="8867775" y="2763838"/>
            <a:ext cx="0" cy="3914775"/>
          </a:xfrm>
          <a:prstGeom prst="line">
            <a:avLst/>
          </a:prstGeom>
          <a:noFill/>
          <a:ln w="57150">
            <a:solidFill>
              <a:srgbClr val="EEFF4B"/>
            </a:solidFill>
            <a:prstDash val="sysDot"/>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131" name="Line 127">
            <a:extLst>
              <a:ext uri="{FF2B5EF4-FFF2-40B4-BE49-F238E27FC236}">
                <a16:creationId xmlns:a16="http://schemas.microsoft.com/office/drawing/2014/main" id="{F115A8B3-3043-CD40-CAE0-4A6B07D6901C}"/>
              </a:ext>
            </a:extLst>
          </p:cNvPr>
          <p:cNvSpPr>
            <a:spLocks noChangeShapeType="1"/>
          </p:cNvSpPr>
          <p:nvPr/>
        </p:nvSpPr>
        <p:spPr bwMode="auto">
          <a:xfrm>
            <a:off x="8728075" y="2763838"/>
            <a:ext cx="0" cy="3914775"/>
          </a:xfrm>
          <a:prstGeom prst="line">
            <a:avLst/>
          </a:prstGeom>
          <a:noFill/>
          <a:ln w="57150">
            <a:solidFill>
              <a:srgbClr val="EEFF4B"/>
            </a:solidFill>
            <a:prstDash val="sysDot"/>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lIns="91398" tIns="45699" rIns="91398" bIns="45699" anchor="ctr"/>
          <a:lstStyle/>
          <a:p>
            <a:endParaRPr lang="en-US"/>
          </a:p>
        </p:txBody>
      </p:sp>
      <p:sp>
        <p:nvSpPr>
          <p:cNvPr id="132" name="Rectangle 2">
            <a:extLst>
              <a:ext uri="{FF2B5EF4-FFF2-40B4-BE49-F238E27FC236}">
                <a16:creationId xmlns:a16="http://schemas.microsoft.com/office/drawing/2014/main" id="{9B6F19E5-68B6-925B-3012-2DE6C5E08DDC}"/>
              </a:ext>
            </a:extLst>
          </p:cNvPr>
          <p:cNvSpPr>
            <a:spLocks noChangeArrowheads="1"/>
          </p:cNvSpPr>
          <p:nvPr/>
        </p:nvSpPr>
        <p:spPr bwMode="auto">
          <a:xfrm>
            <a:off x="3460750" y="3688547"/>
            <a:ext cx="2805113" cy="40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8" tIns="45699" rIns="91398" bIns="45699" anchor="ctr">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2000" dirty="0" err="1">
                <a:latin typeface="Pyidaungsu" panose="020B0502040204020203" pitchFamily="34" charset="0"/>
                <a:cs typeface="Pyidaungsu" panose="020B0502040204020203" pitchFamily="34" charset="0"/>
              </a:rPr>
              <a:t>ဒုတိယအကြိမ</a:t>
            </a:r>
            <a:r>
              <a:rPr lang="en-US" altLang="en-US" sz="2000" dirty="0">
                <a:latin typeface="Pyidaungsu" panose="020B0502040204020203" pitchFamily="34" charset="0"/>
                <a:cs typeface="Pyidaungsu" panose="020B0502040204020203" pitchFamily="34" charset="0"/>
              </a:rPr>
              <a:t>် ကြွ</a:t>
            </a:r>
            <a:r>
              <a:rPr lang="en-US" altLang="en-US" sz="2000" dirty="0" err="1">
                <a:latin typeface="Pyidaungsu" panose="020B0502040204020203" pitchFamily="34" charset="0"/>
                <a:cs typeface="Pyidaungsu" panose="020B0502040204020203" pitchFamily="34" charset="0"/>
              </a:rPr>
              <a:t>လာခြင်း</a:t>
            </a:r>
            <a:endParaRPr lang="en-US" altLang="en-US" sz="2000" dirty="0">
              <a:latin typeface="Pyidaungsu" panose="020B0502040204020203" pitchFamily="34" charset="0"/>
              <a:cs typeface="Pyidaungsu" panose="020B0502040204020203" pitchFamily="34" charset="0"/>
            </a:endParaRPr>
          </a:p>
        </p:txBody>
      </p:sp>
      <p:sp>
        <p:nvSpPr>
          <p:cNvPr id="133" name="Rectangle 124">
            <a:extLst>
              <a:ext uri="{FF2B5EF4-FFF2-40B4-BE49-F238E27FC236}">
                <a16:creationId xmlns:a16="http://schemas.microsoft.com/office/drawing/2014/main" id="{63E03B17-D612-6279-5523-8F60C6D62465}"/>
              </a:ext>
            </a:extLst>
          </p:cNvPr>
          <p:cNvSpPr>
            <a:spLocks noChangeArrowheads="1"/>
          </p:cNvSpPr>
          <p:nvPr/>
        </p:nvSpPr>
        <p:spPr bwMode="auto">
          <a:xfrm>
            <a:off x="-14748" y="0"/>
            <a:ext cx="10058400" cy="7784256"/>
          </a:xfrm>
          <a:prstGeom prst="rect">
            <a:avLst/>
          </a:prstGeom>
          <a:solidFill>
            <a:srgbClr val="000000">
              <a:alpha val="50195"/>
            </a:srgbClr>
          </a:solidFill>
          <a:ln w="12700">
            <a:solidFill>
              <a:schemeClr val="tx1"/>
            </a:solidFill>
            <a:miter lim="800000"/>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2000">
              <a:solidFill>
                <a:schemeClr val="accent1"/>
              </a:solidFill>
            </a:endParaRPr>
          </a:p>
        </p:txBody>
      </p:sp>
      <p:sp>
        <p:nvSpPr>
          <p:cNvPr id="134" name="Text Box 125">
            <a:extLst>
              <a:ext uri="{FF2B5EF4-FFF2-40B4-BE49-F238E27FC236}">
                <a16:creationId xmlns:a16="http://schemas.microsoft.com/office/drawing/2014/main" id="{7945A608-D034-D6A1-5769-C73673DF1AC3}"/>
              </a:ext>
            </a:extLst>
          </p:cNvPr>
          <p:cNvSpPr txBox="1">
            <a:spLocks noChangeArrowheads="1"/>
          </p:cNvSpPr>
          <p:nvPr/>
        </p:nvSpPr>
        <p:spPr bwMode="auto">
          <a:xfrm>
            <a:off x="0" y="1991032"/>
            <a:ext cx="10043652" cy="1046398"/>
          </a:xfrm>
          <a:prstGeom prst="rect">
            <a:avLst/>
          </a:prstGeom>
          <a:noFill/>
          <a:ln>
            <a:noFill/>
          </a:ln>
          <a:effectLst>
            <a:outerShdw dist="155023" dir="2099521"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nSpc>
                <a:spcPct val="70000"/>
              </a:lnSpc>
              <a:spcBef>
                <a:spcPct val="50000"/>
              </a:spcBef>
            </a:pPr>
            <a:r>
              <a:rPr lang="en-US" altLang="en-US" sz="8000" dirty="0" err="1">
                <a:solidFill>
                  <a:schemeClr val="bg1"/>
                </a:solidFill>
                <a:latin typeface="Pyidaungsu" panose="020B0502040204020203" pitchFamily="34" charset="0"/>
                <a:cs typeface="Pyidaungsu" panose="020B0502040204020203" pitchFamily="34" charset="0"/>
              </a:rPr>
              <a:t>ယေရှုခရစ်တော</a:t>
            </a:r>
            <a:r>
              <a:rPr lang="en-US" altLang="en-US" sz="8000" dirty="0">
                <a:solidFill>
                  <a:schemeClr val="bg1"/>
                </a:solidFill>
                <a:latin typeface="Pyidaungsu" panose="020B0502040204020203" pitchFamily="34" charset="0"/>
                <a:cs typeface="Pyidaungsu" panose="020B0502040204020203" pitchFamily="34" charset="0"/>
              </a:rPr>
              <a:t>်</a:t>
            </a:r>
          </a:p>
        </p:txBody>
      </p:sp>
    </p:spTree>
    <p:extLst>
      <p:ext uri="{BB962C8B-B14F-4D97-AF65-F5344CB8AC3E}">
        <p14:creationId xmlns:p14="http://schemas.microsoft.com/office/powerpoint/2010/main" val="47190295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nodeType="after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additive="base">
                                        <p:cTn id="7" dur="5000" fill="hold"/>
                                        <p:tgtEl>
                                          <p:spTgt spid="124"/>
                                        </p:tgtEl>
                                        <p:attrNameLst>
                                          <p:attrName>ppt_x</p:attrName>
                                        </p:attrNameLst>
                                      </p:cBhvr>
                                      <p:tavLst>
                                        <p:tav tm="0">
                                          <p:val>
                                            <p:strVal val="0-#ppt_w/2"/>
                                          </p:val>
                                        </p:tav>
                                        <p:tav tm="100000">
                                          <p:val>
                                            <p:strVal val="#ppt_x"/>
                                          </p:val>
                                        </p:tav>
                                      </p:tavLst>
                                    </p:anim>
                                    <p:anim calcmode="lin" valueType="num">
                                      <p:cBhvr additive="base">
                                        <p:cTn id="8" dur="5000" fill="hold"/>
                                        <p:tgtEl>
                                          <p:spTgt spid="124"/>
                                        </p:tgtEl>
                                        <p:attrNameLst>
                                          <p:attrName>ppt_y</p:attrName>
                                        </p:attrNameLst>
                                      </p:cBhvr>
                                      <p:tavLst>
                                        <p:tav tm="0">
                                          <p:val>
                                            <p:strVal val="#ppt_y"/>
                                          </p:val>
                                        </p:tav>
                                        <p:tav tm="100000">
                                          <p:val>
                                            <p:strVal val="#ppt_y"/>
                                          </p:val>
                                        </p:tav>
                                      </p:tavLst>
                                    </p:anim>
                                  </p:childTnLst>
                                </p:cTn>
                              </p:par>
                            </p:childTnLst>
                          </p:cTn>
                        </p:par>
                        <p:par>
                          <p:cTn id="9" fill="hold">
                            <p:stCondLst>
                              <p:cond delay="5000"/>
                            </p:stCondLst>
                            <p:childTnLst>
                              <p:par>
                                <p:cTn id="10" presetID="7" presetClass="entr" presetSubtype="8" fill="hold" nodeType="afterEffect">
                                  <p:stCondLst>
                                    <p:cond delay="0"/>
                                  </p:stCondLst>
                                  <p:childTnLst>
                                    <p:set>
                                      <p:cBhvr>
                                        <p:cTn id="11" dur="1" fill="hold">
                                          <p:stCondLst>
                                            <p:cond delay="0"/>
                                          </p:stCondLst>
                                        </p:cTn>
                                        <p:tgtEl>
                                          <p:spTgt spid="125"/>
                                        </p:tgtEl>
                                        <p:attrNameLst>
                                          <p:attrName>style.visibility</p:attrName>
                                        </p:attrNameLst>
                                      </p:cBhvr>
                                      <p:to>
                                        <p:strVal val="visible"/>
                                      </p:to>
                                    </p:set>
                                    <p:anim calcmode="lin" valueType="num">
                                      <p:cBhvr additive="base">
                                        <p:cTn id="12" dur="5000" fill="hold"/>
                                        <p:tgtEl>
                                          <p:spTgt spid="125"/>
                                        </p:tgtEl>
                                        <p:attrNameLst>
                                          <p:attrName>ppt_x</p:attrName>
                                        </p:attrNameLst>
                                      </p:cBhvr>
                                      <p:tavLst>
                                        <p:tav tm="0">
                                          <p:val>
                                            <p:strVal val="0-#ppt_w/2"/>
                                          </p:val>
                                        </p:tav>
                                        <p:tav tm="100000">
                                          <p:val>
                                            <p:strVal val="#ppt_x"/>
                                          </p:val>
                                        </p:tav>
                                      </p:tavLst>
                                    </p:anim>
                                    <p:anim calcmode="lin" valueType="num">
                                      <p:cBhvr additive="base">
                                        <p:cTn id="13" dur="5000" fill="hold"/>
                                        <p:tgtEl>
                                          <p:spTgt spid="125"/>
                                        </p:tgtEl>
                                        <p:attrNameLst>
                                          <p:attrName>ppt_y</p:attrName>
                                        </p:attrNameLst>
                                      </p:cBhvr>
                                      <p:tavLst>
                                        <p:tav tm="0">
                                          <p:val>
                                            <p:strVal val="#ppt_y"/>
                                          </p:val>
                                        </p:tav>
                                        <p:tav tm="100000">
                                          <p:val>
                                            <p:strVal val="#ppt_y"/>
                                          </p:val>
                                        </p:tav>
                                      </p:tavLst>
                                    </p:anim>
                                  </p:childTnLst>
                                </p:cTn>
                              </p:par>
                            </p:childTnLst>
                          </p:cTn>
                        </p:par>
                        <p:par>
                          <p:cTn id="14" fill="hold">
                            <p:stCondLst>
                              <p:cond delay="10000"/>
                            </p:stCondLst>
                            <p:childTnLst>
                              <p:par>
                                <p:cTn id="15" presetID="7" presetClass="entr" presetSubtype="8" fill="hold" nodeType="afterEffect">
                                  <p:stCondLst>
                                    <p:cond delay="0"/>
                                  </p:stCondLst>
                                  <p:childTnLst>
                                    <p:set>
                                      <p:cBhvr>
                                        <p:cTn id="16" dur="1" fill="hold">
                                          <p:stCondLst>
                                            <p:cond delay="0"/>
                                          </p:stCondLst>
                                        </p:cTn>
                                        <p:tgtEl>
                                          <p:spTgt spid="126"/>
                                        </p:tgtEl>
                                        <p:attrNameLst>
                                          <p:attrName>style.visibility</p:attrName>
                                        </p:attrNameLst>
                                      </p:cBhvr>
                                      <p:to>
                                        <p:strVal val="visible"/>
                                      </p:to>
                                    </p:set>
                                    <p:anim calcmode="lin" valueType="num">
                                      <p:cBhvr additive="base">
                                        <p:cTn id="17" dur="5000" fill="hold"/>
                                        <p:tgtEl>
                                          <p:spTgt spid="126"/>
                                        </p:tgtEl>
                                        <p:attrNameLst>
                                          <p:attrName>ppt_x</p:attrName>
                                        </p:attrNameLst>
                                      </p:cBhvr>
                                      <p:tavLst>
                                        <p:tav tm="0">
                                          <p:val>
                                            <p:strVal val="0-#ppt_w/2"/>
                                          </p:val>
                                        </p:tav>
                                        <p:tav tm="100000">
                                          <p:val>
                                            <p:strVal val="#ppt_x"/>
                                          </p:val>
                                        </p:tav>
                                      </p:tavLst>
                                    </p:anim>
                                    <p:anim calcmode="lin" valueType="num">
                                      <p:cBhvr additive="base">
                                        <p:cTn id="18" dur="5000" fill="hold"/>
                                        <p:tgtEl>
                                          <p:spTgt spid="126"/>
                                        </p:tgtEl>
                                        <p:attrNameLst>
                                          <p:attrName>ppt_y</p:attrName>
                                        </p:attrNameLst>
                                      </p:cBhvr>
                                      <p:tavLst>
                                        <p:tav tm="0">
                                          <p:val>
                                            <p:strVal val="#ppt_y"/>
                                          </p:val>
                                        </p:tav>
                                        <p:tav tm="100000">
                                          <p:val>
                                            <p:strVal val="#ppt_y"/>
                                          </p:val>
                                        </p:tav>
                                      </p:tavLst>
                                    </p:anim>
                                  </p:childTnLst>
                                </p:cTn>
                              </p:par>
                            </p:childTnLst>
                          </p:cTn>
                        </p:par>
                        <p:par>
                          <p:cTn id="19" fill="hold">
                            <p:stCondLst>
                              <p:cond delay="15000"/>
                            </p:stCondLst>
                            <p:childTnLst>
                              <p:par>
                                <p:cTn id="20" presetID="7" presetClass="entr" presetSubtype="8" fill="hold" nodeType="afterEffect">
                                  <p:stCondLst>
                                    <p:cond delay="0"/>
                                  </p:stCondLst>
                                  <p:childTnLst>
                                    <p:set>
                                      <p:cBhvr>
                                        <p:cTn id="21" dur="1" fill="hold">
                                          <p:stCondLst>
                                            <p:cond delay="0"/>
                                          </p:stCondLst>
                                        </p:cTn>
                                        <p:tgtEl>
                                          <p:spTgt spid="127"/>
                                        </p:tgtEl>
                                        <p:attrNameLst>
                                          <p:attrName>style.visibility</p:attrName>
                                        </p:attrNameLst>
                                      </p:cBhvr>
                                      <p:to>
                                        <p:strVal val="visible"/>
                                      </p:to>
                                    </p:set>
                                    <p:anim calcmode="lin" valueType="num">
                                      <p:cBhvr additive="base">
                                        <p:cTn id="22" dur="5000" fill="hold"/>
                                        <p:tgtEl>
                                          <p:spTgt spid="127"/>
                                        </p:tgtEl>
                                        <p:attrNameLst>
                                          <p:attrName>ppt_x</p:attrName>
                                        </p:attrNameLst>
                                      </p:cBhvr>
                                      <p:tavLst>
                                        <p:tav tm="0">
                                          <p:val>
                                            <p:strVal val="0-#ppt_w/2"/>
                                          </p:val>
                                        </p:tav>
                                        <p:tav tm="100000">
                                          <p:val>
                                            <p:strVal val="#ppt_x"/>
                                          </p:val>
                                        </p:tav>
                                      </p:tavLst>
                                    </p:anim>
                                    <p:anim calcmode="lin" valueType="num">
                                      <p:cBhvr additive="base">
                                        <p:cTn id="23" dur="5000" fill="hold"/>
                                        <p:tgtEl>
                                          <p:spTgt spid="127"/>
                                        </p:tgtEl>
                                        <p:attrNameLst>
                                          <p:attrName>ppt_y</p:attrName>
                                        </p:attrNameLst>
                                      </p:cBhvr>
                                      <p:tavLst>
                                        <p:tav tm="0">
                                          <p:val>
                                            <p:strVal val="#ppt_y"/>
                                          </p:val>
                                        </p:tav>
                                        <p:tav tm="100000">
                                          <p:val>
                                            <p:strVal val="#ppt_y"/>
                                          </p:val>
                                        </p:tav>
                                      </p:tavLst>
                                    </p:anim>
                                  </p:childTnLst>
                                </p:cTn>
                              </p:par>
                            </p:childTnLst>
                          </p:cTn>
                        </p:par>
                        <p:par>
                          <p:cTn id="24" fill="hold">
                            <p:stCondLst>
                              <p:cond delay="20000"/>
                            </p:stCondLst>
                            <p:childTnLst>
                              <p:par>
                                <p:cTn id="25" presetID="22" presetClass="entr" presetSubtype="4" fill="hold" nodeType="afterEffect">
                                  <p:stCondLst>
                                    <p:cond delay="100"/>
                                  </p:stCondLst>
                                  <p:childTnLst>
                                    <p:set>
                                      <p:cBhvr>
                                        <p:cTn id="26" dur="1" fill="hold">
                                          <p:stCondLst>
                                            <p:cond delay="0"/>
                                          </p:stCondLst>
                                        </p:cTn>
                                        <p:tgtEl>
                                          <p:spTgt spid="129"/>
                                        </p:tgtEl>
                                        <p:attrNameLst>
                                          <p:attrName>style.visibility</p:attrName>
                                        </p:attrNameLst>
                                      </p:cBhvr>
                                      <p:to>
                                        <p:strVal val="visible"/>
                                      </p:to>
                                    </p:set>
                                    <p:animEffect transition="in" filter="wipe(down)">
                                      <p:cBhvr>
                                        <p:cTn id="27" dur="500"/>
                                        <p:tgtEl>
                                          <p:spTgt spid="129"/>
                                        </p:tgtEl>
                                      </p:cBhvr>
                                    </p:animEffect>
                                  </p:childTnLst>
                                </p:cTn>
                              </p:par>
                            </p:childTnLst>
                          </p:cTn>
                        </p:par>
                        <p:par>
                          <p:cTn id="28" fill="hold">
                            <p:stCondLst>
                              <p:cond delay="20600"/>
                            </p:stCondLst>
                            <p:childTnLst>
                              <p:par>
                                <p:cTn id="29" presetID="22" presetClass="entr" presetSubtype="4" fill="hold" nodeType="afterEffect">
                                  <p:stCondLst>
                                    <p:cond delay="100"/>
                                  </p:stCondLst>
                                  <p:childTnLst>
                                    <p:set>
                                      <p:cBhvr>
                                        <p:cTn id="30" dur="1" fill="hold">
                                          <p:stCondLst>
                                            <p:cond delay="0"/>
                                          </p:stCondLst>
                                        </p:cTn>
                                        <p:tgtEl>
                                          <p:spTgt spid="130"/>
                                        </p:tgtEl>
                                        <p:attrNameLst>
                                          <p:attrName>style.visibility</p:attrName>
                                        </p:attrNameLst>
                                      </p:cBhvr>
                                      <p:to>
                                        <p:strVal val="visible"/>
                                      </p:to>
                                    </p:set>
                                    <p:animEffect transition="in" filter="wipe(down)">
                                      <p:cBhvr>
                                        <p:cTn id="31" dur="500"/>
                                        <p:tgtEl>
                                          <p:spTgt spid="130"/>
                                        </p:tgtEl>
                                      </p:cBhvr>
                                    </p:animEffect>
                                  </p:childTnLst>
                                </p:cTn>
                              </p:par>
                            </p:childTnLst>
                          </p:cTn>
                        </p:par>
                        <p:par>
                          <p:cTn id="32" fill="hold">
                            <p:stCondLst>
                              <p:cond delay="21200"/>
                            </p:stCondLst>
                            <p:childTnLst>
                              <p:par>
                                <p:cTn id="33" presetID="22" presetClass="entr" presetSubtype="4" fill="hold" nodeType="afterEffect">
                                  <p:stCondLst>
                                    <p:cond delay="0"/>
                                  </p:stCondLst>
                                  <p:childTnLst>
                                    <p:set>
                                      <p:cBhvr>
                                        <p:cTn id="34" dur="1" fill="hold">
                                          <p:stCondLst>
                                            <p:cond delay="0"/>
                                          </p:stCondLst>
                                        </p:cTn>
                                        <p:tgtEl>
                                          <p:spTgt spid="131"/>
                                        </p:tgtEl>
                                        <p:attrNameLst>
                                          <p:attrName>style.visibility</p:attrName>
                                        </p:attrNameLst>
                                      </p:cBhvr>
                                      <p:to>
                                        <p:strVal val="visible"/>
                                      </p:to>
                                    </p:set>
                                    <p:animEffect transition="in" filter="wipe(down)">
                                      <p:cBhvr>
                                        <p:cTn id="35" dur="500"/>
                                        <p:tgtEl>
                                          <p:spTgt spid="131"/>
                                        </p:tgtEl>
                                      </p:cBhvr>
                                    </p:animEffect>
                                  </p:childTnLst>
                                </p:cTn>
                              </p:par>
                            </p:childTnLst>
                          </p:cTn>
                        </p:par>
                        <p:par>
                          <p:cTn id="36" fill="hold">
                            <p:stCondLst>
                              <p:cond delay="21700"/>
                            </p:stCondLst>
                            <p:childTnLst>
                              <p:par>
                                <p:cTn id="37" presetID="9" presetClass="entr" presetSubtype="0" fill="hold" grpId="0" nodeType="afterEffect">
                                  <p:stCondLst>
                                    <p:cond delay="0"/>
                                  </p:stCondLst>
                                  <p:childTnLst>
                                    <p:set>
                                      <p:cBhvr>
                                        <p:cTn id="38" dur="1" fill="hold">
                                          <p:stCondLst>
                                            <p:cond delay="0"/>
                                          </p:stCondLst>
                                        </p:cTn>
                                        <p:tgtEl>
                                          <p:spTgt spid="133"/>
                                        </p:tgtEl>
                                        <p:attrNameLst>
                                          <p:attrName>style.visibility</p:attrName>
                                        </p:attrNameLst>
                                      </p:cBhvr>
                                      <p:to>
                                        <p:strVal val="visible"/>
                                      </p:to>
                                    </p:set>
                                    <p:animEffect transition="in" filter="dissolve">
                                      <p:cBhvr>
                                        <p:cTn id="39" dur="500"/>
                                        <p:tgtEl>
                                          <p:spTgt spid="133"/>
                                        </p:tgtEl>
                                      </p:cBhvr>
                                    </p:animEffect>
                                  </p:childTnLst>
                                </p:cTn>
                              </p:par>
                            </p:childTnLst>
                          </p:cTn>
                        </p:par>
                        <p:par>
                          <p:cTn id="40" fill="hold">
                            <p:stCondLst>
                              <p:cond delay="22200"/>
                            </p:stCondLst>
                            <p:childTnLst>
                              <p:par>
                                <p:cTn id="41" presetID="9" presetClass="entr" presetSubtype="0" fill="hold" grpId="0" nodeType="afterEffect">
                                  <p:stCondLst>
                                    <p:cond delay="0"/>
                                  </p:stCondLst>
                                  <p:childTnLst>
                                    <p:set>
                                      <p:cBhvr>
                                        <p:cTn id="42" dur="1" fill="hold">
                                          <p:stCondLst>
                                            <p:cond delay="0"/>
                                          </p:stCondLst>
                                        </p:cTn>
                                        <p:tgtEl>
                                          <p:spTgt spid="134"/>
                                        </p:tgtEl>
                                        <p:attrNameLst>
                                          <p:attrName>style.visibility</p:attrName>
                                        </p:attrNameLst>
                                      </p:cBhvr>
                                      <p:to>
                                        <p:strVal val="visible"/>
                                      </p:to>
                                    </p:set>
                                    <p:animEffect transition="in" filter="dissolve">
                                      <p:cBhvr>
                                        <p:cTn id="43"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autoUpdateAnimBg="0"/>
      <p:bldP spid="134"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ext Box 3">
            <a:extLst>
              <a:ext uri="{FF2B5EF4-FFF2-40B4-BE49-F238E27FC236}">
                <a16:creationId xmlns:a16="http://schemas.microsoft.com/office/drawing/2014/main" id="{B4BC6160-CA51-4788-F0CF-5410FFE12BE6}"/>
              </a:ext>
            </a:extLst>
          </p:cNvPr>
          <p:cNvSpPr txBox="1">
            <a:spLocks noChangeArrowheads="1"/>
          </p:cNvSpPr>
          <p:nvPr/>
        </p:nvSpPr>
        <p:spPr bwMode="auto">
          <a:xfrm>
            <a:off x="9342438" y="6948488"/>
            <a:ext cx="66516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200">
                <a:solidFill>
                  <a:schemeClr val="accent2"/>
                </a:solidFill>
              </a:rPr>
              <a:t> </a:t>
            </a:r>
          </a:p>
        </p:txBody>
      </p:sp>
      <p:sp>
        <p:nvSpPr>
          <p:cNvPr id="190466" name="Rectangle 12">
            <a:extLst>
              <a:ext uri="{FF2B5EF4-FFF2-40B4-BE49-F238E27FC236}">
                <a16:creationId xmlns:a16="http://schemas.microsoft.com/office/drawing/2014/main" id="{A8B7C224-8471-B563-E5E2-82F732A45A89}"/>
              </a:ext>
            </a:extLst>
          </p:cNvPr>
          <p:cNvSpPr>
            <a:spLocks noChangeArrowheads="1"/>
          </p:cNvSpPr>
          <p:nvPr/>
        </p:nvSpPr>
        <p:spPr bwMode="auto">
          <a:xfrm>
            <a:off x="508000" y="0"/>
            <a:ext cx="9024938" cy="7772400"/>
          </a:xfrm>
          <a:prstGeom prst="rect">
            <a:avLst/>
          </a:prstGeom>
          <a:gradFill rotWithShape="0">
            <a:gsLst>
              <a:gs pos="0">
                <a:srgbClr val="000000"/>
              </a:gs>
              <a:gs pos="50000">
                <a:srgbClr val="191CD7"/>
              </a:gs>
              <a:gs pos="100000">
                <a:srgbClr val="000000"/>
              </a:gs>
            </a:gsLst>
            <a:lin ang="5400000" scaled="1"/>
          </a:gradFill>
          <a:ln w="12700">
            <a:solidFill>
              <a:schemeClr val="tx1"/>
            </a:solidFill>
            <a:miter lim="800000"/>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90467" name="Text Box 18">
            <a:extLst>
              <a:ext uri="{FF2B5EF4-FFF2-40B4-BE49-F238E27FC236}">
                <a16:creationId xmlns:a16="http://schemas.microsoft.com/office/drawing/2014/main" id="{FCE36D11-27AD-3E48-33C3-3C6CFAB056FB}"/>
              </a:ext>
            </a:extLst>
          </p:cNvPr>
          <p:cNvSpPr txBox="1">
            <a:spLocks noChangeArrowheads="1"/>
          </p:cNvSpPr>
          <p:nvPr/>
        </p:nvSpPr>
        <p:spPr bwMode="auto">
          <a:xfrm>
            <a:off x="9431338" y="68389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190468" name="Rectangle 20">
            <a:extLst>
              <a:ext uri="{FF2B5EF4-FFF2-40B4-BE49-F238E27FC236}">
                <a16:creationId xmlns:a16="http://schemas.microsoft.com/office/drawing/2014/main" id="{DAC20F93-369D-5D87-4C15-0A2CE7DE0590}"/>
              </a:ext>
            </a:extLst>
          </p:cNvPr>
          <p:cNvSpPr>
            <a:spLocks noChangeArrowheads="1"/>
          </p:cNvSpPr>
          <p:nvPr/>
        </p:nvSpPr>
        <p:spPr bwMode="auto">
          <a:xfrm>
            <a:off x="8726488" y="7397750"/>
            <a:ext cx="492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000">
                <a:solidFill>
                  <a:schemeClr val="bg1"/>
                </a:solidFill>
              </a:rPr>
              <a:t>8.0.08.</a:t>
            </a:r>
          </a:p>
        </p:txBody>
      </p:sp>
      <p:sp>
        <p:nvSpPr>
          <p:cNvPr id="190469" name="Text Box 21">
            <a:extLst>
              <a:ext uri="{FF2B5EF4-FFF2-40B4-BE49-F238E27FC236}">
                <a16:creationId xmlns:a16="http://schemas.microsoft.com/office/drawing/2014/main" id="{5F88D37F-9D9E-D9AC-3840-34AEADDBDDE6}"/>
              </a:ext>
            </a:extLst>
          </p:cNvPr>
          <p:cNvSpPr txBox="1">
            <a:spLocks noChangeArrowheads="1"/>
          </p:cNvSpPr>
          <p:nvPr/>
        </p:nvSpPr>
        <p:spPr bwMode="auto">
          <a:xfrm>
            <a:off x="798513" y="7431088"/>
            <a:ext cx="5953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900">
                <a:solidFill>
                  <a:schemeClr val="bg1"/>
                </a:solidFill>
              </a:rPr>
              <a:t>©2004 TBBMI</a:t>
            </a:r>
          </a:p>
        </p:txBody>
      </p:sp>
      <p:sp>
        <p:nvSpPr>
          <p:cNvPr id="190470" name="Text Box 24">
            <a:extLst>
              <a:ext uri="{FF2B5EF4-FFF2-40B4-BE49-F238E27FC236}">
                <a16:creationId xmlns:a16="http://schemas.microsoft.com/office/drawing/2014/main" id="{A8B3FDEB-D17C-4EB2-1E08-7F7FC1667EDF}"/>
              </a:ext>
            </a:extLst>
          </p:cNvPr>
          <p:cNvSpPr txBox="1">
            <a:spLocks noChangeArrowheads="1"/>
          </p:cNvSpPr>
          <p:nvPr/>
        </p:nvSpPr>
        <p:spPr bwMode="auto">
          <a:xfrm>
            <a:off x="9188450" y="7402513"/>
            <a:ext cx="3000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85</a:t>
            </a:r>
          </a:p>
        </p:txBody>
      </p:sp>
      <p:sp>
        <p:nvSpPr>
          <p:cNvPr id="190471" name="Text Box 30">
            <a:extLst>
              <a:ext uri="{FF2B5EF4-FFF2-40B4-BE49-F238E27FC236}">
                <a16:creationId xmlns:a16="http://schemas.microsoft.com/office/drawing/2014/main" id="{B2E35FD4-3F75-7F6C-F23C-1CAEF8EEA6BD}"/>
              </a:ext>
            </a:extLst>
          </p:cNvPr>
          <p:cNvSpPr txBox="1">
            <a:spLocks noChangeArrowheads="1"/>
          </p:cNvSpPr>
          <p:nvPr/>
        </p:nvSpPr>
        <p:spPr bwMode="auto">
          <a:xfrm>
            <a:off x="946150" y="1173163"/>
            <a:ext cx="8096250" cy="3477833"/>
          </a:xfrm>
          <a:prstGeom prst="rect">
            <a:avLst/>
          </a:prstGeom>
          <a:noFill/>
          <a:ln>
            <a:noFill/>
          </a:ln>
          <a:effectLst>
            <a:outerShdw dist="99190" dir="301166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my-MM" altLang="en-US" sz="4000" dirty="0">
                <a:solidFill>
                  <a:srgbClr val="FBFBFB"/>
                </a:solidFill>
                <a:latin typeface="Pyidaungsu" panose="020B0502040204020203" pitchFamily="34" charset="0"/>
                <a:cs typeface="Pyidaungsu" panose="020B0502040204020203" pitchFamily="34" charset="0"/>
              </a:rPr>
              <a:t>ဟုတ်ပြီ ကျွန်တော်တို့ ကျမ်းစာအဆုံးပိုင်းကိုရောက်ရှိလာပြီဖြစ်သည်။</a:t>
            </a:r>
          </a:p>
          <a:p>
            <a:pPr>
              <a:spcBef>
                <a:spcPct val="50000"/>
              </a:spcBef>
            </a:pPr>
            <a:r>
              <a:rPr lang="my-MM" altLang="en-US" sz="4000" dirty="0">
                <a:solidFill>
                  <a:srgbClr val="FBFBFB"/>
                </a:solidFill>
                <a:latin typeface="Pyidaungsu" panose="020B0502040204020203" pitchFamily="34" charset="0"/>
                <a:cs typeface="Pyidaungsu" panose="020B0502040204020203" pitchFamily="34" charset="0"/>
              </a:rPr>
              <a:t>အခြေခံကျသောသွန်သင်ခြင်းသည် အဘယ်မှာနည်း။</a:t>
            </a:r>
            <a:endParaRPr lang="en-US" altLang="en-US" sz="4000" dirty="0">
              <a:solidFill>
                <a:srgbClr val="FBFBFB"/>
              </a:solidFill>
              <a:latin typeface="Pyidaungsu" panose="020B0502040204020203" pitchFamily="34" charset="0"/>
              <a:cs typeface="Pyidaungsu" panose="020B0502040204020203" pitchFamily="34" charset="0"/>
            </a:endParaRPr>
          </a:p>
        </p:txBody>
      </p:sp>
    </p:spTree>
  </p:cSld>
  <p:clrMapOvr>
    <a:masterClrMapping/>
  </p:clrMapOvr>
  <p:transition>
    <p:wheel spokes="0"/>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ext Box 1026">
            <a:extLst>
              <a:ext uri="{FF2B5EF4-FFF2-40B4-BE49-F238E27FC236}">
                <a16:creationId xmlns:a16="http://schemas.microsoft.com/office/drawing/2014/main" id="{241DBE67-0153-88A0-2FC7-71D240F47119}"/>
              </a:ext>
            </a:extLst>
          </p:cNvPr>
          <p:cNvSpPr txBox="1">
            <a:spLocks noChangeArrowheads="1"/>
          </p:cNvSpPr>
          <p:nvPr/>
        </p:nvSpPr>
        <p:spPr bwMode="auto">
          <a:xfrm>
            <a:off x="9342438" y="6948488"/>
            <a:ext cx="66516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200">
                <a:solidFill>
                  <a:schemeClr val="accent2"/>
                </a:solidFill>
              </a:rPr>
              <a:t> </a:t>
            </a:r>
          </a:p>
        </p:txBody>
      </p:sp>
      <p:sp>
        <p:nvSpPr>
          <p:cNvPr id="192514" name="Rectangle 1027">
            <a:extLst>
              <a:ext uri="{FF2B5EF4-FFF2-40B4-BE49-F238E27FC236}">
                <a16:creationId xmlns:a16="http://schemas.microsoft.com/office/drawing/2014/main" id="{F90B0063-C426-E4E7-A9E9-9619255B698B}"/>
              </a:ext>
            </a:extLst>
          </p:cNvPr>
          <p:cNvSpPr>
            <a:spLocks noChangeArrowheads="1"/>
          </p:cNvSpPr>
          <p:nvPr/>
        </p:nvSpPr>
        <p:spPr bwMode="auto">
          <a:xfrm>
            <a:off x="508000" y="0"/>
            <a:ext cx="9024938" cy="7772400"/>
          </a:xfrm>
          <a:prstGeom prst="rect">
            <a:avLst/>
          </a:prstGeom>
          <a:gradFill rotWithShape="0">
            <a:gsLst>
              <a:gs pos="0">
                <a:srgbClr val="000000"/>
              </a:gs>
              <a:gs pos="50000">
                <a:srgbClr val="191CD7"/>
              </a:gs>
              <a:gs pos="100000">
                <a:srgbClr val="000000"/>
              </a:gs>
            </a:gsLst>
            <a:lin ang="5400000" scaled="1"/>
          </a:gradFill>
          <a:ln w="12700">
            <a:solidFill>
              <a:schemeClr val="tx1"/>
            </a:solidFill>
            <a:miter lim="800000"/>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pic>
        <p:nvPicPr>
          <p:cNvPr id="192515" name="Picture 1028">
            <a:extLst>
              <a:ext uri="{FF2B5EF4-FFF2-40B4-BE49-F238E27FC236}">
                <a16:creationId xmlns:a16="http://schemas.microsoft.com/office/drawing/2014/main" id="{F1321906-40BD-56A8-1CB0-B7C2A107E6D4}"/>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655638" y="0"/>
            <a:ext cx="2797175"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7941" name="Oval 1029">
            <a:extLst>
              <a:ext uri="{FF2B5EF4-FFF2-40B4-BE49-F238E27FC236}">
                <a16:creationId xmlns:a16="http://schemas.microsoft.com/office/drawing/2014/main" id="{6FA92D67-3308-A336-28BC-9E059C3578B4}"/>
              </a:ext>
            </a:extLst>
          </p:cNvPr>
          <p:cNvSpPr>
            <a:spLocks noChangeArrowheads="1"/>
          </p:cNvSpPr>
          <p:nvPr/>
        </p:nvSpPr>
        <p:spPr bwMode="auto">
          <a:xfrm>
            <a:off x="1214438" y="52388"/>
            <a:ext cx="1033462" cy="1065212"/>
          </a:xfrm>
          <a:prstGeom prst="ellipse">
            <a:avLst/>
          </a:prstGeom>
          <a:noFill/>
          <a:ln w="76200">
            <a:solidFill>
              <a:srgbClr val="FFEC14"/>
            </a:solidFill>
            <a:round/>
            <a:headEnd/>
            <a:tailEnd/>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101835" tIns="50917" rIns="101835" bIns="50917" anchor="ct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2700" b="0">
              <a:solidFill>
                <a:srgbClr val="FFEC14"/>
              </a:solidFill>
            </a:endParaRPr>
          </a:p>
        </p:txBody>
      </p:sp>
      <p:sp>
        <p:nvSpPr>
          <p:cNvPr id="1447942" name="Text Box 1030">
            <a:extLst>
              <a:ext uri="{FF2B5EF4-FFF2-40B4-BE49-F238E27FC236}">
                <a16:creationId xmlns:a16="http://schemas.microsoft.com/office/drawing/2014/main" id="{8592BF54-2B49-9C4F-A887-94F561B60367}"/>
              </a:ext>
            </a:extLst>
          </p:cNvPr>
          <p:cNvSpPr txBox="1">
            <a:spLocks noChangeArrowheads="1"/>
          </p:cNvSpPr>
          <p:nvPr/>
        </p:nvSpPr>
        <p:spPr bwMode="auto">
          <a:xfrm>
            <a:off x="1316038" y="1863725"/>
            <a:ext cx="9280525" cy="523875"/>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700" dirty="0">
                <a:solidFill>
                  <a:srgbClr val="FFEA18"/>
                </a:solidFill>
              </a:rPr>
              <a:t>                      </a:t>
            </a:r>
            <a:r>
              <a:rPr lang="en-US" altLang="en-US" sz="2000" dirty="0" err="1">
                <a:solidFill>
                  <a:srgbClr val="FFEA18"/>
                </a:solidFill>
                <a:latin typeface="Pyidaungsu" panose="020B0502040204020203" pitchFamily="34" charset="0"/>
                <a:cs typeface="Pyidaungsu" panose="020B0502040204020203" pitchFamily="34" charset="0"/>
              </a:rPr>
              <a:t>ကျမ်းစာဆိုသည</a:t>
            </a:r>
            <a:r>
              <a:rPr lang="en-US" altLang="en-US" sz="2000" dirty="0">
                <a:solidFill>
                  <a:srgbClr val="FFEA18"/>
                </a:solidFill>
                <a:latin typeface="Pyidaungsu" panose="020B0502040204020203" pitchFamily="34" charset="0"/>
                <a:cs typeface="Pyidaungsu" panose="020B0502040204020203" pitchFamily="34" charset="0"/>
              </a:rPr>
              <a:t>့် </a:t>
            </a:r>
            <a:r>
              <a:rPr lang="en-US" altLang="en-US" sz="2000" dirty="0" err="1">
                <a:solidFill>
                  <a:srgbClr val="FFEA18"/>
                </a:solidFill>
                <a:latin typeface="Pyidaungsu" panose="020B0502040204020203" pitchFamily="34" charset="0"/>
                <a:cs typeface="Pyidaungsu" panose="020B0502040204020203" pitchFamily="34" charset="0"/>
              </a:rPr>
              <a:t>အတွေးအခေ</a:t>
            </a:r>
            <a:r>
              <a:rPr lang="en-US" altLang="en-US" sz="2000" dirty="0">
                <a:solidFill>
                  <a:srgbClr val="FFEA18"/>
                </a:solidFill>
                <a:latin typeface="Pyidaungsu" panose="020B0502040204020203" pitchFamily="34" charset="0"/>
                <a:cs typeface="Pyidaungsu" panose="020B0502040204020203" pitchFamily="34" charset="0"/>
              </a:rPr>
              <a:t>ါ်</a:t>
            </a:r>
          </a:p>
        </p:txBody>
      </p:sp>
      <p:sp>
        <p:nvSpPr>
          <p:cNvPr id="192518" name="Text Box 1032">
            <a:extLst>
              <a:ext uri="{FF2B5EF4-FFF2-40B4-BE49-F238E27FC236}">
                <a16:creationId xmlns:a16="http://schemas.microsoft.com/office/drawing/2014/main" id="{C8910B18-8979-3964-A597-5762D902A512}"/>
              </a:ext>
            </a:extLst>
          </p:cNvPr>
          <p:cNvSpPr txBox="1">
            <a:spLocks noChangeArrowheads="1"/>
          </p:cNvSpPr>
          <p:nvPr/>
        </p:nvSpPr>
        <p:spPr bwMode="auto">
          <a:xfrm>
            <a:off x="9431338" y="68389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192519" name="Rectangle 1033">
            <a:extLst>
              <a:ext uri="{FF2B5EF4-FFF2-40B4-BE49-F238E27FC236}">
                <a16:creationId xmlns:a16="http://schemas.microsoft.com/office/drawing/2014/main" id="{807284CB-AC80-4CAF-83C2-B9A7EAFC97AB}"/>
              </a:ext>
            </a:extLst>
          </p:cNvPr>
          <p:cNvSpPr>
            <a:spLocks noChangeArrowheads="1"/>
          </p:cNvSpPr>
          <p:nvPr/>
        </p:nvSpPr>
        <p:spPr bwMode="auto">
          <a:xfrm>
            <a:off x="8726488" y="7397750"/>
            <a:ext cx="492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000">
                <a:solidFill>
                  <a:schemeClr val="bg1"/>
                </a:solidFill>
              </a:rPr>
              <a:t>8.0.08.</a:t>
            </a:r>
          </a:p>
        </p:txBody>
      </p:sp>
      <p:sp>
        <p:nvSpPr>
          <p:cNvPr id="192520" name="Text Box 1034">
            <a:extLst>
              <a:ext uri="{FF2B5EF4-FFF2-40B4-BE49-F238E27FC236}">
                <a16:creationId xmlns:a16="http://schemas.microsoft.com/office/drawing/2014/main" id="{CABC0CBA-014B-1E7B-D02B-F34ADA4396A0}"/>
              </a:ext>
            </a:extLst>
          </p:cNvPr>
          <p:cNvSpPr txBox="1">
            <a:spLocks noChangeArrowheads="1"/>
          </p:cNvSpPr>
          <p:nvPr/>
        </p:nvSpPr>
        <p:spPr bwMode="auto">
          <a:xfrm>
            <a:off x="798513" y="7431088"/>
            <a:ext cx="5953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900">
                <a:solidFill>
                  <a:schemeClr val="bg1"/>
                </a:solidFill>
              </a:rPr>
              <a:t>©2004 TBBMI</a:t>
            </a:r>
          </a:p>
        </p:txBody>
      </p:sp>
      <p:sp>
        <p:nvSpPr>
          <p:cNvPr id="192521" name="Text Box 1035">
            <a:extLst>
              <a:ext uri="{FF2B5EF4-FFF2-40B4-BE49-F238E27FC236}">
                <a16:creationId xmlns:a16="http://schemas.microsoft.com/office/drawing/2014/main" id="{34A2E5AF-4837-1EFC-F154-53D88B4BEB76}"/>
              </a:ext>
            </a:extLst>
          </p:cNvPr>
          <p:cNvSpPr txBox="1">
            <a:spLocks noChangeArrowheads="1"/>
          </p:cNvSpPr>
          <p:nvPr/>
        </p:nvSpPr>
        <p:spPr bwMode="auto">
          <a:xfrm>
            <a:off x="9188450" y="7402513"/>
            <a:ext cx="3000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86</a:t>
            </a:r>
          </a:p>
        </p:txBody>
      </p:sp>
      <p:sp>
        <p:nvSpPr>
          <p:cNvPr id="192522" name="Text Box 1036">
            <a:extLst>
              <a:ext uri="{FF2B5EF4-FFF2-40B4-BE49-F238E27FC236}">
                <a16:creationId xmlns:a16="http://schemas.microsoft.com/office/drawing/2014/main" id="{498793A4-13BF-C78D-7AAD-415151D9993B}"/>
              </a:ext>
            </a:extLst>
          </p:cNvPr>
          <p:cNvSpPr txBox="1">
            <a:spLocks noChangeArrowheads="1"/>
          </p:cNvSpPr>
          <p:nvPr/>
        </p:nvSpPr>
        <p:spPr bwMode="auto">
          <a:xfrm>
            <a:off x="9688513" y="7345363"/>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400">
              <a:solidFill>
                <a:srgbClr val="FFFFFF"/>
              </a:solidFill>
            </a:endParaRPr>
          </a:p>
        </p:txBody>
      </p:sp>
      <p:pic>
        <p:nvPicPr>
          <p:cNvPr id="1447949" name="Picture 1037">
            <a:extLst>
              <a:ext uri="{FF2B5EF4-FFF2-40B4-BE49-F238E27FC236}">
                <a16:creationId xmlns:a16="http://schemas.microsoft.com/office/drawing/2014/main" id="{4D7CC6F9-23E8-0710-F4D9-66F3B58384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533" t="10228" r="13448" b="6818"/>
          <a:stretch>
            <a:fillRect/>
          </a:stretch>
        </p:blipFill>
        <p:spPr bwMode="auto">
          <a:xfrm>
            <a:off x="508000" y="3824287"/>
            <a:ext cx="4264025" cy="3230563"/>
          </a:xfrm>
          <a:prstGeom prst="rect">
            <a:avLst/>
          </a:prstGeom>
          <a:noFill/>
          <a:ln>
            <a:noFill/>
          </a:ln>
          <a:effectLst>
            <a:outerShdw dist="99190" dir="301166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7950" name="Rectangle 1038">
            <a:extLst>
              <a:ext uri="{FF2B5EF4-FFF2-40B4-BE49-F238E27FC236}">
                <a16:creationId xmlns:a16="http://schemas.microsoft.com/office/drawing/2014/main" id="{0E1FB351-4D99-CF8C-DD50-95C2CA3D1A74}"/>
              </a:ext>
            </a:extLst>
          </p:cNvPr>
          <p:cNvSpPr>
            <a:spLocks noChangeArrowheads="1"/>
          </p:cNvSpPr>
          <p:nvPr/>
        </p:nvSpPr>
        <p:spPr bwMode="auto">
          <a:xfrm>
            <a:off x="381000" y="3752850"/>
            <a:ext cx="4471988" cy="3373438"/>
          </a:xfrm>
          <a:prstGeom prst="rect">
            <a:avLst/>
          </a:prstGeom>
          <a:noFill/>
          <a:ln w="111125">
            <a:solidFill>
              <a:srgbClr val="FFEA18"/>
            </a:solidFill>
            <a:miter lim="800000"/>
            <a:headEnd/>
            <a:tailEnd/>
          </a:ln>
          <a:effectLst>
            <a:outerShdw dist="107763"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grpSp>
        <p:nvGrpSpPr>
          <p:cNvPr id="192525" name="Group 1041">
            <a:extLst>
              <a:ext uri="{FF2B5EF4-FFF2-40B4-BE49-F238E27FC236}">
                <a16:creationId xmlns:a16="http://schemas.microsoft.com/office/drawing/2014/main" id="{D9B52B31-90A5-8D3E-B2A2-CF4C7BAF4A21}"/>
              </a:ext>
            </a:extLst>
          </p:cNvPr>
          <p:cNvGrpSpPr>
            <a:grpSpLocks/>
          </p:cNvGrpSpPr>
          <p:nvPr/>
        </p:nvGrpSpPr>
        <p:grpSpPr bwMode="auto">
          <a:xfrm>
            <a:off x="3454400" y="338138"/>
            <a:ext cx="6418263" cy="830262"/>
            <a:chOff x="2293" y="213"/>
            <a:chExt cx="4043" cy="523"/>
          </a:xfrm>
        </p:grpSpPr>
        <p:sp>
          <p:nvSpPr>
            <p:cNvPr id="192526" name="Text Box 1039">
              <a:extLst>
                <a:ext uri="{FF2B5EF4-FFF2-40B4-BE49-F238E27FC236}">
                  <a16:creationId xmlns:a16="http://schemas.microsoft.com/office/drawing/2014/main" id="{F82F9887-DB45-928D-5401-B55EC5F5E591}"/>
                </a:ext>
              </a:extLst>
            </p:cNvPr>
            <p:cNvSpPr txBox="1">
              <a:spLocks noChangeArrowheads="1"/>
            </p:cNvSpPr>
            <p:nvPr/>
          </p:nvSpPr>
          <p:spPr bwMode="auto">
            <a:xfrm>
              <a:off x="2293" y="213"/>
              <a:ext cx="4043" cy="523"/>
            </a:xfrm>
            <a:prstGeom prst="rect">
              <a:avLst/>
            </a:prstGeom>
            <a:noFill/>
            <a:ln>
              <a:noFill/>
            </a:ln>
            <a:effectLst>
              <a:outerShdw dist="89803" dir="2700000" algn="ctr" rotWithShape="0">
                <a:srgbClr val="001147"/>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my-MM" altLang="en-US" sz="2400" i="1" dirty="0">
                  <a:solidFill>
                    <a:schemeClr val="bg1"/>
                  </a:solidFill>
                  <a:latin typeface="Pyidaungsu" panose="020B0502040204020203" pitchFamily="34" charset="0"/>
                  <a:cs typeface="Pyidaungsu" panose="020B0502040204020203" pitchFamily="34" charset="0"/>
                </a:rPr>
                <a:t>ကျမ်းစာအခြေခံကျစွာ ပြီးဆုံးပြီ။ အခုသင့်စိတ်ကူးထဲမှာ ဘာရှိသလဲ။</a:t>
              </a:r>
              <a:endParaRPr lang="en-US" altLang="en-US" sz="2400" i="1" dirty="0">
                <a:solidFill>
                  <a:schemeClr val="bg1"/>
                </a:solidFill>
                <a:latin typeface="Pyidaungsu" panose="020B0502040204020203" pitchFamily="34" charset="0"/>
                <a:cs typeface="Pyidaungsu" panose="020B0502040204020203" pitchFamily="34" charset="0"/>
              </a:endParaRPr>
            </a:p>
          </p:txBody>
        </p:sp>
        <p:sp>
          <p:nvSpPr>
            <p:cNvPr id="192527" name="Text Box 1040">
              <a:extLst>
                <a:ext uri="{FF2B5EF4-FFF2-40B4-BE49-F238E27FC236}">
                  <a16:creationId xmlns:a16="http://schemas.microsoft.com/office/drawing/2014/main" id="{99CD414A-508F-6386-9315-8F727E25EBED}"/>
                </a:ext>
              </a:extLst>
            </p:cNvPr>
            <p:cNvSpPr txBox="1">
              <a:spLocks noChangeArrowheads="1"/>
            </p:cNvSpPr>
            <p:nvPr/>
          </p:nvSpPr>
          <p:spPr bwMode="auto">
            <a:xfrm>
              <a:off x="4728" y="250"/>
              <a:ext cx="353" cy="252"/>
            </a:xfrm>
            <a:prstGeom prst="rect">
              <a:avLst/>
            </a:prstGeom>
            <a:noFill/>
            <a:ln>
              <a:noFill/>
            </a:ln>
            <a:effectLst>
              <a:outerShdw dist="53882" dir="2700000" algn="ctr" rotWithShape="0">
                <a:srgbClr val="001147"/>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a:solidFill>
                    <a:schemeClr val="bg1"/>
                  </a:solidFill>
                </a:rPr>
                <a:t>®</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1447950"/>
                                        </p:tgtEl>
                                        <p:attrNameLst>
                                          <p:attrName>style.visibility</p:attrName>
                                        </p:attrNameLst>
                                      </p:cBhvr>
                                      <p:to>
                                        <p:strVal val="visible"/>
                                      </p:to>
                                    </p:set>
                                    <p:anim calcmode="lin" valueType="num">
                                      <p:cBhvr>
                                        <p:cTn id="7" dur="500" fill="hold"/>
                                        <p:tgtEl>
                                          <p:spTgt spid="1447950"/>
                                        </p:tgtEl>
                                        <p:attrNameLst>
                                          <p:attrName>ppt_w</p:attrName>
                                        </p:attrNameLst>
                                      </p:cBhvr>
                                      <p:tavLst>
                                        <p:tav tm="0">
                                          <p:val>
                                            <p:strVal val="2/3*#ppt_w"/>
                                          </p:val>
                                        </p:tav>
                                        <p:tav tm="100000">
                                          <p:val>
                                            <p:strVal val="#ppt_w"/>
                                          </p:val>
                                        </p:tav>
                                      </p:tavLst>
                                    </p:anim>
                                    <p:anim calcmode="lin" valueType="num">
                                      <p:cBhvr>
                                        <p:cTn id="8" dur="500" fill="hold"/>
                                        <p:tgtEl>
                                          <p:spTgt spid="144795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795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ext Box 1026">
            <a:extLst>
              <a:ext uri="{FF2B5EF4-FFF2-40B4-BE49-F238E27FC236}">
                <a16:creationId xmlns:a16="http://schemas.microsoft.com/office/drawing/2014/main" id="{241DBE67-0153-88A0-2FC7-71D240F47119}"/>
              </a:ext>
            </a:extLst>
          </p:cNvPr>
          <p:cNvSpPr txBox="1">
            <a:spLocks noChangeArrowheads="1"/>
          </p:cNvSpPr>
          <p:nvPr/>
        </p:nvSpPr>
        <p:spPr bwMode="auto">
          <a:xfrm>
            <a:off x="9342438" y="6948488"/>
            <a:ext cx="66516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200">
                <a:solidFill>
                  <a:schemeClr val="accent2"/>
                </a:solidFill>
              </a:rPr>
              <a:t> </a:t>
            </a:r>
          </a:p>
        </p:txBody>
      </p:sp>
      <p:sp>
        <p:nvSpPr>
          <p:cNvPr id="192514" name="Rectangle 1027">
            <a:extLst>
              <a:ext uri="{FF2B5EF4-FFF2-40B4-BE49-F238E27FC236}">
                <a16:creationId xmlns:a16="http://schemas.microsoft.com/office/drawing/2014/main" id="{F90B0063-C426-E4E7-A9E9-9619255B698B}"/>
              </a:ext>
            </a:extLst>
          </p:cNvPr>
          <p:cNvSpPr>
            <a:spLocks noChangeArrowheads="1"/>
          </p:cNvSpPr>
          <p:nvPr/>
        </p:nvSpPr>
        <p:spPr bwMode="auto">
          <a:xfrm>
            <a:off x="508000" y="0"/>
            <a:ext cx="9024938" cy="7772400"/>
          </a:xfrm>
          <a:prstGeom prst="rect">
            <a:avLst/>
          </a:prstGeom>
          <a:gradFill rotWithShape="0">
            <a:gsLst>
              <a:gs pos="0">
                <a:srgbClr val="000000"/>
              </a:gs>
              <a:gs pos="50000">
                <a:srgbClr val="191CD7"/>
              </a:gs>
              <a:gs pos="100000">
                <a:srgbClr val="000000"/>
              </a:gs>
            </a:gsLst>
            <a:lin ang="5400000" scaled="1"/>
          </a:gradFill>
          <a:ln w="12700">
            <a:solidFill>
              <a:schemeClr val="tx1"/>
            </a:solidFill>
            <a:miter lim="800000"/>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pic>
        <p:nvPicPr>
          <p:cNvPr id="192515" name="Picture 1028">
            <a:extLst>
              <a:ext uri="{FF2B5EF4-FFF2-40B4-BE49-F238E27FC236}">
                <a16:creationId xmlns:a16="http://schemas.microsoft.com/office/drawing/2014/main" id="{F1321906-40BD-56A8-1CB0-B7C2A107E6D4}"/>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655638" y="0"/>
            <a:ext cx="2797175"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7941" name="Oval 1029">
            <a:extLst>
              <a:ext uri="{FF2B5EF4-FFF2-40B4-BE49-F238E27FC236}">
                <a16:creationId xmlns:a16="http://schemas.microsoft.com/office/drawing/2014/main" id="{6FA92D67-3308-A336-28BC-9E059C3578B4}"/>
              </a:ext>
            </a:extLst>
          </p:cNvPr>
          <p:cNvSpPr>
            <a:spLocks noChangeArrowheads="1"/>
          </p:cNvSpPr>
          <p:nvPr/>
        </p:nvSpPr>
        <p:spPr bwMode="auto">
          <a:xfrm>
            <a:off x="1214438" y="52388"/>
            <a:ext cx="1033462" cy="1065212"/>
          </a:xfrm>
          <a:prstGeom prst="ellipse">
            <a:avLst/>
          </a:prstGeom>
          <a:noFill/>
          <a:ln w="76200">
            <a:solidFill>
              <a:srgbClr val="FFEC14"/>
            </a:solidFill>
            <a:round/>
            <a:headEnd/>
            <a:tailEnd/>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101835" tIns="50917" rIns="101835" bIns="50917" anchor="ct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2700" b="0">
              <a:solidFill>
                <a:srgbClr val="FFEC14"/>
              </a:solidFill>
            </a:endParaRPr>
          </a:p>
        </p:txBody>
      </p:sp>
      <p:sp>
        <p:nvSpPr>
          <p:cNvPr id="1447942" name="Text Box 1030">
            <a:extLst>
              <a:ext uri="{FF2B5EF4-FFF2-40B4-BE49-F238E27FC236}">
                <a16:creationId xmlns:a16="http://schemas.microsoft.com/office/drawing/2014/main" id="{8592BF54-2B49-9C4F-A887-94F561B60367}"/>
              </a:ext>
            </a:extLst>
          </p:cNvPr>
          <p:cNvSpPr txBox="1">
            <a:spLocks noChangeArrowheads="1"/>
          </p:cNvSpPr>
          <p:nvPr/>
        </p:nvSpPr>
        <p:spPr bwMode="auto">
          <a:xfrm>
            <a:off x="1316038" y="1863725"/>
            <a:ext cx="9280525" cy="979992"/>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700" dirty="0">
                <a:solidFill>
                  <a:schemeClr val="accent1"/>
                </a:solidFill>
              </a:rPr>
              <a:t>                      </a:t>
            </a:r>
            <a:r>
              <a:rPr lang="en-US" altLang="en-US" sz="2000" dirty="0" err="1">
                <a:solidFill>
                  <a:schemeClr val="accent1"/>
                </a:solidFill>
                <a:latin typeface="Pyidaungsu" panose="020B0502040204020203" pitchFamily="34" charset="0"/>
                <a:cs typeface="Pyidaungsu" panose="020B0502040204020203" pitchFamily="34" charset="0"/>
              </a:rPr>
              <a:t>ကျမ်းစာဆိုသည</a:t>
            </a:r>
            <a:r>
              <a:rPr lang="en-US" altLang="en-US" sz="2000" dirty="0">
                <a:solidFill>
                  <a:schemeClr val="accent1"/>
                </a:solidFill>
                <a:latin typeface="Pyidaungsu" panose="020B0502040204020203" pitchFamily="34" charset="0"/>
                <a:cs typeface="Pyidaungsu" panose="020B0502040204020203" pitchFamily="34" charset="0"/>
              </a:rPr>
              <a:t>့် </a:t>
            </a:r>
            <a:r>
              <a:rPr lang="en-US" altLang="en-US" sz="2000" dirty="0" err="1">
                <a:solidFill>
                  <a:schemeClr val="accent1"/>
                </a:solidFill>
                <a:latin typeface="Pyidaungsu" panose="020B0502040204020203" pitchFamily="34" charset="0"/>
                <a:cs typeface="Pyidaungsu" panose="020B0502040204020203" pitchFamily="34" charset="0"/>
              </a:rPr>
              <a:t>အတွေးအခေ</a:t>
            </a:r>
            <a:r>
              <a:rPr lang="en-US" altLang="en-US" sz="2000" dirty="0">
                <a:solidFill>
                  <a:schemeClr val="accent1"/>
                </a:solidFill>
                <a:latin typeface="Pyidaungsu" panose="020B0502040204020203" pitchFamily="34" charset="0"/>
                <a:cs typeface="Pyidaungsu" panose="020B0502040204020203" pitchFamily="34" charset="0"/>
              </a:rPr>
              <a:t>ါ်</a:t>
            </a:r>
          </a:p>
          <a:p>
            <a:pPr algn="l">
              <a:spcBef>
                <a:spcPct val="50000"/>
              </a:spcBef>
            </a:pPr>
            <a:r>
              <a:rPr lang="en-US" altLang="en-US" sz="2000" dirty="0" err="1">
                <a:solidFill>
                  <a:srgbClr val="FFEA18"/>
                </a:solidFill>
                <a:latin typeface="Pyidaungsu" panose="020B0502040204020203" pitchFamily="34" charset="0"/>
                <a:cs typeface="Pyidaungsu" panose="020B0502040204020203" pitchFamily="34" charset="0"/>
              </a:rPr>
              <a:t>ကျမ်းစာကို</a:t>
            </a:r>
            <a:r>
              <a:rPr lang="en-US" altLang="en-US" sz="2000" dirty="0">
                <a:solidFill>
                  <a:srgbClr val="FFEA18"/>
                </a:solidFill>
                <a:latin typeface="Pyidaungsu" panose="020B0502040204020203" pitchFamily="34" charset="0"/>
                <a:cs typeface="Pyidaungsu" panose="020B0502040204020203" pitchFamily="34" charset="0"/>
              </a:rPr>
              <a:t> </a:t>
            </a:r>
            <a:r>
              <a:rPr lang="en-US" altLang="en-US" sz="2000" dirty="0" err="1">
                <a:solidFill>
                  <a:srgbClr val="FFEA18"/>
                </a:solidFill>
                <a:latin typeface="Pyidaungsu" panose="020B0502040204020203" pitchFamily="34" charset="0"/>
                <a:cs typeface="Pyidaungsu" panose="020B0502040204020203" pitchFamily="34" charset="0"/>
              </a:rPr>
              <a:t>ဖွင</a:t>
            </a:r>
            <a:r>
              <a:rPr lang="en-US" altLang="en-US" sz="2000" dirty="0">
                <a:solidFill>
                  <a:srgbClr val="FFEA18"/>
                </a:solidFill>
                <a:latin typeface="Pyidaungsu" panose="020B0502040204020203" pitchFamily="34" charset="0"/>
                <a:cs typeface="Pyidaungsu" panose="020B0502040204020203" pitchFamily="34" charset="0"/>
              </a:rPr>
              <a:t>့်</a:t>
            </a:r>
            <a:r>
              <a:rPr lang="en-US" altLang="en-US" sz="2000" dirty="0" err="1">
                <a:solidFill>
                  <a:srgbClr val="FFEA18"/>
                </a:solidFill>
                <a:latin typeface="Pyidaungsu" panose="020B0502040204020203" pitchFamily="34" charset="0"/>
                <a:cs typeface="Pyidaungsu" panose="020B0502040204020203" pitchFamily="34" charset="0"/>
              </a:rPr>
              <a:t>ဖို</a:t>
            </a:r>
            <a:r>
              <a:rPr lang="en-US" altLang="en-US" sz="2000" dirty="0">
                <a:solidFill>
                  <a:srgbClr val="FFEA18"/>
                </a:solidFill>
                <a:latin typeface="Pyidaungsu" panose="020B0502040204020203" pitchFamily="34" charset="0"/>
                <a:cs typeface="Pyidaungsu" panose="020B0502040204020203" pitchFamily="34" charset="0"/>
              </a:rPr>
              <a:t>့ </a:t>
            </a:r>
            <a:r>
              <a:rPr lang="en-US" altLang="en-US" sz="2000" dirty="0" err="1">
                <a:solidFill>
                  <a:srgbClr val="FFEA18"/>
                </a:solidFill>
                <a:latin typeface="Pyidaungsu" panose="020B0502040204020203" pitchFamily="34" charset="0"/>
                <a:cs typeface="Pyidaungsu" panose="020B0502040204020203" pitchFamily="34" charset="0"/>
              </a:rPr>
              <a:t>စိတ်ကူးသော့ချက</a:t>
            </a:r>
            <a:r>
              <a:rPr lang="en-US" altLang="en-US" sz="2000" dirty="0">
                <a:solidFill>
                  <a:srgbClr val="FFEA18"/>
                </a:solidFill>
                <a:latin typeface="Pyidaungsu" panose="020B0502040204020203" pitchFamily="34" charset="0"/>
                <a:cs typeface="Pyidaungsu" panose="020B0502040204020203" pitchFamily="34" charset="0"/>
              </a:rPr>
              <a:t>်</a:t>
            </a:r>
          </a:p>
        </p:txBody>
      </p:sp>
      <p:sp>
        <p:nvSpPr>
          <p:cNvPr id="192518" name="Text Box 1032">
            <a:extLst>
              <a:ext uri="{FF2B5EF4-FFF2-40B4-BE49-F238E27FC236}">
                <a16:creationId xmlns:a16="http://schemas.microsoft.com/office/drawing/2014/main" id="{C8910B18-8979-3964-A597-5762D902A512}"/>
              </a:ext>
            </a:extLst>
          </p:cNvPr>
          <p:cNvSpPr txBox="1">
            <a:spLocks noChangeArrowheads="1"/>
          </p:cNvSpPr>
          <p:nvPr/>
        </p:nvSpPr>
        <p:spPr bwMode="auto">
          <a:xfrm>
            <a:off x="9431338" y="68389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192519" name="Rectangle 1033">
            <a:extLst>
              <a:ext uri="{FF2B5EF4-FFF2-40B4-BE49-F238E27FC236}">
                <a16:creationId xmlns:a16="http://schemas.microsoft.com/office/drawing/2014/main" id="{807284CB-AC80-4CAF-83C2-B9A7EAFC97AB}"/>
              </a:ext>
            </a:extLst>
          </p:cNvPr>
          <p:cNvSpPr>
            <a:spLocks noChangeArrowheads="1"/>
          </p:cNvSpPr>
          <p:nvPr/>
        </p:nvSpPr>
        <p:spPr bwMode="auto">
          <a:xfrm>
            <a:off x="8726488" y="7397750"/>
            <a:ext cx="492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000">
                <a:solidFill>
                  <a:schemeClr val="bg1"/>
                </a:solidFill>
              </a:rPr>
              <a:t>8.0.08.</a:t>
            </a:r>
          </a:p>
        </p:txBody>
      </p:sp>
      <p:sp>
        <p:nvSpPr>
          <p:cNvPr id="192520" name="Text Box 1034">
            <a:extLst>
              <a:ext uri="{FF2B5EF4-FFF2-40B4-BE49-F238E27FC236}">
                <a16:creationId xmlns:a16="http://schemas.microsoft.com/office/drawing/2014/main" id="{CABC0CBA-014B-1E7B-D02B-F34ADA4396A0}"/>
              </a:ext>
            </a:extLst>
          </p:cNvPr>
          <p:cNvSpPr txBox="1">
            <a:spLocks noChangeArrowheads="1"/>
          </p:cNvSpPr>
          <p:nvPr/>
        </p:nvSpPr>
        <p:spPr bwMode="auto">
          <a:xfrm>
            <a:off x="798513" y="7431088"/>
            <a:ext cx="5953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900">
                <a:solidFill>
                  <a:schemeClr val="bg1"/>
                </a:solidFill>
              </a:rPr>
              <a:t>©2004 TBBMI</a:t>
            </a:r>
          </a:p>
        </p:txBody>
      </p:sp>
      <p:sp>
        <p:nvSpPr>
          <p:cNvPr id="192521" name="Text Box 1035">
            <a:extLst>
              <a:ext uri="{FF2B5EF4-FFF2-40B4-BE49-F238E27FC236}">
                <a16:creationId xmlns:a16="http://schemas.microsoft.com/office/drawing/2014/main" id="{34A2E5AF-4837-1EFC-F154-53D88B4BEB76}"/>
              </a:ext>
            </a:extLst>
          </p:cNvPr>
          <p:cNvSpPr txBox="1">
            <a:spLocks noChangeArrowheads="1"/>
          </p:cNvSpPr>
          <p:nvPr/>
        </p:nvSpPr>
        <p:spPr bwMode="auto">
          <a:xfrm>
            <a:off x="9188450" y="7402513"/>
            <a:ext cx="3000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86</a:t>
            </a:r>
          </a:p>
        </p:txBody>
      </p:sp>
      <p:sp>
        <p:nvSpPr>
          <p:cNvPr id="192522" name="Text Box 1036">
            <a:extLst>
              <a:ext uri="{FF2B5EF4-FFF2-40B4-BE49-F238E27FC236}">
                <a16:creationId xmlns:a16="http://schemas.microsoft.com/office/drawing/2014/main" id="{498793A4-13BF-C78D-7AAD-415151D9993B}"/>
              </a:ext>
            </a:extLst>
          </p:cNvPr>
          <p:cNvSpPr txBox="1">
            <a:spLocks noChangeArrowheads="1"/>
          </p:cNvSpPr>
          <p:nvPr/>
        </p:nvSpPr>
        <p:spPr bwMode="auto">
          <a:xfrm>
            <a:off x="9688513" y="7345363"/>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400">
              <a:solidFill>
                <a:srgbClr val="FFFFFF"/>
              </a:solidFill>
            </a:endParaRPr>
          </a:p>
        </p:txBody>
      </p:sp>
      <p:pic>
        <p:nvPicPr>
          <p:cNvPr id="1447949" name="Picture 1037">
            <a:extLst>
              <a:ext uri="{FF2B5EF4-FFF2-40B4-BE49-F238E27FC236}">
                <a16:creationId xmlns:a16="http://schemas.microsoft.com/office/drawing/2014/main" id="{4D7CC6F9-23E8-0710-F4D9-66F3B58384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533" t="10228" r="13448" b="6818"/>
          <a:stretch>
            <a:fillRect/>
          </a:stretch>
        </p:blipFill>
        <p:spPr bwMode="auto">
          <a:xfrm>
            <a:off x="508000" y="3824287"/>
            <a:ext cx="4264025" cy="3230563"/>
          </a:xfrm>
          <a:prstGeom prst="rect">
            <a:avLst/>
          </a:prstGeom>
          <a:noFill/>
          <a:ln>
            <a:noFill/>
          </a:ln>
          <a:effectLst>
            <a:outerShdw dist="99190" dir="301166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2525" name="Group 1041">
            <a:extLst>
              <a:ext uri="{FF2B5EF4-FFF2-40B4-BE49-F238E27FC236}">
                <a16:creationId xmlns:a16="http://schemas.microsoft.com/office/drawing/2014/main" id="{D9B52B31-90A5-8D3E-B2A2-CF4C7BAF4A21}"/>
              </a:ext>
            </a:extLst>
          </p:cNvPr>
          <p:cNvGrpSpPr>
            <a:grpSpLocks/>
          </p:cNvGrpSpPr>
          <p:nvPr/>
        </p:nvGrpSpPr>
        <p:grpSpPr bwMode="auto">
          <a:xfrm>
            <a:off x="3454400" y="338138"/>
            <a:ext cx="6418263" cy="830262"/>
            <a:chOff x="2293" y="213"/>
            <a:chExt cx="4043" cy="523"/>
          </a:xfrm>
        </p:grpSpPr>
        <p:sp>
          <p:nvSpPr>
            <p:cNvPr id="192526" name="Text Box 1039">
              <a:extLst>
                <a:ext uri="{FF2B5EF4-FFF2-40B4-BE49-F238E27FC236}">
                  <a16:creationId xmlns:a16="http://schemas.microsoft.com/office/drawing/2014/main" id="{F82F9887-DB45-928D-5401-B55EC5F5E591}"/>
                </a:ext>
              </a:extLst>
            </p:cNvPr>
            <p:cNvSpPr txBox="1">
              <a:spLocks noChangeArrowheads="1"/>
            </p:cNvSpPr>
            <p:nvPr/>
          </p:nvSpPr>
          <p:spPr bwMode="auto">
            <a:xfrm>
              <a:off x="2293" y="213"/>
              <a:ext cx="4043" cy="523"/>
            </a:xfrm>
            <a:prstGeom prst="rect">
              <a:avLst/>
            </a:prstGeom>
            <a:noFill/>
            <a:ln>
              <a:noFill/>
            </a:ln>
            <a:effectLst>
              <a:outerShdw dist="89803" dir="2700000" algn="ctr" rotWithShape="0">
                <a:srgbClr val="001147"/>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my-MM" altLang="en-US" sz="2400" i="1" dirty="0">
                  <a:solidFill>
                    <a:schemeClr val="bg1"/>
                  </a:solidFill>
                  <a:latin typeface="Pyidaungsu" panose="020B0502040204020203" pitchFamily="34" charset="0"/>
                  <a:cs typeface="Pyidaungsu" panose="020B0502040204020203" pitchFamily="34" charset="0"/>
                </a:rPr>
                <a:t>ကျမ်းစာအခြေခံကျစွာ ပြီးဆုံးပြီ။ အခုသင့်စိတ်ကူးထဲမှာ ဘာရှိသလဲ။</a:t>
              </a:r>
              <a:endParaRPr lang="en-US" altLang="en-US" sz="2400" i="1" dirty="0">
                <a:solidFill>
                  <a:schemeClr val="bg1"/>
                </a:solidFill>
                <a:latin typeface="Pyidaungsu" panose="020B0502040204020203" pitchFamily="34" charset="0"/>
                <a:cs typeface="Pyidaungsu" panose="020B0502040204020203" pitchFamily="34" charset="0"/>
              </a:endParaRPr>
            </a:p>
          </p:txBody>
        </p:sp>
        <p:sp>
          <p:nvSpPr>
            <p:cNvPr id="192527" name="Text Box 1040">
              <a:extLst>
                <a:ext uri="{FF2B5EF4-FFF2-40B4-BE49-F238E27FC236}">
                  <a16:creationId xmlns:a16="http://schemas.microsoft.com/office/drawing/2014/main" id="{99CD414A-508F-6386-9315-8F727E25EBED}"/>
                </a:ext>
              </a:extLst>
            </p:cNvPr>
            <p:cNvSpPr txBox="1">
              <a:spLocks noChangeArrowheads="1"/>
            </p:cNvSpPr>
            <p:nvPr/>
          </p:nvSpPr>
          <p:spPr bwMode="auto">
            <a:xfrm>
              <a:off x="4728" y="250"/>
              <a:ext cx="353" cy="252"/>
            </a:xfrm>
            <a:prstGeom prst="rect">
              <a:avLst/>
            </a:prstGeom>
            <a:noFill/>
            <a:ln>
              <a:noFill/>
            </a:ln>
            <a:effectLst>
              <a:outerShdw dist="53882" dir="2700000" algn="ctr" rotWithShape="0">
                <a:srgbClr val="001147"/>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a:solidFill>
                    <a:schemeClr val="bg1"/>
                  </a:solidFill>
                </a:rPr>
                <a:t>®</a:t>
              </a:r>
            </a:p>
          </p:txBody>
        </p:sp>
      </p:grpSp>
      <p:pic>
        <p:nvPicPr>
          <p:cNvPr id="17" name="Picture 17">
            <a:extLst>
              <a:ext uri="{FF2B5EF4-FFF2-40B4-BE49-F238E27FC236}">
                <a16:creationId xmlns:a16="http://schemas.microsoft.com/office/drawing/2014/main" id="{3B5920D8-5AFF-80BA-E3A9-10F43B240E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495" t="14583" r="13889" b="13579"/>
          <a:stretch>
            <a:fillRect/>
          </a:stretch>
        </p:blipFill>
        <p:spPr bwMode="auto">
          <a:xfrm>
            <a:off x="2887663" y="4478338"/>
            <a:ext cx="4071937" cy="3065462"/>
          </a:xfrm>
          <a:prstGeom prst="rect">
            <a:avLst/>
          </a:prstGeom>
          <a:noFill/>
          <a:ln>
            <a:noFill/>
          </a:ln>
          <a:effectLst>
            <a:outerShdw dist="99190" dir="301166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7950" name="Rectangle 1038">
            <a:extLst>
              <a:ext uri="{FF2B5EF4-FFF2-40B4-BE49-F238E27FC236}">
                <a16:creationId xmlns:a16="http://schemas.microsoft.com/office/drawing/2014/main" id="{0E1FB351-4D99-CF8C-DD50-95C2CA3D1A74}"/>
              </a:ext>
            </a:extLst>
          </p:cNvPr>
          <p:cNvSpPr>
            <a:spLocks noChangeArrowheads="1"/>
          </p:cNvSpPr>
          <p:nvPr/>
        </p:nvSpPr>
        <p:spPr bwMode="auto">
          <a:xfrm>
            <a:off x="2829976" y="4478338"/>
            <a:ext cx="4129624" cy="3146424"/>
          </a:xfrm>
          <a:prstGeom prst="rect">
            <a:avLst/>
          </a:prstGeom>
          <a:noFill/>
          <a:ln w="111125">
            <a:solidFill>
              <a:srgbClr val="FFEA18"/>
            </a:solidFill>
            <a:miter lim="800000"/>
            <a:headEnd/>
            <a:tailEnd/>
          </a:ln>
          <a:effectLst>
            <a:outerShdw dist="107763"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Tree>
    <p:extLst>
      <p:ext uri="{BB962C8B-B14F-4D97-AF65-F5344CB8AC3E}">
        <p14:creationId xmlns:p14="http://schemas.microsoft.com/office/powerpoint/2010/main" val="918053878"/>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1447950"/>
                                        </p:tgtEl>
                                        <p:attrNameLst>
                                          <p:attrName>style.visibility</p:attrName>
                                        </p:attrNameLst>
                                      </p:cBhvr>
                                      <p:to>
                                        <p:strVal val="visible"/>
                                      </p:to>
                                    </p:set>
                                    <p:anim calcmode="lin" valueType="num">
                                      <p:cBhvr>
                                        <p:cTn id="7" dur="500" fill="hold"/>
                                        <p:tgtEl>
                                          <p:spTgt spid="1447950"/>
                                        </p:tgtEl>
                                        <p:attrNameLst>
                                          <p:attrName>ppt_w</p:attrName>
                                        </p:attrNameLst>
                                      </p:cBhvr>
                                      <p:tavLst>
                                        <p:tav tm="0">
                                          <p:val>
                                            <p:strVal val="2/3*#ppt_w"/>
                                          </p:val>
                                        </p:tav>
                                        <p:tav tm="100000">
                                          <p:val>
                                            <p:strVal val="#ppt_w"/>
                                          </p:val>
                                        </p:tav>
                                      </p:tavLst>
                                    </p:anim>
                                    <p:anim calcmode="lin" valueType="num">
                                      <p:cBhvr>
                                        <p:cTn id="8" dur="500" fill="hold"/>
                                        <p:tgtEl>
                                          <p:spTgt spid="144795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7950"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ext Box 1026">
            <a:extLst>
              <a:ext uri="{FF2B5EF4-FFF2-40B4-BE49-F238E27FC236}">
                <a16:creationId xmlns:a16="http://schemas.microsoft.com/office/drawing/2014/main" id="{241DBE67-0153-88A0-2FC7-71D240F47119}"/>
              </a:ext>
            </a:extLst>
          </p:cNvPr>
          <p:cNvSpPr txBox="1">
            <a:spLocks noChangeArrowheads="1"/>
          </p:cNvSpPr>
          <p:nvPr/>
        </p:nvSpPr>
        <p:spPr bwMode="auto">
          <a:xfrm>
            <a:off x="9342438" y="6948488"/>
            <a:ext cx="66516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200">
                <a:solidFill>
                  <a:schemeClr val="accent2"/>
                </a:solidFill>
              </a:rPr>
              <a:t> </a:t>
            </a:r>
          </a:p>
        </p:txBody>
      </p:sp>
      <p:sp>
        <p:nvSpPr>
          <p:cNvPr id="192514" name="Rectangle 1027">
            <a:extLst>
              <a:ext uri="{FF2B5EF4-FFF2-40B4-BE49-F238E27FC236}">
                <a16:creationId xmlns:a16="http://schemas.microsoft.com/office/drawing/2014/main" id="{F90B0063-C426-E4E7-A9E9-9619255B698B}"/>
              </a:ext>
            </a:extLst>
          </p:cNvPr>
          <p:cNvSpPr>
            <a:spLocks noChangeArrowheads="1"/>
          </p:cNvSpPr>
          <p:nvPr/>
        </p:nvSpPr>
        <p:spPr bwMode="auto">
          <a:xfrm>
            <a:off x="508000" y="0"/>
            <a:ext cx="9024938" cy="7772400"/>
          </a:xfrm>
          <a:prstGeom prst="rect">
            <a:avLst/>
          </a:prstGeom>
          <a:gradFill rotWithShape="0">
            <a:gsLst>
              <a:gs pos="0">
                <a:srgbClr val="000000"/>
              </a:gs>
              <a:gs pos="50000">
                <a:srgbClr val="191CD7"/>
              </a:gs>
              <a:gs pos="100000">
                <a:srgbClr val="000000"/>
              </a:gs>
            </a:gsLst>
            <a:lin ang="5400000" scaled="1"/>
          </a:gradFill>
          <a:ln w="12700">
            <a:solidFill>
              <a:schemeClr val="tx1"/>
            </a:solidFill>
            <a:miter lim="800000"/>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pic>
        <p:nvPicPr>
          <p:cNvPr id="192515" name="Picture 1028">
            <a:extLst>
              <a:ext uri="{FF2B5EF4-FFF2-40B4-BE49-F238E27FC236}">
                <a16:creationId xmlns:a16="http://schemas.microsoft.com/office/drawing/2014/main" id="{F1321906-40BD-56A8-1CB0-B7C2A107E6D4}"/>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655638" y="0"/>
            <a:ext cx="2797175"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7941" name="Oval 1029">
            <a:extLst>
              <a:ext uri="{FF2B5EF4-FFF2-40B4-BE49-F238E27FC236}">
                <a16:creationId xmlns:a16="http://schemas.microsoft.com/office/drawing/2014/main" id="{6FA92D67-3308-A336-28BC-9E059C3578B4}"/>
              </a:ext>
            </a:extLst>
          </p:cNvPr>
          <p:cNvSpPr>
            <a:spLocks noChangeArrowheads="1"/>
          </p:cNvSpPr>
          <p:nvPr/>
        </p:nvSpPr>
        <p:spPr bwMode="auto">
          <a:xfrm>
            <a:off x="1214438" y="52388"/>
            <a:ext cx="1033462" cy="1065212"/>
          </a:xfrm>
          <a:prstGeom prst="ellipse">
            <a:avLst/>
          </a:prstGeom>
          <a:noFill/>
          <a:ln w="76200">
            <a:solidFill>
              <a:srgbClr val="FFEC14"/>
            </a:solidFill>
            <a:round/>
            <a:headEnd/>
            <a:tailEnd/>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101835" tIns="50917" rIns="101835" bIns="50917" anchor="ct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2700" b="0">
              <a:solidFill>
                <a:srgbClr val="FFEC14"/>
              </a:solidFill>
            </a:endParaRPr>
          </a:p>
        </p:txBody>
      </p:sp>
      <p:sp>
        <p:nvSpPr>
          <p:cNvPr id="1447942" name="Text Box 1030">
            <a:extLst>
              <a:ext uri="{FF2B5EF4-FFF2-40B4-BE49-F238E27FC236}">
                <a16:creationId xmlns:a16="http://schemas.microsoft.com/office/drawing/2014/main" id="{8592BF54-2B49-9C4F-A887-94F561B60367}"/>
              </a:ext>
            </a:extLst>
          </p:cNvPr>
          <p:cNvSpPr txBox="1">
            <a:spLocks noChangeArrowheads="1"/>
          </p:cNvSpPr>
          <p:nvPr/>
        </p:nvSpPr>
        <p:spPr bwMode="auto">
          <a:xfrm>
            <a:off x="1316038" y="1863725"/>
            <a:ext cx="9280525" cy="1441657"/>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700" dirty="0">
                <a:solidFill>
                  <a:schemeClr val="accent1"/>
                </a:solidFill>
              </a:rPr>
              <a:t>                      </a:t>
            </a:r>
            <a:r>
              <a:rPr lang="en-US" altLang="en-US" sz="2000" dirty="0" err="1">
                <a:solidFill>
                  <a:schemeClr val="accent1"/>
                </a:solidFill>
                <a:latin typeface="Pyidaungsu" panose="020B0502040204020203" pitchFamily="34" charset="0"/>
                <a:cs typeface="Pyidaungsu" panose="020B0502040204020203" pitchFamily="34" charset="0"/>
              </a:rPr>
              <a:t>ကျမ်းစာဆိုသည</a:t>
            </a:r>
            <a:r>
              <a:rPr lang="en-US" altLang="en-US" sz="2000" dirty="0">
                <a:solidFill>
                  <a:schemeClr val="accent1"/>
                </a:solidFill>
                <a:latin typeface="Pyidaungsu" panose="020B0502040204020203" pitchFamily="34" charset="0"/>
                <a:cs typeface="Pyidaungsu" panose="020B0502040204020203" pitchFamily="34" charset="0"/>
              </a:rPr>
              <a:t>့် </a:t>
            </a:r>
            <a:r>
              <a:rPr lang="en-US" altLang="en-US" sz="2000" dirty="0" err="1">
                <a:solidFill>
                  <a:schemeClr val="accent1"/>
                </a:solidFill>
                <a:latin typeface="Pyidaungsu" panose="020B0502040204020203" pitchFamily="34" charset="0"/>
                <a:cs typeface="Pyidaungsu" panose="020B0502040204020203" pitchFamily="34" charset="0"/>
              </a:rPr>
              <a:t>အတွေးအခေ</a:t>
            </a:r>
            <a:r>
              <a:rPr lang="en-US" altLang="en-US" sz="2000" dirty="0">
                <a:solidFill>
                  <a:schemeClr val="accent1"/>
                </a:solidFill>
                <a:latin typeface="Pyidaungsu" panose="020B0502040204020203" pitchFamily="34" charset="0"/>
                <a:cs typeface="Pyidaungsu" panose="020B0502040204020203" pitchFamily="34" charset="0"/>
              </a:rPr>
              <a:t>ါ်</a:t>
            </a:r>
          </a:p>
          <a:p>
            <a:pPr algn="l">
              <a:spcBef>
                <a:spcPct val="50000"/>
              </a:spcBef>
            </a:pPr>
            <a:r>
              <a:rPr lang="en-US" altLang="en-US" sz="2000" dirty="0" err="1">
                <a:solidFill>
                  <a:schemeClr val="accent1"/>
                </a:solidFill>
                <a:latin typeface="Pyidaungsu" panose="020B0502040204020203" pitchFamily="34" charset="0"/>
                <a:cs typeface="Pyidaungsu" panose="020B0502040204020203" pitchFamily="34" charset="0"/>
              </a:rPr>
              <a:t>ကျမ်းစာကို</a:t>
            </a:r>
            <a:r>
              <a:rPr lang="en-US" altLang="en-US" sz="2000" dirty="0">
                <a:solidFill>
                  <a:schemeClr val="accent1"/>
                </a:solidFill>
                <a:latin typeface="Pyidaungsu" panose="020B0502040204020203" pitchFamily="34" charset="0"/>
                <a:cs typeface="Pyidaungsu" panose="020B0502040204020203" pitchFamily="34" charset="0"/>
              </a:rPr>
              <a:t> </a:t>
            </a:r>
            <a:r>
              <a:rPr lang="en-US" altLang="en-US" sz="2000" dirty="0" err="1">
                <a:solidFill>
                  <a:schemeClr val="accent1"/>
                </a:solidFill>
                <a:latin typeface="Pyidaungsu" panose="020B0502040204020203" pitchFamily="34" charset="0"/>
                <a:cs typeface="Pyidaungsu" panose="020B0502040204020203" pitchFamily="34" charset="0"/>
              </a:rPr>
              <a:t>ဖွင</a:t>
            </a:r>
            <a:r>
              <a:rPr lang="en-US" altLang="en-US" sz="2000" dirty="0">
                <a:solidFill>
                  <a:schemeClr val="accent1"/>
                </a:solidFill>
                <a:latin typeface="Pyidaungsu" panose="020B0502040204020203" pitchFamily="34" charset="0"/>
                <a:cs typeface="Pyidaungsu" panose="020B0502040204020203" pitchFamily="34" charset="0"/>
              </a:rPr>
              <a:t>့်</a:t>
            </a:r>
            <a:r>
              <a:rPr lang="en-US" altLang="en-US" sz="2000" dirty="0" err="1">
                <a:solidFill>
                  <a:schemeClr val="accent1"/>
                </a:solidFill>
                <a:latin typeface="Pyidaungsu" panose="020B0502040204020203" pitchFamily="34" charset="0"/>
                <a:cs typeface="Pyidaungsu" panose="020B0502040204020203" pitchFamily="34" charset="0"/>
              </a:rPr>
              <a:t>ဖို</a:t>
            </a:r>
            <a:r>
              <a:rPr lang="en-US" altLang="en-US" sz="2000" dirty="0">
                <a:solidFill>
                  <a:schemeClr val="accent1"/>
                </a:solidFill>
                <a:latin typeface="Pyidaungsu" panose="020B0502040204020203" pitchFamily="34" charset="0"/>
                <a:cs typeface="Pyidaungsu" panose="020B0502040204020203" pitchFamily="34" charset="0"/>
              </a:rPr>
              <a:t>့ </a:t>
            </a:r>
            <a:r>
              <a:rPr lang="en-US" altLang="en-US" sz="2000" dirty="0" err="1">
                <a:solidFill>
                  <a:schemeClr val="accent1"/>
                </a:solidFill>
                <a:latin typeface="Pyidaungsu" panose="020B0502040204020203" pitchFamily="34" charset="0"/>
                <a:cs typeface="Pyidaungsu" panose="020B0502040204020203" pitchFamily="34" charset="0"/>
              </a:rPr>
              <a:t>စိတ်ကူးသော့ချက</a:t>
            </a:r>
            <a:r>
              <a:rPr lang="en-US" altLang="en-US" sz="2000" dirty="0">
                <a:solidFill>
                  <a:schemeClr val="accent1"/>
                </a:solidFill>
                <a:latin typeface="Pyidaungsu" panose="020B0502040204020203" pitchFamily="34" charset="0"/>
                <a:cs typeface="Pyidaungsu" panose="020B0502040204020203" pitchFamily="34" charset="0"/>
              </a:rPr>
              <a:t>်</a:t>
            </a:r>
          </a:p>
          <a:p>
            <a:pPr algn="l">
              <a:spcBef>
                <a:spcPct val="50000"/>
              </a:spcBef>
            </a:pPr>
            <a:r>
              <a:rPr lang="en-US" altLang="en-US" sz="2000" dirty="0" err="1">
                <a:solidFill>
                  <a:srgbClr val="FFEA18"/>
                </a:solidFill>
                <a:latin typeface="Pyidaungsu" panose="020B0502040204020203" pitchFamily="34" charset="0"/>
                <a:cs typeface="Pyidaungsu" panose="020B0502040204020203" pitchFamily="34" charset="0"/>
              </a:rPr>
              <a:t>ကျမ်းစာပ</a:t>
            </a:r>
            <a:r>
              <a:rPr lang="en-US" altLang="en-US" sz="2000" dirty="0">
                <a:solidFill>
                  <a:srgbClr val="FFEA18"/>
                </a:solidFill>
                <a:latin typeface="Pyidaungsu" panose="020B0502040204020203" pitchFamily="34" charset="0"/>
                <a:cs typeface="Pyidaungsu" panose="020B0502040204020203" pitchFamily="34" charset="0"/>
              </a:rPr>
              <a:t>ါ </a:t>
            </a:r>
            <a:r>
              <a:rPr lang="en-US" altLang="en-US" sz="2000" dirty="0" err="1">
                <a:solidFill>
                  <a:srgbClr val="FFEA18"/>
                </a:solidFill>
                <a:latin typeface="Pyidaungsu" panose="020B0502040204020203" pitchFamily="34" charset="0"/>
                <a:cs typeface="Pyidaungsu" panose="020B0502040204020203" pitchFamily="34" charset="0"/>
              </a:rPr>
              <a:t>အဖြစ်အပျက်များ</a:t>
            </a:r>
            <a:r>
              <a:rPr lang="en-US" altLang="en-US" sz="2000" dirty="0">
                <a:solidFill>
                  <a:srgbClr val="FFEA18"/>
                </a:solidFill>
                <a:latin typeface="Pyidaungsu" panose="020B0502040204020203" pitchFamily="34" charset="0"/>
                <a:cs typeface="Pyidaungsu" panose="020B0502040204020203" pitchFamily="34" charset="0"/>
              </a:rPr>
              <a:t>၏ </a:t>
            </a:r>
            <a:r>
              <a:rPr lang="en-US" altLang="en-US" sz="2000" dirty="0" err="1">
                <a:solidFill>
                  <a:srgbClr val="FFEA18"/>
                </a:solidFill>
                <a:latin typeface="Pyidaungsu" panose="020B0502040204020203" pitchFamily="34" charset="0"/>
                <a:cs typeface="Pyidaungsu" panose="020B0502040204020203" pitchFamily="34" charset="0"/>
              </a:rPr>
              <a:t>တည်နေရာပ</a:t>
            </a:r>
            <a:r>
              <a:rPr lang="en-US" altLang="en-US" sz="2000" dirty="0">
                <a:solidFill>
                  <a:srgbClr val="FFEA18"/>
                </a:solidFill>
                <a:latin typeface="Pyidaungsu" panose="020B0502040204020203" pitchFamily="34" charset="0"/>
                <a:cs typeface="Pyidaungsu" panose="020B0502040204020203" pitchFamily="34" charset="0"/>
              </a:rPr>
              <a:t>ြ </a:t>
            </a:r>
            <a:r>
              <a:rPr lang="en-US" altLang="en-US" sz="2000" dirty="0" err="1">
                <a:solidFill>
                  <a:srgbClr val="FFEA18"/>
                </a:solidFill>
                <a:latin typeface="Pyidaungsu" panose="020B0502040204020203" pitchFamily="34" charset="0"/>
                <a:cs typeface="Pyidaungsu" panose="020B0502040204020203" pitchFamily="34" charset="0"/>
              </a:rPr>
              <a:t>စိတ်ကူးမြေပုံ</a:t>
            </a:r>
            <a:endParaRPr lang="en-US" altLang="en-US" sz="2000" dirty="0">
              <a:solidFill>
                <a:srgbClr val="FFEA18"/>
              </a:solidFill>
              <a:latin typeface="Pyidaungsu" panose="020B0502040204020203" pitchFamily="34" charset="0"/>
              <a:cs typeface="Pyidaungsu" panose="020B0502040204020203" pitchFamily="34" charset="0"/>
            </a:endParaRPr>
          </a:p>
        </p:txBody>
      </p:sp>
      <p:sp>
        <p:nvSpPr>
          <p:cNvPr id="192518" name="Text Box 1032">
            <a:extLst>
              <a:ext uri="{FF2B5EF4-FFF2-40B4-BE49-F238E27FC236}">
                <a16:creationId xmlns:a16="http://schemas.microsoft.com/office/drawing/2014/main" id="{C8910B18-8979-3964-A597-5762D902A512}"/>
              </a:ext>
            </a:extLst>
          </p:cNvPr>
          <p:cNvSpPr txBox="1">
            <a:spLocks noChangeArrowheads="1"/>
          </p:cNvSpPr>
          <p:nvPr/>
        </p:nvSpPr>
        <p:spPr bwMode="auto">
          <a:xfrm>
            <a:off x="9431338" y="68389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192519" name="Rectangle 1033">
            <a:extLst>
              <a:ext uri="{FF2B5EF4-FFF2-40B4-BE49-F238E27FC236}">
                <a16:creationId xmlns:a16="http://schemas.microsoft.com/office/drawing/2014/main" id="{807284CB-AC80-4CAF-83C2-B9A7EAFC97AB}"/>
              </a:ext>
            </a:extLst>
          </p:cNvPr>
          <p:cNvSpPr>
            <a:spLocks noChangeArrowheads="1"/>
          </p:cNvSpPr>
          <p:nvPr/>
        </p:nvSpPr>
        <p:spPr bwMode="auto">
          <a:xfrm>
            <a:off x="8726488" y="7397750"/>
            <a:ext cx="492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000">
                <a:solidFill>
                  <a:schemeClr val="bg1"/>
                </a:solidFill>
              </a:rPr>
              <a:t>8.0.08.</a:t>
            </a:r>
          </a:p>
        </p:txBody>
      </p:sp>
      <p:sp>
        <p:nvSpPr>
          <p:cNvPr id="192520" name="Text Box 1034">
            <a:extLst>
              <a:ext uri="{FF2B5EF4-FFF2-40B4-BE49-F238E27FC236}">
                <a16:creationId xmlns:a16="http://schemas.microsoft.com/office/drawing/2014/main" id="{CABC0CBA-014B-1E7B-D02B-F34ADA4396A0}"/>
              </a:ext>
            </a:extLst>
          </p:cNvPr>
          <p:cNvSpPr txBox="1">
            <a:spLocks noChangeArrowheads="1"/>
          </p:cNvSpPr>
          <p:nvPr/>
        </p:nvSpPr>
        <p:spPr bwMode="auto">
          <a:xfrm>
            <a:off x="798513" y="7431088"/>
            <a:ext cx="5953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900">
                <a:solidFill>
                  <a:schemeClr val="bg1"/>
                </a:solidFill>
              </a:rPr>
              <a:t>©2004 TBBMI</a:t>
            </a:r>
          </a:p>
        </p:txBody>
      </p:sp>
      <p:sp>
        <p:nvSpPr>
          <p:cNvPr id="192521" name="Text Box 1035">
            <a:extLst>
              <a:ext uri="{FF2B5EF4-FFF2-40B4-BE49-F238E27FC236}">
                <a16:creationId xmlns:a16="http://schemas.microsoft.com/office/drawing/2014/main" id="{34A2E5AF-4837-1EFC-F154-53D88B4BEB76}"/>
              </a:ext>
            </a:extLst>
          </p:cNvPr>
          <p:cNvSpPr txBox="1">
            <a:spLocks noChangeArrowheads="1"/>
          </p:cNvSpPr>
          <p:nvPr/>
        </p:nvSpPr>
        <p:spPr bwMode="auto">
          <a:xfrm>
            <a:off x="9188450" y="7402513"/>
            <a:ext cx="3000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86</a:t>
            </a:r>
          </a:p>
        </p:txBody>
      </p:sp>
      <p:sp>
        <p:nvSpPr>
          <p:cNvPr id="192522" name="Text Box 1036">
            <a:extLst>
              <a:ext uri="{FF2B5EF4-FFF2-40B4-BE49-F238E27FC236}">
                <a16:creationId xmlns:a16="http://schemas.microsoft.com/office/drawing/2014/main" id="{498793A4-13BF-C78D-7AAD-415151D9993B}"/>
              </a:ext>
            </a:extLst>
          </p:cNvPr>
          <p:cNvSpPr txBox="1">
            <a:spLocks noChangeArrowheads="1"/>
          </p:cNvSpPr>
          <p:nvPr/>
        </p:nvSpPr>
        <p:spPr bwMode="auto">
          <a:xfrm>
            <a:off x="9688513" y="7345363"/>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400">
              <a:solidFill>
                <a:srgbClr val="FFFFFF"/>
              </a:solidFill>
            </a:endParaRPr>
          </a:p>
        </p:txBody>
      </p:sp>
      <p:pic>
        <p:nvPicPr>
          <p:cNvPr id="1447949" name="Picture 1037">
            <a:extLst>
              <a:ext uri="{FF2B5EF4-FFF2-40B4-BE49-F238E27FC236}">
                <a16:creationId xmlns:a16="http://schemas.microsoft.com/office/drawing/2014/main" id="{4D7CC6F9-23E8-0710-F4D9-66F3B58384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533" t="10228" r="13448" b="6818"/>
          <a:stretch>
            <a:fillRect/>
          </a:stretch>
        </p:blipFill>
        <p:spPr bwMode="auto">
          <a:xfrm>
            <a:off x="508000" y="3824287"/>
            <a:ext cx="4264025" cy="3230563"/>
          </a:xfrm>
          <a:prstGeom prst="rect">
            <a:avLst/>
          </a:prstGeom>
          <a:noFill/>
          <a:ln>
            <a:noFill/>
          </a:ln>
          <a:effectLst>
            <a:outerShdw dist="99190" dir="301166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2525" name="Group 1041">
            <a:extLst>
              <a:ext uri="{FF2B5EF4-FFF2-40B4-BE49-F238E27FC236}">
                <a16:creationId xmlns:a16="http://schemas.microsoft.com/office/drawing/2014/main" id="{D9B52B31-90A5-8D3E-B2A2-CF4C7BAF4A21}"/>
              </a:ext>
            </a:extLst>
          </p:cNvPr>
          <p:cNvGrpSpPr>
            <a:grpSpLocks/>
          </p:cNvGrpSpPr>
          <p:nvPr/>
        </p:nvGrpSpPr>
        <p:grpSpPr bwMode="auto">
          <a:xfrm>
            <a:off x="3454400" y="338138"/>
            <a:ext cx="6418263" cy="830262"/>
            <a:chOff x="2293" y="213"/>
            <a:chExt cx="4043" cy="523"/>
          </a:xfrm>
        </p:grpSpPr>
        <p:sp>
          <p:nvSpPr>
            <p:cNvPr id="192526" name="Text Box 1039">
              <a:extLst>
                <a:ext uri="{FF2B5EF4-FFF2-40B4-BE49-F238E27FC236}">
                  <a16:creationId xmlns:a16="http://schemas.microsoft.com/office/drawing/2014/main" id="{F82F9887-DB45-928D-5401-B55EC5F5E591}"/>
                </a:ext>
              </a:extLst>
            </p:cNvPr>
            <p:cNvSpPr txBox="1">
              <a:spLocks noChangeArrowheads="1"/>
            </p:cNvSpPr>
            <p:nvPr/>
          </p:nvSpPr>
          <p:spPr bwMode="auto">
            <a:xfrm>
              <a:off x="2293" y="213"/>
              <a:ext cx="4043" cy="523"/>
            </a:xfrm>
            <a:prstGeom prst="rect">
              <a:avLst/>
            </a:prstGeom>
            <a:noFill/>
            <a:ln>
              <a:noFill/>
            </a:ln>
            <a:effectLst>
              <a:outerShdw dist="89803" dir="2700000" algn="ctr" rotWithShape="0">
                <a:srgbClr val="001147"/>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my-MM" altLang="en-US" sz="2400" i="1" dirty="0">
                  <a:solidFill>
                    <a:schemeClr val="bg1"/>
                  </a:solidFill>
                  <a:latin typeface="Pyidaungsu" panose="020B0502040204020203" pitchFamily="34" charset="0"/>
                  <a:cs typeface="Pyidaungsu" panose="020B0502040204020203" pitchFamily="34" charset="0"/>
                </a:rPr>
                <a:t>ကျမ်းစာအခြေခံကျစွာ ပြီးဆုံးပြီ။ အခုသင့်စိတ်ကူးထဲမှာ ဘာရှိသလဲ။</a:t>
              </a:r>
              <a:endParaRPr lang="en-US" altLang="en-US" sz="2400" i="1" dirty="0">
                <a:solidFill>
                  <a:schemeClr val="bg1"/>
                </a:solidFill>
                <a:latin typeface="Pyidaungsu" panose="020B0502040204020203" pitchFamily="34" charset="0"/>
                <a:cs typeface="Pyidaungsu" panose="020B0502040204020203" pitchFamily="34" charset="0"/>
              </a:endParaRPr>
            </a:p>
          </p:txBody>
        </p:sp>
        <p:sp>
          <p:nvSpPr>
            <p:cNvPr id="192527" name="Text Box 1040">
              <a:extLst>
                <a:ext uri="{FF2B5EF4-FFF2-40B4-BE49-F238E27FC236}">
                  <a16:creationId xmlns:a16="http://schemas.microsoft.com/office/drawing/2014/main" id="{99CD414A-508F-6386-9315-8F727E25EBED}"/>
                </a:ext>
              </a:extLst>
            </p:cNvPr>
            <p:cNvSpPr txBox="1">
              <a:spLocks noChangeArrowheads="1"/>
            </p:cNvSpPr>
            <p:nvPr/>
          </p:nvSpPr>
          <p:spPr bwMode="auto">
            <a:xfrm>
              <a:off x="4728" y="250"/>
              <a:ext cx="353" cy="252"/>
            </a:xfrm>
            <a:prstGeom prst="rect">
              <a:avLst/>
            </a:prstGeom>
            <a:noFill/>
            <a:ln>
              <a:noFill/>
            </a:ln>
            <a:effectLst>
              <a:outerShdw dist="53882" dir="2700000" algn="ctr" rotWithShape="0">
                <a:srgbClr val="001147"/>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a:solidFill>
                    <a:schemeClr val="bg1"/>
                  </a:solidFill>
                </a:rPr>
                <a:t>®</a:t>
              </a:r>
            </a:p>
          </p:txBody>
        </p:sp>
      </p:grpSp>
      <p:pic>
        <p:nvPicPr>
          <p:cNvPr id="17" name="Picture 17">
            <a:extLst>
              <a:ext uri="{FF2B5EF4-FFF2-40B4-BE49-F238E27FC236}">
                <a16:creationId xmlns:a16="http://schemas.microsoft.com/office/drawing/2014/main" id="{3B5920D8-5AFF-80BA-E3A9-10F43B240E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495" t="14583" r="13889" b="13579"/>
          <a:stretch>
            <a:fillRect/>
          </a:stretch>
        </p:blipFill>
        <p:spPr bwMode="auto">
          <a:xfrm>
            <a:off x="2887663" y="4478338"/>
            <a:ext cx="4071937" cy="3065462"/>
          </a:xfrm>
          <a:prstGeom prst="rect">
            <a:avLst/>
          </a:prstGeom>
          <a:noFill/>
          <a:ln>
            <a:noFill/>
          </a:ln>
          <a:effectLst>
            <a:outerShdw dist="99190" dir="301166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a:extLst>
              <a:ext uri="{FF2B5EF4-FFF2-40B4-BE49-F238E27FC236}">
                <a16:creationId xmlns:a16="http://schemas.microsoft.com/office/drawing/2014/main" id="{5AA5C470-7880-4369-67BB-D1C5801042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6811" t="10847" r="11063" b="8333"/>
          <a:stretch>
            <a:fillRect/>
          </a:stretch>
        </p:blipFill>
        <p:spPr bwMode="auto">
          <a:xfrm>
            <a:off x="5610225" y="3994150"/>
            <a:ext cx="3836988" cy="2867025"/>
          </a:xfrm>
          <a:prstGeom prst="rect">
            <a:avLst/>
          </a:prstGeom>
          <a:noFill/>
          <a:ln>
            <a:noFill/>
          </a:ln>
          <a:effectLst>
            <a:outerShdw dist="99190" dir="301166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7950" name="Rectangle 1038">
            <a:extLst>
              <a:ext uri="{FF2B5EF4-FFF2-40B4-BE49-F238E27FC236}">
                <a16:creationId xmlns:a16="http://schemas.microsoft.com/office/drawing/2014/main" id="{0E1FB351-4D99-CF8C-DD50-95C2CA3D1A74}"/>
              </a:ext>
            </a:extLst>
          </p:cNvPr>
          <p:cNvSpPr>
            <a:spLocks noChangeArrowheads="1"/>
          </p:cNvSpPr>
          <p:nvPr/>
        </p:nvSpPr>
        <p:spPr bwMode="auto">
          <a:xfrm>
            <a:off x="5486400" y="3906837"/>
            <a:ext cx="4046538" cy="3063874"/>
          </a:xfrm>
          <a:prstGeom prst="rect">
            <a:avLst/>
          </a:prstGeom>
          <a:noFill/>
          <a:ln w="111125">
            <a:solidFill>
              <a:srgbClr val="FFEA18"/>
            </a:solidFill>
            <a:miter lim="800000"/>
            <a:headEnd/>
            <a:tailEnd/>
          </a:ln>
          <a:effectLst>
            <a:outerShdw dist="107763"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Tree>
    <p:extLst>
      <p:ext uri="{BB962C8B-B14F-4D97-AF65-F5344CB8AC3E}">
        <p14:creationId xmlns:p14="http://schemas.microsoft.com/office/powerpoint/2010/main" val="4041679291"/>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1447950"/>
                                        </p:tgtEl>
                                        <p:attrNameLst>
                                          <p:attrName>style.visibility</p:attrName>
                                        </p:attrNameLst>
                                      </p:cBhvr>
                                      <p:to>
                                        <p:strVal val="visible"/>
                                      </p:to>
                                    </p:set>
                                    <p:anim calcmode="lin" valueType="num">
                                      <p:cBhvr>
                                        <p:cTn id="7" dur="500" fill="hold"/>
                                        <p:tgtEl>
                                          <p:spTgt spid="1447950"/>
                                        </p:tgtEl>
                                        <p:attrNameLst>
                                          <p:attrName>ppt_w</p:attrName>
                                        </p:attrNameLst>
                                      </p:cBhvr>
                                      <p:tavLst>
                                        <p:tav tm="0">
                                          <p:val>
                                            <p:strVal val="2/3*#ppt_w"/>
                                          </p:val>
                                        </p:tav>
                                        <p:tav tm="100000">
                                          <p:val>
                                            <p:strVal val="#ppt_w"/>
                                          </p:val>
                                        </p:tav>
                                      </p:tavLst>
                                    </p:anim>
                                    <p:anim calcmode="lin" valueType="num">
                                      <p:cBhvr>
                                        <p:cTn id="8" dur="500" fill="hold"/>
                                        <p:tgtEl>
                                          <p:spTgt spid="144795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795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ext Box 1026">
            <a:extLst>
              <a:ext uri="{FF2B5EF4-FFF2-40B4-BE49-F238E27FC236}">
                <a16:creationId xmlns:a16="http://schemas.microsoft.com/office/drawing/2014/main" id="{241DBE67-0153-88A0-2FC7-71D240F47119}"/>
              </a:ext>
            </a:extLst>
          </p:cNvPr>
          <p:cNvSpPr txBox="1">
            <a:spLocks noChangeArrowheads="1"/>
          </p:cNvSpPr>
          <p:nvPr/>
        </p:nvSpPr>
        <p:spPr bwMode="auto">
          <a:xfrm>
            <a:off x="9342438" y="6948488"/>
            <a:ext cx="66516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200">
                <a:solidFill>
                  <a:schemeClr val="accent2"/>
                </a:solidFill>
              </a:rPr>
              <a:t> </a:t>
            </a:r>
          </a:p>
        </p:txBody>
      </p:sp>
      <p:sp>
        <p:nvSpPr>
          <p:cNvPr id="192514" name="Rectangle 1027">
            <a:extLst>
              <a:ext uri="{FF2B5EF4-FFF2-40B4-BE49-F238E27FC236}">
                <a16:creationId xmlns:a16="http://schemas.microsoft.com/office/drawing/2014/main" id="{F90B0063-C426-E4E7-A9E9-9619255B698B}"/>
              </a:ext>
            </a:extLst>
          </p:cNvPr>
          <p:cNvSpPr>
            <a:spLocks noChangeArrowheads="1"/>
          </p:cNvSpPr>
          <p:nvPr/>
        </p:nvSpPr>
        <p:spPr bwMode="auto">
          <a:xfrm>
            <a:off x="508000" y="0"/>
            <a:ext cx="9024938" cy="7772400"/>
          </a:xfrm>
          <a:prstGeom prst="rect">
            <a:avLst/>
          </a:prstGeom>
          <a:gradFill rotWithShape="0">
            <a:gsLst>
              <a:gs pos="0">
                <a:srgbClr val="000000"/>
              </a:gs>
              <a:gs pos="50000">
                <a:srgbClr val="191CD7"/>
              </a:gs>
              <a:gs pos="100000">
                <a:srgbClr val="000000"/>
              </a:gs>
            </a:gsLst>
            <a:lin ang="5400000" scaled="1"/>
          </a:gradFill>
          <a:ln w="12700">
            <a:solidFill>
              <a:schemeClr val="tx1"/>
            </a:solidFill>
            <a:miter lim="800000"/>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dirty="0"/>
          </a:p>
        </p:txBody>
      </p:sp>
      <p:pic>
        <p:nvPicPr>
          <p:cNvPr id="192515" name="Picture 1028">
            <a:extLst>
              <a:ext uri="{FF2B5EF4-FFF2-40B4-BE49-F238E27FC236}">
                <a16:creationId xmlns:a16="http://schemas.microsoft.com/office/drawing/2014/main" id="{F1321906-40BD-56A8-1CB0-B7C2A107E6D4}"/>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655638" y="0"/>
            <a:ext cx="2797175"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7941" name="Oval 1029">
            <a:extLst>
              <a:ext uri="{FF2B5EF4-FFF2-40B4-BE49-F238E27FC236}">
                <a16:creationId xmlns:a16="http://schemas.microsoft.com/office/drawing/2014/main" id="{6FA92D67-3308-A336-28BC-9E059C3578B4}"/>
              </a:ext>
            </a:extLst>
          </p:cNvPr>
          <p:cNvSpPr>
            <a:spLocks noChangeArrowheads="1"/>
          </p:cNvSpPr>
          <p:nvPr/>
        </p:nvSpPr>
        <p:spPr bwMode="auto">
          <a:xfrm>
            <a:off x="1214438" y="52388"/>
            <a:ext cx="1033462" cy="1065212"/>
          </a:xfrm>
          <a:prstGeom prst="ellipse">
            <a:avLst/>
          </a:prstGeom>
          <a:noFill/>
          <a:ln w="76200">
            <a:solidFill>
              <a:srgbClr val="FFEC14"/>
            </a:solidFill>
            <a:round/>
            <a:headEnd/>
            <a:tailEnd/>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101835" tIns="50917" rIns="101835" bIns="50917" anchor="ct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2700" b="0">
              <a:solidFill>
                <a:srgbClr val="FFEC14"/>
              </a:solidFill>
            </a:endParaRPr>
          </a:p>
        </p:txBody>
      </p:sp>
      <p:sp>
        <p:nvSpPr>
          <p:cNvPr id="192518" name="Text Box 1032">
            <a:extLst>
              <a:ext uri="{FF2B5EF4-FFF2-40B4-BE49-F238E27FC236}">
                <a16:creationId xmlns:a16="http://schemas.microsoft.com/office/drawing/2014/main" id="{C8910B18-8979-3964-A597-5762D902A512}"/>
              </a:ext>
            </a:extLst>
          </p:cNvPr>
          <p:cNvSpPr txBox="1">
            <a:spLocks noChangeArrowheads="1"/>
          </p:cNvSpPr>
          <p:nvPr/>
        </p:nvSpPr>
        <p:spPr bwMode="auto">
          <a:xfrm>
            <a:off x="9431338" y="68389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192519" name="Rectangle 1033">
            <a:extLst>
              <a:ext uri="{FF2B5EF4-FFF2-40B4-BE49-F238E27FC236}">
                <a16:creationId xmlns:a16="http://schemas.microsoft.com/office/drawing/2014/main" id="{807284CB-AC80-4CAF-83C2-B9A7EAFC97AB}"/>
              </a:ext>
            </a:extLst>
          </p:cNvPr>
          <p:cNvSpPr>
            <a:spLocks noChangeArrowheads="1"/>
          </p:cNvSpPr>
          <p:nvPr/>
        </p:nvSpPr>
        <p:spPr bwMode="auto">
          <a:xfrm>
            <a:off x="8726488" y="7397750"/>
            <a:ext cx="492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000">
                <a:solidFill>
                  <a:schemeClr val="bg1"/>
                </a:solidFill>
              </a:rPr>
              <a:t>8.0.08.</a:t>
            </a:r>
          </a:p>
        </p:txBody>
      </p:sp>
      <p:sp>
        <p:nvSpPr>
          <p:cNvPr id="192520" name="Text Box 1034">
            <a:extLst>
              <a:ext uri="{FF2B5EF4-FFF2-40B4-BE49-F238E27FC236}">
                <a16:creationId xmlns:a16="http://schemas.microsoft.com/office/drawing/2014/main" id="{CABC0CBA-014B-1E7B-D02B-F34ADA4396A0}"/>
              </a:ext>
            </a:extLst>
          </p:cNvPr>
          <p:cNvSpPr txBox="1">
            <a:spLocks noChangeArrowheads="1"/>
          </p:cNvSpPr>
          <p:nvPr/>
        </p:nvSpPr>
        <p:spPr bwMode="auto">
          <a:xfrm>
            <a:off x="798513" y="7431088"/>
            <a:ext cx="5953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900">
                <a:solidFill>
                  <a:schemeClr val="bg1"/>
                </a:solidFill>
              </a:rPr>
              <a:t>©2004 TBBMI</a:t>
            </a:r>
          </a:p>
        </p:txBody>
      </p:sp>
      <p:sp>
        <p:nvSpPr>
          <p:cNvPr id="192521" name="Text Box 1035">
            <a:extLst>
              <a:ext uri="{FF2B5EF4-FFF2-40B4-BE49-F238E27FC236}">
                <a16:creationId xmlns:a16="http://schemas.microsoft.com/office/drawing/2014/main" id="{34A2E5AF-4837-1EFC-F154-53D88B4BEB76}"/>
              </a:ext>
            </a:extLst>
          </p:cNvPr>
          <p:cNvSpPr txBox="1">
            <a:spLocks noChangeArrowheads="1"/>
          </p:cNvSpPr>
          <p:nvPr/>
        </p:nvSpPr>
        <p:spPr bwMode="auto">
          <a:xfrm>
            <a:off x="9188450" y="7402513"/>
            <a:ext cx="3000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86</a:t>
            </a:r>
          </a:p>
        </p:txBody>
      </p:sp>
      <p:sp>
        <p:nvSpPr>
          <p:cNvPr id="192522" name="Text Box 1036">
            <a:extLst>
              <a:ext uri="{FF2B5EF4-FFF2-40B4-BE49-F238E27FC236}">
                <a16:creationId xmlns:a16="http://schemas.microsoft.com/office/drawing/2014/main" id="{498793A4-13BF-C78D-7AAD-415151D9993B}"/>
              </a:ext>
            </a:extLst>
          </p:cNvPr>
          <p:cNvSpPr txBox="1">
            <a:spLocks noChangeArrowheads="1"/>
          </p:cNvSpPr>
          <p:nvPr/>
        </p:nvSpPr>
        <p:spPr bwMode="auto">
          <a:xfrm>
            <a:off x="9688513" y="7345363"/>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400">
              <a:solidFill>
                <a:srgbClr val="FFFFFF"/>
              </a:solidFill>
            </a:endParaRPr>
          </a:p>
        </p:txBody>
      </p:sp>
      <p:grpSp>
        <p:nvGrpSpPr>
          <p:cNvPr id="192525" name="Group 1041">
            <a:extLst>
              <a:ext uri="{FF2B5EF4-FFF2-40B4-BE49-F238E27FC236}">
                <a16:creationId xmlns:a16="http://schemas.microsoft.com/office/drawing/2014/main" id="{D9B52B31-90A5-8D3E-B2A2-CF4C7BAF4A21}"/>
              </a:ext>
            </a:extLst>
          </p:cNvPr>
          <p:cNvGrpSpPr>
            <a:grpSpLocks/>
          </p:cNvGrpSpPr>
          <p:nvPr/>
        </p:nvGrpSpPr>
        <p:grpSpPr bwMode="auto">
          <a:xfrm>
            <a:off x="3454400" y="338138"/>
            <a:ext cx="6418263" cy="830262"/>
            <a:chOff x="2293" y="213"/>
            <a:chExt cx="4043" cy="523"/>
          </a:xfrm>
        </p:grpSpPr>
        <p:sp>
          <p:nvSpPr>
            <p:cNvPr id="192526" name="Text Box 1039">
              <a:extLst>
                <a:ext uri="{FF2B5EF4-FFF2-40B4-BE49-F238E27FC236}">
                  <a16:creationId xmlns:a16="http://schemas.microsoft.com/office/drawing/2014/main" id="{F82F9887-DB45-928D-5401-B55EC5F5E591}"/>
                </a:ext>
              </a:extLst>
            </p:cNvPr>
            <p:cNvSpPr txBox="1">
              <a:spLocks noChangeArrowheads="1"/>
            </p:cNvSpPr>
            <p:nvPr/>
          </p:nvSpPr>
          <p:spPr bwMode="auto">
            <a:xfrm>
              <a:off x="2293" y="213"/>
              <a:ext cx="4043" cy="523"/>
            </a:xfrm>
            <a:prstGeom prst="rect">
              <a:avLst/>
            </a:prstGeom>
            <a:noFill/>
            <a:ln>
              <a:noFill/>
            </a:ln>
            <a:effectLst>
              <a:outerShdw dist="89803" dir="2700000" algn="ctr" rotWithShape="0">
                <a:srgbClr val="001147"/>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my-MM" altLang="en-US" sz="2400" i="1" dirty="0">
                  <a:solidFill>
                    <a:schemeClr val="bg1"/>
                  </a:solidFill>
                  <a:latin typeface="Pyidaungsu" panose="020B0502040204020203" pitchFamily="34" charset="0"/>
                  <a:cs typeface="Pyidaungsu" panose="020B0502040204020203" pitchFamily="34" charset="0"/>
                </a:rPr>
                <a:t>ကျမ်းစာအခြေခံကျစွာ ပြီးဆုံးပြီ။ အခုသင့်စိတ်ကူးထဲမှာ ဘာရှိသလဲ။</a:t>
              </a:r>
              <a:endParaRPr lang="en-US" altLang="en-US" sz="2400" i="1" dirty="0">
                <a:solidFill>
                  <a:schemeClr val="bg1"/>
                </a:solidFill>
                <a:latin typeface="Pyidaungsu" panose="020B0502040204020203" pitchFamily="34" charset="0"/>
                <a:cs typeface="Pyidaungsu" panose="020B0502040204020203" pitchFamily="34" charset="0"/>
              </a:endParaRPr>
            </a:p>
          </p:txBody>
        </p:sp>
        <p:sp>
          <p:nvSpPr>
            <p:cNvPr id="192527" name="Text Box 1040">
              <a:extLst>
                <a:ext uri="{FF2B5EF4-FFF2-40B4-BE49-F238E27FC236}">
                  <a16:creationId xmlns:a16="http://schemas.microsoft.com/office/drawing/2014/main" id="{99CD414A-508F-6386-9315-8F727E25EBED}"/>
                </a:ext>
              </a:extLst>
            </p:cNvPr>
            <p:cNvSpPr txBox="1">
              <a:spLocks noChangeArrowheads="1"/>
            </p:cNvSpPr>
            <p:nvPr/>
          </p:nvSpPr>
          <p:spPr bwMode="auto">
            <a:xfrm>
              <a:off x="4728" y="250"/>
              <a:ext cx="353" cy="252"/>
            </a:xfrm>
            <a:prstGeom prst="rect">
              <a:avLst/>
            </a:prstGeom>
            <a:noFill/>
            <a:ln>
              <a:noFill/>
            </a:ln>
            <a:effectLst>
              <a:outerShdw dist="53882" dir="2700000" algn="ctr" rotWithShape="0">
                <a:srgbClr val="001147"/>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a:solidFill>
                    <a:schemeClr val="bg1"/>
                  </a:solidFill>
                </a:rPr>
                <a:t>®</a:t>
              </a:r>
            </a:p>
          </p:txBody>
        </p:sp>
      </p:grpSp>
      <p:sp>
        <p:nvSpPr>
          <p:cNvPr id="19" name="Rectangle 21">
            <a:extLst>
              <a:ext uri="{FF2B5EF4-FFF2-40B4-BE49-F238E27FC236}">
                <a16:creationId xmlns:a16="http://schemas.microsoft.com/office/drawing/2014/main" id="{10206329-4D5F-131B-ACA0-EE24C31E4F8C}"/>
              </a:ext>
            </a:extLst>
          </p:cNvPr>
          <p:cNvSpPr>
            <a:spLocks noChangeArrowheads="1"/>
          </p:cNvSpPr>
          <p:nvPr/>
        </p:nvSpPr>
        <p:spPr bwMode="auto">
          <a:xfrm>
            <a:off x="4899025" y="633413"/>
            <a:ext cx="4346575" cy="3308350"/>
          </a:xfrm>
          <a:prstGeom prst="rect">
            <a:avLst/>
          </a:prstGeom>
          <a:noFill/>
          <a:ln w="111125">
            <a:solidFill>
              <a:srgbClr val="FFEA18"/>
            </a:solidFill>
            <a:miter lim="800000"/>
            <a:headEnd/>
            <a:tailEnd/>
          </a:ln>
          <a:effectLst>
            <a:outerShdw dist="107763"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pic>
        <p:nvPicPr>
          <p:cNvPr id="20" name="Picture 17">
            <a:extLst>
              <a:ext uri="{FF2B5EF4-FFF2-40B4-BE49-F238E27FC236}">
                <a16:creationId xmlns:a16="http://schemas.microsoft.com/office/drawing/2014/main" id="{BD63F4A4-60E2-AE12-A969-E476B149F1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0938" y="682625"/>
            <a:ext cx="4240212" cy="3197225"/>
          </a:xfrm>
          <a:prstGeom prst="rect">
            <a:avLst/>
          </a:prstGeom>
          <a:noFill/>
          <a:ln>
            <a:noFill/>
          </a:ln>
          <a:effectLst>
            <a:outerShdw dist="117088" dir="2436078"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030">
            <a:extLst>
              <a:ext uri="{FF2B5EF4-FFF2-40B4-BE49-F238E27FC236}">
                <a16:creationId xmlns:a16="http://schemas.microsoft.com/office/drawing/2014/main" id="{C585560E-7D40-DF13-207C-61358B2650EE}"/>
              </a:ext>
            </a:extLst>
          </p:cNvPr>
          <p:cNvSpPr txBox="1">
            <a:spLocks noChangeArrowheads="1"/>
          </p:cNvSpPr>
          <p:nvPr/>
        </p:nvSpPr>
        <p:spPr bwMode="auto">
          <a:xfrm>
            <a:off x="655638" y="3189963"/>
            <a:ext cx="9280525" cy="2565041"/>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chemeClr val="accent1"/>
                </a:solidFill>
                <a:latin typeface="Pyidaungsu" panose="020B0502040204020203" pitchFamily="34" charset="0"/>
                <a:cs typeface="Pyidaungsu" panose="020B0502040204020203" pitchFamily="34" charset="0"/>
              </a:rPr>
              <a:t>ကျမ်းစာဆိုသည</a:t>
            </a:r>
            <a:r>
              <a:rPr lang="en-US" altLang="en-US" sz="2000" dirty="0">
                <a:solidFill>
                  <a:schemeClr val="accent1"/>
                </a:solidFill>
                <a:latin typeface="Pyidaungsu" panose="020B0502040204020203" pitchFamily="34" charset="0"/>
                <a:cs typeface="Pyidaungsu" panose="020B0502040204020203" pitchFamily="34" charset="0"/>
              </a:rPr>
              <a:t>့် </a:t>
            </a:r>
            <a:r>
              <a:rPr lang="en-US" altLang="en-US" sz="2000" dirty="0" err="1">
                <a:solidFill>
                  <a:schemeClr val="accent1"/>
                </a:solidFill>
                <a:latin typeface="Pyidaungsu" panose="020B0502040204020203" pitchFamily="34" charset="0"/>
                <a:cs typeface="Pyidaungsu" panose="020B0502040204020203" pitchFamily="34" charset="0"/>
              </a:rPr>
              <a:t>အတွေးအခေ</a:t>
            </a:r>
            <a:r>
              <a:rPr lang="en-US" altLang="en-US" sz="2000" dirty="0">
                <a:solidFill>
                  <a:schemeClr val="accent1"/>
                </a:solidFill>
                <a:latin typeface="Pyidaungsu" panose="020B0502040204020203" pitchFamily="34" charset="0"/>
                <a:cs typeface="Pyidaungsu" panose="020B0502040204020203" pitchFamily="34" charset="0"/>
              </a:rPr>
              <a:t>ါ်</a:t>
            </a:r>
          </a:p>
          <a:p>
            <a:pPr algn="l">
              <a:spcBef>
                <a:spcPct val="50000"/>
              </a:spcBef>
            </a:pPr>
            <a:r>
              <a:rPr lang="en-US" altLang="en-US" sz="2000" dirty="0" err="1">
                <a:solidFill>
                  <a:schemeClr val="accent1"/>
                </a:solidFill>
                <a:latin typeface="Pyidaungsu" panose="020B0502040204020203" pitchFamily="34" charset="0"/>
                <a:cs typeface="Pyidaungsu" panose="020B0502040204020203" pitchFamily="34" charset="0"/>
              </a:rPr>
              <a:t>ကျမ်းစာကို</a:t>
            </a:r>
            <a:r>
              <a:rPr lang="en-US" altLang="en-US" sz="2000" dirty="0">
                <a:solidFill>
                  <a:schemeClr val="accent1"/>
                </a:solidFill>
                <a:latin typeface="Pyidaungsu" panose="020B0502040204020203" pitchFamily="34" charset="0"/>
                <a:cs typeface="Pyidaungsu" panose="020B0502040204020203" pitchFamily="34" charset="0"/>
              </a:rPr>
              <a:t> </a:t>
            </a:r>
            <a:r>
              <a:rPr lang="en-US" altLang="en-US" sz="2000" dirty="0" err="1">
                <a:solidFill>
                  <a:schemeClr val="accent1"/>
                </a:solidFill>
                <a:latin typeface="Pyidaungsu" panose="020B0502040204020203" pitchFamily="34" charset="0"/>
                <a:cs typeface="Pyidaungsu" panose="020B0502040204020203" pitchFamily="34" charset="0"/>
              </a:rPr>
              <a:t>ဖွင</a:t>
            </a:r>
            <a:r>
              <a:rPr lang="en-US" altLang="en-US" sz="2000" dirty="0">
                <a:solidFill>
                  <a:schemeClr val="accent1"/>
                </a:solidFill>
                <a:latin typeface="Pyidaungsu" panose="020B0502040204020203" pitchFamily="34" charset="0"/>
                <a:cs typeface="Pyidaungsu" panose="020B0502040204020203" pitchFamily="34" charset="0"/>
              </a:rPr>
              <a:t>့်</a:t>
            </a:r>
            <a:r>
              <a:rPr lang="en-US" altLang="en-US" sz="2000" dirty="0" err="1">
                <a:solidFill>
                  <a:schemeClr val="accent1"/>
                </a:solidFill>
                <a:latin typeface="Pyidaungsu" panose="020B0502040204020203" pitchFamily="34" charset="0"/>
                <a:cs typeface="Pyidaungsu" panose="020B0502040204020203" pitchFamily="34" charset="0"/>
              </a:rPr>
              <a:t>ဖို</a:t>
            </a:r>
            <a:r>
              <a:rPr lang="en-US" altLang="en-US" sz="2000" dirty="0">
                <a:solidFill>
                  <a:schemeClr val="accent1"/>
                </a:solidFill>
                <a:latin typeface="Pyidaungsu" panose="020B0502040204020203" pitchFamily="34" charset="0"/>
                <a:cs typeface="Pyidaungsu" panose="020B0502040204020203" pitchFamily="34" charset="0"/>
              </a:rPr>
              <a:t>့ </a:t>
            </a:r>
            <a:r>
              <a:rPr lang="en-US" altLang="en-US" sz="2000" dirty="0" err="1">
                <a:solidFill>
                  <a:schemeClr val="accent1"/>
                </a:solidFill>
                <a:latin typeface="Pyidaungsu" panose="020B0502040204020203" pitchFamily="34" charset="0"/>
                <a:cs typeface="Pyidaungsu" panose="020B0502040204020203" pitchFamily="34" charset="0"/>
              </a:rPr>
              <a:t>စိတ်ကူးသော့ချက</a:t>
            </a:r>
            <a:r>
              <a:rPr lang="en-US" altLang="en-US" sz="2000" dirty="0">
                <a:solidFill>
                  <a:schemeClr val="accent1"/>
                </a:solidFill>
                <a:latin typeface="Pyidaungsu" panose="020B0502040204020203" pitchFamily="34" charset="0"/>
                <a:cs typeface="Pyidaungsu" panose="020B0502040204020203" pitchFamily="34" charset="0"/>
              </a:rPr>
              <a:t>်</a:t>
            </a:r>
          </a:p>
          <a:p>
            <a:pPr algn="l">
              <a:spcBef>
                <a:spcPct val="50000"/>
              </a:spcBef>
            </a:pPr>
            <a:r>
              <a:rPr lang="en-US" altLang="en-US" sz="2000" dirty="0" err="1">
                <a:solidFill>
                  <a:schemeClr val="accent1"/>
                </a:solidFill>
                <a:latin typeface="Pyidaungsu" panose="020B0502040204020203" pitchFamily="34" charset="0"/>
                <a:cs typeface="Pyidaungsu" panose="020B0502040204020203" pitchFamily="34" charset="0"/>
              </a:rPr>
              <a:t>ကျမ်းစာပ</a:t>
            </a:r>
            <a:r>
              <a:rPr lang="en-US" altLang="en-US" sz="2000" dirty="0">
                <a:solidFill>
                  <a:schemeClr val="accent1"/>
                </a:solidFill>
                <a:latin typeface="Pyidaungsu" panose="020B0502040204020203" pitchFamily="34" charset="0"/>
                <a:cs typeface="Pyidaungsu" panose="020B0502040204020203" pitchFamily="34" charset="0"/>
              </a:rPr>
              <a:t>ါ </a:t>
            </a:r>
            <a:r>
              <a:rPr lang="en-US" altLang="en-US" sz="2000" dirty="0" err="1">
                <a:solidFill>
                  <a:schemeClr val="accent1"/>
                </a:solidFill>
                <a:latin typeface="Pyidaungsu" panose="020B0502040204020203" pitchFamily="34" charset="0"/>
                <a:cs typeface="Pyidaungsu" panose="020B0502040204020203" pitchFamily="34" charset="0"/>
              </a:rPr>
              <a:t>အဖြစ်အပျက်များ</a:t>
            </a:r>
            <a:r>
              <a:rPr lang="en-US" altLang="en-US" sz="2000" dirty="0">
                <a:solidFill>
                  <a:schemeClr val="accent1"/>
                </a:solidFill>
                <a:latin typeface="Pyidaungsu" panose="020B0502040204020203" pitchFamily="34" charset="0"/>
                <a:cs typeface="Pyidaungsu" panose="020B0502040204020203" pitchFamily="34" charset="0"/>
              </a:rPr>
              <a:t>၏ </a:t>
            </a:r>
            <a:r>
              <a:rPr lang="en-US" altLang="en-US" sz="2000" dirty="0" err="1">
                <a:solidFill>
                  <a:schemeClr val="accent1"/>
                </a:solidFill>
                <a:latin typeface="Pyidaungsu" panose="020B0502040204020203" pitchFamily="34" charset="0"/>
                <a:cs typeface="Pyidaungsu" panose="020B0502040204020203" pitchFamily="34" charset="0"/>
              </a:rPr>
              <a:t>တည်နေရာပ</a:t>
            </a:r>
            <a:r>
              <a:rPr lang="en-US" altLang="en-US" sz="2000" dirty="0">
                <a:solidFill>
                  <a:schemeClr val="accent1"/>
                </a:solidFill>
                <a:latin typeface="Pyidaungsu" panose="020B0502040204020203" pitchFamily="34" charset="0"/>
                <a:cs typeface="Pyidaungsu" panose="020B0502040204020203" pitchFamily="34" charset="0"/>
              </a:rPr>
              <a:t>ြ </a:t>
            </a:r>
            <a:r>
              <a:rPr lang="en-US" altLang="en-US" sz="2000" dirty="0" err="1">
                <a:solidFill>
                  <a:schemeClr val="accent1"/>
                </a:solidFill>
                <a:latin typeface="Pyidaungsu" panose="020B0502040204020203" pitchFamily="34" charset="0"/>
                <a:cs typeface="Pyidaungsu" panose="020B0502040204020203" pitchFamily="34" charset="0"/>
              </a:rPr>
              <a:t>စိတ်ကူးမြေပုံ</a:t>
            </a:r>
            <a:r>
              <a:rPr lang="en-US" altLang="en-US" sz="2000" dirty="0">
                <a:solidFill>
                  <a:schemeClr val="accent1"/>
                </a:solidFill>
                <a:latin typeface="Pyidaungsu" panose="020B0502040204020203" pitchFamily="34" charset="0"/>
                <a:cs typeface="Pyidaungsu" panose="020B0502040204020203" pitchFamily="34" charset="0"/>
              </a:rPr>
              <a:t>၊ </a:t>
            </a:r>
            <a:r>
              <a:rPr lang="en-US" altLang="en-US" sz="2000" dirty="0" err="1">
                <a:solidFill>
                  <a:schemeClr val="accent1"/>
                </a:solidFill>
                <a:latin typeface="Pyidaungsu" panose="020B0502040204020203" pitchFamily="34" charset="0"/>
                <a:cs typeface="Pyidaungsu" panose="020B0502040204020203" pitchFamily="34" charset="0"/>
              </a:rPr>
              <a:t>ကျမ်းစာပုံပြင</a:t>
            </a:r>
            <a:r>
              <a:rPr lang="en-US" altLang="en-US" sz="2000" dirty="0">
                <a:solidFill>
                  <a:schemeClr val="accent1"/>
                </a:solidFill>
                <a:latin typeface="Pyidaungsu" panose="020B0502040204020203" pitchFamily="34" charset="0"/>
                <a:cs typeface="Pyidaungsu" panose="020B0502040204020203" pitchFamily="34" charset="0"/>
              </a:rPr>
              <a:t>်၏ </a:t>
            </a:r>
          </a:p>
          <a:p>
            <a:pPr algn="l">
              <a:spcBef>
                <a:spcPct val="50000"/>
              </a:spcBef>
            </a:pPr>
            <a:r>
              <a:rPr lang="en-US" altLang="en-US" sz="2000" dirty="0" err="1">
                <a:solidFill>
                  <a:srgbClr val="FFEA18"/>
                </a:solidFill>
                <a:latin typeface="Pyidaungsu" panose="020B0502040204020203" pitchFamily="34" charset="0"/>
                <a:cs typeface="Pyidaungsu" panose="020B0502040204020203" pitchFamily="34" charset="0"/>
              </a:rPr>
              <a:t>အရေးအကြီးဆုံးအပိုင်း</a:t>
            </a:r>
            <a:r>
              <a:rPr lang="en-US" altLang="en-US" sz="2000" dirty="0">
                <a:solidFill>
                  <a:srgbClr val="FFEA18"/>
                </a:solidFill>
                <a:latin typeface="Pyidaungsu" panose="020B0502040204020203" pitchFamily="34" charset="0"/>
                <a:cs typeface="Pyidaungsu" panose="020B0502040204020203" pitchFamily="34" charset="0"/>
              </a:rPr>
              <a:t> လျှ</a:t>
            </a:r>
            <a:r>
              <a:rPr lang="en-US" altLang="en-US" sz="2000" dirty="0" err="1">
                <a:solidFill>
                  <a:srgbClr val="FFEA18"/>
                </a:solidFill>
                <a:latin typeface="Pyidaungsu" panose="020B0502040204020203" pitchFamily="34" charset="0"/>
                <a:cs typeface="Pyidaungsu" panose="020B0502040204020203" pitchFamily="34" charset="0"/>
              </a:rPr>
              <a:t>င်မြန်သောဖြစ်စဉ</a:t>
            </a:r>
            <a:r>
              <a:rPr lang="en-US" altLang="en-US" sz="2000" dirty="0">
                <a:solidFill>
                  <a:srgbClr val="FFEA18"/>
                </a:solidFill>
                <a:latin typeface="Pyidaungsu" panose="020B0502040204020203" pitchFamily="34" charset="0"/>
                <a:cs typeface="Pyidaungsu" panose="020B0502040204020203" pitchFamily="34" charset="0"/>
              </a:rPr>
              <a:t>်၊ </a:t>
            </a:r>
            <a:r>
              <a:rPr lang="my-MM" altLang="en-US" sz="2000" dirty="0">
                <a:solidFill>
                  <a:srgbClr val="FFEA18"/>
                </a:solidFill>
                <a:latin typeface="Pyidaungsu" panose="020B0502040204020203" pitchFamily="34" charset="0"/>
                <a:cs typeface="Pyidaungsu" panose="020B0502040204020203" pitchFamily="34" charset="0"/>
              </a:rPr>
              <a:t>ခရစ်တော် ၏ ဿသနာ ကို အာဗြဲဟံ ‘သမ္မာကျမ်းစာက တိုက်ရိုက် ဆက်နွယ်သည်</a:t>
            </a:r>
          </a:p>
          <a:p>
            <a:pPr algn="l">
              <a:spcBef>
                <a:spcPct val="50000"/>
              </a:spcBef>
            </a:pPr>
            <a:endParaRPr lang="en-US" altLang="en-US" sz="2000" dirty="0">
              <a:solidFill>
                <a:srgbClr val="FFEA18"/>
              </a:solidFill>
              <a:latin typeface="Pyidaungsu" panose="020B0502040204020203" pitchFamily="34" charset="0"/>
              <a:cs typeface="Pyidaungsu" panose="020B0502040204020203" pitchFamily="34" charset="0"/>
            </a:endParaRPr>
          </a:p>
        </p:txBody>
      </p:sp>
    </p:spTree>
    <p:extLst>
      <p:ext uri="{BB962C8B-B14F-4D97-AF65-F5344CB8AC3E}">
        <p14:creationId xmlns:p14="http://schemas.microsoft.com/office/powerpoint/2010/main" val="2705237284"/>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30834F6A-4974-C384-8209-FE028CCC1726}"/>
              </a:ext>
            </a:extLst>
          </p:cNvPr>
          <p:cNvSpPr>
            <a:spLocks noChangeArrowheads="1"/>
          </p:cNvSpPr>
          <p:nvPr/>
        </p:nvSpPr>
        <p:spPr bwMode="auto">
          <a:xfrm>
            <a:off x="169863" y="7427913"/>
            <a:ext cx="1454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43" tIns="44429" rIns="90443" bIns="4442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endParaRPr lang="my-MM" altLang="en-US" sz="1000" b="0"/>
          </a:p>
        </p:txBody>
      </p:sp>
      <p:grpSp>
        <p:nvGrpSpPr>
          <p:cNvPr id="34818" name="Group 3">
            <a:extLst>
              <a:ext uri="{FF2B5EF4-FFF2-40B4-BE49-F238E27FC236}">
                <a16:creationId xmlns:a16="http://schemas.microsoft.com/office/drawing/2014/main" id="{D0EF8126-96D2-E5F3-23F3-FA984A7B80E1}"/>
              </a:ext>
            </a:extLst>
          </p:cNvPr>
          <p:cNvGrpSpPr>
            <a:grpSpLocks/>
          </p:cNvGrpSpPr>
          <p:nvPr/>
        </p:nvGrpSpPr>
        <p:grpSpPr bwMode="auto">
          <a:xfrm>
            <a:off x="923925" y="1603375"/>
            <a:ext cx="4667250" cy="5756275"/>
            <a:chOff x="430" y="559"/>
            <a:chExt cx="2940" cy="3626"/>
          </a:xfrm>
        </p:grpSpPr>
        <p:sp>
          <p:nvSpPr>
            <p:cNvPr id="34828" name="Rectangle 4">
              <a:extLst>
                <a:ext uri="{FF2B5EF4-FFF2-40B4-BE49-F238E27FC236}">
                  <a16:creationId xmlns:a16="http://schemas.microsoft.com/office/drawing/2014/main" id="{DEA8BCF8-3BDC-4BB7-F2D6-FDD6B425BD45}"/>
                </a:ext>
              </a:extLst>
            </p:cNvPr>
            <p:cNvSpPr>
              <a:spLocks noChangeArrowheads="1"/>
            </p:cNvSpPr>
            <p:nvPr/>
          </p:nvSpPr>
          <p:spPr bwMode="auto">
            <a:xfrm>
              <a:off x="430" y="559"/>
              <a:ext cx="2940" cy="3626"/>
            </a:xfrm>
            <a:prstGeom prst="rect">
              <a:avLst/>
            </a:prstGeom>
            <a:noFill/>
            <a:ln w="50800">
              <a:solidFill>
                <a:srgbClr val="00279F"/>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pic>
          <p:nvPicPr>
            <p:cNvPr id="34829" name="Picture 5">
              <a:extLst>
                <a:ext uri="{FF2B5EF4-FFF2-40B4-BE49-F238E27FC236}">
                  <a16:creationId xmlns:a16="http://schemas.microsoft.com/office/drawing/2014/main" id="{61AE2587-7935-F92E-EF63-B8F18353738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 y="622"/>
              <a:ext cx="2790" cy="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34819" name="Text Box 7">
            <a:extLst>
              <a:ext uri="{FF2B5EF4-FFF2-40B4-BE49-F238E27FC236}">
                <a16:creationId xmlns:a16="http://schemas.microsoft.com/office/drawing/2014/main" id="{4255018B-2EC5-BDF5-2E0D-6CC0D4CABFA0}"/>
              </a:ext>
            </a:extLst>
          </p:cNvPr>
          <p:cNvSpPr txBox="1">
            <a:spLocks noChangeArrowheads="1"/>
          </p:cNvSpPr>
          <p:nvPr/>
        </p:nvSpPr>
        <p:spPr bwMode="auto">
          <a:xfrm>
            <a:off x="9693275" y="-17463"/>
            <a:ext cx="185738"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b="0">
                <a:solidFill>
                  <a:srgbClr val="FFA27C"/>
                </a:solidFill>
              </a:rPr>
              <a:t> </a:t>
            </a:r>
          </a:p>
        </p:txBody>
      </p:sp>
      <p:sp>
        <p:nvSpPr>
          <p:cNvPr id="34820" name="Text Box 13">
            <a:extLst>
              <a:ext uri="{FF2B5EF4-FFF2-40B4-BE49-F238E27FC236}">
                <a16:creationId xmlns:a16="http://schemas.microsoft.com/office/drawing/2014/main" id="{7408E24B-5735-5EFB-D39D-9BBC95127FDD}"/>
              </a:ext>
            </a:extLst>
          </p:cNvPr>
          <p:cNvSpPr txBox="1">
            <a:spLocks noChangeArrowheads="1"/>
          </p:cNvSpPr>
          <p:nvPr/>
        </p:nvSpPr>
        <p:spPr bwMode="auto">
          <a:xfrm>
            <a:off x="5969000" y="1804988"/>
            <a:ext cx="3022600" cy="461622"/>
          </a:xfrm>
          <a:prstGeom prst="rect">
            <a:avLst/>
          </a:prstGeom>
          <a:noFill/>
          <a:ln>
            <a:noFill/>
          </a:ln>
          <a:effectLst>
            <a:outerShdw dist="40161" dir="42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EA18"/>
                </a:solidFill>
                <a:latin typeface="Pyidaungsu" panose="020B0502040204020203" pitchFamily="34" charset="0"/>
                <a:cs typeface="Pyidaungsu" panose="020B0502040204020203" pitchFamily="34" charset="0"/>
              </a:rPr>
              <a:t>ခရစ်ဝင်ကျမ်းများ</a:t>
            </a:r>
            <a:endParaRPr lang="en-US" altLang="en-US" sz="2400" dirty="0">
              <a:solidFill>
                <a:srgbClr val="FFEA18"/>
              </a:solidFill>
              <a:latin typeface="Pyidaungsu" panose="020B0502040204020203" pitchFamily="34" charset="0"/>
              <a:cs typeface="Pyidaungsu" panose="020B0502040204020203" pitchFamily="34" charset="0"/>
            </a:endParaRPr>
          </a:p>
        </p:txBody>
      </p:sp>
      <p:sp>
        <p:nvSpPr>
          <p:cNvPr id="34821" name="Text Box 14">
            <a:extLst>
              <a:ext uri="{FF2B5EF4-FFF2-40B4-BE49-F238E27FC236}">
                <a16:creationId xmlns:a16="http://schemas.microsoft.com/office/drawing/2014/main" id="{3627AADA-D808-C586-5C96-83B4DC42C266}"/>
              </a:ext>
            </a:extLst>
          </p:cNvPr>
          <p:cNvSpPr txBox="1">
            <a:spLocks noChangeArrowheads="1"/>
          </p:cNvSpPr>
          <p:nvPr/>
        </p:nvSpPr>
        <p:spPr bwMode="auto">
          <a:xfrm>
            <a:off x="6464300" y="3252788"/>
            <a:ext cx="2667000" cy="461622"/>
          </a:xfrm>
          <a:prstGeom prst="rect">
            <a:avLst/>
          </a:prstGeom>
          <a:noFill/>
          <a:ln>
            <a:noFill/>
          </a:ln>
          <a:effectLst>
            <a:outerShdw dist="40161" dir="42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EA18"/>
                </a:solidFill>
                <a:latin typeface="Pyidaungsu" panose="020B0502040204020203" pitchFamily="34" charset="0"/>
                <a:cs typeface="Pyidaungsu" panose="020B0502040204020203" pitchFamily="34" charset="0"/>
              </a:rPr>
              <a:t>တမန်တော်ဝတ္ထု</a:t>
            </a:r>
            <a:endParaRPr lang="en-US" altLang="en-US" sz="2400" dirty="0">
              <a:solidFill>
                <a:srgbClr val="FFEA18"/>
              </a:solidFill>
              <a:latin typeface="Pyidaungsu" panose="020B0502040204020203" pitchFamily="34" charset="0"/>
              <a:cs typeface="Pyidaungsu" panose="020B0502040204020203" pitchFamily="34" charset="0"/>
            </a:endParaRPr>
          </a:p>
        </p:txBody>
      </p:sp>
      <p:sp>
        <p:nvSpPr>
          <p:cNvPr id="34822" name="Text Box 15">
            <a:extLst>
              <a:ext uri="{FF2B5EF4-FFF2-40B4-BE49-F238E27FC236}">
                <a16:creationId xmlns:a16="http://schemas.microsoft.com/office/drawing/2014/main" id="{FCADCF74-009D-E7F6-5FEF-153A865C60BE}"/>
              </a:ext>
            </a:extLst>
          </p:cNvPr>
          <p:cNvSpPr txBox="1">
            <a:spLocks noChangeArrowheads="1"/>
          </p:cNvSpPr>
          <p:nvPr/>
        </p:nvSpPr>
        <p:spPr bwMode="auto">
          <a:xfrm>
            <a:off x="6032500" y="4702175"/>
            <a:ext cx="3035300" cy="461622"/>
          </a:xfrm>
          <a:prstGeom prst="rect">
            <a:avLst/>
          </a:prstGeom>
          <a:noFill/>
          <a:ln>
            <a:noFill/>
          </a:ln>
          <a:effectLst>
            <a:outerShdw dist="40161" dir="42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buFont typeface="Times" pitchFamily="1" charset="0"/>
              <a:buNone/>
            </a:pPr>
            <a:r>
              <a:rPr lang="en-US" altLang="en-US" sz="2400" dirty="0" err="1">
                <a:solidFill>
                  <a:srgbClr val="FFEA18"/>
                </a:solidFill>
                <a:latin typeface="Pyidaungsu" panose="020B0502040204020203" pitchFamily="34" charset="0"/>
                <a:cs typeface="Pyidaungsu" panose="020B0502040204020203" pitchFamily="34" charset="0"/>
              </a:rPr>
              <a:t>ဧဖက်ဩဝါဒစာ</a:t>
            </a:r>
            <a:endParaRPr lang="en-US" altLang="en-US" sz="2400" dirty="0">
              <a:solidFill>
                <a:srgbClr val="FFEA18"/>
              </a:solidFill>
              <a:latin typeface="Pyidaungsu" panose="020B0502040204020203" pitchFamily="34" charset="0"/>
              <a:cs typeface="Pyidaungsu" panose="020B0502040204020203" pitchFamily="34" charset="0"/>
            </a:endParaRPr>
          </a:p>
        </p:txBody>
      </p:sp>
      <p:sp>
        <p:nvSpPr>
          <p:cNvPr id="34823" name="Text Box 16">
            <a:extLst>
              <a:ext uri="{FF2B5EF4-FFF2-40B4-BE49-F238E27FC236}">
                <a16:creationId xmlns:a16="http://schemas.microsoft.com/office/drawing/2014/main" id="{155E632B-F3CA-BE93-24A3-736B967D27B0}"/>
              </a:ext>
            </a:extLst>
          </p:cNvPr>
          <p:cNvSpPr txBox="1">
            <a:spLocks noChangeArrowheads="1"/>
          </p:cNvSpPr>
          <p:nvPr/>
        </p:nvSpPr>
        <p:spPr bwMode="auto">
          <a:xfrm>
            <a:off x="5867400" y="6149975"/>
            <a:ext cx="3378200" cy="461622"/>
          </a:xfrm>
          <a:prstGeom prst="rect">
            <a:avLst/>
          </a:prstGeom>
          <a:noFill/>
          <a:ln>
            <a:noFill/>
          </a:ln>
          <a:effectLst>
            <a:outerShdw dist="40161" dir="42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400" dirty="0" err="1">
                <a:solidFill>
                  <a:srgbClr val="FFEA18"/>
                </a:solidFill>
                <a:latin typeface="Pyidaungsu" panose="020B0502040204020203" pitchFamily="34" charset="0"/>
                <a:cs typeface="Pyidaungsu" panose="020B0502040204020203" pitchFamily="34" charset="0"/>
              </a:rPr>
              <a:t>ဗျာဒိတ်ကျမ်း</a:t>
            </a:r>
            <a:endParaRPr lang="en-US" altLang="en-US" sz="2400" dirty="0">
              <a:solidFill>
                <a:srgbClr val="FFEA18"/>
              </a:solidFill>
              <a:latin typeface="Pyidaungsu" panose="020B0502040204020203" pitchFamily="34" charset="0"/>
              <a:cs typeface="Pyidaungsu" panose="020B0502040204020203" pitchFamily="34" charset="0"/>
            </a:endParaRPr>
          </a:p>
        </p:txBody>
      </p:sp>
      <p:sp>
        <p:nvSpPr>
          <p:cNvPr id="34824" name="Text Box 19">
            <a:extLst>
              <a:ext uri="{FF2B5EF4-FFF2-40B4-BE49-F238E27FC236}">
                <a16:creationId xmlns:a16="http://schemas.microsoft.com/office/drawing/2014/main" id="{202EBD4D-7C50-DAA1-1A76-1513188A0B9C}"/>
              </a:ext>
            </a:extLst>
          </p:cNvPr>
          <p:cNvSpPr txBox="1">
            <a:spLocks noChangeArrowheads="1"/>
          </p:cNvSpPr>
          <p:nvPr/>
        </p:nvSpPr>
        <p:spPr bwMode="auto">
          <a:xfrm>
            <a:off x="9194800" y="7399338"/>
            <a:ext cx="3000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09</a:t>
            </a:r>
          </a:p>
        </p:txBody>
      </p:sp>
      <p:sp>
        <p:nvSpPr>
          <p:cNvPr id="1197076" name="AutoShape 20">
            <a:extLst>
              <a:ext uri="{FF2B5EF4-FFF2-40B4-BE49-F238E27FC236}">
                <a16:creationId xmlns:a16="http://schemas.microsoft.com/office/drawing/2014/main" id="{E7B6E13D-596F-FA39-4737-B3986EF34323}"/>
              </a:ext>
            </a:extLst>
          </p:cNvPr>
          <p:cNvSpPr>
            <a:spLocks noChangeArrowheads="1"/>
          </p:cNvSpPr>
          <p:nvPr/>
        </p:nvSpPr>
        <p:spPr bwMode="auto">
          <a:xfrm>
            <a:off x="5848350" y="1619250"/>
            <a:ext cx="3565525" cy="5748338"/>
          </a:xfrm>
          <a:prstGeom prst="roundRect">
            <a:avLst>
              <a:gd name="adj" fmla="val 16667"/>
            </a:avLst>
          </a:prstGeom>
          <a:noFill/>
          <a:ln w="76200">
            <a:solidFill>
              <a:schemeClr val="hlink"/>
            </a:solidFill>
            <a:round/>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1197077" name="AutoShape 21">
            <a:extLst>
              <a:ext uri="{FF2B5EF4-FFF2-40B4-BE49-F238E27FC236}">
                <a16:creationId xmlns:a16="http://schemas.microsoft.com/office/drawing/2014/main" id="{DD91E521-8A08-D4CB-BAFE-F176B5595657}"/>
              </a:ext>
            </a:extLst>
          </p:cNvPr>
          <p:cNvSpPr>
            <a:spLocks noChangeArrowheads="1"/>
          </p:cNvSpPr>
          <p:nvPr/>
        </p:nvSpPr>
        <p:spPr bwMode="auto">
          <a:xfrm>
            <a:off x="1089025" y="2686050"/>
            <a:ext cx="4294188" cy="684213"/>
          </a:xfrm>
          <a:prstGeom prst="roundRect">
            <a:avLst>
              <a:gd name="adj" fmla="val 16667"/>
            </a:avLst>
          </a:prstGeom>
          <a:noFill/>
          <a:ln w="76200">
            <a:solidFill>
              <a:schemeClr val="hlink"/>
            </a:solidFill>
            <a:round/>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97076"/>
                                        </p:tgtEl>
                                        <p:attrNameLst>
                                          <p:attrName>style.visibility</p:attrName>
                                        </p:attrNameLst>
                                      </p:cBhvr>
                                      <p:to>
                                        <p:strVal val="visible"/>
                                      </p:to>
                                    </p:set>
                                    <p:animEffect transition="in" filter="dissolve">
                                      <p:cBhvr>
                                        <p:cTn id="7" dur="500"/>
                                        <p:tgtEl>
                                          <p:spTgt spid="1197076"/>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97077"/>
                                        </p:tgtEl>
                                        <p:attrNameLst>
                                          <p:attrName>style.visibility</p:attrName>
                                        </p:attrNameLst>
                                      </p:cBhvr>
                                      <p:to>
                                        <p:strVal val="visible"/>
                                      </p:to>
                                    </p:set>
                                    <p:animEffect transition="in" filter="dissolve">
                                      <p:cBhvr>
                                        <p:cTn id="11" dur="500"/>
                                        <p:tgtEl>
                                          <p:spTgt spid="1197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7076" grpId="0" animBg="1"/>
      <p:bldP spid="119707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ext Box 1026">
            <a:extLst>
              <a:ext uri="{FF2B5EF4-FFF2-40B4-BE49-F238E27FC236}">
                <a16:creationId xmlns:a16="http://schemas.microsoft.com/office/drawing/2014/main" id="{241DBE67-0153-88A0-2FC7-71D240F47119}"/>
              </a:ext>
            </a:extLst>
          </p:cNvPr>
          <p:cNvSpPr txBox="1">
            <a:spLocks noChangeArrowheads="1"/>
          </p:cNvSpPr>
          <p:nvPr/>
        </p:nvSpPr>
        <p:spPr bwMode="auto">
          <a:xfrm>
            <a:off x="9342438" y="6948488"/>
            <a:ext cx="66516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200">
                <a:solidFill>
                  <a:schemeClr val="accent2"/>
                </a:solidFill>
              </a:rPr>
              <a:t> </a:t>
            </a:r>
          </a:p>
        </p:txBody>
      </p:sp>
      <p:sp>
        <p:nvSpPr>
          <p:cNvPr id="192514" name="Rectangle 1027">
            <a:extLst>
              <a:ext uri="{FF2B5EF4-FFF2-40B4-BE49-F238E27FC236}">
                <a16:creationId xmlns:a16="http://schemas.microsoft.com/office/drawing/2014/main" id="{F90B0063-C426-E4E7-A9E9-9619255B698B}"/>
              </a:ext>
            </a:extLst>
          </p:cNvPr>
          <p:cNvSpPr>
            <a:spLocks noChangeArrowheads="1"/>
          </p:cNvSpPr>
          <p:nvPr/>
        </p:nvSpPr>
        <p:spPr bwMode="auto">
          <a:xfrm>
            <a:off x="508000" y="0"/>
            <a:ext cx="9024938" cy="7772400"/>
          </a:xfrm>
          <a:prstGeom prst="rect">
            <a:avLst/>
          </a:prstGeom>
          <a:gradFill rotWithShape="0">
            <a:gsLst>
              <a:gs pos="0">
                <a:srgbClr val="000000"/>
              </a:gs>
              <a:gs pos="50000">
                <a:srgbClr val="191CD7"/>
              </a:gs>
              <a:gs pos="100000">
                <a:srgbClr val="000000"/>
              </a:gs>
            </a:gsLst>
            <a:lin ang="5400000" scaled="1"/>
          </a:gradFill>
          <a:ln w="12700">
            <a:solidFill>
              <a:schemeClr val="tx1"/>
            </a:solidFill>
            <a:miter lim="800000"/>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dirty="0"/>
          </a:p>
        </p:txBody>
      </p:sp>
      <p:pic>
        <p:nvPicPr>
          <p:cNvPr id="192515" name="Picture 1028">
            <a:extLst>
              <a:ext uri="{FF2B5EF4-FFF2-40B4-BE49-F238E27FC236}">
                <a16:creationId xmlns:a16="http://schemas.microsoft.com/office/drawing/2014/main" id="{F1321906-40BD-56A8-1CB0-B7C2A107E6D4}"/>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655638" y="0"/>
            <a:ext cx="2797175"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7941" name="Oval 1029">
            <a:extLst>
              <a:ext uri="{FF2B5EF4-FFF2-40B4-BE49-F238E27FC236}">
                <a16:creationId xmlns:a16="http://schemas.microsoft.com/office/drawing/2014/main" id="{6FA92D67-3308-A336-28BC-9E059C3578B4}"/>
              </a:ext>
            </a:extLst>
          </p:cNvPr>
          <p:cNvSpPr>
            <a:spLocks noChangeArrowheads="1"/>
          </p:cNvSpPr>
          <p:nvPr/>
        </p:nvSpPr>
        <p:spPr bwMode="auto">
          <a:xfrm>
            <a:off x="1214438" y="52388"/>
            <a:ext cx="1033462" cy="1065212"/>
          </a:xfrm>
          <a:prstGeom prst="ellipse">
            <a:avLst/>
          </a:prstGeom>
          <a:noFill/>
          <a:ln w="76200">
            <a:solidFill>
              <a:srgbClr val="FFEC14"/>
            </a:solidFill>
            <a:round/>
            <a:headEnd/>
            <a:tailEnd/>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101835" tIns="50917" rIns="101835" bIns="50917" anchor="ct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2700" b="0">
              <a:solidFill>
                <a:srgbClr val="FFEC14"/>
              </a:solidFill>
            </a:endParaRPr>
          </a:p>
        </p:txBody>
      </p:sp>
      <p:sp>
        <p:nvSpPr>
          <p:cNvPr id="192518" name="Text Box 1032">
            <a:extLst>
              <a:ext uri="{FF2B5EF4-FFF2-40B4-BE49-F238E27FC236}">
                <a16:creationId xmlns:a16="http://schemas.microsoft.com/office/drawing/2014/main" id="{C8910B18-8979-3964-A597-5762D902A512}"/>
              </a:ext>
            </a:extLst>
          </p:cNvPr>
          <p:cNvSpPr txBox="1">
            <a:spLocks noChangeArrowheads="1"/>
          </p:cNvSpPr>
          <p:nvPr/>
        </p:nvSpPr>
        <p:spPr bwMode="auto">
          <a:xfrm>
            <a:off x="9431338" y="68389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192519" name="Rectangle 1033">
            <a:extLst>
              <a:ext uri="{FF2B5EF4-FFF2-40B4-BE49-F238E27FC236}">
                <a16:creationId xmlns:a16="http://schemas.microsoft.com/office/drawing/2014/main" id="{807284CB-AC80-4CAF-83C2-B9A7EAFC97AB}"/>
              </a:ext>
            </a:extLst>
          </p:cNvPr>
          <p:cNvSpPr>
            <a:spLocks noChangeArrowheads="1"/>
          </p:cNvSpPr>
          <p:nvPr/>
        </p:nvSpPr>
        <p:spPr bwMode="auto">
          <a:xfrm>
            <a:off x="8726488" y="7397750"/>
            <a:ext cx="492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000">
                <a:solidFill>
                  <a:schemeClr val="bg1"/>
                </a:solidFill>
              </a:rPr>
              <a:t>8.0.08.</a:t>
            </a:r>
          </a:p>
        </p:txBody>
      </p:sp>
      <p:sp>
        <p:nvSpPr>
          <p:cNvPr id="192520" name="Text Box 1034">
            <a:extLst>
              <a:ext uri="{FF2B5EF4-FFF2-40B4-BE49-F238E27FC236}">
                <a16:creationId xmlns:a16="http://schemas.microsoft.com/office/drawing/2014/main" id="{CABC0CBA-014B-1E7B-D02B-F34ADA4396A0}"/>
              </a:ext>
            </a:extLst>
          </p:cNvPr>
          <p:cNvSpPr txBox="1">
            <a:spLocks noChangeArrowheads="1"/>
          </p:cNvSpPr>
          <p:nvPr/>
        </p:nvSpPr>
        <p:spPr bwMode="auto">
          <a:xfrm>
            <a:off x="798513" y="7431088"/>
            <a:ext cx="5953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900">
                <a:solidFill>
                  <a:schemeClr val="bg1"/>
                </a:solidFill>
              </a:rPr>
              <a:t>©2004 TBBMI</a:t>
            </a:r>
          </a:p>
        </p:txBody>
      </p:sp>
      <p:sp>
        <p:nvSpPr>
          <p:cNvPr id="192521" name="Text Box 1035">
            <a:extLst>
              <a:ext uri="{FF2B5EF4-FFF2-40B4-BE49-F238E27FC236}">
                <a16:creationId xmlns:a16="http://schemas.microsoft.com/office/drawing/2014/main" id="{34A2E5AF-4837-1EFC-F154-53D88B4BEB76}"/>
              </a:ext>
            </a:extLst>
          </p:cNvPr>
          <p:cNvSpPr txBox="1">
            <a:spLocks noChangeArrowheads="1"/>
          </p:cNvSpPr>
          <p:nvPr/>
        </p:nvSpPr>
        <p:spPr bwMode="auto">
          <a:xfrm>
            <a:off x="9188450" y="7402513"/>
            <a:ext cx="3000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86</a:t>
            </a:r>
          </a:p>
        </p:txBody>
      </p:sp>
      <p:sp>
        <p:nvSpPr>
          <p:cNvPr id="192522" name="Text Box 1036">
            <a:extLst>
              <a:ext uri="{FF2B5EF4-FFF2-40B4-BE49-F238E27FC236}">
                <a16:creationId xmlns:a16="http://schemas.microsoft.com/office/drawing/2014/main" id="{498793A4-13BF-C78D-7AAD-415151D9993B}"/>
              </a:ext>
            </a:extLst>
          </p:cNvPr>
          <p:cNvSpPr txBox="1">
            <a:spLocks noChangeArrowheads="1"/>
          </p:cNvSpPr>
          <p:nvPr/>
        </p:nvSpPr>
        <p:spPr bwMode="auto">
          <a:xfrm>
            <a:off x="9688513" y="7345363"/>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400">
              <a:solidFill>
                <a:srgbClr val="FFFFFF"/>
              </a:solidFill>
            </a:endParaRPr>
          </a:p>
        </p:txBody>
      </p:sp>
      <p:grpSp>
        <p:nvGrpSpPr>
          <p:cNvPr id="192525" name="Group 1041">
            <a:extLst>
              <a:ext uri="{FF2B5EF4-FFF2-40B4-BE49-F238E27FC236}">
                <a16:creationId xmlns:a16="http://schemas.microsoft.com/office/drawing/2014/main" id="{D9B52B31-90A5-8D3E-B2A2-CF4C7BAF4A21}"/>
              </a:ext>
            </a:extLst>
          </p:cNvPr>
          <p:cNvGrpSpPr>
            <a:grpSpLocks/>
          </p:cNvGrpSpPr>
          <p:nvPr/>
        </p:nvGrpSpPr>
        <p:grpSpPr bwMode="auto">
          <a:xfrm>
            <a:off x="3454400" y="338138"/>
            <a:ext cx="6418263" cy="830262"/>
            <a:chOff x="2293" y="213"/>
            <a:chExt cx="4043" cy="523"/>
          </a:xfrm>
        </p:grpSpPr>
        <p:sp>
          <p:nvSpPr>
            <p:cNvPr id="192526" name="Text Box 1039">
              <a:extLst>
                <a:ext uri="{FF2B5EF4-FFF2-40B4-BE49-F238E27FC236}">
                  <a16:creationId xmlns:a16="http://schemas.microsoft.com/office/drawing/2014/main" id="{F82F9887-DB45-928D-5401-B55EC5F5E591}"/>
                </a:ext>
              </a:extLst>
            </p:cNvPr>
            <p:cNvSpPr txBox="1">
              <a:spLocks noChangeArrowheads="1"/>
            </p:cNvSpPr>
            <p:nvPr/>
          </p:nvSpPr>
          <p:spPr bwMode="auto">
            <a:xfrm>
              <a:off x="2293" y="213"/>
              <a:ext cx="4043" cy="523"/>
            </a:xfrm>
            <a:prstGeom prst="rect">
              <a:avLst/>
            </a:prstGeom>
            <a:noFill/>
            <a:ln>
              <a:noFill/>
            </a:ln>
            <a:effectLst>
              <a:outerShdw dist="89803" dir="2700000" algn="ctr" rotWithShape="0">
                <a:srgbClr val="001147"/>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my-MM" altLang="en-US" sz="2400" i="1" dirty="0">
                  <a:solidFill>
                    <a:schemeClr val="bg1"/>
                  </a:solidFill>
                  <a:latin typeface="Pyidaungsu" panose="020B0502040204020203" pitchFamily="34" charset="0"/>
                  <a:cs typeface="Pyidaungsu" panose="020B0502040204020203" pitchFamily="34" charset="0"/>
                </a:rPr>
                <a:t>ကျမ်းစာအခြေခံကျစွာ ပြီးဆုံးပြီ။ အခုသင့်စိတ်ကူးထဲမှာ ဘာရှိသလဲ။</a:t>
              </a:r>
              <a:endParaRPr lang="en-US" altLang="en-US" sz="2400" i="1" dirty="0">
                <a:solidFill>
                  <a:schemeClr val="bg1"/>
                </a:solidFill>
                <a:latin typeface="Pyidaungsu" panose="020B0502040204020203" pitchFamily="34" charset="0"/>
                <a:cs typeface="Pyidaungsu" panose="020B0502040204020203" pitchFamily="34" charset="0"/>
              </a:endParaRPr>
            </a:p>
          </p:txBody>
        </p:sp>
        <p:sp>
          <p:nvSpPr>
            <p:cNvPr id="192527" name="Text Box 1040">
              <a:extLst>
                <a:ext uri="{FF2B5EF4-FFF2-40B4-BE49-F238E27FC236}">
                  <a16:creationId xmlns:a16="http://schemas.microsoft.com/office/drawing/2014/main" id="{99CD414A-508F-6386-9315-8F727E25EBED}"/>
                </a:ext>
              </a:extLst>
            </p:cNvPr>
            <p:cNvSpPr txBox="1">
              <a:spLocks noChangeArrowheads="1"/>
            </p:cNvSpPr>
            <p:nvPr/>
          </p:nvSpPr>
          <p:spPr bwMode="auto">
            <a:xfrm>
              <a:off x="4728" y="250"/>
              <a:ext cx="353" cy="252"/>
            </a:xfrm>
            <a:prstGeom prst="rect">
              <a:avLst/>
            </a:prstGeom>
            <a:noFill/>
            <a:ln>
              <a:noFill/>
            </a:ln>
            <a:effectLst>
              <a:outerShdw dist="53882" dir="2700000" algn="ctr" rotWithShape="0">
                <a:srgbClr val="001147"/>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a:solidFill>
                    <a:schemeClr val="bg1"/>
                  </a:solidFill>
                </a:rPr>
                <a:t>®</a:t>
              </a:r>
            </a:p>
          </p:txBody>
        </p:sp>
      </p:grpSp>
      <p:pic>
        <p:nvPicPr>
          <p:cNvPr id="20" name="Picture 17">
            <a:extLst>
              <a:ext uri="{FF2B5EF4-FFF2-40B4-BE49-F238E27FC236}">
                <a16:creationId xmlns:a16="http://schemas.microsoft.com/office/drawing/2014/main" id="{BD63F4A4-60E2-AE12-A969-E476B149F1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0938" y="682625"/>
            <a:ext cx="4240212" cy="3197225"/>
          </a:xfrm>
          <a:prstGeom prst="rect">
            <a:avLst/>
          </a:prstGeom>
          <a:noFill/>
          <a:ln>
            <a:noFill/>
          </a:ln>
          <a:effectLst>
            <a:outerShdw dist="117088" dir="2436078"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1030">
            <a:extLst>
              <a:ext uri="{FF2B5EF4-FFF2-40B4-BE49-F238E27FC236}">
                <a16:creationId xmlns:a16="http://schemas.microsoft.com/office/drawing/2014/main" id="{8592BF54-2B49-9C4F-A887-94F561B60367}"/>
              </a:ext>
            </a:extLst>
          </p:cNvPr>
          <p:cNvSpPr txBox="1">
            <a:spLocks noChangeArrowheads="1"/>
          </p:cNvSpPr>
          <p:nvPr/>
        </p:nvSpPr>
        <p:spPr bwMode="auto">
          <a:xfrm>
            <a:off x="655638" y="3189963"/>
            <a:ext cx="9280525" cy="2565041"/>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chemeClr val="accent1"/>
                </a:solidFill>
                <a:latin typeface="Pyidaungsu" panose="020B0502040204020203" pitchFamily="34" charset="0"/>
                <a:cs typeface="Pyidaungsu" panose="020B0502040204020203" pitchFamily="34" charset="0"/>
              </a:rPr>
              <a:t>ကျမ်းစာဆိုသည</a:t>
            </a:r>
            <a:r>
              <a:rPr lang="en-US" altLang="en-US" sz="2000" dirty="0">
                <a:solidFill>
                  <a:schemeClr val="accent1"/>
                </a:solidFill>
                <a:latin typeface="Pyidaungsu" panose="020B0502040204020203" pitchFamily="34" charset="0"/>
                <a:cs typeface="Pyidaungsu" panose="020B0502040204020203" pitchFamily="34" charset="0"/>
              </a:rPr>
              <a:t>့် </a:t>
            </a:r>
            <a:r>
              <a:rPr lang="en-US" altLang="en-US" sz="2000" dirty="0" err="1">
                <a:solidFill>
                  <a:schemeClr val="accent1"/>
                </a:solidFill>
                <a:latin typeface="Pyidaungsu" panose="020B0502040204020203" pitchFamily="34" charset="0"/>
                <a:cs typeface="Pyidaungsu" panose="020B0502040204020203" pitchFamily="34" charset="0"/>
              </a:rPr>
              <a:t>အတွေးအခေ</a:t>
            </a:r>
            <a:r>
              <a:rPr lang="en-US" altLang="en-US" sz="2000" dirty="0">
                <a:solidFill>
                  <a:schemeClr val="accent1"/>
                </a:solidFill>
                <a:latin typeface="Pyidaungsu" panose="020B0502040204020203" pitchFamily="34" charset="0"/>
                <a:cs typeface="Pyidaungsu" panose="020B0502040204020203" pitchFamily="34" charset="0"/>
              </a:rPr>
              <a:t>ါ်</a:t>
            </a:r>
          </a:p>
          <a:p>
            <a:pPr algn="l">
              <a:spcBef>
                <a:spcPct val="50000"/>
              </a:spcBef>
            </a:pPr>
            <a:r>
              <a:rPr lang="en-US" altLang="en-US" sz="2000" dirty="0" err="1">
                <a:solidFill>
                  <a:schemeClr val="accent1"/>
                </a:solidFill>
                <a:latin typeface="Pyidaungsu" panose="020B0502040204020203" pitchFamily="34" charset="0"/>
                <a:cs typeface="Pyidaungsu" panose="020B0502040204020203" pitchFamily="34" charset="0"/>
              </a:rPr>
              <a:t>ကျမ်းစာကို</a:t>
            </a:r>
            <a:r>
              <a:rPr lang="en-US" altLang="en-US" sz="2000" dirty="0">
                <a:solidFill>
                  <a:schemeClr val="accent1"/>
                </a:solidFill>
                <a:latin typeface="Pyidaungsu" panose="020B0502040204020203" pitchFamily="34" charset="0"/>
                <a:cs typeface="Pyidaungsu" panose="020B0502040204020203" pitchFamily="34" charset="0"/>
              </a:rPr>
              <a:t> </a:t>
            </a:r>
            <a:r>
              <a:rPr lang="en-US" altLang="en-US" sz="2000" dirty="0" err="1">
                <a:solidFill>
                  <a:schemeClr val="accent1"/>
                </a:solidFill>
                <a:latin typeface="Pyidaungsu" panose="020B0502040204020203" pitchFamily="34" charset="0"/>
                <a:cs typeface="Pyidaungsu" panose="020B0502040204020203" pitchFamily="34" charset="0"/>
              </a:rPr>
              <a:t>ဖွင</a:t>
            </a:r>
            <a:r>
              <a:rPr lang="en-US" altLang="en-US" sz="2000" dirty="0">
                <a:solidFill>
                  <a:schemeClr val="accent1"/>
                </a:solidFill>
                <a:latin typeface="Pyidaungsu" panose="020B0502040204020203" pitchFamily="34" charset="0"/>
                <a:cs typeface="Pyidaungsu" panose="020B0502040204020203" pitchFamily="34" charset="0"/>
              </a:rPr>
              <a:t>့်</a:t>
            </a:r>
            <a:r>
              <a:rPr lang="en-US" altLang="en-US" sz="2000" dirty="0" err="1">
                <a:solidFill>
                  <a:schemeClr val="accent1"/>
                </a:solidFill>
                <a:latin typeface="Pyidaungsu" panose="020B0502040204020203" pitchFamily="34" charset="0"/>
                <a:cs typeface="Pyidaungsu" panose="020B0502040204020203" pitchFamily="34" charset="0"/>
              </a:rPr>
              <a:t>ဖို</a:t>
            </a:r>
            <a:r>
              <a:rPr lang="en-US" altLang="en-US" sz="2000" dirty="0">
                <a:solidFill>
                  <a:schemeClr val="accent1"/>
                </a:solidFill>
                <a:latin typeface="Pyidaungsu" panose="020B0502040204020203" pitchFamily="34" charset="0"/>
                <a:cs typeface="Pyidaungsu" panose="020B0502040204020203" pitchFamily="34" charset="0"/>
              </a:rPr>
              <a:t>့ </a:t>
            </a:r>
            <a:r>
              <a:rPr lang="en-US" altLang="en-US" sz="2000" dirty="0" err="1">
                <a:solidFill>
                  <a:schemeClr val="accent1"/>
                </a:solidFill>
                <a:latin typeface="Pyidaungsu" panose="020B0502040204020203" pitchFamily="34" charset="0"/>
                <a:cs typeface="Pyidaungsu" panose="020B0502040204020203" pitchFamily="34" charset="0"/>
              </a:rPr>
              <a:t>စိတ်ကူးသော့ချက</a:t>
            </a:r>
            <a:r>
              <a:rPr lang="en-US" altLang="en-US" sz="2000" dirty="0">
                <a:solidFill>
                  <a:schemeClr val="accent1"/>
                </a:solidFill>
                <a:latin typeface="Pyidaungsu" panose="020B0502040204020203" pitchFamily="34" charset="0"/>
                <a:cs typeface="Pyidaungsu" panose="020B0502040204020203" pitchFamily="34" charset="0"/>
              </a:rPr>
              <a:t>်</a:t>
            </a:r>
          </a:p>
          <a:p>
            <a:pPr algn="l">
              <a:spcBef>
                <a:spcPct val="50000"/>
              </a:spcBef>
            </a:pPr>
            <a:r>
              <a:rPr lang="en-US" altLang="en-US" sz="2000" dirty="0" err="1">
                <a:solidFill>
                  <a:schemeClr val="accent1"/>
                </a:solidFill>
                <a:latin typeface="Pyidaungsu" panose="020B0502040204020203" pitchFamily="34" charset="0"/>
                <a:cs typeface="Pyidaungsu" panose="020B0502040204020203" pitchFamily="34" charset="0"/>
              </a:rPr>
              <a:t>ကျမ်းစာပ</a:t>
            </a:r>
            <a:r>
              <a:rPr lang="en-US" altLang="en-US" sz="2000" dirty="0">
                <a:solidFill>
                  <a:schemeClr val="accent1"/>
                </a:solidFill>
                <a:latin typeface="Pyidaungsu" panose="020B0502040204020203" pitchFamily="34" charset="0"/>
                <a:cs typeface="Pyidaungsu" panose="020B0502040204020203" pitchFamily="34" charset="0"/>
              </a:rPr>
              <a:t>ါ </a:t>
            </a:r>
            <a:r>
              <a:rPr lang="en-US" altLang="en-US" sz="2000" dirty="0" err="1">
                <a:solidFill>
                  <a:schemeClr val="accent1"/>
                </a:solidFill>
                <a:latin typeface="Pyidaungsu" panose="020B0502040204020203" pitchFamily="34" charset="0"/>
                <a:cs typeface="Pyidaungsu" panose="020B0502040204020203" pitchFamily="34" charset="0"/>
              </a:rPr>
              <a:t>အဖြစ်အပျက်များ</a:t>
            </a:r>
            <a:r>
              <a:rPr lang="en-US" altLang="en-US" sz="2000" dirty="0">
                <a:solidFill>
                  <a:schemeClr val="accent1"/>
                </a:solidFill>
                <a:latin typeface="Pyidaungsu" panose="020B0502040204020203" pitchFamily="34" charset="0"/>
                <a:cs typeface="Pyidaungsu" panose="020B0502040204020203" pitchFamily="34" charset="0"/>
              </a:rPr>
              <a:t>၏ </a:t>
            </a:r>
            <a:r>
              <a:rPr lang="en-US" altLang="en-US" sz="2000" dirty="0" err="1">
                <a:solidFill>
                  <a:schemeClr val="accent1"/>
                </a:solidFill>
                <a:latin typeface="Pyidaungsu" panose="020B0502040204020203" pitchFamily="34" charset="0"/>
                <a:cs typeface="Pyidaungsu" panose="020B0502040204020203" pitchFamily="34" charset="0"/>
              </a:rPr>
              <a:t>တည်နေရာပ</a:t>
            </a:r>
            <a:r>
              <a:rPr lang="en-US" altLang="en-US" sz="2000" dirty="0">
                <a:solidFill>
                  <a:schemeClr val="accent1"/>
                </a:solidFill>
                <a:latin typeface="Pyidaungsu" panose="020B0502040204020203" pitchFamily="34" charset="0"/>
                <a:cs typeface="Pyidaungsu" panose="020B0502040204020203" pitchFamily="34" charset="0"/>
              </a:rPr>
              <a:t>ြ </a:t>
            </a:r>
            <a:r>
              <a:rPr lang="en-US" altLang="en-US" sz="2000" dirty="0" err="1">
                <a:solidFill>
                  <a:schemeClr val="accent1"/>
                </a:solidFill>
                <a:latin typeface="Pyidaungsu" panose="020B0502040204020203" pitchFamily="34" charset="0"/>
                <a:cs typeface="Pyidaungsu" panose="020B0502040204020203" pitchFamily="34" charset="0"/>
              </a:rPr>
              <a:t>စိတ်ကူးမြေပုံ</a:t>
            </a:r>
            <a:r>
              <a:rPr lang="en-US" altLang="en-US" sz="2000" dirty="0">
                <a:solidFill>
                  <a:schemeClr val="accent1"/>
                </a:solidFill>
                <a:latin typeface="Pyidaungsu" panose="020B0502040204020203" pitchFamily="34" charset="0"/>
                <a:cs typeface="Pyidaungsu" panose="020B0502040204020203" pitchFamily="34" charset="0"/>
              </a:rPr>
              <a:t>၊ </a:t>
            </a:r>
            <a:r>
              <a:rPr lang="en-US" altLang="en-US" sz="2000" dirty="0" err="1">
                <a:solidFill>
                  <a:schemeClr val="accent1"/>
                </a:solidFill>
                <a:latin typeface="Pyidaungsu" panose="020B0502040204020203" pitchFamily="34" charset="0"/>
                <a:cs typeface="Pyidaungsu" panose="020B0502040204020203" pitchFamily="34" charset="0"/>
              </a:rPr>
              <a:t>ကျမ်းစာပုံပြင</a:t>
            </a:r>
            <a:r>
              <a:rPr lang="en-US" altLang="en-US" sz="2000" dirty="0">
                <a:solidFill>
                  <a:schemeClr val="accent1"/>
                </a:solidFill>
                <a:latin typeface="Pyidaungsu" panose="020B0502040204020203" pitchFamily="34" charset="0"/>
                <a:cs typeface="Pyidaungsu" panose="020B0502040204020203" pitchFamily="34" charset="0"/>
              </a:rPr>
              <a:t>်၏ </a:t>
            </a:r>
          </a:p>
          <a:p>
            <a:pPr algn="l">
              <a:spcBef>
                <a:spcPct val="50000"/>
              </a:spcBef>
            </a:pPr>
            <a:r>
              <a:rPr lang="en-US" altLang="en-US" sz="2000" dirty="0" err="1">
                <a:solidFill>
                  <a:schemeClr val="accent1"/>
                </a:solidFill>
                <a:latin typeface="Pyidaungsu" panose="020B0502040204020203" pitchFamily="34" charset="0"/>
                <a:cs typeface="Pyidaungsu" panose="020B0502040204020203" pitchFamily="34" charset="0"/>
              </a:rPr>
              <a:t>အရေးအကြီးဆုံးအပိုင်း</a:t>
            </a:r>
            <a:r>
              <a:rPr lang="en-US" altLang="en-US" sz="2000" dirty="0">
                <a:solidFill>
                  <a:schemeClr val="accent1"/>
                </a:solidFill>
                <a:latin typeface="Pyidaungsu" panose="020B0502040204020203" pitchFamily="34" charset="0"/>
                <a:cs typeface="Pyidaungsu" panose="020B0502040204020203" pitchFamily="34" charset="0"/>
              </a:rPr>
              <a:t> လျှ</a:t>
            </a:r>
            <a:r>
              <a:rPr lang="en-US" altLang="en-US" sz="2000" dirty="0" err="1">
                <a:solidFill>
                  <a:schemeClr val="accent1"/>
                </a:solidFill>
                <a:latin typeface="Pyidaungsu" panose="020B0502040204020203" pitchFamily="34" charset="0"/>
                <a:cs typeface="Pyidaungsu" panose="020B0502040204020203" pitchFamily="34" charset="0"/>
              </a:rPr>
              <a:t>င်မြန်သောဖြစ်စဉ</a:t>
            </a:r>
            <a:r>
              <a:rPr lang="en-US" altLang="en-US" sz="2000" dirty="0">
                <a:solidFill>
                  <a:schemeClr val="accent1"/>
                </a:solidFill>
                <a:latin typeface="Pyidaungsu" panose="020B0502040204020203" pitchFamily="34" charset="0"/>
                <a:cs typeface="Pyidaungsu" panose="020B0502040204020203" pitchFamily="34" charset="0"/>
              </a:rPr>
              <a:t>်၊ </a:t>
            </a:r>
            <a:r>
              <a:rPr lang="my-MM" altLang="en-US" sz="2000" dirty="0">
                <a:solidFill>
                  <a:schemeClr val="accent1"/>
                </a:solidFill>
                <a:latin typeface="Pyidaungsu" panose="020B0502040204020203" pitchFamily="34" charset="0"/>
                <a:cs typeface="Pyidaungsu" panose="020B0502040204020203" pitchFamily="34" charset="0"/>
              </a:rPr>
              <a:t>ခရစ်တော် ၏ ဿသနာ ကို အာဗြဲဟံ ‘သမ္မာကျမ်းစာက တိုက်ရိုက် ဆက်နွယ်သည်</a:t>
            </a:r>
          </a:p>
          <a:p>
            <a:pPr algn="l">
              <a:spcBef>
                <a:spcPct val="50000"/>
              </a:spcBef>
            </a:pPr>
            <a:r>
              <a:rPr lang="my-MM" altLang="en-US" sz="2000" dirty="0">
                <a:solidFill>
                  <a:srgbClr val="FFEA18"/>
                </a:solidFill>
                <a:latin typeface="Pyidaungsu" panose="020B0502040204020203" pitchFamily="34" charset="0"/>
                <a:cs typeface="Pyidaungsu" panose="020B0502040204020203" pitchFamily="34" charset="0"/>
              </a:rPr>
              <a:t>‘သမ္မာကျမ်းစာ၏ ဖွဲ့စည်းပုံသည် ပါဝင်သော အဖြစ်အပျက်များပေါ် မူတည်သည်</a:t>
            </a:r>
          </a:p>
        </p:txBody>
      </p:sp>
      <p:pic>
        <p:nvPicPr>
          <p:cNvPr id="17" name="Picture 17">
            <a:extLst>
              <a:ext uri="{FF2B5EF4-FFF2-40B4-BE49-F238E27FC236}">
                <a16:creationId xmlns:a16="http://schemas.microsoft.com/office/drawing/2014/main" id="{16A27670-A284-9A2A-5613-667D9B2F9A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4138" y="1316038"/>
            <a:ext cx="3965575" cy="2887662"/>
          </a:xfrm>
          <a:prstGeom prst="rect">
            <a:avLst/>
          </a:prstGeom>
          <a:noFill/>
          <a:ln>
            <a:noFill/>
          </a:ln>
          <a:effectLst>
            <a:outerShdw dist="117088" dir="2436078"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20">
            <a:extLst>
              <a:ext uri="{FF2B5EF4-FFF2-40B4-BE49-F238E27FC236}">
                <a16:creationId xmlns:a16="http://schemas.microsoft.com/office/drawing/2014/main" id="{BA140F44-AAEB-A12A-4BAF-2425945CFEF5}"/>
              </a:ext>
            </a:extLst>
          </p:cNvPr>
          <p:cNvSpPr>
            <a:spLocks noChangeArrowheads="1"/>
          </p:cNvSpPr>
          <p:nvPr/>
        </p:nvSpPr>
        <p:spPr bwMode="auto">
          <a:xfrm>
            <a:off x="2576513" y="1308100"/>
            <a:ext cx="4092575" cy="2941638"/>
          </a:xfrm>
          <a:prstGeom prst="rect">
            <a:avLst/>
          </a:prstGeom>
          <a:noFill/>
          <a:ln w="111125">
            <a:solidFill>
              <a:srgbClr val="FFEA18"/>
            </a:solidFill>
            <a:miter lim="800000"/>
            <a:headEnd/>
            <a:tailEnd/>
          </a:ln>
          <a:effectLst>
            <a:outerShdw dist="107763"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Tree>
    <p:extLst>
      <p:ext uri="{BB962C8B-B14F-4D97-AF65-F5344CB8AC3E}">
        <p14:creationId xmlns:p14="http://schemas.microsoft.com/office/powerpoint/2010/main" val="2537266169"/>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1447941"/>
                                        </p:tgtEl>
                                        <p:attrNameLst>
                                          <p:attrName>style.visibility</p:attrName>
                                        </p:attrNameLst>
                                      </p:cBhvr>
                                      <p:to>
                                        <p:strVal val="visible"/>
                                      </p:to>
                                    </p:set>
                                    <p:anim calcmode="lin" valueType="num">
                                      <p:cBhvr>
                                        <p:cTn id="7" dur="500" fill="hold"/>
                                        <p:tgtEl>
                                          <p:spTgt spid="1447941"/>
                                        </p:tgtEl>
                                        <p:attrNameLst>
                                          <p:attrName>ppt_w</p:attrName>
                                        </p:attrNameLst>
                                      </p:cBhvr>
                                      <p:tavLst>
                                        <p:tav tm="0">
                                          <p:val>
                                            <p:strVal val="(6*min(max(#ppt_w*#ppt_h,.3),1)-7.4)/-.7*#ppt_w"/>
                                          </p:val>
                                        </p:tav>
                                        <p:tav tm="100000">
                                          <p:val>
                                            <p:strVal val="#ppt_w"/>
                                          </p:val>
                                        </p:tav>
                                      </p:tavLst>
                                    </p:anim>
                                    <p:anim calcmode="lin" valueType="num">
                                      <p:cBhvr>
                                        <p:cTn id="8" dur="500" fill="hold"/>
                                        <p:tgtEl>
                                          <p:spTgt spid="1447941"/>
                                        </p:tgtEl>
                                        <p:attrNameLst>
                                          <p:attrName>ppt_h</p:attrName>
                                        </p:attrNameLst>
                                      </p:cBhvr>
                                      <p:tavLst>
                                        <p:tav tm="0">
                                          <p:val>
                                            <p:strVal val="(6*min(max(#ppt_w*#ppt_h,.3),1)-7.4)/-.7*#ppt_h"/>
                                          </p:val>
                                        </p:tav>
                                        <p:tav tm="100000">
                                          <p:val>
                                            <p:strVal val="#ppt_h"/>
                                          </p:val>
                                        </p:tav>
                                      </p:tavLst>
                                    </p:anim>
                                    <p:anim calcmode="lin" valueType="num">
                                      <p:cBhvr>
                                        <p:cTn id="9" dur="500" fill="hold"/>
                                        <p:tgtEl>
                                          <p:spTgt spid="1447941"/>
                                        </p:tgtEl>
                                        <p:attrNameLst>
                                          <p:attrName>ppt_x</p:attrName>
                                        </p:attrNameLst>
                                      </p:cBhvr>
                                      <p:tavLst>
                                        <p:tav tm="0">
                                          <p:val>
                                            <p:fltVal val="0.5"/>
                                          </p:val>
                                        </p:tav>
                                        <p:tav tm="100000">
                                          <p:val>
                                            <p:strVal val="#ppt_x"/>
                                          </p:val>
                                        </p:tav>
                                      </p:tavLst>
                                    </p:anim>
                                    <p:anim calcmode="lin" valueType="num">
                                      <p:cBhvr>
                                        <p:cTn id="10" dur="500" fill="hold"/>
                                        <p:tgtEl>
                                          <p:spTgt spid="1447941"/>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par>
                          <p:cTn id="15" fill="hold">
                            <p:stCondLst>
                              <p:cond delay="1000"/>
                            </p:stCondLst>
                            <p:childTnLst>
                              <p:par>
                                <p:cTn id="16" presetID="23" presetClass="entr" presetSubtype="272"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strVal val="2/3*#ppt_w"/>
                                          </p:val>
                                        </p:tav>
                                        <p:tav tm="100000">
                                          <p:val>
                                            <p:strVal val="#ppt_w"/>
                                          </p:val>
                                        </p:tav>
                                      </p:tavLst>
                                    </p:anim>
                                    <p:anim calcmode="lin" valueType="num">
                                      <p:cBhvr>
                                        <p:cTn id="19" dur="500" fill="hold"/>
                                        <p:tgtEl>
                                          <p:spTgt spid="1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7941" grpId="0" animBg="1" autoUpdateAnimBg="0"/>
      <p:bldP spid="22" grpId="0" autoUpdateAnimBg="0"/>
      <p:bldP spid="1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1027">
            <a:extLst>
              <a:ext uri="{FF2B5EF4-FFF2-40B4-BE49-F238E27FC236}">
                <a16:creationId xmlns:a16="http://schemas.microsoft.com/office/drawing/2014/main" id="{F90B0063-C426-E4E7-A9E9-9619255B698B}"/>
              </a:ext>
            </a:extLst>
          </p:cNvPr>
          <p:cNvSpPr>
            <a:spLocks noChangeArrowheads="1"/>
          </p:cNvSpPr>
          <p:nvPr/>
        </p:nvSpPr>
        <p:spPr bwMode="auto">
          <a:xfrm>
            <a:off x="508000" y="0"/>
            <a:ext cx="9024938" cy="7772400"/>
          </a:xfrm>
          <a:prstGeom prst="rect">
            <a:avLst/>
          </a:prstGeom>
          <a:gradFill rotWithShape="0">
            <a:gsLst>
              <a:gs pos="0">
                <a:srgbClr val="000000"/>
              </a:gs>
              <a:gs pos="50000">
                <a:srgbClr val="191CD7"/>
              </a:gs>
              <a:gs pos="100000">
                <a:srgbClr val="000000"/>
              </a:gs>
            </a:gsLst>
            <a:lin ang="5400000" scaled="1"/>
          </a:gradFill>
          <a:ln w="12700">
            <a:solidFill>
              <a:schemeClr val="tx1"/>
            </a:solidFill>
            <a:miter lim="800000"/>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dirty="0"/>
          </a:p>
        </p:txBody>
      </p:sp>
      <p:sp>
        <p:nvSpPr>
          <p:cNvPr id="192513" name="Text Box 1026">
            <a:extLst>
              <a:ext uri="{FF2B5EF4-FFF2-40B4-BE49-F238E27FC236}">
                <a16:creationId xmlns:a16="http://schemas.microsoft.com/office/drawing/2014/main" id="{241DBE67-0153-88A0-2FC7-71D240F47119}"/>
              </a:ext>
            </a:extLst>
          </p:cNvPr>
          <p:cNvSpPr txBox="1">
            <a:spLocks noChangeArrowheads="1"/>
          </p:cNvSpPr>
          <p:nvPr/>
        </p:nvSpPr>
        <p:spPr bwMode="auto">
          <a:xfrm>
            <a:off x="9342438" y="6948488"/>
            <a:ext cx="66516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200">
                <a:solidFill>
                  <a:schemeClr val="accent2"/>
                </a:solidFill>
              </a:rPr>
              <a:t> </a:t>
            </a:r>
          </a:p>
        </p:txBody>
      </p:sp>
      <p:sp>
        <p:nvSpPr>
          <p:cNvPr id="2" name="Text Box 1030">
            <a:extLst>
              <a:ext uri="{FF2B5EF4-FFF2-40B4-BE49-F238E27FC236}">
                <a16:creationId xmlns:a16="http://schemas.microsoft.com/office/drawing/2014/main" id="{6004595E-657C-F59C-11B1-2020CD08E086}"/>
              </a:ext>
            </a:extLst>
          </p:cNvPr>
          <p:cNvSpPr txBox="1">
            <a:spLocks noChangeArrowheads="1"/>
          </p:cNvSpPr>
          <p:nvPr/>
        </p:nvSpPr>
        <p:spPr bwMode="auto">
          <a:xfrm>
            <a:off x="655638" y="3766433"/>
            <a:ext cx="9280525" cy="3026706"/>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chemeClr val="accent1"/>
                </a:solidFill>
                <a:latin typeface="Pyidaungsu" panose="020B0502040204020203" pitchFamily="34" charset="0"/>
                <a:cs typeface="Pyidaungsu" panose="020B0502040204020203" pitchFamily="34" charset="0"/>
              </a:rPr>
              <a:t>ကျမ်းစာဆိုသည</a:t>
            </a:r>
            <a:r>
              <a:rPr lang="en-US" altLang="en-US" sz="2000" dirty="0">
                <a:solidFill>
                  <a:schemeClr val="accent1"/>
                </a:solidFill>
                <a:latin typeface="Pyidaungsu" panose="020B0502040204020203" pitchFamily="34" charset="0"/>
                <a:cs typeface="Pyidaungsu" panose="020B0502040204020203" pitchFamily="34" charset="0"/>
              </a:rPr>
              <a:t>့် </a:t>
            </a:r>
            <a:r>
              <a:rPr lang="en-US" altLang="en-US" sz="2000" dirty="0" err="1">
                <a:solidFill>
                  <a:schemeClr val="accent1"/>
                </a:solidFill>
                <a:latin typeface="Pyidaungsu" panose="020B0502040204020203" pitchFamily="34" charset="0"/>
                <a:cs typeface="Pyidaungsu" panose="020B0502040204020203" pitchFamily="34" charset="0"/>
              </a:rPr>
              <a:t>အတွေးအခေ</a:t>
            </a:r>
            <a:r>
              <a:rPr lang="en-US" altLang="en-US" sz="2000" dirty="0">
                <a:solidFill>
                  <a:schemeClr val="accent1"/>
                </a:solidFill>
                <a:latin typeface="Pyidaungsu" panose="020B0502040204020203" pitchFamily="34" charset="0"/>
                <a:cs typeface="Pyidaungsu" panose="020B0502040204020203" pitchFamily="34" charset="0"/>
              </a:rPr>
              <a:t>ါ်</a:t>
            </a:r>
          </a:p>
          <a:p>
            <a:pPr algn="l">
              <a:spcBef>
                <a:spcPct val="50000"/>
              </a:spcBef>
            </a:pPr>
            <a:r>
              <a:rPr lang="en-US" altLang="en-US" sz="2000" dirty="0" err="1">
                <a:solidFill>
                  <a:schemeClr val="accent1"/>
                </a:solidFill>
                <a:latin typeface="Pyidaungsu" panose="020B0502040204020203" pitchFamily="34" charset="0"/>
                <a:cs typeface="Pyidaungsu" panose="020B0502040204020203" pitchFamily="34" charset="0"/>
              </a:rPr>
              <a:t>ကျမ်းစာကို</a:t>
            </a:r>
            <a:r>
              <a:rPr lang="en-US" altLang="en-US" sz="2000" dirty="0">
                <a:solidFill>
                  <a:schemeClr val="accent1"/>
                </a:solidFill>
                <a:latin typeface="Pyidaungsu" panose="020B0502040204020203" pitchFamily="34" charset="0"/>
                <a:cs typeface="Pyidaungsu" panose="020B0502040204020203" pitchFamily="34" charset="0"/>
              </a:rPr>
              <a:t> </a:t>
            </a:r>
            <a:r>
              <a:rPr lang="en-US" altLang="en-US" sz="2000" dirty="0" err="1">
                <a:solidFill>
                  <a:schemeClr val="accent1"/>
                </a:solidFill>
                <a:latin typeface="Pyidaungsu" panose="020B0502040204020203" pitchFamily="34" charset="0"/>
                <a:cs typeface="Pyidaungsu" panose="020B0502040204020203" pitchFamily="34" charset="0"/>
              </a:rPr>
              <a:t>ဖွင</a:t>
            </a:r>
            <a:r>
              <a:rPr lang="en-US" altLang="en-US" sz="2000" dirty="0">
                <a:solidFill>
                  <a:schemeClr val="accent1"/>
                </a:solidFill>
                <a:latin typeface="Pyidaungsu" panose="020B0502040204020203" pitchFamily="34" charset="0"/>
                <a:cs typeface="Pyidaungsu" panose="020B0502040204020203" pitchFamily="34" charset="0"/>
              </a:rPr>
              <a:t>့်</a:t>
            </a:r>
            <a:r>
              <a:rPr lang="en-US" altLang="en-US" sz="2000" dirty="0" err="1">
                <a:solidFill>
                  <a:schemeClr val="accent1"/>
                </a:solidFill>
                <a:latin typeface="Pyidaungsu" panose="020B0502040204020203" pitchFamily="34" charset="0"/>
                <a:cs typeface="Pyidaungsu" panose="020B0502040204020203" pitchFamily="34" charset="0"/>
              </a:rPr>
              <a:t>ဖို</a:t>
            </a:r>
            <a:r>
              <a:rPr lang="en-US" altLang="en-US" sz="2000" dirty="0">
                <a:solidFill>
                  <a:schemeClr val="accent1"/>
                </a:solidFill>
                <a:latin typeface="Pyidaungsu" panose="020B0502040204020203" pitchFamily="34" charset="0"/>
                <a:cs typeface="Pyidaungsu" panose="020B0502040204020203" pitchFamily="34" charset="0"/>
              </a:rPr>
              <a:t>့ </a:t>
            </a:r>
            <a:r>
              <a:rPr lang="en-US" altLang="en-US" sz="2000" dirty="0" err="1">
                <a:solidFill>
                  <a:schemeClr val="accent1"/>
                </a:solidFill>
                <a:latin typeface="Pyidaungsu" panose="020B0502040204020203" pitchFamily="34" charset="0"/>
                <a:cs typeface="Pyidaungsu" panose="020B0502040204020203" pitchFamily="34" charset="0"/>
              </a:rPr>
              <a:t>စိတ်ကူးသော့ချက</a:t>
            </a:r>
            <a:r>
              <a:rPr lang="en-US" altLang="en-US" sz="2000" dirty="0">
                <a:solidFill>
                  <a:schemeClr val="accent1"/>
                </a:solidFill>
                <a:latin typeface="Pyidaungsu" panose="020B0502040204020203" pitchFamily="34" charset="0"/>
                <a:cs typeface="Pyidaungsu" panose="020B0502040204020203" pitchFamily="34" charset="0"/>
              </a:rPr>
              <a:t>်</a:t>
            </a:r>
          </a:p>
          <a:p>
            <a:pPr algn="l">
              <a:spcBef>
                <a:spcPct val="50000"/>
              </a:spcBef>
            </a:pPr>
            <a:r>
              <a:rPr lang="en-US" altLang="en-US" sz="2000" dirty="0" err="1">
                <a:solidFill>
                  <a:schemeClr val="accent1"/>
                </a:solidFill>
                <a:latin typeface="Pyidaungsu" panose="020B0502040204020203" pitchFamily="34" charset="0"/>
                <a:cs typeface="Pyidaungsu" panose="020B0502040204020203" pitchFamily="34" charset="0"/>
              </a:rPr>
              <a:t>ကျမ်းစာပ</a:t>
            </a:r>
            <a:r>
              <a:rPr lang="en-US" altLang="en-US" sz="2000" dirty="0">
                <a:solidFill>
                  <a:schemeClr val="accent1"/>
                </a:solidFill>
                <a:latin typeface="Pyidaungsu" panose="020B0502040204020203" pitchFamily="34" charset="0"/>
                <a:cs typeface="Pyidaungsu" panose="020B0502040204020203" pitchFamily="34" charset="0"/>
              </a:rPr>
              <a:t>ါ </a:t>
            </a:r>
            <a:r>
              <a:rPr lang="en-US" altLang="en-US" sz="2000" dirty="0" err="1">
                <a:solidFill>
                  <a:schemeClr val="accent1"/>
                </a:solidFill>
                <a:latin typeface="Pyidaungsu" panose="020B0502040204020203" pitchFamily="34" charset="0"/>
                <a:cs typeface="Pyidaungsu" panose="020B0502040204020203" pitchFamily="34" charset="0"/>
              </a:rPr>
              <a:t>အဖြစ်အပျက်များ</a:t>
            </a:r>
            <a:r>
              <a:rPr lang="en-US" altLang="en-US" sz="2000" dirty="0">
                <a:solidFill>
                  <a:schemeClr val="accent1"/>
                </a:solidFill>
                <a:latin typeface="Pyidaungsu" panose="020B0502040204020203" pitchFamily="34" charset="0"/>
                <a:cs typeface="Pyidaungsu" panose="020B0502040204020203" pitchFamily="34" charset="0"/>
              </a:rPr>
              <a:t>၏ </a:t>
            </a:r>
            <a:r>
              <a:rPr lang="en-US" altLang="en-US" sz="2000" dirty="0" err="1">
                <a:solidFill>
                  <a:schemeClr val="accent1"/>
                </a:solidFill>
                <a:latin typeface="Pyidaungsu" panose="020B0502040204020203" pitchFamily="34" charset="0"/>
                <a:cs typeface="Pyidaungsu" panose="020B0502040204020203" pitchFamily="34" charset="0"/>
              </a:rPr>
              <a:t>တည်နေရာပ</a:t>
            </a:r>
            <a:r>
              <a:rPr lang="en-US" altLang="en-US" sz="2000" dirty="0">
                <a:solidFill>
                  <a:schemeClr val="accent1"/>
                </a:solidFill>
                <a:latin typeface="Pyidaungsu" panose="020B0502040204020203" pitchFamily="34" charset="0"/>
                <a:cs typeface="Pyidaungsu" panose="020B0502040204020203" pitchFamily="34" charset="0"/>
              </a:rPr>
              <a:t>ြ </a:t>
            </a:r>
            <a:r>
              <a:rPr lang="en-US" altLang="en-US" sz="2000" dirty="0" err="1">
                <a:solidFill>
                  <a:schemeClr val="accent1"/>
                </a:solidFill>
                <a:latin typeface="Pyidaungsu" panose="020B0502040204020203" pitchFamily="34" charset="0"/>
                <a:cs typeface="Pyidaungsu" panose="020B0502040204020203" pitchFamily="34" charset="0"/>
              </a:rPr>
              <a:t>စိတ်ကူးမြေပုံ</a:t>
            </a:r>
            <a:r>
              <a:rPr lang="en-US" altLang="en-US" sz="2000" dirty="0">
                <a:solidFill>
                  <a:schemeClr val="accent1"/>
                </a:solidFill>
                <a:latin typeface="Pyidaungsu" panose="020B0502040204020203" pitchFamily="34" charset="0"/>
                <a:cs typeface="Pyidaungsu" panose="020B0502040204020203" pitchFamily="34" charset="0"/>
              </a:rPr>
              <a:t>၊ </a:t>
            </a:r>
            <a:r>
              <a:rPr lang="en-US" altLang="en-US" sz="2000" dirty="0" err="1">
                <a:solidFill>
                  <a:schemeClr val="accent1"/>
                </a:solidFill>
                <a:latin typeface="Pyidaungsu" panose="020B0502040204020203" pitchFamily="34" charset="0"/>
                <a:cs typeface="Pyidaungsu" panose="020B0502040204020203" pitchFamily="34" charset="0"/>
              </a:rPr>
              <a:t>ကျမ်းစာပုံပြင</a:t>
            </a:r>
            <a:r>
              <a:rPr lang="en-US" altLang="en-US" sz="2000" dirty="0">
                <a:solidFill>
                  <a:schemeClr val="accent1"/>
                </a:solidFill>
                <a:latin typeface="Pyidaungsu" panose="020B0502040204020203" pitchFamily="34" charset="0"/>
                <a:cs typeface="Pyidaungsu" panose="020B0502040204020203" pitchFamily="34" charset="0"/>
              </a:rPr>
              <a:t>်၏ </a:t>
            </a:r>
          </a:p>
          <a:p>
            <a:pPr algn="l">
              <a:spcBef>
                <a:spcPct val="50000"/>
              </a:spcBef>
            </a:pPr>
            <a:r>
              <a:rPr lang="en-US" altLang="en-US" sz="2000" dirty="0" err="1">
                <a:solidFill>
                  <a:schemeClr val="accent1"/>
                </a:solidFill>
                <a:latin typeface="Pyidaungsu" panose="020B0502040204020203" pitchFamily="34" charset="0"/>
                <a:cs typeface="Pyidaungsu" panose="020B0502040204020203" pitchFamily="34" charset="0"/>
              </a:rPr>
              <a:t>အရေးအကြီးဆုံးအပိုင်း</a:t>
            </a:r>
            <a:r>
              <a:rPr lang="en-US" altLang="en-US" sz="2000" dirty="0">
                <a:solidFill>
                  <a:schemeClr val="accent1"/>
                </a:solidFill>
                <a:latin typeface="Pyidaungsu" panose="020B0502040204020203" pitchFamily="34" charset="0"/>
                <a:cs typeface="Pyidaungsu" panose="020B0502040204020203" pitchFamily="34" charset="0"/>
              </a:rPr>
              <a:t> လျှ</a:t>
            </a:r>
            <a:r>
              <a:rPr lang="en-US" altLang="en-US" sz="2000" dirty="0" err="1">
                <a:solidFill>
                  <a:schemeClr val="accent1"/>
                </a:solidFill>
                <a:latin typeface="Pyidaungsu" panose="020B0502040204020203" pitchFamily="34" charset="0"/>
                <a:cs typeface="Pyidaungsu" panose="020B0502040204020203" pitchFamily="34" charset="0"/>
              </a:rPr>
              <a:t>င်မြန်သောဖြစ်စဉ</a:t>
            </a:r>
            <a:r>
              <a:rPr lang="en-US" altLang="en-US" sz="2000" dirty="0">
                <a:solidFill>
                  <a:schemeClr val="accent1"/>
                </a:solidFill>
                <a:latin typeface="Pyidaungsu" panose="020B0502040204020203" pitchFamily="34" charset="0"/>
                <a:cs typeface="Pyidaungsu" panose="020B0502040204020203" pitchFamily="34" charset="0"/>
              </a:rPr>
              <a:t>်၊ </a:t>
            </a:r>
            <a:r>
              <a:rPr lang="my-MM" altLang="en-US" sz="2000" dirty="0">
                <a:solidFill>
                  <a:schemeClr val="accent1"/>
                </a:solidFill>
                <a:latin typeface="Pyidaungsu" panose="020B0502040204020203" pitchFamily="34" charset="0"/>
                <a:cs typeface="Pyidaungsu" panose="020B0502040204020203" pitchFamily="34" charset="0"/>
              </a:rPr>
              <a:t>ခရစ်တော် ၏ ဿသနာ ကို အာဗြဲဟံ ‘သမ္မာကျမ်းစာက တိုက်ရိုက် ဆက်နွယ်သည်</a:t>
            </a:r>
          </a:p>
          <a:p>
            <a:pPr algn="l">
              <a:spcBef>
                <a:spcPct val="50000"/>
              </a:spcBef>
            </a:pPr>
            <a:r>
              <a:rPr lang="my-MM" altLang="en-US" sz="2000" dirty="0">
                <a:solidFill>
                  <a:srgbClr val="FFFF00"/>
                </a:solidFill>
                <a:latin typeface="Pyidaungsu" panose="020B0502040204020203" pitchFamily="34" charset="0"/>
                <a:cs typeface="Pyidaungsu" panose="020B0502040204020203" pitchFamily="34" charset="0"/>
              </a:rPr>
              <a:t>‘သမ္မာကျမ်းစာ၏ ဖွဲ့စည်းပုံသည် ပါဝင်သော အဖြစ်အပျက်များပေါ် မူတည်သည်</a:t>
            </a:r>
          </a:p>
          <a:p>
            <a:pPr algn="l">
              <a:spcBef>
                <a:spcPct val="50000"/>
              </a:spcBef>
            </a:pPr>
            <a:endParaRPr lang="en-US" altLang="en-US" sz="2000" dirty="0">
              <a:solidFill>
                <a:srgbClr val="FFEA18"/>
              </a:solidFill>
              <a:latin typeface="Pyidaungsu" panose="020B0502040204020203" pitchFamily="34" charset="0"/>
              <a:cs typeface="Pyidaungsu" panose="020B0502040204020203" pitchFamily="34" charset="0"/>
            </a:endParaRPr>
          </a:p>
        </p:txBody>
      </p:sp>
      <p:pic>
        <p:nvPicPr>
          <p:cNvPr id="192515" name="Picture 1028">
            <a:extLst>
              <a:ext uri="{FF2B5EF4-FFF2-40B4-BE49-F238E27FC236}">
                <a16:creationId xmlns:a16="http://schemas.microsoft.com/office/drawing/2014/main" id="{F1321906-40BD-56A8-1CB0-B7C2A107E6D4}"/>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655638" y="0"/>
            <a:ext cx="2797175"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7941" name="Oval 1029">
            <a:extLst>
              <a:ext uri="{FF2B5EF4-FFF2-40B4-BE49-F238E27FC236}">
                <a16:creationId xmlns:a16="http://schemas.microsoft.com/office/drawing/2014/main" id="{6FA92D67-3308-A336-28BC-9E059C3578B4}"/>
              </a:ext>
            </a:extLst>
          </p:cNvPr>
          <p:cNvSpPr>
            <a:spLocks noChangeArrowheads="1"/>
          </p:cNvSpPr>
          <p:nvPr/>
        </p:nvSpPr>
        <p:spPr bwMode="auto">
          <a:xfrm>
            <a:off x="1214438" y="52388"/>
            <a:ext cx="1033462" cy="1065212"/>
          </a:xfrm>
          <a:prstGeom prst="ellipse">
            <a:avLst/>
          </a:prstGeom>
          <a:noFill/>
          <a:ln w="76200">
            <a:solidFill>
              <a:srgbClr val="FFEC14"/>
            </a:solidFill>
            <a:round/>
            <a:headEnd/>
            <a:tailEnd/>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101835" tIns="50917" rIns="101835" bIns="50917" anchor="ct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2700" b="0">
              <a:solidFill>
                <a:srgbClr val="FFEC14"/>
              </a:solidFill>
            </a:endParaRPr>
          </a:p>
        </p:txBody>
      </p:sp>
      <p:sp>
        <p:nvSpPr>
          <p:cNvPr id="192518" name="Text Box 1032">
            <a:extLst>
              <a:ext uri="{FF2B5EF4-FFF2-40B4-BE49-F238E27FC236}">
                <a16:creationId xmlns:a16="http://schemas.microsoft.com/office/drawing/2014/main" id="{C8910B18-8979-3964-A597-5762D902A512}"/>
              </a:ext>
            </a:extLst>
          </p:cNvPr>
          <p:cNvSpPr txBox="1">
            <a:spLocks noChangeArrowheads="1"/>
          </p:cNvSpPr>
          <p:nvPr/>
        </p:nvSpPr>
        <p:spPr bwMode="auto">
          <a:xfrm>
            <a:off x="9431338" y="68389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192519" name="Rectangle 1033">
            <a:extLst>
              <a:ext uri="{FF2B5EF4-FFF2-40B4-BE49-F238E27FC236}">
                <a16:creationId xmlns:a16="http://schemas.microsoft.com/office/drawing/2014/main" id="{807284CB-AC80-4CAF-83C2-B9A7EAFC97AB}"/>
              </a:ext>
            </a:extLst>
          </p:cNvPr>
          <p:cNvSpPr>
            <a:spLocks noChangeArrowheads="1"/>
          </p:cNvSpPr>
          <p:nvPr/>
        </p:nvSpPr>
        <p:spPr bwMode="auto">
          <a:xfrm>
            <a:off x="8726488" y="7397750"/>
            <a:ext cx="492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000">
                <a:solidFill>
                  <a:schemeClr val="bg1"/>
                </a:solidFill>
              </a:rPr>
              <a:t>8.0.08.</a:t>
            </a:r>
          </a:p>
        </p:txBody>
      </p:sp>
      <p:sp>
        <p:nvSpPr>
          <p:cNvPr id="192520" name="Text Box 1034">
            <a:extLst>
              <a:ext uri="{FF2B5EF4-FFF2-40B4-BE49-F238E27FC236}">
                <a16:creationId xmlns:a16="http://schemas.microsoft.com/office/drawing/2014/main" id="{CABC0CBA-014B-1E7B-D02B-F34ADA4396A0}"/>
              </a:ext>
            </a:extLst>
          </p:cNvPr>
          <p:cNvSpPr txBox="1">
            <a:spLocks noChangeArrowheads="1"/>
          </p:cNvSpPr>
          <p:nvPr/>
        </p:nvSpPr>
        <p:spPr bwMode="auto">
          <a:xfrm>
            <a:off x="798513" y="7431088"/>
            <a:ext cx="5953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900">
                <a:solidFill>
                  <a:schemeClr val="bg1"/>
                </a:solidFill>
              </a:rPr>
              <a:t>©2004 TBBMI</a:t>
            </a:r>
          </a:p>
        </p:txBody>
      </p:sp>
      <p:sp>
        <p:nvSpPr>
          <p:cNvPr id="192521" name="Text Box 1035">
            <a:extLst>
              <a:ext uri="{FF2B5EF4-FFF2-40B4-BE49-F238E27FC236}">
                <a16:creationId xmlns:a16="http://schemas.microsoft.com/office/drawing/2014/main" id="{34A2E5AF-4837-1EFC-F154-53D88B4BEB76}"/>
              </a:ext>
            </a:extLst>
          </p:cNvPr>
          <p:cNvSpPr txBox="1">
            <a:spLocks noChangeArrowheads="1"/>
          </p:cNvSpPr>
          <p:nvPr/>
        </p:nvSpPr>
        <p:spPr bwMode="auto">
          <a:xfrm>
            <a:off x="9188450" y="7402513"/>
            <a:ext cx="3000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86</a:t>
            </a:r>
          </a:p>
        </p:txBody>
      </p:sp>
      <p:sp>
        <p:nvSpPr>
          <p:cNvPr id="192522" name="Text Box 1036">
            <a:extLst>
              <a:ext uri="{FF2B5EF4-FFF2-40B4-BE49-F238E27FC236}">
                <a16:creationId xmlns:a16="http://schemas.microsoft.com/office/drawing/2014/main" id="{498793A4-13BF-C78D-7AAD-415151D9993B}"/>
              </a:ext>
            </a:extLst>
          </p:cNvPr>
          <p:cNvSpPr txBox="1">
            <a:spLocks noChangeArrowheads="1"/>
          </p:cNvSpPr>
          <p:nvPr/>
        </p:nvSpPr>
        <p:spPr bwMode="auto">
          <a:xfrm>
            <a:off x="9688513" y="7345363"/>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400">
              <a:solidFill>
                <a:srgbClr val="FFFFFF"/>
              </a:solidFill>
            </a:endParaRPr>
          </a:p>
        </p:txBody>
      </p:sp>
      <p:grpSp>
        <p:nvGrpSpPr>
          <p:cNvPr id="192525" name="Group 1041">
            <a:extLst>
              <a:ext uri="{FF2B5EF4-FFF2-40B4-BE49-F238E27FC236}">
                <a16:creationId xmlns:a16="http://schemas.microsoft.com/office/drawing/2014/main" id="{D9B52B31-90A5-8D3E-B2A2-CF4C7BAF4A21}"/>
              </a:ext>
            </a:extLst>
          </p:cNvPr>
          <p:cNvGrpSpPr>
            <a:grpSpLocks/>
          </p:cNvGrpSpPr>
          <p:nvPr/>
        </p:nvGrpSpPr>
        <p:grpSpPr bwMode="auto">
          <a:xfrm>
            <a:off x="3454400" y="338138"/>
            <a:ext cx="6418263" cy="830262"/>
            <a:chOff x="2293" y="213"/>
            <a:chExt cx="4043" cy="523"/>
          </a:xfrm>
        </p:grpSpPr>
        <p:sp>
          <p:nvSpPr>
            <p:cNvPr id="192526" name="Text Box 1039">
              <a:extLst>
                <a:ext uri="{FF2B5EF4-FFF2-40B4-BE49-F238E27FC236}">
                  <a16:creationId xmlns:a16="http://schemas.microsoft.com/office/drawing/2014/main" id="{F82F9887-DB45-928D-5401-B55EC5F5E591}"/>
                </a:ext>
              </a:extLst>
            </p:cNvPr>
            <p:cNvSpPr txBox="1">
              <a:spLocks noChangeArrowheads="1"/>
            </p:cNvSpPr>
            <p:nvPr/>
          </p:nvSpPr>
          <p:spPr bwMode="auto">
            <a:xfrm>
              <a:off x="2293" y="213"/>
              <a:ext cx="4043" cy="523"/>
            </a:xfrm>
            <a:prstGeom prst="rect">
              <a:avLst/>
            </a:prstGeom>
            <a:noFill/>
            <a:ln>
              <a:noFill/>
            </a:ln>
            <a:effectLst>
              <a:outerShdw dist="89803" dir="2700000" algn="ctr" rotWithShape="0">
                <a:srgbClr val="001147"/>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my-MM" altLang="en-US" sz="2400" i="1" dirty="0">
                  <a:solidFill>
                    <a:schemeClr val="bg1"/>
                  </a:solidFill>
                  <a:latin typeface="Pyidaungsu" panose="020B0502040204020203" pitchFamily="34" charset="0"/>
                  <a:cs typeface="Pyidaungsu" panose="020B0502040204020203" pitchFamily="34" charset="0"/>
                </a:rPr>
                <a:t>ကျမ်းစာအခြေခံကျစွာ ပြီးဆုံးပြီ။ အခုသင့်စိတ်ကူးထဲမှာ ဘာရှိသလဲ။</a:t>
              </a:r>
              <a:endParaRPr lang="en-US" altLang="en-US" sz="2400" i="1" dirty="0">
                <a:solidFill>
                  <a:schemeClr val="bg1"/>
                </a:solidFill>
                <a:latin typeface="Pyidaungsu" panose="020B0502040204020203" pitchFamily="34" charset="0"/>
                <a:cs typeface="Pyidaungsu" panose="020B0502040204020203" pitchFamily="34" charset="0"/>
              </a:endParaRPr>
            </a:p>
          </p:txBody>
        </p:sp>
        <p:sp>
          <p:nvSpPr>
            <p:cNvPr id="192527" name="Text Box 1040">
              <a:extLst>
                <a:ext uri="{FF2B5EF4-FFF2-40B4-BE49-F238E27FC236}">
                  <a16:creationId xmlns:a16="http://schemas.microsoft.com/office/drawing/2014/main" id="{99CD414A-508F-6386-9315-8F727E25EBED}"/>
                </a:ext>
              </a:extLst>
            </p:cNvPr>
            <p:cNvSpPr txBox="1">
              <a:spLocks noChangeArrowheads="1"/>
            </p:cNvSpPr>
            <p:nvPr/>
          </p:nvSpPr>
          <p:spPr bwMode="auto">
            <a:xfrm>
              <a:off x="4728" y="250"/>
              <a:ext cx="353" cy="252"/>
            </a:xfrm>
            <a:prstGeom prst="rect">
              <a:avLst/>
            </a:prstGeom>
            <a:noFill/>
            <a:ln>
              <a:noFill/>
            </a:ln>
            <a:effectLst>
              <a:outerShdw dist="53882" dir="2700000" algn="ctr" rotWithShape="0">
                <a:srgbClr val="001147"/>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a:solidFill>
                    <a:schemeClr val="bg1"/>
                  </a:solidFill>
                </a:rPr>
                <a:t>®</a:t>
              </a:r>
            </a:p>
          </p:txBody>
        </p:sp>
      </p:grpSp>
      <p:pic>
        <p:nvPicPr>
          <p:cNvPr id="20" name="Picture 17">
            <a:extLst>
              <a:ext uri="{FF2B5EF4-FFF2-40B4-BE49-F238E27FC236}">
                <a16:creationId xmlns:a16="http://schemas.microsoft.com/office/drawing/2014/main" id="{BD63F4A4-60E2-AE12-A969-E476B149F1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0938" y="682625"/>
            <a:ext cx="4240212" cy="3197225"/>
          </a:xfrm>
          <a:prstGeom prst="rect">
            <a:avLst/>
          </a:prstGeom>
          <a:noFill/>
          <a:ln>
            <a:noFill/>
          </a:ln>
          <a:effectLst>
            <a:outerShdw dist="117088" dir="2436078"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7">
            <a:extLst>
              <a:ext uri="{FF2B5EF4-FFF2-40B4-BE49-F238E27FC236}">
                <a16:creationId xmlns:a16="http://schemas.microsoft.com/office/drawing/2014/main" id="{16A27670-A284-9A2A-5613-667D9B2F9A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4138" y="1316038"/>
            <a:ext cx="3965575" cy="2887662"/>
          </a:xfrm>
          <a:prstGeom prst="rect">
            <a:avLst/>
          </a:prstGeom>
          <a:noFill/>
          <a:ln>
            <a:noFill/>
          </a:ln>
          <a:effectLst>
            <a:outerShdw dist="117088" dir="2436078"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7FBD3331-4EDD-2A8F-4830-DAB53FBAAB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6702" t="11075" r="14021" b="11447"/>
          <a:stretch>
            <a:fillRect/>
          </a:stretch>
        </p:blipFill>
        <p:spPr bwMode="auto">
          <a:xfrm>
            <a:off x="4125913" y="2667900"/>
            <a:ext cx="3976687" cy="2965450"/>
          </a:xfrm>
          <a:prstGeom prst="rect">
            <a:avLst/>
          </a:prstGeom>
          <a:noFill/>
          <a:ln>
            <a:noFill/>
          </a:ln>
          <a:effectLst>
            <a:outerShdw dist="117088" dir="2436078"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a:extLst>
              <a:ext uri="{FF2B5EF4-FFF2-40B4-BE49-F238E27FC236}">
                <a16:creationId xmlns:a16="http://schemas.microsoft.com/office/drawing/2014/main" id="{4A73C1FE-2E9E-A378-3E7D-F749ACC53C39}"/>
              </a:ext>
            </a:extLst>
          </p:cNvPr>
          <p:cNvSpPr>
            <a:spLocks noChangeArrowheads="1"/>
          </p:cNvSpPr>
          <p:nvPr/>
        </p:nvSpPr>
        <p:spPr bwMode="auto">
          <a:xfrm>
            <a:off x="4129088" y="2682187"/>
            <a:ext cx="4092575" cy="2941638"/>
          </a:xfrm>
          <a:prstGeom prst="rect">
            <a:avLst/>
          </a:prstGeom>
          <a:noFill/>
          <a:ln w="111125">
            <a:solidFill>
              <a:srgbClr val="FFEA18"/>
            </a:solidFill>
            <a:miter lim="800000"/>
            <a:headEnd/>
            <a:tailEnd/>
          </a:ln>
          <a:effectLst>
            <a:outerShdw dist="107763"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Tree>
    <p:extLst>
      <p:ext uri="{BB962C8B-B14F-4D97-AF65-F5344CB8AC3E}">
        <p14:creationId xmlns:p14="http://schemas.microsoft.com/office/powerpoint/2010/main" val="60813758"/>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1447941"/>
                                        </p:tgtEl>
                                        <p:attrNameLst>
                                          <p:attrName>style.visibility</p:attrName>
                                        </p:attrNameLst>
                                      </p:cBhvr>
                                      <p:to>
                                        <p:strVal val="visible"/>
                                      </p:to>
                                    </p:set>
                                    <p:anim calcmode="lin" valueType="num">
                                      <p:cBhvr>
                                        <p:cTn id="7" dur="500" fill="hold"/>
                                        <p:tgtEl>
                                          <p:spTgt spid="1447941"/>
                                        </p:tgtEl>
                                        <p:attrNameLst>
                                          <p:attrName>ppt_w</p:attrName>
                                        </p:attrNameLst>
                                      </p:cBhvr>
                                      <p:tavLst>
                                        <p:tav tm="0">
                                          <p:val>
                                            <p:strVal val="(6*min(max(#ppt_w*#ppt_h,.3),1)-7.4)/-.7*#ppt_w"/>
                                          </p:val>
                                        </p:tav>
                                        <p:tav tm="100000">
                                          <p:val>
                                            <p:strVal val="#ppt_w"/>
                                          </p:val>
                                        </p:tav>
                                      </p:tavLst>
                                    </p:anim>
                                    <p:anim calcmode="lin" valueType="num">
                                      <p:cBhvr>
                                        <p:cTn id="8" dur="500" fill="hold"/>
                                        <p:tgtEl>
                                          <p:spTgt spid="1447941"/>
                                        </p:tgtEl>
                                        <p:attrNameLst>
                                          <p:attrName>ppt_h</p:attrName>
                                        </p:attrNameLst>
                                      </p:cBhvr>
                                      <p:tavLst>
                                        <p:tav tm="0">
                                          <p:val>
                                            <p:strVal val="(6*min(max(#ppt_w*#ppt_h,.3),1)-7.4)/-.7*#ppt_h"/>
                                          </p:val>
                                        </p:tav>
                                        <p:tav tm="100000">
                                          <p:val>
                                            <p:strVal val="#ppt_h"/>
                                          </p:val>
                                        </p:tav>
                                      </p:tavLst>
                                    </p:anim>
                                    <p:anim calcmode="lin" valueType="num">
                                      <p:cBhvr>
                                        <p:cTn id="9" dur="500" fill="hold"/>
                                        <p:tgtEl>
                                          <p:spTgt spid="1447941"/>
                                        </p:tgtEl>
                                        <p:attrNameLst>
                                          <p:attrName>ppt_x</p:attrName>
                                        </p:attrNameLst>
                                      </p:cBhvr>
                                      <p:tavLst>
                                        <p:tav tm="0">
                                          <p:val>
                                            <p:fltVal val="0.5"/>
                                          </p:val>
                                        </p:tav>
                                        <p:tav tm="100000">
                                          <p:val>
                                            <p:strVal val="#ppt_x"/>
                                          </p:val>
                                        </p:tav>
                                      </p:tavLst>
                                    </p:anim>
                                    <p:anim calcmode="lin" valueType="num">
                                      <p:cBhvr>
                                        <p:cTn id="10" dur="500" fill="hold"/>
                                        <p:tgtEl>
                                          <p:spTgt spid="1447941"/>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23" presetClass="entr" presetSubtype="272"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strVal val="2/3*#ppt_w"/>
                                          </p:val>
                                        </p:tav>
                                        <p:tav tm="100000">
                                          <p:val>
                                            <p:strVal val="#ppt_w"/>
                                          </p:val>
                                        </p:tav>
                                      </p:tavLst>
                                    </p:anim>
                                    <p:anim calcmode="lin" valueType="num">
                                      <p:cBhvr>
                                        <p:cTn id="15" dur="500" fill="hold"/>
                                        <p:tgtEl>
                                          <p:spTgt spid="21"/>
                                        </p:tgtEl>
                                        <p:attrNameLst>
                                          <p:attrName>ppt_h</p:attrName>
                                        </p:attrNameLst>
                                      </p:cBhvr>
                                      <p:tavLst>
                                        <p:tav tm="0">
                                          <p:val>
                                            <p:strVal val="2/3*#ppt_h"/>
                                          </p:val>
                                        </p:tav>
                                        <p:tav tm="100000">
                                          <p:val>
                                            <p:strVal val="#ppt_h"/>
                                          </p:val>
                                        </p:tav>
                                      </p:tavLst>
                                    </p:anim>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1447941" grpId="0" animBg="1" autoUpdateAnimBg="0"/>
      <p:bldP spid="21"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ext Box 1026">
            <a:extLst>
              <a:ext uri="{FF2B5EF4-FFF2-40B4-BE49-F238E27FC236}">
                <a16:creationId xmlns:a16="http://schemas.microsoft.com/office/drawing/2014/main" id="{241DBE67-0153-88A0-2FC7-71D240F47119}"/>
              </a:ext>
            </a:extLst>
          </p:cNvPr>
          <p:cNvSpPr txBox="1">
            <a:spLocks noChangeArrowheads="1"/>
          </p:cNvSpPr>
          <p:nvPr/>
        </p:nvSpPr>
        <p:spPr bwMode="auto">
          <a:xfrm>
            <a:off x="9342438" y="6948488"/>
            <a:ext cx="66516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200">
                <a:solidFill>
                  <a:schemeClr val="accent2"/>
                </a:solidFill>
              </a:rPr>
              <a:t> </a:t>
            </a:r>
          </a:p>
        </p:txBody>
      </p:sp>
      <p:sp>
        <p:nvSpPr>
          <p:cNvPr id="192514" name="Rectangle 1027">
            <a:extLst>
              <a:ext uri="{FF2B5EF4-FFF2-40B4-BE49-F238E27FC236}">
                <a16:creationId xmlns:a16="http://schemas.microsoft.com/office/drawing/2014/main" id="{F90B0063-C426-E4E7-A9E9-9619255B698B}"/>
              </a:ext>
            </a:extLst>
          </p:cNvPr>
          <p:cNvSpPr>
            <a:spLocks noChangeArrowheads="1"/>
          </p:cNvSpPr>
          <p:nvPr/>
        </p:nvSpPr>
        <p:spPr bwMode="auto">
          <a:xfrm>
            <a:off x="508000" y="0"/>
            <a:ext cx="9024938" cy="7772400"/>
          </a:xfrm>
          <a:prstGeom prst="rect">
            <a:avLst/>
          </a:prstGeom>
          <a:gradFill rotWithShape="0">
            <a:gsLst>
              <a:gs pos="0">
                <a:srgbClr val="000000"/>
              </a:gs>
              <a:gs pos="50000">
                <a:srgbClr val="191CD7"/>
              </a:gs>
              <a:gs pos="100000">
                <a:srgbClr val="000000"/>
              </a:gs>
            </a:gsLst>
            <a:lin ang="5400000" scaled="1"/>
          </a:gradFill>
          <a:ln w="12700">
            <a:solidFill>
              <a:schemeClr val="tx1"/>
            </a:solidFill>
            <a:miter lim="800000"/>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dirty="0"/>
          </a:p>
        </p:txBody>
      </p:sp>
      <p:pic>
        <p:nvPicPr>
          <p:cNvPr id="192515" name="Picture 1028">
            <a:extLst>
              <a:ext uri="{FF2B5EF4-FFF2-40B4-BE49-F238E27FC236}">
                <a16:creationId xmlns:a16="http://schemas.microsoft.com/office/drawing/2014/main" id="{F1321906-40BD-56A8-1CB0-B7C2A107E6D4}"/>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655638" y="0"/>
            <a:ext cx="2797175"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7941" name="Oval 1029">
            <a:extLst>
              <a:ext uri="{FF2B5EF4-FFF2-40B4-BE49-F238E27FC236}">
                <a16:creationId xmlns:a16="http://schemas.microsoft.com/office/drawing/2014/main" id="{6FA92D67-3308-A336-28BC-9E059C3578B4}"/>
              </a:ext>
            </a:extLst>
          </p:cNvPr>
          <p:cNvSpPr>
            <a:spLocks noChangeArrowheads="1"/>
          </p:cNvSpPr>
          <p:nvPr/>
        </p:nvSpPr>
        <p:spPr bwMode="auto">
          <a:xfrm>
            <a:off x="1214438" y="52388"/>
            <a:ext cx="1033462" cy="1065212"/>
          </a:xfrm>
          <a:prstGeom prst="ellipse">
            <a:avLst/>
          </a:prstGeom>
          <a:noFill/>
          <a:ln w="76200">
            <a:solidFill>
              <a:srgbClr val="FFEC14"/>
            </a:solidFill>
            <a:round/>
            <a:headEnd/>
            <a:tailEnd/>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101835" tIns="50917" rIns="101835" bIns="50917" anchor="ct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2700" b="0">
              <a:solidFill>
                <a:srgbClr val="FFEC14"/>
              </a:solidFill>
            </a:endParaRPr>
          </a:p>
        </p:txBody>
      </p:sp>
      <p:sp>
        <p:nvSpPr>
          <p:cNvPr id="192518" name="Text Box 1032">
            <a:extLst>
              <a:ext uri="{FF2B5EF4-FFF2-40B4-BE49-F238E27FC236}">
                <a16:creationId xmlns:a16="http://schemas.microsoft.com/office/drawing/2014/main" id="{C8910B18-8979-3964-A597-5762D902A512}"/>
              </a:ext>
            </a:extLst>
          </p:cNvPr>
          <p:cNvSpPr txBox="1">
            <a:spLocks noChangeArrowheads="1"/>
          </p:cNvSpPr>
          <p:nvPr/>
        </p:nvSpPr>
        <p:spPr bwMode="auto">
          <a:xfrm>
            <a:off x="9431338" y="68389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192519" name="Rectangle 1033">
            <a:extLst>
              <a:ext uri="{FF2B5EF4-FFF2-40B4-BE49-F238E27FC236}">
                <a16:creationId xmlns:a16="http://schemas.microsoft.com/office/drawing/2014/main" id="{807284CB-AC80-4CAF-83C2-B9A7EAFC97AB}"/>
              </a:ext>
            </a:extLst>
          </p:cNvPr>
          <p:cNvSpPr>
            <a:spLocks noChangeArrowheads="1"/>
          </p:cNvSpPr>
          <p:nvPr/>
        </p:nvSpPr>
        <p:spPr bwMode="auto">
          <a:xfrm>
            <a:off x="8726488" y="7397750"/>
            <a:ext cx="492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000">
                <a:solidFill>
                  <a:schemeClr val="bg1"/>
                </a:solidFill>
              </a:rPr>
              <a:t>8.0.08.</a:t>
            </a:r>
          </a:p>
        </p:txBody>
      </p:sp>
      <p:sp>
        <p:nvSpPr>
          <p:cNvPr id="192520" name="Text Box 1034">
            <a:extLst>
              <a:ext uri="{FF2B5EF4-FFF2-40B4-BE49-F238E27FC236}">
                <a16:creationId xmlns:a16="http://schemas.microsoft.com/office/drawing/2014/main" id="{CABC0CBA-014B-1E7B-D02B-F34ADA4396A0}"/>
              </a:ext>
            </a:extLst>
          </p:cNvPr>
          <p:cNvSpPr txBox="1">
            <a:spLocks noChangeArrowheads="1"/>
          </p:cNvSpPr>
          <p:nvPr/>
        </p:nvSpPr>
        <p:spPr bwMode="auto">
          <a:xfrm>
            <a:off x="798513" y="7431088"/>
            <a:ext cx="5953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900">
                <a:solidFill>
                  <a:schemeClr val="bg1"/>
                </a:solidFill>
              </a:rPr>
              <a:t>©2004 TBBMI</a:t>
            </a:r>
          </a:p>
        </p:txBody>
      </p:sp>
      <p:sp>
        <p:nvSpPr>
          <p:cNvPr id="192521" name="Text Box 1035">
            <a:extLst>
              <a:ext uri="{FF2B5EF4-FFF2-40B4-BE49-F238E27FC236}">
                <a16:creationId xmlns:a16="http://schemas.microsoft.com/office/drawing/2014/main" id="{34A2E5AF-4837-1EFC-F154-53D88B4BEB76}"/>
              </a:ext>
            </a:extLst>
          </p:cNvPr>
          <p:cNvSpPr txBox="1">
            <a:spLocks noChangeArrowheads="1"/>
          </p:cNvSpPr>
          <p:nvPr/>
        </p:nvSpPr>
        <p:spPr bwMode="auto">
          <a:xfrm>
            <a:off x="9188450" y="7402513"/>
            <a:ext cx="3000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86</a:t>
            </a:r>
          </a:p>
        </p:txBody>
      </p:sp>
      <p:sp>
        <p:nvSpPr>
          <p:cNvPr id="192522" name="Text Box 1036">
            <a:extLst>
              <a:ext uri="{FF2B5EF4-FFF2-40B4-BE49-F238E27FC236}">
                <a16:creationId xmlns:a16="http://schemas.microsoft.com/office/drawing/2014/main" id="{498793A4-13BF-C78D-7AAD-415151D9993B}"/>
              </a:ext>
            </a:extLst>
          </p:cNvPr>
          <p:cNvSpPr txBox="1">
            <a:spLocks noChangeArrowheads="1"/>
          </p:cNvSpPr>
          <p:nvPr/>
        </p:nvSpPr>
        <p:spPr bwMode="auto">
          <a:xfrm>
            <a:off x="9688513" y="7345363"/>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400">
              <a:solidFill>
                <a:srgbClr val="FFFFFF"/>
              </a:solidFill>
            </a:endParaRPr>
          </a:p>
        </p:txBody>
      </p:sp>
      <p:grpSp>
        <p:nvGrpSpPr>
          <p:cNvPr id="192525" name="Group 1041">
            <a:extLst>
              <a:ext uri="{FF2B5EF4-FFF2-40B4-BE49-F238E27FC236}">
                <a16:creationId xmlns:a16="http://schemas.microsoft.com/office/drawing/2014/main" id="{D9B52B31-90A5-8D3E-B2A2-CF4C7BAF4A21}"/>
              </a:ext>
            </a:extLst>
          </p:cNvPr>
          <p:cNvGrpSpPr>
            <a:grpSpLocks/>
          </p:cNvGrpSpPr>
          <p:nvPr/>
        </p:nvGrpSpPr>
        <p:grpSpPr bwMode="auto">
          <a:xfrm>
            <a:off x="3454400" y="338138"/>
            <a:ext cx="6418263" cy="830262"/>
            <a:chOff x="2293" y="213"/>
            <a:chExt cx="4043" cy="523"/>
          </a:xfrm>
        </p:grpSpPr>
        <p:sp>
          <p:nvSpPr>
            <p:cNvPr id="192526" name="Text Box 1039">
              <a:extLst>
                <a:ext uri="{FF2B5EF4-FFF2-40B4-BE49-F238E27FC236}">
                  <a16:creationId xmlns:a16="http://schemas.microsoft.com/office/drawing/2014/main" id="{F82F9887-DB45-928D-5401-B55EC5F5E591}"/>
                </a:ext>
              </a:extLst>
            </p:cNvPr>
            <p:cNvSpPr txBox="1">
              <a:spLocks noChangeArrowheads="1"/>
            </p:cNvSpPr>
            <p:nvPr/>
          </p:nvSpPr>
          <p:spPr bwMode="auto">
            <a:xfrm>
              <a:off x="2293" y="213"/>
              <a:ext cx="4043" cy="523"/>
            </a:xfrm>
            <a:prstGeom prst="rect">
              <a:avLst/>
            </a:prstGeom>
            <a:noFill/>
            <a:ln>
              <a:noFill/>
            </a:ln>
            <a:effectLst>
              <a:outerShdw dist="89803" dir="2700000" algn="ctr" rotWithShape="0">
                <a:srgbClr val="001147"/>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my-MM" altLang="en-US" sz="2400" i="1" dirty="0">
                  <a:solidFill>
                    <a:schemeClr val="bg1"/>
                  </a:solidFill>
                  <a:latin typeface="Pyidaungsu" panose="020B0502040204020203" pitchFamily="34" charset="0"/>
                  <a:cs typeface="Pyidaungsu" panose="020B0502040204020203" pitchFamily="34" charset="0"/>
                </a:rPr>
                <a:t>ကျမ်းစာအခြေခံကျစွာ ပြီးဆုံးပြီ။ အခုသင့်စိတ်ကူးထဲမှာ ဘာရှိသလဲ။</a:t>
              </a:r>
              <a:endParaRPr lang="en-US" altLang="en-US" sz="2400" i="1" dirty="0">
                <a:solidFill>
                  <a:schemeClr val="bg1"/>
                </a:solidFill>
                <a:latin typeface="Pyidaungsu" panose="020B0502040204020203" pitchFamily="34" charset="0"/>
                <a:cs typeface="Pyidaungsu" panose="020B0502040204020203" pitchFamily="34" charset="0"/>
              </a:endParaRPr>
            </a:p>
          </p:txBody>
        </p:sp>
        <p:sp>
          <p:nvSpPr>
            <p:cNvPr id="192527" name="Text Box 1040">
              <a:extLst>
                <a:ext uri="{FF2B5EF4-FFF2-40B4-BE49-F238E27FC236}">
                  <a16:creationId xmlns:a16="http://schemas.microsoft.com/office/drawing/2014/main" id="{99CD414A-508F-6386-9315-8F727E25EBED}"/>
                </a:ext>
              </a:extLst>
            </p:cNvPr>
            <p:cNvSpPr txBox="1">
              <a:spLocks noChangeArrowheads="1"/>
            </p:cNvSpPr>
            <p:nvPr/>
          </p:nvSpPr>
          <p:spPr bwMode="auto">
            <a:xfrm>
              <a:off x="4728" y="250"/>
              <a:ext cx="353" cy="252"/>
            </a:xfrm>
            <a:prstGeom prst="rect">
              <a:avLst/>
            </a:prstGeom>
            <a:noFill/>
            <a:ln>
              <a:noFill/>
            </a:ln>
            <a:effectLst>
              <a:outerShdw dist="53882" dir="2700000" algn="ctr" rotWithShape="0">
                <a:srgbClr val="001147"/>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a:solidFill>
                    <a:schemeClr val="bg1"/>
                  </a:solidFill>
                </a:rPr>
                <a:t>®</a:t>
              </a:r>
            </a:p>
          </p:txBody>
        </p:sp>
      </p:grpSp>
      <p:pic>
        <p:nvPicPr>
          <p:cNvPr id="20" name="Picture 17">
            <a:extLst>
              <a:ext uri="{FF2B5EF4-FFF2-40B4-BE49-F238E27FC236}">
                <a16:creationId xmlns:a16="http://schemas.microsoft.com/office/drawing/2014/main" id="{BD63F4A4-60E2-AE12-A969-E476B149F1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0938" y="682625"/>
            <a:ext cx="4240212" cy="3197225"/>
          </a:xfrm>
          <a:prstGeom prst="rect">
            <a:avLst/>
          </a:prstGeom>
          <a:noFill/>
          <a:ln>
            <a:noFill/>
          </a:ln>
          <a:effectLst>
            <a:outerShdw dist="117088" dir="2436078"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1030">
            <a:extLst>
              <a:ext uri="{FF2B5EF4-FFF2-40B4-BE49-F238E27FC236}">
                <a16:creationId xmlns:a16="http://schemas.microsoft.com/office/drawing/2014/main" id="{8592BF54-2B49-9C4F-A887-94F561B60367}"/>
              </a:ext>
            </a:extLst>
          </p:cNvPr>
          <p:cNvSpPr txBox="1">
            <a:spLocks noChangeArrowheads="1"/>
          </p:cNvSpPr>
          <p:nvPr/>
        </p:nvSpPr>
        <p:spPr bwMode="auto">
          <a:xfrm>
            <a:off x="655638" y="3279414"/>
            <a:ext cx="9280525" cy="3950036"/>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chemeClr val="accent1"/>
                </a:solidFill>
                <a:latin typeface="Pyidaungsu" panose="020B0502040204020203" pitchFamily="34" charset="0"/>
                <a:cs typeface="Pyidaungsu" panose="020B0502040204020203" pitchFamily="34" charset="0"/>
              </a:rPr>
              <a:t>ကျမ်းစာဆိုသည</a:t>
            </a:r>
            <a:r>
              <a:rPr lang="en-US" altLang="en-US" sz="2000" dirty="0">
                <a:solidFill>
                  <a:schemeClr val="accent1"/>
                </a:solidFill>
                <a:latin typeface="Pyidaungsu" panose="020B0502040204020203" pitchFamily="34" charset="0"/>
                <a:cs typeface="Pyidaungsu" panose="020B0502040204020203" pitchFamily="34" charset="0"/>
              </a:rPr>
              <a:t>့် </a:t>
            </a:r>
            <a:r>
              <a:rPr lang="en-US" altLang="en-US" sz="2000" dirty="0" err="1">
                <a:solidFill>
                  <a:schemeClr val="accent1"/>
                </a:solidFill>
                <a:latin typeface="Pyidaungsu" panose="020B0502040204020203" pitchFamily="34" charset="0"/>
                <a:cs typeface="Pyidaungsu" panose="020B0502040204020203" pitchFamily="34" charset="0"/>
              </a:rPr>
              <a:t>အတွေးအခေ</a:t>
            </a:r>
            <a:r>
              <a:rPr lang="en-US" altLang="en-US" sz="2000" dirty="0">
                <a:solidFill>
                  <a:schemeClr val="accent1"/>
                </a:solidFill>
                <a:latin typeface="Pyidaungsu" panose="020B0502040204020203" pitchFamily="34" charset="0"/>
                <a:cs typeface="Pyidaungsu" panose="020B0502040204020203" pitchFamily="34" charset="0"/>
              </a:rPr>
              <a:t>ါ်</a:t>
            </a:r>
          </a:p>
          <a:p>
            <a:pPr algn="l">
              <a:spcBef>
                <a:spcPct val="50000"/>
              </a:spcBef>
            </a:pPr>
            <a:r>
              <a:rPr lang="en-US" altLang="en-US" sz="2000" dirty="0" err="1">
                <a:solidFill>
                  <a:schemeClr val="accent1"/>
                </a:solidFill>
                <a:latin typeface="Pyidaungsu" panose="020B0502040204020203" pitchFamily="34" charset="0"/>
                <a:cs typeface="Pyidaungsu" panose="020B0502040204020203" pitchFamily="34" charset="0"/>
              </a:rPr>
              <a:t>ကျမ်းစာကို</a:t>
            </a:r>
            <a:r>
              <a:rPr lang="en-US" altLang="en-US" sz="2000" dirty="0">
                <a:solidFill>
                  <a:schemeClr val="accent1"/>
                </a:solidFill>
                <a:latin typeface="Pyidaungsu" panose="020B0502040204020203" pitchFamily="34" charset="0"/>
                <a:cs typeface="Pyidaungsu" panose="020B0502040204020203" pitchFamily="34" charset="0"/>
              </a:rPr>
              <a:t> </a:t>
            </a:r>
            <a:r>
              <a:rPr lang="en-US" altLang="en-US" sz="2000" dirty="0" err="1">
                <a:solidFill>
                  <a:schemeClr val="accent1"/>
                </a:solidFill>
                <a:latin typeface="Pyidaungsu" panose="020B0502040204020203" pitchFamily="34" charset="0"/>
                <a:cs typeface="Pyidaungsu" panose="020B0502040204020203" pitchFamily="34" charset="0"/>
              </a:rPr>
              <a:t>ဖွင</a:t>
            </a:r>
            <a:r>
              <a:rPr lang="en-US" altLang="en-US" sz="2000" dirty="0">
                <a:solidFill>
                  <a:schemeClr val="accent1"/>
                </a:solidFill>
                <a:latin typeface="Pyidaungsu" panose="020B0502040204020203" pitchFamily="34" charset="0"/>
                <a:cs typeface="Pyidaungsu" panose="020B0502040204020203" pitchFamily="34" charset="0"/>
              </a:rPr>
              <a:t>့်</a:t>
            </a:r>
            <a:r>
              <a:rPr lang="en-US" altLang="en-US" sz="2000" dirty="0" err="1">
                <a:solidFill>
                  <a:schemeClr val="accent1"/>
                </a:solidFill>
                <a:latin typeface="Pyidaungsu" panose="020B0502040204020203" pitchFamily="34" charset="0"/>
                <a:cs typeface="Pyidaungsu" panose="020B0502040204020203" pitchFamily="34" charset="0"/>
              </a:rPr>
              <a:t>ဖို</a:t>
            </a:r>
            <a:r>
              <a:rPr lang="en-US" altLang="en-US" sz="2000" dirty="0">
                <a:solidFill>
                  <a:schemeClr val="accent1"/>
                </a:solidFill>
                <a:latin typeface="Pyidaungsu" panose="020B0502040204020203" pitchFamily="34" charset="0"/>
                <a:cs typeface="Pyidaungsu" panose="020B0502040204020203" pitchFamily="34" charset="0"/>
              </a:rPr>
              <a:t>့ </a:t>
            </a:r>
            <a:r>
              <a:rPr lang="en-US" altLang="en-US" sz="2000" dirty="0" err="1">
                <a:solidFill>
                  <a:schemeClr val="accent1"/>
                </a:solidFill>
                <a:latin typeface="Pyidaungsu" panose="020B0502040204020203" pitchFamily="34" charset="0"/>
                <a:cs typeface="Pyidaungsu" panose="020B0502040204020203" pitchFamily="34" charset="0"/>
              </a:rPr>
              <a:t>စိတ်ကူးသော့ချက</a:t>
            </a:r>
            <a:r>
              <a:rPr lang="en-US" altLang="en-US" sz="2000" dirty="0">
                <a:solidFill>
                  <a:schemeClr val="accent1"/>
                </a:solidFill>
                <a:latin typeface="Pyidaungsu" panose="020B0502040204020203" pitchFamily="34" charset="0"/>
                <a:cs typeface="Pyidaungsu" panose="020B0502040204020203" pitchFamily="34" charset="0"/>
              </a:rPr>
              <a:t>်</a:t>
            </a:r>
          </a:p>
          <a:p>
            <a:pPr algn="l">
              <a:spcBef>
                <a:spcPct val="50000"/>
              </a:spcBef>
            </a:pPr>
            <a:r>
              <a:rPr lang="en-US" altLang="en-US" sz="2000" dirty="0" err="1">
                <a:solidFill>
                  <a:schemeClr val="accent1"/>
                </a:solidFill>
                <a:latin typeface="Pyidaungsu" panose="020B0502040204020203" pitchFamily="34" charset="0"/>
                <a:cs typeface="Pyidaungsu" panose="020B0502040204020203" pitchFamily="34" charset="0"/>
              </a:rPr>
              <a:t>ကျမ်းစာပ</a:t>
            </a:r>
            <a:r>
              <a:rPr lang="en-US" altLang="en-US" sz="2000" dirty="0">
                <a:solidFill>
                  <a:schemeClr val="accent1"/>
                </a:solidFill>
                <a:latin typeface="Pyidaungsu" panose="020B0502040204020203" pitchFamily="34" charset="0"/>
                <a:cs typeface="Pyidaungsu" panose="020B0502040204020203" pitchFamily="34" charset="0"/>
              </a:rPr>
              <a:t>ါ </a:t>
            </a:r>
            <a:r>
              <a:rPr lang="en-US" altLang="en-US" sz="2000" dirty="0" err="1">
                <a:solidFill>
                  <a:schemeClr val="accent1"/>
                </a:solidFill>
                <a:latin typeface="Pyidaungsu" panose="020B0502040204020203" pitchFamily="34" charset="0"/>
                <a:cs typeface="Pyidaungsu" panose="020B0502040204020203" pitchFamily="34" charset="0"/>
              </a:rPr>
              <a:t>အဖြစ်အပျက်များ</a:t>
            </a:r>
            <a:r>
              <a:rPr lang="en-US" altLang="en-US" sz="2000" dirty="0">
                <a:solidFill>
                  <a:schemeClr val="accent1"/>
                </a:solidFill>
                <a:latin typeface="Pyidaungsu" panose="020B0502040204020203" pitchFamily="34" charset="0"/>
                <a:cs typeface="Pyidaungsu" panose="020B0502040204020203" pitchFamily="34" charset="0"/>
              </a:rPr>
              <a:t>၏ </a:t>
            </a:r>
            <a:r>
              <a:rPr lang="en-US" altLang="en-US" sz="2000" dirty="0" err="1">
                <a:solidFill>
                  <a:schemeClr val="accent1"/>
                </a:solidFill>
                <a:latin typeface="Pyidaungsu" panose="020B0502040204020203" pitchFamily="34" charset="0"/>
                <a:cs typeface="Pyidaungsu" panose="020B0502040204020203" pitchFamily="34" charset="0"/>
              </a:rPr>
              <a:t>တည်နေရာပ</a:t>
            </a:r>
            <a:r>
              <a:rPr lang="en-US" altLang="en-US" sz="2000" dirty="0">
                <a:solidFill>
                  <a:schemeClr val="accent1"/>
                </a:solidFill>
                <a:latin typeface="Pyidaungsu" panose="020B0502040204020203" pitchFamily="34" charset="0"/>
                <a:cs typeface="Pyidaungsu" panose="020B0502040204020203" pitchFamily="34" charset="0"/>
              </a:rPr>
              <a:t>ြ </a:t>
            </a:r>
            <a:r>
              <a:rPr lang="en-US" altLang="en-US" sz="2000" dirty="0" err="1">
                <a:solidFill>
                  <a:schemeClr val="accent1"/>
                </a:solidFill>
                <a:latin typeface="Pyidaungsu" panose="020B0502040204020203" pitchFamily="34" charset="0"/>
                <a:cs typeface="Pyidaungsu" panose="020B0502040204020203" pitchFamily="34" charset="0"/>
              </a:rPr>
              <a:t>စိတ်ကူးမြေပုံ</a:t>
            </a:r>
            <a:r>
              <a:rPr lang="en-US" altLang="en-US" sz="2000" dirty="0">
                <a:solidFill>
                  <a:schemeClr val="accent1"/>
                </a:solidFill>
                <a:latin typeface="Pyidaungsu" panose="020B0502040204020203" pitchFamily="34" charset="0"/>
                <a:cs typeface="Pyidaungsu" panose="020B0502040204020203" pitchFamily="34" charset="0"/>
              </a:rPr>
              <a:t>၊ </a:t>
            </a:r>
            <a:r>
              <a:rPr lang="en-US" altLang="en-US" sz="2000" dirty="0" err="1">
                <a:solidFill>
                  <a:schemeClr val="accent1"/>
                </a:solidFill>
                <a:latin typeface="Pyidaungsu" panose="020B0502040204020203" pitchFamily="34" charset="0"/>
                <a:cs typeface="Pyidaungsu" panose="020B0502040204020203" pitchFamily="34" charset="0"/>
              </a:rPr>
              <a:t>ကျမ်းစာပုံပြင</a:t>
            </a:r>
            <a:r>
              <a:rPr lang="en-US" altLang="en-US" sz="2000" dirty="0">
                <a:solidFill>
                  <a:schemeClr val="accent1"/>
                </a:solidFill>
                <a:latin typeface="Pyidaungsu" panose="020B0502040204020203" pitchFamily="34" charset="0"/>
                <a:cs typeface="Pyidaungsu" panose="020B0502040204020203" pitchFamily="34" charset="0"/>
              </a:rPr>
              <a:t>်၏ </a:t>
            </a:r>
          </a:p>
          <a:p>
            <a:pPr algn="l">
              <a:spcBef>
                <a:spcPct val="50000"/>
              </a:spcBef>
            </a:pPr>
            <a:r>
              <a:rPr lang="en-US" altLang="en-US" sz="2000" dirty="0" err="1">
                <a:solidFill>
                  <a:schemeClr val="accent1"/>
                </a:solidFill>
                <a:latin typeface="Pyidaungsu" panose="020B0502040204020203" pitchFamily="34" charset="0"/>
                <a:cs typeface="Pyidaungsu" panose="020B0502040204020203" pitchFamily="34" charset="0"/>
              </a:rPr>
              <a:t>အရေးအကြီးဆုံးအပိုင်း</a:t>
            </a:r>
            <a:r>
              <a:rPr lang="en-US" altLang="en-US" sz="2000" dirty="0">
                <a:solidFill>
                  <a:schemeClr val="accent1"/>
                </a:solidFill>
                <a:latin typeface="Pyidaungsu" panose="020B0502040204020203" pitchFamily="34" charset="0"/>
                <a:cs typeface="Pyidaungsu" panose="020B0502040204020203" pitchFamily="34" charset="0"/>
              </a:rPr>
              <a:t> လျှ</a:t>
            </a:r>
            <a:r>
              <a:rPr lang="en-US" altLang="en-US" sz="2000" dirty="0" err="1">
                <a:solidFill>
                  <a:schemeClr val="accent1"/>
                </a:solidFill>
                <a:latin typeface="Pyidaungsu" panose="020B0502040204020203" pitchFamily="34" charset="0"/>
                <a:cs typeface="Pyidaungsu" panose="020B0502040204020203" pitchFamily="34" charset="0"/>
              </a:rPr>
              <a:t>င်မြန်သောဖြစ်စဉ</a:t>
            </a:r>
            <a:r>
              <a:rPr lang="en-US" altLang="en-US" sz="2000" dirty="0">
                <a:solidFill>
                  <a:schemeClr val="accent1"/>
                </a:solidFill>
                <a:latin typeface="Pyidaungsu" panose="020B0502040204020203" pitchFamily="34" charset="0"/>
                <a:cs typeface="Pyidaungsu" panose="020B0502040204020203" pitchFamily="34" charset="0"/>
              </a:rPr>
              <a:t>်၊ </a:t>
            </a:r>
            <a:r>
              <a:rPr lang="my-MM" altLang="en-US" sz="2000" dirty="0">
                <a:solidFill>
                  <a:schemeClr val="accent1"/>
                </a:solidFill>
                <a:latin typeface="Pyidaungsu" panose="020B0502040204020203" pitchFamily="34" charset="0"/>
                <a:cs typeface="Pyidaungsu" panose="020B0502040204020203" pitchFamily="34" charset="0"/>
              </a:rPr>
              <a:t>ခရစ်တော် ၏ ဿသနာ ကို အာဗြဲဟံ ‘သမ္မာကျမ်းစာက တိုက်ရိုက် ဆက်နွယ်သည်</a:t>
            </a:r>
          </a:p>
          <a:p>
            <a:pPr algn="l">
              <a:spcBef>
                <a:spcPct val="50000"/>
              </a:spcBef>
            </a:pPr>
            <a:r>
              <a:rPr lang="my-MM" altLang="en-US" sz="2000" dirty="0">
                <a:solidFill>
                  <a:schemeClr val="accent1"/>
                </a:solidFill>
                <a:latin typeface="Pyidaungsu" panose="020B0502040204020203" pitchFamily="34" charset="0"/>
                <a:cs typeface="Pyidaungsu" panose="020B0502040204020203" pitchFamily="34" charset="0"/>
              </a:rPr>
              <a:t>‘သမ္မာကျမ်းစာ၏ ဖွဲ့စည်းပုံသည် ပါဝင်သော အဖြစ်အပျက်များပေါ် မူတည်သည်</a:t>
            </a:r>
          </a:p>
          <a:p>
            <a:pPr algn="l">
              <a:spcBef>
                <a:spcPct val="50000"/>
              </a:spcBef>
            </a:pPr>
            <a:endParaRPr lang="en-US" altLang="en-US" sz="2000" dirty="0">
              <a:solidFill>
                <a:schemeClr val="accent1"/>
              </a:solidFill>
              <a:latin typeface="Pyidaungsu" panose="020B0502040204020203" pitchFamily="34" charset="0"/>
              <a:cs typeface="Pyidaungsu" panose="020B0502040204020203" pitchFamily="34" charset="0"/>
            </a:endParaRPr>
          </a:p>
          <a:p>
            <a:pPr algn="l">
              <a:spcBef>
                <a:spcPct val="50000"/>
              </a:spcBef>
            </a:pPr>
            <a:endParaRPr lang="en-US" altLang="en-US" sz="2000" dirty="0">
              <a:solidFill>
                <a:srgbClr val="FFEA18"/>
              </a:solidFill>
              <a:latin typeface="Pyidaungsu" panose="020B0502040204020203" pitchFamily="34" charset="0"/>
              <a:cs typeface="Pyidaungsu" panose="020B0502040204020203" pitchFamily="34" charset="0"/>
            </a:endParaRPr>
          </a:p>
          <a:p>
            <a:pPr algn="l">
              <a:spcBef>
                <a:spcPct val="50000"/>
              </a:spcBef>
            </a:pPr>
            <a:r>
              <a:rPr lang="my-MM" altLang="en-US" sz="2000" dirty="0">
                <a:solidFill>
                  <a:srgbClr val="FFEA18"/>
                </a:solidFill>
                <a:latin typeface="Pyidaungsu" panose="020B0502040204020203" pitchFamily="34" charset="0"/>
                <a:cs typeface="Pyidaungsu" panose="020B0502040204020203" pitchFamily="34" charset="0"/>
              </a:rPr>
              <a:t>အဟောင်းနှင်.အသစ် ကျမ်းအုပ်များ၏ ခေါင်းစဉ်များ</a:t>
            </a:r>
            <a:endParaRPr lang="en-US" altLang="en-US" sz="2000" dirty="0">
              <a:solidFill>
                <a:srgbClr val="FFEA18"/>
              </a:solidFill>
              <a:latin typeface="Pyidaungsu" panose="020B0502040204020203" pitchFamily="34" charset="0"/>
              <a:cs typeface="Pyidaungsu" panose="020B0502040204020203" pitchFamily="34" charset="0"/>
            </a:endParaRPr>
          </a:p>
        </p:txBody>
      </p:sp>
      <p:pic>
        <p:nvPicPr>
          <p:cNvPr id="17" name="Picture 17">
            <a:extLst>
              <a:ext uri="{FF2B5EF4-FFF2-40B4-BE49-F238E27FC236}">
                <a16:creationId xmlns:a16="http://schemas.microsoft.com/office/drawing/2014/main" id="{16A27670-A284-9A2A-5613-667D9B2F9A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4138" y="1316038"/>
            <a:ext cx="3965575" cy="2887662"/>
          </a:xfrm>
          <a:prstGeom prst="rect">
            <a:avLst/>
          </a:prstGeom>
          <a:noFill/>
          <a:ln>
            <a:noFill/>
          </a:ln>
          <a:effectLst>
            <a:outerShdw dist="117088" dir="2436078"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7FBD3331-4EDD-2A8F-4830-DAB53FBAAB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6702" t="11075" r="14021" b="11447"/>
          <a:stretch>
            <a:fillRect/>
          </a:stretch>
        </p:blipFill>
        <p:spPr bwMode="auto">
          <a:xfrm>
            <a:off x="4125913" y="2836863"/>
            <a:ext cx="3976687" cy="2965450"/>
          </a:xfrm>
          <a:prstGeom prst="rect">
            <a:avLst/>
          </a:prstGeom>
          <a:noFill/>
          <a:ln>
            <a:noFill/>
          </a:ln>
          <a:effectLst>
            <a:outerShdw dist="117088" dir="2436078"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3">
            <a:extLst>
              <a:ext uri="{FF2B5EF4-FFF2-40B4-BE49-F238E27FC236}">
                <a16:creationId xmlns:a16="http://schemas.microsoft.com/office/drawing/2014/main" id="{1CDF72D0-C31E-73AB-624D-38975194B8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9363" y="3489325"/>
            <a:ext cx="4041775" cy="3117850"/>
          </a:xfrm>
          <a:prstGeom prst="rect">
            <a:avLst/>
          </a:prstGeom>
          <a:noFill/>
          <a:ln>
            <a:noFill/>
          </a:ln>
          <a:effectLst>
            <a:outerShdw dist="117088" dir="2436078"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17">
            <a:extLst>
              <a:ext uri="{FF2B5EF4-FFF2-40B4-BE49-F238E27FC236}">
                <a16:creationId xmlns:a16="http://schemas.microsoft.com/office/drawing/2014/main" id="{D1601C37-6432-0369-BC74-A82D837CC4F7}"/>
              </a:ext>
            </a:extLst>
          </p:cNvPr>
          <p:cNvSpPr>
            <a:spLocks noChangeArrowheads="1"/>
          </p:cNvSpPr>
          <p:nvPr/>
        </p:nvSpPr>
        <p:spPr bwMode="auto">
          <a:xfrm>
            <a:off x="1173163" y="3424238"/>
            <a:ext cx="4092575" cy="3195637"/>
          </a:xfrm>
          <a:prstGeom prst="rect">
            <a:avLst/>
          </a:prstGeom>
          <a:noFill/>
          <a:ln w="111125">
            <a:solidFill>
              <a:srgbClr val="FFEA18"/>
            </a:solidFill>
            <a:miter lim="800000"/>
            <a:headEnd/>
            <a:tailEnd/>
          </a:ln>
          <a:effectLst>
            <a:outerShdw dist="107763"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Tree>
    <p:extLst>
      <p:ext uri="{BB962C8B-B14F-4D97-AF65-F5344CB8AC3E}">
        <p14:creationId xmlns:p14="http://schemas.microsoft.com/office/powerpoint/2010/main" val="1970138296"/>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1447941"/>
                                        </p:tgtEl>
                                        <p:attrNameLst>
                                          <p:attrName>style.visibility</p:attrName>
                                        </p:attrNameLst>
                                      </p:cBhvr>
                                      <p:to>
                                        <p:strVal val="visible"/>
                                      </p:to>
                                    </p:set>
                                    <p:anim calcmode="lin" valueType="num">
                                      <p:cBhvr>
                                        <p:cTn id="7" dur="500" fill="hold"/>
                                        <p:tgtEl>
                                          <p:spTgt spid="1447941"/>
                                        </p:tgtEl>
                                        <p:attrNameLst>
                                          <p:attrName>ppt_w</p:attrName>
                                        </p:attrNameLst>
                                      </p:cBhvr>
                                      <p:tavLst>
                                        <p:tav tm="0">
                                          <p:val>
                                            <p:strVal val="(6*min(max(#ppt_w*#ppt_h,.3),1)-7.4)/-.7*#ppt_w"/>
                                          </p:val>
                                        </p:tav>
                                        <p:tav tm="100000">
                                          <p:val>
                                            <p:strVal val="#ppt_w"/>
                                          </p:val>
                                        </p:tav>
                                      </p:tavLst>
                                    </p:anim>
                                    <p:anim calcmode="lin" valueType="num">
                                      <p:cBhvr>
                                        <p:cTn id="8" dur="500" fill="hold"/>
                                        <p:tgtEl>
                                          <p:spTgt spid="1447941"/>
                                        </p:tgtEl>
                                        <p:attrNameLst>
                                          <p:attrName>ppt_h</p:attrName>
                                        </p:attrNameLst>
                                      </p:cBhvr>
                                      <p:tavLst>
                                        <p:tav tm="0">
                                          <p:val>
                                            <p:strVal val="(6*min(max(#ppt_w*#ppt_h,.3),1)-7.4)/-.7*#ppt_h"/>
                                          </p:val>
                                        </p:tav>
                                        <p:tav tm="100000">
                                          <p:val>
                                            <p:strVal val="#ppt_h"/>
                                          </p:val>
                                        </p:tav>
                                      </p:tavLst>
                                    </p:anim>
                                    <p:anim calcmode="lin" valueType="num">
                                      <p:cBhvr>
                                        <p:cTn id="9" dur="500" fill="hold"/>
                                        <p:tgtEl>
                                          <p:spTgt spid="1447941"/>
                                        </p:tgtEl>
                                        <p:attrNameLst>
                                          <p:attrName>ppt_x</p:attrName>
                                        </p:attrNameLst>
                                      </p:cBhvr>
                                      <p:tavLst>
                                        <p:tav tm="0">
                                          <p:val>
                                            <p:fltVal val="0.5"/>
                                          </p:val>
                                        </p:tav>
                                        <p:tav tm="100000">
                                          <p:val>
                                            <p:strVal val="#ppt_x"/>
                                          </p:val>
                                        </p:tav>
                                      </p:tavLst>
                                    </p:anim>
                                    <p:anim calcmode="lin" valueType="num">
                                      <p:cBhvr>
                                        <p:cTn id="10" dur="500" fill="hold"/>
                                        <p:tgtEl>
                                          <p:spTgt spid="1447941"/>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par>
                          <p:cTn id="15" fill="hold">
                            <p:stCondLst>
                              <p:cond delay="1000"/>
                            </p:stCondLst>
                            <p:childTnLst>
                              <p:par>
                                <p:cTn id="16" presetID="23" presetClass="entr" presetSubtype="272"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strVal val="2/3*#ppt_w"/>
                                          </p:val>
                                        </p:tav>
                                        <p:tav tm="100000">
                                          <p:val>
                                            <p:strVal val="#ppt_w"/>
                                          </p:val>
                                        </p:tav>
                                      </p:tavLst>
                                    </p:anim>
                                    <p:anim calcmode="lin" valueType="num">
                                      <p:cBhvr>
                                        <p:cTn id="19" dur="500" fill="hold"/>
                                        <p:tgtEl>
                                          <p:spTgt spid="24"/>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7941" grpId="0" animBg="1" autoUpdateAnimBg="0"/>
      <p:bldP spid="22" grpId="0" autoUpdateAnimBg="0"/>
      <p:bldP spid="2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ext Box 1026">
            <a:extLst>
              <a:ext uri="{FF2B5EF4-FFF2-40B4-BE49-F238E27FC236}">
                <a16:creationId xmlns:a16="http://schemas.microsoft.com/office/drawing/2014/main" id="{241DBE67-0153-88A0-2FC7-71D240F47119}"/>
              </a:ext>
            </a:extLst>
          </p:cNvPr>
          <p:cNvSpPr txBox="1">
            <a:spLocks noChangeArrowheads="1"/>
          </p:cNvSpPr>
          <p:nvPr/>
        </p:nvSpPr>
        <p:spPr bwMode="auto">
          <a:xfrm>
            <a:off x="9342438" y="6948488"/>
            <a:ext cx="66516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200">
                <a:solidFill>
                  <a:schemeClr val="accent2"/>
                </a:solidFill>
              </a:rPr>
              <a:t> </a:t>
            </a:r>
          </a:p>
        </p:txBody>
      </p:sp>
      <p:sp>
        <p:nvSpPr>
          <p:cNvPr id="192514" name="Rectangle 1027">
            <a:extLst>
              <a:ext uri="{FF2B5EF4-FFF2-40B4-BE49-F238E27FC236}">
                <a16:creationId xmlns:a16="http://schemas.microsoft.com/office/drawing/2014/main" id="{F90B0063-C426-E4E7-A9E9-9619255B698B}"/>
              </a:ext>
            </a:extLst>
          </p:cNvPr>
          <p:cNvSpPr>
            <a:spLocks noChangeArrowheads="1"/>
          </p:cNvSpPr>
          <p:nvPr/>
        </p:nvSpPr>
        <p:spPr bwMode="auto">
          <a:xfrm>
            <a:off x="508000" y="0"/>
            <a:ext cx="9024938" cy="7772400"/>
          </a:xfrm>
          <a:prstGeom prst="rect">
            <a:avLst/>
          </a:prstGeom>
          <a:gradFill rotWithShape="0">
            <a:gsLst>
              <a:gs pos="0">
                <a:srgbClr val="000000"/>
              </a:gs>
              <a:gs pos="50000">
                <a:srgbClr val="191CD7"/>
              </a:gs>
              <a:gs pos="100000">
                <a:srgbClr val="000000"/>
              </a:gs>
            </a:gsLst>
            <a:lin ang="5400000" scaled="1"/>
          </a:gradFill>
          <a:ln w="12700">
            <a:solidFill>
              <a:schemeClr val="tx1"/>
            </a:solidFill>
            <a:miter lim="800000"/>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dirty="0"/>
          </a:p>
        </p:txBody>
      </p:sp>
      <p:sp>
        <p:nvSpPr>
          <p:cNvPr id="1447941" name="Oval 1029">
            <a:extLst>
              <a:ext uri="{FF2B5EF4-FFF2-40B4-BE49-F238E27FC236}">
                <a16:creationId xmlns:a16="http://schemas.microsoft.com/office/drawing/2014/main" id="{6FA92D67-3308-A336-28BC-9E059C3578B4}"/>
              </a:ext>
            </a:extLst>
          </p:cNvPr>
          <p:cNvSpPr>
            <a:spLocks noChangeArrowheads="1"/>
          </p:cNvSpPr>
          <p:nvPr/>
        </p:nvSpPr>
        <p:spPr bwMode="auto">
          <a:xfrm>
            <a:off x="1214438" y="52388"/>
            <a:ext cx="1033462" cy="1065212"/>
          </a:xfrm>
          <a:prstGeom prst="ellipse">
            <a:avLst/>
          </a:prstGeom>
          <a:noFill/>
          <a:ln w="76200">
            <a:solidFill>
              <a:srgbClr val="FFEC14"/>
            </a:solidFill>
            <a:round/>
            <a:headEnd/>
            <a:tailEnd/>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101835" tIns="50917" rIns="101835" bIns="50917" anchor="ct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2700" b="0">
              <a:solidFill>
                <a:srgbClr val="FFEC14"/>
              </a:solidFill>
            </a:endParaRPr>
          </a:p>
        </p:txBody>
      </p:sp>
      <p:sp>
        <p:nvSpPr>
          <p:cNvPr id="192518" name="Text Box 1032">
            <a:extLst>
              <a:ext uri="{FF2B5EF4-FFF2-40B4-BE49-F238E27FC236}">
                <a16:creationId xmlns:a16="http://schemas.microsoft.com/office/drawing/2014/main" id="{C8910B18-8979-3964-A597-5762D902A512}"/>
              </a:ext>
            </a:extLst>
          </p:cNvPr>
          <p:cNvSpPr txBox="1">
            <a:spLocks noChangeArrowheads="1"/>
          </p:cNvSpPr>
          <p:nvPr/>
        </p:nvSpPr>
        <p:spPr bwMode="auto">
          <a:xfrm>
            <a:off x="9431338" y="68389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192519" name="Rectangle 1033">
            <a:extLst>
              <a:ext uri="{FF2B5EF4-FFF2-40B4-BE49-F238E27FC236}">
                <a16:creationId xmlns:a16="http://schemas.microsoft.com/office/drawing/2014/main" id="{807284CB-AC80-4CAF-83C2-B9A7EAFC97AB}"/>
              </a:ext>
            </a:extLst>
          </p:cNvPr>
          <p:cNvSpPr>
            <a:spLocks noChangeArrowheads="1"/>
          </p:cNvSpPr>
          <p:nvPr/>
        </p:nvSpPr>
        <p:spPr bwMode="auto">
          <a:xfrm>
            <a:off x="8726488" y="7397750"/>
            <a:ext cx="492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000">
                <a:solidFill>
                  <a:schemeClr val="bg1"/>
                </a:solidFill>
              </a:rPr>
              <a:t>8.0.08.</a:t>
            </a:r>
          </a:p>
        </p:txBody>
      </p:sp>
      <p:sp>
        <p:nvSpPr>
          <p:cNvPr id="192520" name="Text Box 1034">
            <a:extLst>
              <a:ext uri="{FF2B5EF4-FFF2-40B4-BE49-F238E27FC236}">
                <a16:creationId xmlns:a16="http://schemas.microsoft.com/office/drawing/2014/main" id="{CABC0CBA-014B-1E7B-D02B-F34ADA4396A0}"/>
              </a:ext>
            </a:extLst>
          </p:cNvPr>
          <p:cNvSpPr txBox="1">
            <a:spLocks noChangeArrowheads="1"/>
          </p:cNvSpPr>
          <p:nvPr/>
        </p:nvSpPr>
        <p:spPr bwMode="auto">
          <a:xfrm>
            <a:off x="798513" y="7431088"/>
            <a:ext cx="5953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900">
                <a:solidFill>
                  <a:schemeClr val="bg1"/>
                </a:solidFill>
              </a:rPr>
              <a:t>©2004 TBBMI</a:t>
            </a:r>
          </a:p>
        </p:txBody>
      </p:sp>
      <p:sp>
        <p:nvSpPr>
          <p:cNvPr id="192521" name="Text Box 1035">
            <a:extLst>
              <a:ext uri="{FF2B5EF4-FFF2-40B4-BE49-F238E27FC236}">
                <a16:creationId xmlns:a16="http://schemas.microsoft.com/office/drawing/2014/main" id="{34A2E5AF-4837-1EFC-F154-53D88B4BEB76}"/>
              </a:ext>
            </a:extLst>
          </p:cNvPr>
          <p:cNvSpPr txBox="1">
            <a:spLocks noChangeArrowheads="1"/>
          </p:cNvSpPr>
          <p:nvPr/>
        </p:nvSpPr>
        <p:spPr bwMode="auto">
          <a:xfrm>
            <a:off x="9188450" y="7402513"/>
            <a:ext cx="3000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86</a:t>
            </a:r>
          </a:p>
        </p:txBody>
      </p:sp>
      <p:sp>
        <p:nvSpPr>
          <p:cNvPr id="192522" name="Text Box 1036">
            <a:extLst>
              <a:ext uri="{FF2B5EF4-FFF2-40B4-BE49-F238E27FC236}">
                <a16:creationId xmlns:a16="http://schemas.microsoft.com/office/drawing/2014/main" id="{498793A4-13BF-C78D-7AAD-415151D9993B}"/>
              </a:ext>
            </a:extLst>
          </p:cNvPr>
          <p:cNvSpPr txBox="1">
            <a:spLocks noChangeArrowheads="1"/>
          </p:cNvSpPr>
          <p:nvPr/>
        </p:nvSpPr>
        <p:spPr bwMode="auto">
          <a:xfrm>
            <a:off x="9688513" y="7345363"/>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400">
              <a:solidFill>
                <a:srgbClr val="FFFFFF"/>
              </a:solidFill>
            </a:endParaRPr>
          </a:p>
        </p:txBody>
      </p:sp>
      <p:grpSp>
        <p:nvGrpSpPr>
          <p:cNvPr id="192525" name="Group 1041">
            <a:extLst>
              <a:ext uri="{FF2B5EF4-FFF2-40B4-BE49-F238E27FC236}">
                <a16:creationId xmlns:a16="http://schemas.microsoft.com/office/drawing/2014/main" id="{D9B52B31-90A5-8D3E-B2A2-CF4C7BAF4A21}"/>
              </a:ext>
            </a:extLst>
          </p:cNvPr>
          <p:cNvGrpSpPr>
            <a:grpSpLocks/>
          </p:cNvGrpSpPr>
          <p:nvPr/>
        </p:nvGrpSpPr>
        <p:grpSpPr bwMode="auto">
          <a:xfrm>
            <a:off x="3454400" y="338138"/>
            <a:ext cx="6418263" cy="830262"/>
            <a:chOff x="2293" y="213"/>
            <a:chExt cx="4043" cy="523"/>
          </a:xfrm>
        </p:grpSpPr>
        <p:sp>
          <p:nvSpPr>
            <p:cNvPr id="192526" name="Text Box 1039">
              <a:extLst>
                <a:ext uri="{FF2B5EF4-FFF2-40B4-BE49-F238E27FC236}">
                  <a16:creationId xmlns:a16="http://schemas.microsoft.com/office/drawing/2014/main" id="{F82F9887-DB45-928D-5401-B55EC5F5E591}"/>
                </a:ext>
              </a:extLst>
            </p:cNvPr>
            <p:cNvSpPr txBox="1">
              <a:spLocks noChangeArrowheads="1"/>
            </p:cNvSpPr>
            <p:nvPr/>
          </p:nvSpPr>
          <p:spPr bwMode="auto">
            <a:xfrm>
              <a:off x="2293" y="213"/>
              <a:ext cx="4043" cy="523"/>
            </a:xfrm>
            <a:prstGeom prst="rect">
              <a:avLst/>
            </a:prstGeom>
            <a:noFill/>
            <a:ln>
              <a:noFill/>
            </a:ln>
            <a:effectLst>
              <a:outerShdw dist="89803" dir="2700000" algn="ctr" rotWithShape="0">
                <a:srgbClr val="001147"/>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my-MM" altLang="en-US" sz="2400" i="1" dirty="0">
                  <a:solidFill>
                    <a:schemeClr val="bg1"/>
                  </a:solidFill>
                  <a:latin typeface="Pyidaungsu" panose="020B0502040204020203" pitchFamily="34" charset="0"/>
                  <a:cs typeface="Pyidaungsu" panose="020B0502040204020203" pitchFamily="34" charset="0"/>
                </a:rPr>
                <a:t>ကျမ်းစာအခြေခံကျစွာ ပြီးဆုံးပြီ။ အခုသင့်စိတ်ကူးထဲမှာ ဘာရှိသလဲ။</a:t>
              </a:r>
              <a:endParaRPr lang="en-US" altLang="en-US" sz="2400" i="1" dirty="0">
                <a:solidFill>
                  <a:schemeClr val="bg1"/>
                </a:solidFill>
                <a:latin typeface="Pyidaungsu" panose="020B0502040204020203" pitchFamily="34" charset="0"/>
                <a:cs typeface="Pyidaungsu" panose="020B0502040204020203" pitchFamily="34" charset="0"/>
              </a:endParaRPr>
            </a:p>
          </p:txBody>
        </p:sp>
        <p:sp>
          <p:nvSpPr>
            <p:cNvPr id="192527" name="Text Box 1040">
              <a:extLst>
                <a:ext uri="{FF2B5EF4-FFF2-40B4-BE49-F238E27FC236}">
                  <a16:creationId xmlns:a16="http://schemas.microsoft.com/office/drawing/2014/main" id="{99CD414A-508F-6386-9315-8F727E25EBED}"/>
                </a:ext>
              </a:extLst>
            </p:cNvPr>
            <p:cNvSpPr txBox="1">
              <a:spLocks noChangeArrowheads="1"/>
            </p:cNvSpPr>
            <p:nvPr/>
          </p:nvSpPr>
          <p:spPr bwMode="auto">
            <a:xfrm>
              <a:off x="4728" y="250"/>
              <a:ext cx="353" cy="252"/>
            </a:xfrm>
            <a:prstGeom prst="rect">
              <a:avLst/>
            </a:prstGeom>
            <a:noFill/>
            <a:ln>
              <a:noFill/>
            </a:ln>
            <a:effectLst>
              <a:outerShdw dist="53882" dir="2700000" algn="ctr" rotWithShape="0">
                <a:srgbClr val="001147"/>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a:solidFill>
                    <a:schemeClr val="bg1"/>
                  </a:solidFill>
                </a:rPr>
                <a:t>®</a:t>
              </a:r>
            </a:p>
          </p:txBody>
        </p:sp>
      </p:grpSp>
      <p:sp>
        <p:nvSpPr>
          <p:cNvPr id="22" name="Text Box 1030">
            <a:extLst>
              <a:ext uri="{FF2B5EF4-FFF2-40B4-BE49-F238E27FC236}">
                <a16:creationId xmlns:a16="http://schemas.microsoft.com/office/drawing/2014/main" id="{8592BF54-2B49-9C4F-A887-94F561B60367}"/>
              </a:ext>
            </a:extLst>
          </p:cNvPr>
          <p:cNvSpPr txBox="1">
            <a:spLocks noChangeArrowheads="1"/>
          </p:cNvSpPr>
          <p:nvPr/>
        </p:nvSpPr>
        <p:spPr bwMode="auto">
          <a:xfrm>
            <a:off x="846690" y="2567748"/>
            <a:ext cx="8721725" cy="3026706"/>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marL="342900" indent="-342900" algn="l">
              <a:spcBef>
                <a:spcPct val="50000"/>
              </a:spcBef>
              <a:buFont typeface="Arial" panose="020B0604020202020204" pitchFamily="34" charset="0"/>
              <a:buChar char="•"/>
            </a:pPr>
            <a:r>
              <a:rPr lang="en-US" altLang="en-US" sz="2000" dirty="0" err="1">
                <a:solidFill>
                  <a:srgbClr val="FFEA18"/>
                </a:solidFill>
                <a:latin typeface="Pyidaungsu" panose="020B0502040204020203" pitchFamily="34" charset="0"/>
                <a:cs typeface="Pyidaungsu" panose="020B0502040204020203" pitchFamily="34" charset="0"/>
              </a:rPr>
              <a:t>ကျမ်းစာဆိုသည</a:t>
            </a:r>
            <a:r>
              <a:rPr lang="en-US" altLang="en-US" sz="2000" dirty="0">
                <a:solidFill>
                  <a:srgbClr val="FFEA18"/>
                </a:solidFill>
                <a:latin typeface="Pyidaungsu" panose="020B0502040204020203" pitchFamily="34" charset="0"/>
                <a:cs typeface="Pyidaungsu" panose="020B0502040204020203" pitchFamily="34" charset="0"/>
              </a:rPr>
              <a:t>့် </a:t>
            </a:r>
            <a:r>
              <a:rPr lang="en-US" altLang="en-US" sz="2000" dirty="0" err="1">
                <a:solidFill>
                  <a:srgbClr val="FFEA18"/>
                </a:solidFill>
                <a:latin typeface="Pyidaungsu" panose="020B0502040204020203" pitchFamily="34" charset="0"/>
                <a:cs typeface="Pyidaungsu" panose="020B0502040204020203" pitchFamily="34" charset="0"/>
              </a:rPr>
              <a:t>အတွေးအခေ</a:t>
            </a:r>
            <a:r>
              <a:rPr lang="en-US" altLang="en-US" sz="2000" dirty="0">
                <a:solidFill>
                  <a:srgbClr val="FFEA18"/>
                </a:solidFill>
                <a:latin typeface="Pyidaungsu" panose="020B0502040204020203" pitchFamily="34" charset="0"/>
                <a:cs typeface="Pyidaungsu" panose="020B0502040204020203" pitchFamily="34" charset="0"/>
              </a:rPr>
              <a:t>ါ်</a:t>
            </a:r>
          </a:p>
          <a:p>
            <a:pPr marL="342900" indent="-342900" algn="l">
              <a:spcBef>
                <a:spcPct val="50000"/>
              </a:spcBef>
              <a:buFont typeface="Arial" panose="020B0604020202020204" pitchFamily="34" charset="0"/>
              <a:buChar char="•"/>
            </a:pPr>
            <a:r>
              <a:rPr lang="en-US" altLang="en-US" sz="2000" dirty="0" err="1">
                <a:solidFill>
                  <a:srgbClr val="FFEA18"/>
                </a:solidFill>
                <a:latin typeface="Pyidaungsu" panose="020B0502040204020203" pitchFamily="34" charset="0"/>
                <a:cs typeface="Pyidaungsu" panose="020B0502040204020203" pitchFamily="34" charset="0"/>
              </a:rPr>
              <a:t>ကျမ်းစာကို</a:t>
            </a:r>
            <a:r>
              <a:rPr lang="en-US" altLang="en-US" sz="2000" dirty="0">
                <a:solidFill>
                  <a:srgbClr val="FFEA18"/>
                </a:solidFill>
                <a:latin typeface="Pyidaungsu" panose="020B0502040204020203" pitchFamily="34" charset="0"/>
                <a:cs typeface="Pyidaungsu" panose="020B0502040204020203" pitchFamily="34" charset="0"/>
              </a:rPr>
              <a:t> </a:t>
            </a:r>
            <a:r>
              <a:rPr lang="en-US" altLang="en-US" sz="2000" dirty="0" err="1">
                <a:solidFill>
                  <a:srgbClr val="FFEA18"/>
                </a:solidFill>
                <a:latin typeface="Pyidaungsu" panose="020B0502040204020203" pitchFamily="34" charset="0"/>
                <a:cs typeface="Pyidaungsu" panose="020B0502040204020203" pitchFamily="34" charset="0"/>
              </a:rPr>
              <a:t>ဖွင</a:t>
            </a:r>
            <a:r>
              <a:rPr lang="en-US" altLang="en-US" sz="2000" dirty="0">
                <a:solidFill>
                  <a:srgbClr val="FFEA18"/>
                </a:solidFill>
                <a:latin typeface="Pyidaungsu" panose="020B0502040204020203" pitchFamily="34" charset="0"/>
                <a:cs typeface="Pyidaungsu" panose="020B0502040204020203" pitchFamily="34" charset="0"/>
              </a:rPr>
              <a:t>့်</a:t>
            </a:r>
            <a:r>
              <a:rPr lang="en-US" altLang="en-US" sz="2000" dirty="0" err="1">
                <a:solidFill>
                  <a:srgbClr val="FFEA18"/>
                </a:solidFill>
                <a:latin typeface="Pyidaungsu" panose="020B0502040204020203" pitchFamily="34" charset="0"/>
                <a:cs typeface="Pyidaungsu" panose="020B0502040204020203" pitchFamily="34" charset="0"/>
              </a:rPr>
              <a:t>ဖို</a:t>
            </a:r>
            <a:r>
              <a:rPr lang="en-US" altLang="en-US" sz="2000" dirty="0">
                <a:solidFill>
                  <a:srgbClr val="FFEA18"/>
                </a:solidFill>
                <a:latin typeface="Pyidaungsu" panose="020B0502040204020203" pitchFamily="34" charset="0"/>
                <a:cs typeface="Pyidaungsu" panose="020B0502040204020203" pitchFamily="34" charset="0"/>
              </a:rPr>
              <a:t>့ </a:t>
            </a:r>
            <a:r>
              <a:rPr lang="en-US" altLang="en-US" sz="2000" dirty="0" err="1">
                <a:solidFill>
                  <a:srgbClr val="FFEA18"/>
                </a:solidFill>
                <a:latin typeface="Pyidaungsu" panose="020B0502040204020203" pitchFamily="34" charset="0"/>
                <a:cs typeface="Pyidaungsu" panose="020B0502040204020203" pitchFamily="34" charset="0"/>
              </a:rPr>
              <a:t>စိတ်ကူးသော့ချက</a:t>
            </a:r>
            <a:r>
              <a:rPr lang="en-US" altLang="en-US" sz="2000" dirty="0">
                <a:solidFill>
                  <a:srgbClr val="FFEA18"/>
                </a:solidFill>
                <a:latin typeface="Pyidaungsu" panose="020B0502040204020203" pitchFamily="34" charset="0"/>
                <a:cs typeface="Pyidaungsu" panose="020B0502040204020203" pitchFamily="34" charset="0"/>
              </a:rPr>
              <a:t>်</a:t>
            </a:r>
          </a:p>
          <a:p>
            <a:pPr marL="342900" indent="-342900" algn="l">
              <a:spcBef>
                <a:spcPct val="50000"/>
              </a:spcBef>
              <a:buFont typeface="Arial" panose="020B0604020202020204" pitchFamily="34" charset="0"/>
              <a:buChar char="•"/>
            </a:pPr>
            <a:r>
              <a:rPr lang="en-US" altLang="en-US" sz="2000" dirty="0" err="1">
                <a:solidFill>
                  <a:srgbClr val="FFEA18"/>
                </a:solidFill>
                <a:latin typeface="Pyidaungsu" panose="020B0502040204020203" pitchFamily="34" charset="0"/>
                <a:cs typeface="Pyidaungsu" panose="020B0502040204020203" pitchFamily="34" charset="0"/>
              </a:rPr>
              <a:t>ကျမ်းစာပ</a:t>
            </a:r>
            <a:r>
              <a:rPr lang="en-US" altLang="en-US" sz="2000" dirty="0">
                <a:solidFill>
                  <a:srgbClr val="FFEA18"/>
                </a:solidFill>
                <a:latin typeface="Pyidaungsu" panose="020B0502040204020203" pitchFamily="34" charset="0"/>
                <a:cs typeface="Pyidaungsu" panose="020B0502040204020203" pitchFamily="34" charset="0"/>
              </a:rPr>
              <a:t>ါ </a:t>
            </a:r>
            <a:r>
              <a:rPr lang="en-US" altLang="en-US" sz="2000" dirty="0" err="1">
                <a:solidFill>
                  <a:srgbClr val="FFEA18"/>
                </a:solidFill>
                <a:latin typeface="Pyidaungsu" panose="020B0502040204020203" pitchFamily="34" charset="0"/>
                <a:cs typeface="Pyidaungsu" panose="020B0502040204020203" pitchFamily="34" charset="0"/>
              </a:rPr>
              <a:t>အဖြစ်အပျက်များ</a:t>
            </a:r>
            <a:r>
              <a:rPr lang="en-US" altLang="en-US" sz="2000" dirty="0">
                <a:solidFill>
                  <a:srgbClr val="FFEA18"/>
                </a:solidFill>
                <a:latin typeface="Pyidaungsu" panose="020B0502040204020203" pitchFamily="34" charset="0"/>
                <a:cs typeface="Pyidaungsu" panose="020B0502040204020203" pitchFamily="34" charset="0"/>
              </a:rPr>
              <a:t>၏ </a:t>
            </a:r>
            <a:r>
              <a:rPr lang="en-US" altLang="en-US" sz="2000" dirty="0" err="1">
                <a:solidFill>
                  <a:srgbClr val="FFEA18"/>
                </a:solidFill>
                <a:latin typeface="Pyidaungsu" panose="020B0502040204020203" pitchFamily="34" charset="0"/>
                <a:cs typeface="Pyidaungsu" panose="020B0502040204020203" pitchFamily="34" charset="0"/>
              </a:rPr>
              <a:t>တည်နေရာပ</a:t>
            </a:r>
            <a:r>
              <a:rPr lang="en-US" altLang="en-US" sz="2000" dirty="0">
                <a:solidFill>
                  <a:srgbClr val="FFEA18"/>
                </a:solidFill>
                <a:latin typeface="Pyidaungsu" panose="020B0502040204020203" pitchFamily="34" charset="0"/>
                <a:cs typeface="Pyidaungsu" panose="020B0502040204020203" pitchFamily="34" charset="0"/>
              </a:rPr>
              <a:t>ြ </a:t>
            </a:r>
            <a:r>
              <a:rPr lang="en-US" altLang="en-US" sz="2000" dirty="0" err="1">
                <a:solidFill>
                  <a:srgbClr val="FFEA18"/>
                </a:solidFill>
                <a:latin typeface="Pyidaungsu" panose="020B0502040204020203" pitchFamily="34" charset="0"/>
                <a:cs typeface="Pyidaungsu" panose="020B0502040204020203" pitchFamily="34" charset="0"/>
              </a:rPr>
              <a:t>စိတ်ကူးမြေပုံ</a:t>
            </a:r>
            <a:r>
              <a:rPr lang="en-US" altLang="en-US" sz="2000" dirty="0">
                <a:solidFill>
                  <a:srgbClr val="FFEA18"/>
                </a:solidFill>
                <a:latin typeface="Pyidaungsu" panose="020B0502040204020203" pitchFamily="34" charset="0"/>
                <a:cs typeface="Pyidaungsu" panose="020B0502040204020203" pitchFamily="34" charset="0"/>
              </a:rPr>
              <a:t>၊ </a:t>
            </a:r>
            <a:r>
              <a:rPr lang="en-US" altLang="en-US" sz="2000" dirty="0" err="1">
                <a:solidFill>
                  <a:srgbClr val="FFEA18"/>
                </a:solidFill>
                <a:latin typeface="Pyidaungsu" panose="020B0502040204020203" pitchFamily="34" charset="0"/>
                <a:cs typeface="Pyidaungsu" panose="020B0502040204020203" pitchFamily="34" charset="0"/>
              </a:rPr>
              <a:t>ကျမ်းစာပုံပြင</a:t>
            </a:r>
            <a:r>
              <a:rPr lang="en-US" altLang="en-US" sz="2000" dirty="0">
                <a:solidFill>
                  <a:srgbClr val="FFEA18"/>
                </a:solidFill>
                <a:latin typeface="Pyidaungsu" panose="020B0502040204020203" pitchFamily="34" charset="0"/>
                <a:cs typeface="Pyidaungsu" panose="020B0502040204020203" pitchFamily="34" charset="0"/>
              </a:rPr>
              <a:t>်၏ </a:t>
            </a:r>
          </a:p>
          <a:p>
            <a:pPr marL="342900" indent="-342900" algn="l">
              <a:spcBef>
                <a:spcPct val="50000"/>
              </a:spcBef>
              <a:buFont typeface="Arial" panose="020B0604020202020204" pitchFamily="34" charset="0"/>
              <a:buChar char="•"/>
            </a:pPr>
            <a:r>
              <a:rPr lang="en-US" altLang="en-US" sz="2000" dirty="0" err="1">
                <a:solidFill>
                  <a:srgbClr val="FFEA18"/>
                </a:solidFill>
                <a:latin typeface="Pyidaungsu" panose="020B0502040204020203" pitchFamily="34" charset="0"/>
                <a:cs typeface="Pyidaungsu" panose="020B0502040204020203" pitchFamily="34" charset="0"/>
              </a:rPr>
              <a:t>အရေးအကြီးဆုံးအပိုင်း</a:t>
            </a:r>
            <a:r>
              <a:rPr lang="en-US" altLang="en-US" sz="2000" dirty="0">
                <a:solidFill>
                  <a:srgbClr val="FFEA18"/>
                </a:solidFill>
                <a:latin typeface="Pyidaungsu" panose="020B0502040204020203" pitchFamily="34" charset="0"/>
                <a:cs typeface="Pyidaungsu" panose="020B0502040204020203" pitchFamily="34" charset="0"/>
              </a:rPr>
              <a:t> လျှ</a:t>
            </a:r>
            <a:r>
              <a:rPr lang="en-US" altLang="en-US" sz="2000" dirty="0" err="1">
                <a:solidFill>
                  <a:srgbClr val="FFEA18"/>
                </a:solidFill>
                <a:latin typeface="Pyidaungsu" panose="020B0502040204020203" pitchFamily="34" charset="0"/>
                <a:cs typeface="Pyidaungsu" panose="020B0502040204020203" pitchFamily="34" charset="0"/>
              </a:rPr>
              <a:t>င်မြန်သောဖြစ်စဉ</a:t>
            </a:r>
            <a:r>
              <a:rPr lang="en-US" altLang="en-US" sz="2000" dirty="0">
                <a:solidFill>
                  <a:srgbClr val="FFEA18"/>
                </a:solidFill>
                <a:latin typeface="Pyidaungsu" panose="020B0502040204020203" pitchFamily="34" charset="0"/>
                <a:cs typeface="Pyidaungsu" panose="020B0502040204020203" pitchFamily="34" charset="0"/>
              </a:rPr>
              <a:t>်၊ </a:t>
            </a:r>
            <a:r>
              <a:rPr lang="my-MM" altLang="en-US" sz="2000" dirty="0">
                <a:solidFill>
                  <a:srgbClr val="FFEA18"/>
                </a:solidFill>
                <a:latin typeface="Pyidaungsu" panose="020B0502040204020203" pitchFamily="34" charset="0"/>
                <a:cs typeface="Pyidaungsu" panose="020B0502040204020203" pitchFamily="34" charset="0"/>
              </a:rPr>
              <a:t>ခရစ်တော် ၏ ဿသနာ ကို အာဗြဲဟံ ‘သမ္မာကျမ်းစာက တိုက်ရိုက် ဆက်နွယ်သည်</a:t>
            </a:r>
          </a:p>
          <a:p>
            <a:pPr marL="342900" indent="-342900" algn="l">
              <a:spcBef>
                <a:spcPct val="50000"/>
              </a:spcBef>
              <a:buFont typeface="Arial" panose="020B0604020202020204" pitchFamily="34" charset="0"/>
              <a:buChar char="•"/>
            </a:pPr>
            <a:r>
              <a:rPr lang="my-MM" altLang="en-US" sz="2000" dirty="0">
                <a:solidFill>
                  <a:srgbClr val="FFEA18"/>
                </a:solidFill>
                <a:latin typeface="Pyidaungsu" panose="020B0502040204020203" pitchFamily="34" charset="0"/>
                <a:cs typeface="Pyidaungsu" panose="020B0502040204020203" pitchFamily="34" charset="0"/>
              </a:rPr>
              <a:t>‘သမ္မာကျမ်းစာ၏ ဖွဲ့စည်းပုံသည် ပါဝင်သော အဖြစ်အပျက်များပေါ် မူတည်သည်</a:t>
            </a:r>
          </a:p>
          <a:p>
            <a:pPr marL="342900" indent="-342900" algn="l">
              <a:spcBef>
                <a:spcPct val="50000"/>
              </a:spcBef>
              <a:buFont typeface="Arial" panose="020B0604020202020204" pitchFamily="34" charset="0"/>
              <a:buChar char="•"/>
            </a:pPr>
            <a:r>
              <a:rPr lang="my-MM" altLang="en-US" sz="2000" dirty="0">
                <a:solidFill>
                  <a:srgbClr val="FFEA18"/>
                </a:solidFill>
                <a:latin typeface="Pyidaungsu" panose="020B0502040204020203" pitchFamily="34" charset="0"/>
                <a:cs typeface="Pyidaungsu" panose="020B0502040204020203" pitchFamily="34" charset="0"/>
              </a:rPr>
              <a:t>အဟောင်းနှင်.အသစ် ကျမ်းအုပ်များ၏ ခေါင်းစဉ်များ</a:t>
            </a:r>
            <a:endParaRPr lang="en-US" altLang="en-US" sz="2000" dirty="0">
              <a:solidFill>
                <a:srgbClr val="FFEA18"/>
              </a:solidFill>
              <a:latin typeface="Pyidaungsu" panose="020B0502040204020203" pitchFamily="34" charset="0"/>
              <a:cs typeface="Pyidaungsu" panose="020B0502040204020203" pitchFamily="34" charset="0"/>
            </a:endParaRPr>
          </a:p>
        </p:txBody>
      </p:sp>
      <p:sp>
        <p:nvSpPr>
          <p:cNvPr id="21" name="Rectangle 13">
            <a:extLst>
              <a:ext uri="{FF2B5EF4-FFF2-40B4-BE49-F238E27FC236}">
                <a16:creationId xmlns:a16="http://schemas.microsoft.com/office/drawing/2014/main" id="{FDDEB7C5-3DBE-F330-438D-FEA6BC0376D8}"/>
              </a:ext>
            </a:extLst>
          </p:cNvPr>
          <p:cNvSpPr>
            <a:spLocks noChangeArrowheads="1"/>
          </p:cNvSpPr>
          <p:nvPr/>
        </p:nvSpPr>
        <p:spPr bwMode="auto">
          <a:xfrm>
            <a:off x="496888" y="1830388"/>
            <a:ext cx="9159875" cy="5453062"/>
          </a:xfrm>
          <a:prstGeom prst="rect">
            <a:avLst/>
          </a:prstGeom>
          <a:noFill/>
          <a:ln w="111125">
            <a:solidFill>
              <a:srgbClr val="FFEA18"/>
            </a:solidFill>
            <a:miter lim="800000"/>
            <a:headEnd/>
            <a:tailEnd/>
          </a:ln>
          <a:effectLst>
            <a:outerShdw dist="107763"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pic>
        <p:nvPicPr>
          <p:cNvPr id="192515" name="Picture 1028">
            <a:extLst>
              <a:ext uri="{FF2B5EF4-FFF2-40B4-BE49-F238E27FC236}">
                <a16:creationId xmlns:a16="http://schemas.microsoft.com/office/drawing/2014/main" id="{F1321906-40BD-56A8-1CB0-B7C2A107E6D4}"/>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655638" y="0"/>
            <a:ext cx="2797175"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5909013"/>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1447941"/>
                                        </p:tgtEl>
                                        <p:attrNameLst>
                                          <p:attrName>style.visibility</p:attrName>
                                        </p:attrNameLst>
                                      </p:cBhvr>
                                      <p:to>
                                        <p:strVal val="visible"/>
                                      </p:to>
                                    </p:set>
                                    <p:anim calcmode="lin" valueType="num">
                                      <p:cBhvr>
                                        <p:cTn id="7" dur="500" fill="hold"/>
                                        <p:tgtEl>
                                          <p:spTgt spid="1447941"/>
                                        </p:tgtEl>
                                        <p:attrNameLst>
                                          <p:attrName>ppt_w</p:attrName>
                                        </p:attrNameLst>
                                      </p:cBhvr>
                                      <p:tavLst>
                                        <p:tav tm="0">
                                          <p:val>
                                            <p:strVal val="(6*min(max(#ppt_w*#ppt_h,.3),1)-7.4)/-.7*#ppt_w"/>
                                          </p:val>
                                        </p:tav>
                                        <p:tav tm="100000">
                                          <p:val>
                                            <p:strVal val="#ppt_w"/>
                                          </p:val>
                                        </p:tav>
                                      </p:tavLst>
                                    </p:anim>
                                    <p:anim calcmode="lin" valueType="num">
                                      <p:cBhvr>
                                        <p:cTn id="8" dur="500" fill="hold"/>
                                        <p:tgtEl>
                                          <p:spTgt spid="1447941"/>
                                        </p:tgtEl>
                                        <p:attrNameLst>
                                          <p:attrName>ppt_h</p:attrName>
                                        </p:attrNameLst>
                                      </p:cBhvr>
                                      <p:tavLst>
                                        <p:tav tm="0">
                                          <p:val>
                                            <p:strVal val="(6*min(max(#ppt_w*#ppt_h,.3),1)-7.4)/-.7*#ppt_h"/>
                                          </p:val>
                                        </p:tav>
                                        <p:tav tm="100000">
                                          <p:val>
                                            <p:strVal val="#ppt_h"/>
                                          </p:val>
                                        </p:tav>
                                      </p:tavLst>
                                    </p:anim>
                                    <p:anim calcmode="lin" valueType="num">
                                      <p:cBhvr>
                                        <p:cTn id="9" dur="500" fill="hold"/>
                                        <p:tgtEl>
                                          <p:spTgt spid="1447941"/>
                                        </p:tgtEl>
                                        <p:attrNameLst>
                                          <p:attrName>ppt_x</p:attrName>
                                        </p:attrNameLst>
                                      </p:cBhvr>
                                      <p:tavLst>
                                        <p:tav tm="0">
                                          <p:val>
                                            <p:fltVal val="0.5"/>
                                          </p:val>
                                        </p:tav>
                                        <p:tav tm="100000">
                                          <p:val>
                                            <p:strVal val="#ppt_x"/>
                                          </p:val>
                                        </p:tav>
                                      </p:tavLst>
                                    </p:anim>
                                    <p:anim calcmode="lin" valueType="num">
                                      <p:cBhvr>
                                        <p:cTn id="10" dur="500" fill="hold"/>
                                        <p:tgtEl>
                                          <p:spTgt spid="1447941"/>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par>
                          <p:cTn id="15" fill="hold">
                            <p:stCondLst>
                              <p:cond delay="1000"/>
                            </p:stCondLst>
                            <p:childTnLst>
                              <p:par>
                                <p:cTn id="16" presetID="23" presetClass="entr" presetSubtype="272"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strVal val="2/3*#ppt_w"/>
                                          </p:val>
                                        </p:tav>
                                        <p:tav tm="100000">
                                          <p:val>
                                            <p:strVal val="#ppt_w"/>
                                          </p:val>
                                        </p:tav>
                                      </p:tavLst>
                                    </p:anim>
                                    <p:anim calcmode="lin" valueType="num">
                                      <p:cBhvr>
                                        <p:cTn id="19" dur="500" fill="hold"/>
                                        <p:tgtEl>
                                          <p:spTgt spid="2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7941" grpId="0" animBg="1" autoUpdateAnimBg="0"/>
      <p:bldP spid="22" grpId="0" autoUpdateAnimBg="0"/>
      <p:bldP spid="21"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ext Box 1026">
            <a:extLst>
              <a:ext uri="{FF2B5EF4-FFF2-40B4-BE49-F238E27FC236}">
                <a16:creationId xmlns:a16="http://schemas.microsoft.com/office/drawing/2014/main" id="{241DBE67-0153-88A0-2FC7-71D240F47119}"/>
              </a:ext>
            </a:extLst>
          </p:cNvPr>
          <p:cNvSpPr txBox="1">
            <a:spLocks noChangeArrowheads="1"/>
          </p:cNvSpPr>
          <p:nvPr/>
        </p:nvSpPr>
        <p:spPr bwMode="auto">
          <a:xfrm>
            <a:off x="9342438" y="6948488"/>
            <a:ext cx="66516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200">
                <a:solidFill>
                  <a:schemeClr val="accent2"/>
                </a:solidFill>
              </a:rPr>
              <a:t> </a:t>
            </a:r>
          </a:p>
        </p:txBody>
      </p:sp>
      <p:sp>
        <p:nvSpPr>
          <p:cNvPr id="192514" name="Rectangle 1027">
            <a:extLst>
              <a:ext uri="{FF2B5EF4-FFF2-40B4-BE49-F238E27FC236}">
                <a16:creationId xmlns:a16="http://schemas.microsoft.com/office/drawing/2014/main" id="{F90B0063-C426-E4E7-A9E9-9619255B698B}"/>
              </a:ext>
            </a:extLst>
          </p:cNvPr>
          <p:cNvSpPr>
            <a:spLocks noChangeArrowheads="1"/>
          </p:cNvSpPr>
          <p:nvPr/>
        </p:nvSpPr>
        <p:spPr bwMode="auto">
          <a:xfrm>
            <a:off x="508000" y="0"/>
            <a:ext cx="9024938" cy="7772400"/>
          </a:xfrm>
          <a:prstGeom prst="rect">
            <a:avLst/>
          </a:prstGeom>
          <a:gradFill rotWithShape="0">
            <a:gsLst>
              <a:gs pos="0">
                <a:srgbClr val="000000"/>
              </a:gs>
              <a:gs pos="50000">
                <a:srgbClr val="191CD7"/>
              </a:gs>
              <a:gs pos="100000">
                <a:srgbClr val="000000"/>
              </a:gs>
            </a:gsLst>
            <a:lin ang="5400000" scaled="1"/>
          </a:gradFill>
          <a:ln w="12700">
            <a:solidFill>
              <a:schemeClr val="tx1"/>
            </a:solidFill>
            <a:miter lim="800000"/>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dirty="0"/>
          </a:p>
        </p:txBody>
      </p:sp>
      <p:pic>
        <p:nvPicPr>
          <p:cNvPr id="192515" name="Picture 1028">
            <a:extLst>
              <a:ext uri="{FF2B5EF4-FFF2-40B4-BE49-F238E27FC236}">
                <a16:creationId xmlns:a16="http://schemas.microsoft.com/office/drawing/2014/main" id="{F1321906-40BD-56A8-1CB0-B7C2A107E6D4}"/>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655638" y="0"/>
            <a:ext cx="2797175"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7941" name="Oval 1029">
            <a:extLst>
              <a:ext uri="{FF2B5EF4-FFF2-40B4-BE49-F238E27FC236}">
                <a16:creationId xmlns:a16="http://schemas.microsoft.com/office/drawing/2014/main" id="{6FA92D67-3308-A336-28BC-9E059C3578B4}"/>
              </a:ext>
            </a:extLst>
          </p:cNvPr>
          <p:cNvSpPr>
            <a:spLocks noChangeArrowheads="1"/>
          </p:cNvSpPr>
          <p:nvPr/>
        </p:nvSpPr>
        <p:spPr bwMode="auto">
          <a:xfrm>
            <a:off x="1214438" y="52388"/>
            <a:ext cx="1033462" cy="1065212"/>
          </a:xfrm>
          <a:prstGeom prst="ellipse">
            <a:avLst/>
          </a:prstGeom>
          <a:noFill/>
          <a:ln w="76200">
            <a:solidFill>
              <a:srgbClr val="FFEC14"/>
            </a:solidFill>
            <a:round/>
            <a:headEnd/>
            <a:tailEnd/>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101835" tIns="50917" rIns="101835" bIns="50917" anchor="ct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2700" b="0">
              <a:solidFill>
                <a:srgbClr val="FFEC14"/>
              </a:solidFill>
            </a:endParaRPr>
          </a:p>
        </p:txBody>
      </p:sp>
      <p:sp>
        <p:nvSpPr>
          <p:cNvPr id="192518" name="Text Box 1032">
            <a:extLst>
              <a:ext uri="{FF2B5EF4-FFF2-40B4-BE49-F238E27FC236}">
                <a16:creationId xmlns:a16="http://schemas.microsoft.com/office/drawing/2014/main" id="{C8910B18-8979-3964-A597-5762D902A512}"/>
              </a:ext>
            </a:extLst>
          </p:cNvPr>
          <p:cNvSpPr txBox="1">
            <a:spLocks noChangeArrowheads="1"/>
          </p:cNvSpPr>
          <p:nvPr/>
        </p:nvSpPr>
        <p:spPr bwMode="auto">
          <a:xfrm>
            <a:off x="9431338" y="68389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192519" name="Rectangle 1033">
            <a:extLst>
              <a:ext uri="{FF2B5EF4-FFF2-40B4-BE49-F238E27FC236}">
                <a16:creationId xmlns:a16="http://schemas.microsoft.com/office/drawing/2014/main" id="{807284CB-AC80-4CAF-83C2-B9A7EAFC97AB}"/>
              </a:ext>
            </a:extLst>
          </p:cNvPr>
          <p:cNvSpPr>
            <a:spLocks noChangeArrowheads="1"/>
          </p:cNvSpPr>
          <p:nvPr/>
        </p:nvSpPr>
        <p:spPr bwMode="auto">
          <a:xfrm>
            <a:off x="8726488" y="7397750"/>
            <a:ext cx="492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000">
                <a:solidFill>
                  <a:schemeClr val="bg1"/>
                </a:solidFill>
              </a:rPr>
              <a:t>8.0.08.</a:t>
            </a:r>
          </a:p>
        </p:txBody>
      </p:sp>
      <p:sp>
        <p:nvSpPr>
          <p:cNvPr id="192520" name="Text Box 1034">
            <a:extLst>
              <a:ext uri="{FF2B5EF4-FFF2-40B4-BE49-F238E27FC236}">
                <a16:creationId xmlns:a16="http://schemas.microsoft.com/office/drawing/2014/main" id="{CABC0CBA-014B-1E7B-D02B-F34ADA4396A0}"/>
              </a:ext>
            </a:extLst>
          </p:cNvPr>
          <p:cNvSpPr txBox="1">
            <a:spLocks noChangeArrowheads="1"/>
          </p:cNvSpPr>
          <p:nvPr/>
        </p:nvSpPr>
        <p:spPr bwMode="auto">
          <a:xfrm>
            <a:off x="798513" y="7431088"/>
            <a:ext cx="5953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900">
                <a:solidFill>
                  <a:schemeClr val="bg1"/>
                </a:solidFill>
              </a:rPr>
              <a:t>©2004 TBBMI</a:t>
            </a:r>
          </a:p>
        </p:txBody>
      </p:sp>
      <p:sp>
        <p:nvSpPr>
          <p:cNvPr id="192521" name="Text Box 1035">
            <a:extLst>
              <a:ext uri="{FF2B5EF4-FFF2-40B4-BE49-F238E27FC236}">
                <a16:creationId xmlns:a16="http://schemas.microsoft.com/office/drawing/2014/main" id="{34A2E5AF-4837-1EFC-F154-53D88B4BEB76}"/>
              </a:ext>
            </a:extLst>
          </p:cNvPr>
          <p:cNvSpPr txBox="1">
            <a:spLocks noChangeArrowheads="1"/>
          </p:cNvSpPr>
          <p:nvPr/>
        </p:nvSpPr>
        <p:spPr bwMode="auto">
          <a:xfrm>
            <a:off x="9188450" y="7402513"/>
            <a:ext cx="3000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86</a:t>
            </a:r>
          </a:p>
        </p:txBody>
      </p:sp>
      <p:sp>
        <p:nvSpPr>
          <p:cNvPr id="192522" name="Text Box 1036">
            <a:extLst>
              <a:ext uri="{FF2B5EF4-FFF2-40B4-BE49-F238E27FC236}">
                <a16:creationId xmlns:a16="http://schemas.microsoft.com/office/drawing/2014/main" id="{498793A4-13BF-C78D-7AAD-415151D9993B}"/>
              </a:ext>
            </a:extLst>
          </p:cNvPr>
          <p:cNvSpPr txBox="1">
            <a:spLocks noChangeArrowheads="1"/>
          </p:cNvSpPr>
          <p:nvPr/>
        </p:nvSpPr>
        <p:spPr bwMode="auto">
          <a:xfrm>
            <a:off x="9688513" y="7345363"/>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400">
              <a:solidFill>
                <a:srgbClr val="FFFFFF"/>
              </a:solidFill>
            </a:endParaRPr>
          </a:p>
        </p:txBody>
      </p:sp>
      <p:grpSp>
        <p:nvGrpSpPr>
          <p:cNvPr id="192525" name="Group 1041">
            <a:extLst>
              <a:ext uri="{FF2B5EF4-FFF2-40B4-BE49-F238E27FC236}">
                <a16:creationId xmlns:a16="http://schemas.microsoft.com/office/drawing/2014/main" id="{D9B52B31-90A5-8D3E-B2A2-CF4C7BAF4A21}"/>
              </a:ext>
            </a:extLst>
          </p:cNvPr>
          <p:cNvGrpSpPr>
            <a:grpSpLocks/>
          </p:cNvGrpSpPr>
          <p:nvPr/>
        </p:nvGrpSpPr>
        <p:grpSpPr bwMode="auto">
          <a:xfrm>
            <a:off x="3454400" y="338138"/>
            <a:ext cx="6418263" cy="830262"/>
            <a:chOff x="2293" y="213"/>
            <a:chExt cx="4043" cy="523"/>
          </a:xfrm>
        </p:grpSpPr>
        <p:sp>
          <p:nvSpPr>
            <p:cNvPr id="192526" name="Text Box 1039">
              <a:extLst>
                <a:ext uri="{FF2B5EF4-FFF2-40B4-BE49-F238E27FC236}">
                  <a16:creationId xmlns:a16="http://schemas.microsoft.com/office/drawing/2014/main" id="{F82F9887-DB45-928D-5401-B55EC5F5E591}"/>
                </a:ext>
              </a:extLst>
            </p:cNvPr>
            <p:cNvSpPr txBox="1">
              <a:spLocks noChangeArrowheads="1"/>
            </p:cNvSpPr>
            <p:nvPr/>
          </p:nvSpPr>
          <p:spPr bwMode="auto">
            <a:xfrm>
              <a:off x="2293" y="213"/>
              <a:ext cx="4043" cy="523"/>
            </a:xfrm>
            <a:prstGeom prst="rect">
              <a:avLst/>
            </a:prstGeom>
            <a:noFill/>
            <a:ln>
              <a:noFill/>
            </a:ln>
            <a:effectLst>
              <a:outerShdw dist="89803" dir="2700000" algn="ctr" rotWithShape="0">
                <a:srgbClr val="001147"/>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my-MM" altLang="en-US" sz="2400" i="1" dirty="0">
                  <a:solidFill>
                    <a:schemeClr val="bg1"/>
                  </a:solidFill>
                  <a:latin typeface="Pyidaungsu" panose="020B0502040204020203" pitchFamily="34" charset="0"/>
                  <a:cs typeface="Pyidaungsu" panose="020B0502040204020203" pitchFamily="34" charset="0"/>
                </a:rPr>
                <a:t>ကျမ်းစာအခြေခံကျစွာ ပြီးဆုံးပြီ။ အခုသင့်စိတ်ကူးထဲမှာ ဘာရှိသလဲ။</a:t>
              </a:r>
              <a:endParaRPr lang="en-US" altLang="en-US" sz="2400" i="1" dirty="0">
                <a:solidFill>
                  <a:schemeClr val="bg1"/>
                </a:solidFill>
                <a:latin typeface="Pyidaungsu" panose="020B0502040204020203" pitchFamily="34" charset="0"/>
                <a:cs typeface="Pyidaungsu" panose="020B0502040204020203" pitchFamily="34" charset="0"/>
              </a:endParaRPr>
            </a:p>
          </p:txBody>
        </p:sp>
        <p:sp>
          <p:nvSpPr>
            <p:cNvPr id="192527" name="Text Box 1040">
              <a:extLst>
                <a:ext uri="{FF2B5EF4-FFF2-40B4-BE49-F238E27FC236}">
                  <a16:creationId xmlns:a16="http://schemas.microsoft.com/office/drawing/2014/main" id="{99CD414A-508F-6386-9315-8F727E25EBED}"/>
                </a:ext>
              </a:extLst>
            </p:cNvPr>
            <p:cNvSpPr txBox="1">
              <a:spLocks noChangeArrowheads="1"/>
            </p:cNvSpPr>
            <p:nvPr/>
          </p:nvSpPr>
          <p:spPr bwMode="auto">
            <a:xfrm>
              <a:off x="4728" y="250"/>
              <a:ext cx="353" cy="252"/>
            </a:xfrm>
            <a:prstGeom prst="rect">
              <a:avLst/>
            </a:prstGeom>
            <a:noFill/>
            <a:ln>
              <a:noFill/>
            </a:ln>
            <a:effectLst>
              <a:outerShdw dist="53882" dir="2700000" algn="ctr" rotWithShape="0">
                <a:srgbClr val="001147"/>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a:solidFill>
                    <a:schemeClr val="bg1"/>
                  </a:solidFill>
                </a:rPr>
                <a:t>®</a:t>
              </a:r>
            </a:p>
          </p:txBody>
        </p:sp>
      </p:grpSp>
      <p:pic>
        <p:nvPicPr>
          <p:cNvPr id="20" name="Picture 17">
            <a:extLst>
              <a:ext uri="{FF2B5EF4-FFF2-40B4-BE49-F238E27FC236}">
                <a16:creationId xmlns:a16="http://schemas.microsoft.com/office/drawing/2014/main" id="{BD63F4A4-60E2-AE12-A969-E476B149F1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0938" y="682625"/>
            <a:ext cx="4240212" cy="3197225"/>
          </a:xfrm>
          <a:prstGeom prst="rect">
            <a:avLst/>
          </a:prstGeom>
          <a:noFill/>
          <a:ln>
            <a:noFill/>
          </a:ln>
          <a:effectLst>
            <a:outerShdw dist="117088" dir="2436078"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1030">
            <a:extLst>
              <a:ext uri="{FF2B5EF4-FFF2-40B4-BE49-F238E27FC236}">
                <a16:creationId xmlns:a16="http://schemas.microsoft.com/office/drawing/2014/main" id="{8592BF54-2B49-9C4F-A887-94F561B60367}"/>
              </a:ext>
            </a:extLst>
          </p:cNvPr>
          <p:cNvSpPr txBox="1">
            <a:spLocks noChangeArrowheads="1"/>
          </p:cNvSpPr>
          <p:nvPr/>
        </p:nvSpPr>
        <p:spPr bwMode="auto">
          <a:xfrm>
            <a:off x="655638" y="3189963"/>
            <a:ext cx="9280525" cy="3026706"/>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rgbClr val="FFEA18"/>
                </a:solidFill>
                <a:latin typeface="Pyidaungsu" panose="020B0502040204020203" pitchFamily="34" charset="0"/>
                <a:cs typeface="Pyidaungsu" panose="020B0502040204020203" pitchFamily="34" charset="0"/>
              </a:rPr>
              <a:t>ကျမ်းစာဆိုသည</a:t>
            </a:r>
            <a:r>
              <a:rPr lang="en-US" altLang="en-US" sz="2000" dirty="0">
                <a:solidFill>
                  <a:srgbClr val="FFEA18"/>
                </a:solidFill>
                <a:latin typeface="Pyidaungsu" panose="020B0502040204020203" pitchFamily="34" charset="0"/>
                <a:cs typeface="Pyidaungsu" panose="020B0502040204020203" pitchFamily="34" charset="0"/>
              </a:rPr>
              <a:t>့် </a:t>
            </a:r>
            <a:r>
              <a:rPr lang="en-US" altLang="en-US" sz="2000" dirty="0" err="1">
                <a:solidFill>
                  <a:srgbClr val="FFEA18"/>
                </a:solidFill>
                <a:latin typeface="Pyidaungsu" panose="020B0502040204020203" pitchFamily="34" charset="0"/>
                <a:cs typeface="Pyidaungsu" panose="020B0502040204020203" pitchFamily="34" charset="0"/>
              </a:rPr>
              <a:t>အတွေးအခေ</a:t>
            </a:r>
            <a:r>
              <a:rPr lang="en-US" altLang="en-US" sz="2000" dirty="0">
                <a:solidFill>
                  <a:srgbClr val="FFEA18"/>
                </a:solidFill>
                <a:latin typeface="Pyidaungsu" panose="020B0502040204020203" pitchFamily="34" charset="0"/>
                <a:cs typeface="Pyidaungsu" panose="020B0502040204020203" pitchFamily="34" charset="0"/>
              </a:rPr>
              <a:t>ါ်</a:t>
            </a:r>
          </a:p>
          <a:p>
            <a:pPr algn="l">
              <a:spcBef>
                <a:spcPct val="50000"/>
              </a:spcBef>
            </a:pPr>
            <a:r>
              <a:rPr lang="en-US" altLang="en-US" sz="2000" dirty="0" err="1">
                <a:solidFill>
                  <a:srgbClr val="FFEA18"/>
                </a:solidFill>
                <a:latin typeface="Pyidaungsu" panose="020B0502040204020203" pitchFamily="34" charset="0"/>
                <a:cs typeface="Pyidaungsu" panose="020B0502040204020203" pitchFamily="34" charset="0"/>
              </a:rPr>
              <a:t>ကျမ်းစာကို</a:t>
            </a:r>
            <a:r>
              <a:rPr lang="en-US" altLang="en-US" sz="2000" dirty="0">
                <a:solidFill>
                  <a:srgbClr val="FFEA18"/>
                </a:solidFill>
                <a:latin typeface="Pyidaungsu" panose="020B0502040204020203" pitchFamily="34" charset="0"/>
                <a:cs typeface="Pyidaungsu" panose="020B0502040204020203" pitchFamily="34" charset="0"/>
              </a:rPr>
              <a:t> </a:t>
            </a:r>
            <a:r>
              <a:rPr lang="en-US" altLang="en-US" sz="2000" dirty="0" err="1">
                <a:solidFill>
                  <a:srgbClr val="FFEA18"/>
                </a:solidFill>
                <a:latin typeface="Pyidaungsu" panose="020B0502040204020203" pitchFamily="34" charset="0"/>
                <a:cs typeface="Pyidaungsu" panose="020B0502040204020203" pitchFamily="34" charset="0"/>
              </a:rPr>
              <a:t>ဖွင</a:t>
            </a:r>
            <a:r>
              <a:rPr lang="en-US" altLang="en-US" sz="2000" dirty="0">
                <a:solidFill>
                  <a:srgbClr val="FFEA18"/>
                </a:solidFill>
                <a:latin typeface="Pyidaungsu" panose="020B0502040204020203" pitchFamily="34" charset="0"/>
                <a:cs typeface="Pyidaungsu" panose="020B0502040204020203" pitchFamily="34" charset="0"/>
              </a:rPr>
              <a:t>့်</a:t>
            </a:r>
            <a:r>
              <a:rPr lang="en-US" altLang="en-US" sz="2000" dirty="0" err="1">
                <a:solidFill>
                  <a:srgbClr val="FFEA18"/>
                </a:solidFill>
                <a:latin typeface="Pyidaungsu" panose="020B0502040204020203" pitchFamily="34" charset="0"/>
                <a:cs typeface="Pyidaungsu" panose="020B0502040204020203" pitchFamily="34" charset="0"/>
              </a:rPr>
              <a:t>ဖို</a:t>
            </a:r>
            <a:r>
              <a:rPr lang="en-US" altLang="en-US" sz="2000" dirty="0">
                <a:solidFill>
                  <a:srgbClr val="FFEA18"/>
                </a:solidFill>
                <a:latin typeface="Pyidaungsu" panose="020B0502040204020203" pitchFamily="34" charset="0"/>
                <a:cs typeface="Pyidaungsu" panose="020B0502040204020203" pitchFamily="34" charset="0"/>
              </a:rPr>
              <a:t>့ </a:t>
            </a:r>
            <a:r>
              <a:rPr lang="en-US" altLang="en-US" sz="2000" dirty="0" err="1">
                <a:solidFill>
                  <a:srgbClr val="FFEA18"/>
                </a:solidFill>
                <a:latin typeface="Pyidaungsu" panose="020B0502040204020203" pitchFamily="34" charset="0"/>
                <a:cs typeface="Pyidaungsu" panose="020B0502040204020203" pitchFamily="34" charset="0"/>
              </a:rPr>
              <a:t>စိတ်ကူးသော့ချက</a:t>
            </a:r>
            <a:r>
              <a:rPr lang="en-US" altLang="en-US" sz="2000" dirty="0">
                <a:solidFill>
                  <a:srgbClr val="FFEA18"/>
                </a:solidFill>
                <a:latin typeface="Pyidaungsu" panose="020B0502040204020203" pitchFamily="34" charset="0"/>
                <a:cs typeface="Pyidaungsu" panose="020B0502040204020203" pitchFamily="34" charset="0"/>
              </a:rPr>
              <a:t>်</a:t>
            </a:r>
          </a:p>
          <a:p>
            <a:pPr algn="l">
              <a:spcBef>
                <a:spcPct val="50000"/>
              </a:spcBef>
            </a:pPr>
            <a:r>
              <a:rPr lang="en-US" altLang="en-US" sz="2000" dirty="0" err="1">
                <a:solidFill>
                  <a:srgbClr val="FFEA18"/>
                </a:solidFill>
                <a:latin typeface="Pyidaungsu" panose="020B0502040204020203" pitchFamily="34" charset="0"/>
                <a:cs typeface="Pyidaungsu" panose="020B0502040204020203" pitchFamily="34" charset="0"/>
              </a:rPr>
              <a:t>ကျမ်းစာပ</a:t>
            </a:r>
            <a:r>
              <a:rPr lang="en-US" altLang="en-US" sz="2000" dirty="0">
                <a:solidFill>
                  <a:srgbClr val="FFEA18"/>
                </a:solidFill>
                <a:latin typeface="Pyidaungsu" panose="020B0502040204020203" pitchFamily="34" charset="0"/>
                <a:cs typeface="Pyidaungsu" panose="020B0502040204020203" pitchFamily="34" charset="0"/>
              </a:rPr>
              <a:t>ါ </a:t>
            </a:r>
            <a:r>
              <a:rPr lang="en-US" altLang="en-US" sz="2000" dirty="0" err="1">
                <a:solidFill>
                  <a:srgbClr val="FFEA18"/>
                </a:solidFill>
                <a:latin typeface="Pyidaungsu" panose="020B0502040204020203" pitchFamily="34" charset="0"/>
                <a:cs typeface="Pyidaungsu" panose="020B0502040204020203" pitchFamily="34" charset="0"/>
              </a:rPr>
              <a:t>အဖြစ်အပျက်များ</a:t>
            </a:r>
            <a:r>
              <a:rPr lang="en-US" altLang="en-US" sz="2000" dirty="0">
                <a:solidFill>
                  <a:srgbClr val="FFEA18"/>
                </a:solidFill>
                <a:latin typeface="Pyidaungsu" panose="020B0502040204020203" pitchFamily="34" charset="0"/>
                <a:cs typeface="Pyidaungsu" panose="020B0502040204020203" pitchFamily="34" charset="0"/>
              </a:rPr>
              <a:t>၏ </a:t>
            </a:r>
            <a:r>
              <a:rPr lang="en-US" altLang="en-US" sz="2000" dirty="0" err="1">
                <a:solidFill>
                  <a:srgbClr val="FFEA18"/>
                </a:solidFill>
                <a:latin typeface="Pyidaungsu" panose="020B0502040204020203" pitchFamily="34" charset="0"/>
                <a:cs typeface="Pyidaungsu" panose="020B0502040204020203" pitchFamily="34" charset="0"/>
              </a:rPr>
              <a:t>တည်နေရာပ</a:t>
            </a:r>
            <a:r>
              <a:rPr lang="en-US" altLang="en-US" sz="2000" dirty="0">
                <a:solidFill>
                  <a:srgbClr val="FFEA18"/>
                </a:solidFill>
                <a:latin typeface="Pyidaungsu" panose="020B0502040204020203" pitchFamily="34" charset="0"/>
                <a:cs typeface="Pyidaungsu" panose="020B0502040204020203" pitchFamily="34" charset="0"/>
              </a:rPr>
              <a:t>ြ </a:t>
            </a:r>
            <a:r>
              <a:rPr lang="en-US" altLang="en-US" sz="2000" dirty="0" err="1">
                <a:solidFill>
                  <a:srgbClr val="FFEA18"/>
                </a:solidFill>
                <a:latin typeface="Pyidaungsu" panose="020B0502040204020203" pitchFamily="34" charset="0"/>
                <a:cs typeface="Pyidaungsu" panose="020B0502040204020203" pitchFamily="34" charset="0"/>
              </a:rPr>
              <a:t>စိတ်ကူးမြေပုံ</a:t>
            </a:r>
            <a:r>
              <a:rPr lang="en-US" altLang="en-US" sz="2000" dirty="0">
                <a:solidFill>
                  <a:srgbClr val="FFEA18"/>
                </a:solidFill>
                <a:latin typeface="Pyidaungsu" panose="020B0502040204020203" pitchFamily="34" charset="0"/>
                <a:cs typeface="Pyidaungsu" panose="020B0502040204020203" pitchFamily="34" charset="0"/>
              </a:rPr>
              <a:t>၊ </a:t>
            </a:r>
            <a:r>
              <a:rPr lang="en-US" altLang="en-US" sz="2000" dirty="0" err="1">
                <a:solidFill>
                  <a:srgbClr val="FFEA18"/>
                </a:solidFill>
                <a:latin typeface="Pyidaungsu" panose="020B0502040204020203" pitchFamily="34" charset="0"/>
                <a:cs typeface="Pyidaungsu" panose="020B0502040204020203" pitchFamily="34" charset="0"/>
              </a:rPr>
              <a:t>ကျမ်းစာပုံပြင</a:t>
            </a:r>
            <a:r>
              <a:rPr lang="en-US" altLang="en-US" sz="2000" dirty="0">
                <a:solidFill>
                  <a:srgbClr val="FFEA18"/>
                </a:solidFill>
                <a:latin typeface="Pyidaungsu" panose="020B0502040204020203" pitchFamily="34" charset="0"/>
                <a:cs typeface="Pyidaungsu" panose="020B0502040204020203" pitchFamily="34" charset="0"/>
              </a:rPr>
              <a:t>်၏ </a:t>
            </a:r>
          </a:p>
          <a:p>
            <a:pPr algn="l">
              <a:spcBef>
                <a:spcPct val="50000"/>
              </a:spcBef>
            </a:pPr>
            <a:r>
              <a:rPr lang="en-US" altLang="en-US" sz="2000" dirty="0" err="1">
                <a:solidFill>
                  <a:srgbClr val="FFEA18"/>
                </a:solidFill>
                <a:latin typeface="Pyidaungsu" panose="020B0502040204020203" pitchFamily="34" charset="0"/>
                <a:cs typeface="Pyidaungsu" panose="020B0502040204020203" pitchFamily="34" charset="0"/>
              </a:rPr>
              <a:t>အရေးအကြီးဆုံးအပိုင်း</a:t>
            </a:r>
            <a:r>
              <a:rPr lang="en-US" altLang="en-US" sz="2000" dirty="0">
                <a:solidFill>
                  <a:srgbClr val="FFEA18"/>
                </a:solidFill>
                <a:latin typeface="Pyidaungsu" panose="020B0502040204020203" pitchFamily="34" charset="0"/>
                <a:cs typeface="Pyidaungsu" panose="020B0502040204020203" pitchFamily="34" charset="0"/>
              </a:rPr>
              <a:t> လျှ</a:t>
            </a:r>
            <a:r>
              <a:rPr lang="en-US" altLang="en-US" sz="2000" dirty="0" err="1">
                <a:solidFill>
                  <a:srgbClr val="FFEA18"/>
                </a:solidFill>
                <a:latin typeface="Pyidaungsu" panose="020B0502040204020203" pitchFamily="34" charset="0"/>
                <a:cs typeface="Pyidaungsu" panose="020B0502040204020203" pitchFamily="34" charset="0"/>
              </a:rPr>
              <a:t>င်မြန်သောဖြစ်စဉ</a:t>
            </a:r>
            <a:r>
              <a:rPr lang="en-US" altLang="en-US" sz="2000" dirty="0">
                <a:solidFill>
                  <a:srgbClr val="FFEA18"/>
                </a:solidFill>
                <a:latin typeface="Pyidaungsu" panose="020B0502040204020203" pitchFamily="34" charset="0"/>
                <a:cs typeface="Pyidaungsu" panose="020B0502040204020203" pitchFamily="34" charset="0"/>
              </a:rPr>
              <a:t>်၊ </a:t>
            </a:r>
            <a:r>
              <a:rPr lang="my-MM" altLang="en-US" sz="2000" dirty="0">
                <a:solidFill>
                  <a:srgbClr val="FFEA18"/>
                </a:solidFill>
                <a:latin typeface="Pyidaungsu" panose="020B0502040204020203" pitchFamily="34" charset="0"/>
                <a:cs typeface="Pyidaungsu" panose="020B0502040204020203" pitchFamily="34" charset="0"/>
              </a:rPr>
              <a:t>ခရစ်တော် ၏ ဿသနာ ကို အာဗြဲဟံ ‘သမ္မာကျမ်းစာက တိုက်ရိုက် ဆက်နွယ်သည်</a:t>
            </a:r>
          </a:p>
          <a:p>
            <a:pPr algn="l">
              <a:spcBef>
                <a:spcPct val="50000"/>
              </a:spcBef>
            </a:pPr>
            <a:r>
              <a:rPr lang="my-MM" altLang="en-US" sz="2000" dirty="0">
                <a:solidFill>
                  <a:srgbClr val="FFEA18"/>
                </a:solidFill>
                <a:latin typeface="Pyidaungsu" panose="020B0502040204020203" pitchFamily="34" charset="0"/>
                <a:cs typeface="Pyidaungsu" panose="020B0502040204020203" pitchFamily="34" charset="0"/>
              </a:rPr>
              <a:t>‘သမ္မာကျမ်းစာ၏ ဖွဲ့စည်းပုံသည် ပါဝင်သော အဖြစ်အပျက်များပေါ် မူတည်သည်</a:t>
            </a:r>
          </a:p>
          <a:p>
            <a:pPr algn="l">
              <a:spcBef>
                <a:spcPct val="50000"/>
              </a:spcBef>
            </a:pPr>
            <a:r>
              <a:rPr lang="my-MM" altLang="en-US" sz="2000" dirty="0">
                <a:solidFill>
                  <a:srgbClr val="FFEA18"/>
                </a:solidFill>
                <a:latin typeface="Pyidaungsu" panose="020B0502040204020203" pitchFamily="34" charset="0"/>
                <a:cs typeface="Pyidaungsu" panose="020B0502040204020203" pitchFamily="34" charset="0"/>
              </a:rPr>
              <a:t>အဟောင်းနှင်.အသစ် ကျမ်းအုပ်များ၏ ခေါင်းစဉ်များ</a:t>
            </a:r>
            <a:endParaRPr lang="en-US" altLang="en-US" sz="2000" dirty="0">
              <a:solidFill>
                <a:srgbClr val="FFEA18"/>
              </a:solidFill>
              <a:latin typeface="Pyidaungsu" panose="020B0502040204020203" pitchFamily="34" charset="0"/>
              <a:cs typeface="Pyidaungsu" panose="020B0502040204020203" pitchFamily="34" charset="0"/>
            </a:endParaRPr>
          </a:p>
        </p:txBody>
      </p:sp>
      <p:pic>
        <p:nvPicPr>
          <p:cNvPr id="17" name="Picture 17">
            <a:extLst>
              <a:ext uri="{FF2B5EF4-FFF2-40B4-BE49-F238E27FC236}">
                <a16:creationId xmlns:a16="http://schemas.microsoft.com/office/drawing/2014/main" id="{16A27670-A284-9A2A-5613-667D9B2F9A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4138" y="1316038"/>
            <a:ext cx="3965575" cy="2887662"/>
          </a:xfrm>
          <a:prstGeom prst="rect">
            <a:avLst/>
          </a:prstGeom>
          <a:noFill/>
          <a:ln>
            <a:noFill/>
          </a:ln>
          <a:effectLst>
            <a:outerShdw dist="117088" dir="2436078"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3">
            <a:extLst>
              <a:ext uri="{FF2B5EF4-FFF2-40B4-BE49-F238E27FC236}">
                <a16:creationId xmlns:a16="http://schemas.microsoft.com/office/drawing/2014/main" id="{4F3DAF36-5868-D98C-FE9F-DC36CDD5DE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2495" t="14583" r="13889" b="13579"/>
          <a:stretch>
            <a:fillRect/>
          </a:stretch>
        </p:blipFill>
        <p:spPr bwMode="auto">
          <a:xfrm>
            <a:off x="2887663" y="4478338"/>
            <a:ext cx="4071937" cy="3065462"/>
          </a:xfrm>
          <a:prstGeom prst="rect">
            <a:avLst/>
          </a:prstGeom>
          <a:noFill/>
          <a:ln>
            <a:noFill/>
          </a:ln>
          <a:effectLst>
            <a:outerShdw dist="99190" dir="301166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3">
            <a:extLst>
              <a:ext uri="{FF2B5EF4-FFF2-40B4-BE49-F238E27FC236}">
                <a16:creationId xmlns:a16="http://schemas.microsoft.com/office/drawing/2014/main" id="{1CDF72D0-C31E-73AB-624D-38975194B8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2220" y="3348029"/>
            <a:ext cx="4041775" cy="3117850"/>
          </a:xfrm>
          <a:prstGeom prst="rect">
            <a:avLst/>
          </a:prstGeom>
          <a:noFill/>
          <a:ln>
            <a:noFill/>
          </a:ln>
          <a:effectLst>
            <a:outerShdw dist="117088" dir="2436078"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4">
            <a:extLst>
              <a:ext uri="{FF2B5EF4-FFF2-40B4-BE49-F238E27FC236}">
                <a16:creationId xmlns:a16="http://schemas.microsoft.com/office/drawing/2014/main" id="{168B9C30-A601-94A5-2F4E-442E9B2EC6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6811" t="10847" r="11063" b="8333"/>
          <a:stretch>
            <a:fillRect/>
          </a:stretch>
        </p:blipFill>
        <p:spPr bwMode="auto">
          <a:xfrm>
            <a:off x="5737225" y="4013209"/>
            <a:ext cx="3836988" cy="2867025"/>
          </a:xfrm>
          <a:prstGeom prst="rect">
            <a:avLst/>
          </a:prstGeom>
          <a:noFill/>
          <a:ln>
            <a:noFill/>
          </a:ln>
          <a:effectLst>
            <a:outerShdw dist="99190" dir="301166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7FBD3331-4EDD-2A8F-4830-DAB53FBAAB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6702" t="11075" r="14021" b="11447"/>
          <a:stretch>
            <a:fillRect/>
          </a:stretch>
        </p:blipFill>
        <p:spPr bwMode="auto">
          <a:xfrm>
            <a:off x="4125913" y="2836863"/>
            <a:ext cx="3976687" cy="2965450"/>
          </a:xfrm>
          <a:prstGeom prst="rect">
            <a:avLst/>
          </a:prstGeom>
          <a:noFill/>
          <a:ln>
            <a:noFill/>
          </a:ln>
          <a:effectLst>
            <a:outerShdw dist="117088" dir="2436078"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19">
            <a:extLst>
              <a:ext uri="{FF2B5EF4-FFF2-40B4-BE49-F238E27FC236}">
                <a16:creationId xmlns:a16="http://schemas.microsoft.com/office/drawing/2014/main" id="{82F4510C-9ACC-FE36-2E29-1EECD25B8A5C}"/>
              </a:ext>
            </a:extLst>
          </p:cNvPr>
          <p:cNvSpPr>
            <a:spLocks noChangeArrowheads="1"/>
          </p:cNvSpPr>
          <p:nvPr/>
        </p:nvSpPr>
        <p:spPr bwMode="auto">
          <a:xfrm>
            <a:off x="12649" y="-6350"/>
            <a:ext cx="10058400" cy="7772400"/>
          </a:xfrm>
          <a:prstGeom prst="rect">
            <a:avLst/>
          </a:prstGeom>
          <a:solidFill>
            <a:schemeClr val="tx1">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a:p>
        </p:txBody>
      </p:sp>
      <p:sp>
        <p:nvSpPr>
          <p:cNvPr id="28" name="Text Box 20">
            <a:extLst>
              <a:ext uri="{FF2B5EF4-FFF2-40B4-BE49-F238E27FC236}">
                <a16:creationId xmlns:a16="http://schemas.microsoft.com/office/drawing/2014/main" id="{1AC95E45-2CB4-499F-3B23-15F21547BC4E}"/>
              </a:ext>
            </a:extLst>
          </p:cNvPr>
          <p:cNvSpPr txBox="1">
            <a:spLocks noChangeArrowheads="1"/>
          </p:cNvSpPr>
          <p:nvPr/>
        </p:nvSpPr>
        <p:spPr bwMode="auto">
          <a:xfrm>
            <a:off x="406401" y="2195109"/>
            <a:ext cx="9529762" cy="3000779"/>
          </a:xfrm>
          <a:prstGeom prst="rect">
            <a:avLst/>
          </a:prstGeom>
          <a:noFill/>
          <a:ln>
            <a:noFill/>
          </a:ln>
          <a:effectLst>
            <a:outerShdw dist="89803" dir="2700000" algn="ctr" rotWithShape="0">
              <a:schemeClr val="accent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my-MM" altLang="en-US" sz="5400" dirty="0">
                <a:solidFill>
                  <a:schemeClr val="bg1"/>
                </a:solidFill>
                <a:latin typeface="Pyidaungsu" panose="020B0502040204020203" pitchFamily="34" charset="0"/>
                <a:cs typeface="Pyidaungsu" panose="020B0502040204020203" pitchFamily="34" charset="0"/>
              </a:rPr>
              <a:t>သင်၏ကိုယ်ပိုင်လက်စွဲသစ်</a:t>
            </a:r>
          </a:p>
          <a:p>
            <a:pPr>
              <a:spcBef>
                <a:spcPct val="50000"/>
              </a:spcBef>
            </a:pPr>
            <a:r>
              <a:rPr lang="my-MM" altLang="en-US" sz="5400" dirty="0">
                <a:solidFill>
                  <a:schemeClr val="bg1"/>
                </a:solidFill>
                <a:latin typeface="Pyidaungsu" panose="020B0502040204020203" pitchFamily="34" charset="0"/>
                <a:cs typeface="Pyidaungsu" panose="020B0502040204020203" pitchFamily="34" charset="0"/>
              </a:rPr>
              <a:t>(စိတ်တွက်ဖြင့်ကျမ်းစာပိုင်းခြားခြင်း)</a:t>
            </a:r>
            <a:endParaRPr lang="en-US" altLang="en-US" sz="4800" dirty="0">
              <a:solidFill>
                <a:schemeClr val="bg1"/>
              </a:solidFill>
              <a:latin typeface="Pyidaungsu" panose="020B0502040204020203" pitchFamily="34" charset="0"/>
              <a:cs typeface="Pyidaungsu" panose="020B0502040204020203" pitchFamily="34" charset="0"/>
            </a:endParaRPr>
          </a:p>
        </p:txBody>
      </p:sp>
    </p:spTree>
    <p:extLst>
      <p:ext uri="{BB962C8B-B14F-4D97-AF65-F5344CB8AC3E}">
        <p14:creationId xmlns:p14="http://schemas.microsoft.com/office/powerpoint/2010/main" val="397819777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up)">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utoUpdateAnimBg="0"/>
      <p:bldP spid="28"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ext Box 1026">
            <a:extLst>
              <a:ext uri="{FF2B5EF4-FFF2-40B4-BE49-F238E27FC236}">
                <a16:creationId xmlns:a16="http://schemas.microsoft.com/office/drawing/2014/main" id="{241DBE67-0153-88A0-2FC7-71D240F47119}"/>
              </a:ext>
            </a:extLst>
          </p:cNvPr>
          <p:cNvSpPr txBox="1">
            <a:spLocks noChangeArrowheads="1"/>
          </p:cNvSpPr>
          <p:nvPr/>
        </p:nvSpPr>
        <p:spPr bwMode="auto">
          <a:xfrm>
            <a:off x="9342438" y="6948488"/>
            <a:ext cx="66516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200">
                <a:solidFill>
                  <a:schemeClr val="accent2"/>
                </a:solidFill>
              </a:rPr>
              <a:t> </a:t>
            </a:r>
          </a:p>
        </p:txBody>
      </p:sp>
      <p:sp>
        <p:nvSpPr>
          <p:cNvPr id="192514" name="Rectangle 1027">
            <a:extLst>
              <a:ext uri="{FF2B5EF4-FFF2-40B4-BE49-F238E27FC236}">
                <a16:creationId xmlns:a16="http://schemas.microsoft.com/office/drawing/2014/main" id="{F90B0063-C426-E4E7-A9E9-9619255B698B}"/>
              </a:ext>
            </a:extLst>
          </p:cNvPr>
          <p:cNvSpPr>
            <a:spLocks noChangeArrowheads="1"/>
          </p:cNvSpPr>
          <p:nvPr/>
        </p:nvSpPr>
        <p:spPr bwMode="auto">
          <a:xfrm>
            <a:off x="508000" y="0"/>
            <a:ext cx="9024938" cy="7772400"/>
          </a:xfrm>
          <a:prstGeom prst="rect">
            <a:avLst/>
          </a:prstGeom>
          <a:gradFill rotWithShape="0">
            <a:gsLst>
              <a:gs pos="0">
                <a:srgbClr val="000000"/>
              </a:gs>
              <a:gs pos="50000">
                <a:srgbClr val="191CD7"/>
              </a:gs>
              <a:gs pos="100000">
                <a:srgbClr val="000000"/>
              </a:gs>
            </a:gsLst>
            <a:lin ang="5400000" scaled="1"/>
          </a:gradFill>
          <a:ln w="12700">
            <a:solidFill>
              <a:schemeClr val="tx1"/>
            </a:solidFill>
            <a:miter lim="800000"/>
            <a:headEnd/>
            <a:tailEnd/>
          </a:ln>
        </p:spPr>
        <p:txBody>
          <a:bodyPr wrap="none" lIns="91398" tIns="45699" rIns="91398" bIns="45699"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th-TH" altLang="en-US" dirty="0"/>
          </a:p>
        </p:txBody>
      </p:sp>
      <p:pic>
        <p:nvPicPr>
          <p:cNvPr id="192515" name="Picture 1028">
            <a:extLst>
              <a:ext uri="{FF2B5EF4-FFF2-40B4-BE49-F238E27FC236}">
                <a16:creationId xmlns:a16="http://schemas.microsoft.com/office/drawing/2014/main" id="{F1321906-40BD-56A8-1CB0-B7C2A107E6D4}"/>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655638" y="0"/>
            <a:ext cx="2797175"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8" name="Text Box 1032">
            <a:extLst>
              <a:ext uri="{FF2B5EF4-FFF2-40B4-BE49-F238E27FC236}">
                <a16:creationId xmlns:a16="http://schemas.microsoft.com/office/drawing/2014/main" id="{C8910B18-8979-3964-A597-5762D902A512}"/>
              </a:ext>
            </a:extLst>
          </p:cNvPr>
          <p:cNvSpPr txBox="1">
            <a:spLocks noChangeArrowheads="1"/>
          </p:cNvSpPr>
          <p:nvPr/>
        </p:nvSpPr>
        <p:spPr bwMode="auto">
          <a:xfrm>
            <a:off x="9431338" y="68389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800">
              <a:solidFill>
                <a:srgbClr val="FFFFFF"/>
              </a:solidFill>
            </a:endParaRPr>
          </a:p>
        </p:txBody>
      </p:sp>
      <p:sp>
        <p:nvSpPr>
          <p:cNvPr id="192519" name="Rectangle 1033">
            <a:extLst>
              <a:ext uri="{FF2B5EF4-FFF2-40B4-BE49-F238E27FC236}">
                <a16:creationId xmlns:a16="http://schemas.microsoft.com/office/drawing/2014/main" id="{807284CB-AC80-4CAF-83C2-B9A7EAFC97AB}"/>
              </a:ext>
            </a:extLst>
          </p:cNvPr>
          <p:cNvSpPr>
            <a:spLocks noChangeArrowheads="1"/>
          </p:cNvSpPr>
          <p:nvPr/>
        </p:nvSpPr>
        <p:spPr bwMode="auto">
          <a:xfrm>
            <a:off x="8726488" y="7397750"/>
            <a:ext cx="492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000">
                <a:solidFill>
                  <a:schemeClr val="bg1"/>
                </a:solidFill>
              </a:rPr>
              <a:t>8.0.08.</a:t>
            </a:r>
          </a:p>
        </p:txBody>
      </p:sp>
      <p:sp>
        <p:nvSpPr>
          <p:cNvPr id="192520" name="Text Box 1034">
            <a:extLst>
              <a:ext uri="{FF2B5EF4-FFF2-40B4-BE49-F238E27FC236}">
                <a16:creationId xmlns:a16="http://schemas.microsoft.com/office/drawing/2014/main" id="{CABC0CBA-014B-1E7B-D02B-F34ADA4396A0}"/>
              </a:ext>
            </a:extLst>
          </p:cNvPr>
          <p:cNvSpPr txBox="1">
            <a:spLocks noChangeArrowheads="1"/>
          </p:cNvSpPr>
          <p:nvPr/>
        </p:nvSpPr>
        <p:spPr bwMode="auto">
          <a:xfrm>
            <a:off x="798513" y="7431088"/>
            <a:ext cx="5953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900">
                <a:solidFill>
                  <a:schemeClr val="bg1"/>
                </a:solidFill>
              </a:rPr>
              <a:t>©2004 TBBMI</a:t>
            </a:r>
          </a:p>
        </p:txBody>
      </p:sp>
      <p:sp>
        <p:nvSpPr>
          <p:cNvPr id="192521" name="Text Box 1035">
            <a:extLst>
              <a:ext uri="{FF2B5EF4-FFF2-40B4-BE49-F238E27FC236}">
                <a16:creationId xmlns:a16="http://schemas.microsoft.com/office/drawing/2014/main" id="{34A2E5AF-4837-1EFC-F154-53D88B4BEB76}"/>
              </a:ext>
            </a:extLst>
          </p:cNvPr>
          <p:cNvSpPr txBox="1">
            <a:spLocks noChangeArrowheads="1"/>
          </p:cNvSpPr>
          <p:nvPr/>
        </p:nvSpPr>
        <p:spPr bwMode="auto">
          <a:xfrm>
            <a:off x="9188450" y="7402513"/>
            <a:ext cx="3000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rPr>
              <a:t>86</a:t>
            </a:r>
          </a:p>
        </p:txBody>
      </p:sp>
      <p:sp>
        <p:nvSpPr>
          <p:cNvPr id="192522" name="Text Box 1036">
            <a:extLst>
              <a:ext uri="{FF2B5EF4-FFF2-40B4-BE49-F238E27FC236}">
                <a16:creationId xmlns:a16="http://schemas.microsoft.com/office/drawing/2014/main" id="{498793A4-13BF-C78D-7AAD-415151D9993B}"/>
              </a:ext>
            </a:extLst>
          </p:cNvPr>
          <p:cNvSpPr txBox="1">
            <a:spLocks noChangeArrowheads="1"/>
          </p:cNvSpPr>
          <p:nvPr/>
        </p:nvSpPr>
        <p:spPr bwMode="auto">
          <a:xfrm>
            <a:off x="9688513" y="7345363"/>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8" tIns="45699" rIns="91398" bIns="45699"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endParaRPr lang="my-MM" altLang="en-US" sz="1400">
              <a:solidFill>
                <a:srgbClr val="FFFFFF"/>
              </a:solidFill>
            </a:endParaRPr>
          </a:p>
        </p:txBody>
      </p:sp>
      <p:grpSp>
        <p:nvGrpSpPr>
          <p:cNvPr id="192525" name="Group 1041">
            <a:extLst>
              <a:ext uri="{FF2B5EF4-FFF2-40B4-BE49-F238E27FC236}">
                <a16:creationId xmlns:a16="http://schemas.microsoft.com/office/drawing/2014/main" id="{D9B52B31-90A5-8D3E-B2A2-CF4C7BAF4A21}"/>
              </a:ext>
            </a:extLst>
          </p:cNvPr>
          <p:cNvGrpSpPr>
            <a:grpSpLocks/>
          </p:cNvGrpSpPr>
          <p:nvPr/>
        </p:nvGrpSpPr>
        <p:grpSpPr bwMode="auto">
          <a:xfrm>
            <a:off x="3454400" y="338138"/>
            <a:ext cx="6418263" cy="830262"/>
            <a:chOff x="2293" y="213"/>
            <a:chExt cx="4043" cy="523"/>
          </a:xfrm>
        </p:grpSpPr>
        <p:sp>
          <p:nvSpPr>
            <p:cNvPr id="192526" name="Text Box 1039">
              <a:extLst>
                <a:ext uri="{FF2B5EF4-FFF2-40B4-BE49-F238E27FC236}">
                  <a16:creationId xmlns:a16="http://schemas.microsoft.com/office/drawing/2014/main" id="{F82F9887-DB45-928D-5401-B55EC5F5E591}"/>
                </a:ext>
              </a:extLst>
            </p:cNvPr>
            <p:cNvSpPr txBox="1">
              <a:spLocks noChangeArrowheads="1"/>
            </p:cNvSpPr>
            <p:nvPr/>
          </p:nvSpPr>
          <p:spPr bwMode="auto">
            <a:xfrm>
              <a:off x="2293" y="213"/>
              <a:ext cx="4043" cy="523"/>
            </a:xfrm>
            <a:prstGeom prst="rect">
              <a:avLst/>
            </a:prstGeom>
            <a:noFill/>
            <a:ln>
              <a:noFill/>
            </a:ln>
            <a:effectLst>
              <a:outerShdw dist="89803" dir="2700000" algn="ctr" rotWithShape="0">
                <a:srgbClr val="001147"/>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my-MM" altLang="en-US" sz="2400" i="1" dirty="0">
                  <a:solidFill>
                    <a:schemeClr val="accent1">
                      <a:lumMod val="50000"/>
                    </a:schemeClr>
                  </a:solidFill>
                  <a:latin typeface="Pyidaungsu" panose="020B0502040204020203" pitchFamily="34" charset="0"/>
                  <a:cs typeface="Pyidaungsu" panose="020B0502040204020203" pitchFamily="34" charset="0"/>
                </a:rPr>
                <a:t>ကျမ်းစာအခြေခံကျစွာ ပြီးဆုံးပြီ။ အခုသင့်စိတ်ကူးထဲမှာ ဘာရှိသလဲ။</a:t>
              </a:r>
              <a:endParaRPr lang="en-US" altLang="en-US" sz="2400" i="1" dirty="0">
                <a:solidFill>
                  <a:schemeClr val="accent1">
                    <a:lumMod val="50000"/>
                  </a:schemeClr>
                </a:solidFill>
                <a:latin typeface="Pyidaungsu" panose="020B0502040204020203" pitchFamily="34" charset="0"/>
                <a:cs typeface="Pyidaungsu" panose="020B0502040204020203" pitchFamily="34" charset="0"/>
              </a:endParaRPr>
            </a:p>
          </p:txBody>
        </p:sp>
        <p:sp>
          <p:nvSpPr>
            <p:cNvPr id="192527" name="Text Box 1040">
              <a:extLst>
                <a:ext uri="{FF2B5EF4-FFF2-40B4-BE49-F238E27FC236}">
                  <a16:creationId xmlns:a16="http://schemas.microsoft.com/office/drawing/2014/main" id="{99CD414A-508F-6386-9315-8F727E25EBED}"/>
                </a:ext>
              </a:extLst>
            </p:cNvPr>
            <p:cNvSpPr txBox="1">
              <a:spLocks noChangeArrowheads="1"/>
            </p:cNvSpPr>
            <p:nvPr/>
          </p:nvSpPr>
          <p:spPr bwMode="auto">
            <a:xfrm>
              <a:off x="4728" y="250"/>
              <a:ext cx="353" cy="252"/>
            </a:xfrm>
            <a:prstGeom prst="rect">
              <a:avLst/>
            </a:prstGeom>
            <a:noFill/>
            <a:ln>
              <a:noFill/>
            </a:ln>
            <a:effectLst>
              <a:outerShdw dist="53882" dir="2700000" algn="ctr" rotWithShape="0">
                <a:srgbClr val="001147"/>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2000">
                  <a:solidFill>
                    <a:schemeClr val="bg1"/>
                  </a:solidFill>
                </a:rPr>
                <a:t>®</a:t>
              </a:r>
            </a:p>
          </p:txBody>
        </p:sp>
      </p:grpSp>
      <p:sp>
        <p:nvSpPr>
          <p:cNvPr id="22" name="Text Box 1030">
            <a:extLst>
              <a:ext uri="{FF2B5EF4-FFF2-40B4-BE49-F238E27FC236}">
                <a16:creationId xmlns:a16="http://schemas.microsoft.com/office/drawing/2014/main" id="{8592BF54-2B49-9C4F-A887-94F561B60367}"/>
              </a:ext>
            </a:extLst>
          </p:cNvPr>
          <p:cNvSpPr txBox="1">
            <a:spLocks noChangeArrowheads="1"/>
          </p:cNvSpPr>
          <p:nvPr/>
        </p:nvSpPr>
        <p:spPr bwMode="auto">
          <a:xfrm>
            <a:off x="1214438" y="2587626"/>
            <a:ext cx="8721725" cy="3026706"/>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835" tIns="50917" rIns="101835" bIns="50917">
            <a:spAutoFit/>
          </a:bodyPr>
          <a:lstStyle>
            <a:lvl1pPr defTabSz="1019175">
              <a:defRPr sz="3200" b="1">
                <a:solidFill>
                  <a:schemeClr val="tx1"/>
                </a:solidFill>
                <a:latin typeface="WinInnwa" pitchFamily="2" charset="0"/>
                <a:ea typeface="ＭＳ Ｐゴシック" panose="020B0600070205080204" pitchFamily="34" charset="-128"/>
              </a:defRPr>
            </a:lvl1pPr>
            <a:lvl2pPr marL="742950" indent="-285750" defTabSz="1019175">
              <a:defRPr sz="3200" b="1">
                <a:solidFill>
                  <a:schemeClr val="tx1"/>
                </a:solidFill>
                <a:latin typeface="WinInnwa" pitchFamily="2" charset="0"/>
                <a:ea typeface="ＭＳ Ｐゴシック" panose="020B0600070205080204" pitchFamily="34" charset="-128"/>
              </a:defRPr>
            </a:lvl2pPr>
            <a:lvl3pPr marL="1143000" indent="-228600" defTabSz="1019175">
              <a:defRPr sz="3200" b="1">
                <a:solidFill>
                  <a:schemeClr val="tx1"/>
                </a:solidFill>
                <a:latin typeface="WinInnwa" pitchFamily="2" charset="0"/>
                <a:ea typeface="ＭＳ Ｐゴシック" panose="020B0600070205080204" pitchFamily="34" charset="-128"/>
              </a:defRPr>
            </a:lvl3pPr>
            <a:lvl4pPr marL="1600200" indent="-228600" defTabSz="1019175">
              <a:defRPr sz="3200" b="1">
                <a:solidFill>
                  <a:schemeClr val="tx1"/>
                </a:solidFill>
                <a:latin typeface="WinInnwa" pitchFamily="2" charset="0"/>
                <a:ea typeface="ＭＳ Ｐゴシック" panose="020B0600070205080204" pitchFamily="34" charset="-128"/>
              </a:defRPr>
            </a:lvl4pPr>
            <a:lvl5pPr marL="2057400" indent="-228600" defTabSz="1019175">
              <a:defRPr sz="3200" b="1">
                <a:solidFill>
                  <a:schemeClr val="tx1"/>
                </a:solidFill>
                <a:latin typeface="WinInnwa" pitchFamily="2" charset="0"/>
                <a:ea typeface="ＭＳ Ｐゴシック" panose="020B0600070205080204" pitchFamily="34" charset="-128"/>
              </a:defRPr>
            </a:lvl5pPr>
            <a:lvl6pPr marL="25146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9175"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spcBef>
                <a:spcPct val="50000"/>
              </a:spcBef>
            </a:pPr>
            <a:r>
              <a:rPr lang="en-US" altLang="en-US" sz="2000" dirty="0" err="1">
                <a:solidFill>
                  <a:schemeClr val="accent1">
                    <a:lumMod val="50000"/>
                  </a:schemeClr>
                </a:solidFill>
                <a:latin typeface="Pyidaungsu" panose="020B0502040204020203" pitchFamily="34" charset="0"/>
                <a:cs typeface="Pyidaungsu" panose="020B0502040204020203" pitchFamily="34" charset="0"/>
              </a:rPr>
              <a:t>ကျမ်းစာဆိုသည</a:t>
            </a:r>
            <a:r>
              <a:rPr lang="en-US" altLang="en-US" sz="2000" dirty="0">
                <a:solidFill>
                  <a:schemeClr val="accent1">
                    <a:lumMod val="50000"/>
                  </a:schemeClr>
                </a:solidFill>
                <a:latin typeface="Pyidaungsu" panose="020B0502040204020203" pitchFamily="34" charset="0"/>
                <a:cs typeface="Pyidaungsu" panose="020B0502040204020203" pitchFamily="34" charset="0"/>
              </a:rPr>
              <a:t>့် </a:t>
            </a:r>
            <a:r>
              <a:rPr lang="en-US" altLang="en-US" sz="2000" dirty="0" err="1">
                <a:solidFill>
                  <a:schemeClr val="accent1">
                    <a:lumMod val="50000"/>
                  </a:schemeClr>
                </a:solidFill>
                <a:latin typeface="Pyidaungsu" panose="020B0502040204020203" pitchFamily="34" charset="0"/>
                <a:cs typeface="Pyidaungsu" panose="020B0502040204020203" pitchFamily="34" charset="0"/>
              </a:rPr>
              <a:t>အတွေးအခေ</a:t>
            </a:r>
            <a:r>
              <a:rPr lang="en-US" altLang="en-US" sz="2000" dirty="0">
                <a:solidFill>
                  <a:schemeClr val="accent1">
                    <a:lumMod val="50000"/>
                  </a:schemeClr>
                </a:solidFill>
                <a:latin typeface="Pyidaungsu" panose="020B0502040204020203" pitchFamily="34" charset="0"/>
                <a:cs typeface="Pyidaungsu" panose="020B0502040204020203" pitchFamily="34" charset="0"/>
              </a:rPr>
              <a:t>ါ်</a:t>
            </a:r>
          </a:p>
          <a:p>
            <a:pPr algn="l">
              <a:spcBef>
                <a:spcPct val="50000"/>
              </a:spcBef>
            </a:pPr>
            <a:r>
              <a:rPr lang="en-US" altLang="en-US" sz="2000" dirty="0" err="1">
                <a:solidFill>
                  <a:schemeClr val="accent1">
                    <a:lumMod val="50000"/>
                  </a:schemeClr>
                </a:solidFill>
                <a:latin typeface="Pyidaungsu" panose="020B0502040204020203" pitchFamily="34" charset="0"/>
                <a:cs typeface="Pyidaungsu" panose="020B0502040204020203" pitchFamily="34" charset="0"/>
              </a:rPr>
              <a:t>ကျမ်းစာကို</a:t>
            </a:r>
            <a:r>
              <a:rPr lang="en-US" altLang="en-US" sz="2000" dirty="0">
                <a:solidFill>
                  <a:schemeClr val="accent1">
                    <a:lumMod val="50000"/>
                  </a:schemeClr>
                </a:solidFill>
                <a:latin typeface="Pyidaungsu" panose="020B0502040204020203" pitchFamily="34" charset="0"/>
                <a:cs typeface="Pyidaungsu" panose="020B0502040204020203" pitchFamily="34" charset="0"/>
              </a:rPr>
              <a:t> </a:t>
            </a:r>
            <a:r>
              <a:rPr lang="en-US" altLang="en-US" sz="2000" dirty="0" err="1">
                <a:solidFill>
                  <a:schemeClr val="accent1">
                    <a:lumMod val="50000"/>
                  </a:schemeClr>
                </a:solidFill>
                <a:latin typeface="Pyidaungsu" panose="020B0502040204020203" pitchFamily="34" charset="0"/>
                <a:cs typeface="Pyidaungsu" panose="020B0502040204020203" pitchFamily="34" charset="0"/>
              </a:rPr>
              <a:t>ဖွင</a:t>
            </a:r>
            <a:r>
              <a:rPr lang="en-US" altLang="en-US" sz="2000" dirty="0">
                <a:solidFill>
                  <a:schemeClr val="accent1">
                    <a:lumMod val="50000"/>
                  </a:schemeClr>
                </a:solidFill>
                <a:latin typeface="Pyidaungsu" panose="020B0502040204020203" pitchFamily="34" charset="0"/>
                <a:cs typeface="Pyidaungsu" panose="020B0502040204020203" pitchFamily="34" charset="0"/>
              </a:rPr>
              <a:t>့်</a:t>
            </a:r>
            <a:r>
              <a:rPr lang="en-US" altLang="en-US" sz="2000" dirty="0" err="1">
                <a:solidFill>
                  <a:schemeClr val="accent1">
                    <a:lumMod val="50000"/>
                  </a:schemeClr>
                </a:solidFill>
                <a:latin typeface="Pyidaungsu" panose="020B0502040204020203" pitchFamily="34" charset="0"/>
                <a:cs typeface="Pyidaungsu" panose="020B0502040204020203" pitchFamily="34" charset="0"/>
              </a:rPr>
              <a:t>ဖို</a:t>
            </a:r>
            <a:r>
              <a:rPr lang="en-US" altLang="en-US" sz="2000" dirty="0">
                <a:solidFill>
                  <a:schemeClr val="accent1">
                    <a:lumMod val="50000"/>
                  </a:schemeClr>
                </a:solidFill>
                <a:latin typeface="Pyidaungsu" panose="020B0502040204020203" pitchFamily="34" charset="0"/>
                <a:cs typeface="Pyidaungsu" panose="020B0502040204020203" pitchFamily="34" charset="0"/>
              </a:rPr>
              <a:t>့ </a:t>
            </a:r>
            <a:r>
              <a:rPr lang="en-US" altLang="en-US" sz="2000" dirty="0" err="1">
                <a:solidFill>
                  <a:schemeClr val="accent1">
                    <a:lumMod val="50000"/>
                  </a:schemeClr>
                </a:solidFill>
                <a:latin typeface="Pyidaungsu" panose="020B0502040204020203" pitchFamily="34" charset="0"/>
                <a:cs typeface="Pyidaungsu" panose="020B0502040204020203" pitchFamily="34" charset="0"/>
              </a:rPr>
              <a:t>စိတ်ကူးသော့ချက</a:t>
            </a:r>
            <a:r>
              <a:rPr lang="en-US" altLang="en-US" sz="2000" dirty="0">
                <a:solidFill>
                  <a:schemeClr val="accent1">
                    <a:lumMod val="50000"/>
                  </a:schemeClr>
                </a:solidFill>
                <a:latin typeface="Pyidaungsu" panose="020B0502040204020203" pitchFamily="34" charset="0"/>
                <a:cs typeface="Pyidaungsu" panose="020B0502040204020203" pitchFamily="34" charset="0"/>
              </a:rPr>
              <a:t>်</a:t>
            </a:r>
          </a:p>
          <a:p>
            <a:pPr algn="l">
              <a:spcBef>
                <a:spcPct val="50000"/>
              </a:spcBef>
            </a:pPr>
            <a:r>
              <a:rPr lang="en-US" altLang="en-US" sz="2000" dirty="0" err="1">
                <a:solidFill>
                  <a:schemeClr val="accent1">
                    <a:lumMod val="50000"/>
                  </a:schemeClr>
                </a:solidFill>
                <a:latin typeface="Pyidaungsu" panose="020B0502040204020203" pitchFamily="34" charset="0"/>
                <a:cs typeface="Pyidaungsu" panose="020B0502040204020203" pitchFamily="34" charset="0"/>
              </a:rPr>
              <a:t>ကျမ်းစာပ</a:t>
            </a:r>
            <a:r>
              <a:rPr lang="en-US" altLang="en-US" sz="2000" dirty="0">
                <a:solidFill>
                  <a:schemeClr val="accent1">
                    <a:lumMod val="50000"/>
                  </a:schemeClr>
                </a:solidFill>
                <a:latin typeface="Pyidaungsu" panose="020B0502040204020203" pitchFamily="34" charset="0"/>
                <a:cs typeface="Pyidaungsu" panose="020B0502040204020203" pitchFamily="34" charset="0"/>
              </a:rPr>
              <a:t>ါ </a:t>
            </a:r>
            <a:r>
              <a:rPr lang="en-US" altLang="en-US" sz="2000" dirty="0" err="1">
                <a:solidFill>
                  <a:schemeClr val="accent1">
                    <a:lumMod val="50000"/>
                  </a:schemeClr>
                </a:solidFill>
                <a:latin typeface="Pyidaungsu" panose="020B0502040204020203" pitchFamily="34" charset="0"/>
                <a:cs typeface="Pyidaungsu" panose="020B0502040204020203" pitchFamily="34" charset="0"/>
              </a:rPr>
              <a:t>အဖြစ်အပျက်များ</a:t>
            </a:r>
            <a:r>
              <a:rPr lang="en-US" altLang="en-US" sz="2000" dirty="0">
                <a:solidFill>
                  <a:schemeClr val="accent1">
                    <a:lumMod val="50000"/>
                  </a:schemeClr>
                </a:solidFill>
                <a:latin typeface="Pyidaungsu" panose="020B0502040204020203" pitchFamily="34" charset="0"/>
                <a:cs typeface="Pyidaungsu" panose="020B0502040204020203" pitchFamily="34" charset="0"/>
              </a:rPr>
              <a:t>၏ </a:t>
            </a:r>
            <a:r>
              <a:rPr lang="en-US" altLang="en-US" sz="2000" dirty="0" err="1">
                <a:solidFill>
                  <a:schemeClr val="accent1">
                    <a:lumMod val="50000"/>
                  </a:schemeClr>
                </a:solidFill>
                <a:latin typeface="Pyidaungsu" panose="020B0502040204020203" pitchFamily="34" charset="0"/>
                <a:cs typeface="Pyidaungsu" panose="020B0502040204020203" pitchFamily="34" charset="0"/>
              </a:rPr>
              <a:t>တည်နေရာပ</a:t>
            </a:r>
            <a:r>
              <a:rPr lang="en-US" altLang="en-US" sz="2000" dirty="0">
                <a:solidFill>
                  <a:schemeClr val="accent1">
                    <a:lumMod val="50000"/>
                  </a:schemeClr>
                </a:solidFill>
                <a:latin typeface="Pyidaungsu" panose="020B0502040204020203" pitchFamily="34" charset="0"/>
                <a:cs typeface="Pyidaungsu" panose="020B0502040204020203" pitchFamily="34" charset="0"/>
              </a:rPr>
              <a:t>ြ </a:t>
            </a:r>
            <a:r>
              <a:rPr lang="en-US" altLang="en-US" sz="2000" dirty="0" err="1">
                <a:solidFill>
                  <a:schemeClr val="accent1">
                    <a:lumMod val="50000"/>
                  </a:schemeClr>
                </a:solidFill>
                <a:latin typeface="Pyidaungsu" panose="020B0502040204020203" pitchFamily="34" charset="0"/>
                <a:cs typeface="Pyidaungsu" panose="020B0502040204020203" pitchFamily="34" charset="0"/>
              </a:rPr>
              <a:t>စိတ်ကူးမြေပုံ</a:t>
            </a:r>
            <a:r>
              <a:rPr lang="en-US" altLang="en-US" sz="2000" dirty="0">
                <a:solidFill>
                  <a:schemeClr val="accent1">
                    <a:lumMod val="50000"/>
                  </a:schemeClr>
                </a:solidFill>
                <a:latin typeface="Pyidaungsu" panose="020B0502040204020203" pitchFamily="34" charset="0"/>
                <a:cs typeface="Pyidaungsu" panose="020B0502040204020203" pitchFamily="34" charset="0"/>
              </a:rPr>
              <a:t>၊ </a:t>
            </a:r>
            <a:r>
              <a:rPr lang="en-US" altLang="en-US" sz="2000" dirty="0" err="1">
                <a:solidFill>
                  <a:schemeClr val="accent1">
                    <a:lumMod val="50000"/>
                  </a:schemeClr>
                </a:solidFill>
                <a:latin typeface="Pyidaungsu" panose="020B0502040204020203" pitchFamily="34" charset="0"/>
                <a:cs typeface="Pyidaungsu" panose="020B0502040204020203" pitchFamily="34" charset="0"/>
              </a:rPr>
              <a:t>ကျမ်းစာပုံပြင</a:t>
            </a:r>
            <a:r>
              <a:rPr lang="en-US" altLang="en-US" sz="2000" dirty="0">
                <a:solidFill>
                  <a:schemeClr val="accent1">
                    <a:lumMod val="50000"/>
                  </a:schemeClr>
                </a:solidFill>
                <a:latin typeface="Pyidaungsu" panose="020B0502040204020203" pitchFamily="34" charset="0"/>
                <a:cs typeface="Pyidaungsu" panose="020B0502040204020203" pitchFamily="34" charset="0"/>
              </a:rPr>
              <a:t>်၏ </a:t>
            </a:r>
          </a:p>
          <a:p>
            <a:pPr algn="l">
              <a:spcBef>
                <a:spcPct val="50000"/>
              </a:spcBef>
            </a:pPr>
            <a:r>
              <a:rPr lang="en-US" altLang="en-US" sz="2000" dirty="0" err="1">
                <a:solidFill>
                  <a:schemeClr val="accent1">
                    <a:lumMod val="50000"/>
                  </a:schemeClr>
                </a:solidFill>
                <a:latin typeface="Pyidaungsu" panose="020B0502040204020203" pitchFamily="34" charset="0"/>
                <a:cs typeface="Pyidaungsu" panose="020B0502040204020203" pitchFamily="34" charset="0"/>
              </a:rPr>
              <a:t>အရေးအကြီးဆုံးအပိုင်း</a:t>
            </a:r>
            <a:r>
              <a:rPr lang="en-US" altLang="en-US" sz="2000" dirty="0">
                <a:solidFill>
                  <a:schemeClr val="accent1">
                    <a:lumMod val="50000"/>
                  </a:schemeClr>
                </a:solidFill>
                <a:latin typeface="Pyidaungsu" panose="020B0502040204020203" pitchFamily="34" charset="0"/>
                <a:cs typeface="Pyidaungsu" panose="020B0502040204020203" pitchFamily="34" charset="0"/>
              </a:rPr>
              <a:t> လျှ</a:t>
            </a:r>
            <a:r>
              <a:rPr lang="en-US" altLang="en-US" sz="2000" dirty="0" err="1">
                <a:solidFill>
                  <a:schemeClr val="accent1">
                    <a:lumMod val="50000"/>
                  </a:schemeClr>
                </a:solidFill>
                <a:latin typeface="Pyidaungsu" panose="020B0502040204020203" pitchFamily="34" charset="0"/>
                <a:cs typeface="Pyidaungsu" panose="020B0502040204020203" pitchFamily="34" charset="0"/>
              </a:rPr>
              <a:t>င်မြန်သောဖြစ်စဉ</a:t>
            </a:r>
            <a:r>
              <a:rPr lang="en-US" altLang="en-US" sz="2000" dirty="0">
                <a:solidFill>
                  <a:schemeClr val="accent1">
                    <a:lumMod val="50000"/>
                  </a:schemeClr>
                </a:solidFill>
                <a:latin typeface="Pyidaungsu" panose="020B0502040204020203" pitchFamily="34" charset="0"/>
                <a:cs typeface="Pyidaungsu" panose="020B0502040204020203" pitchFamily="34" charset="0"/>
              </a:rPr>
              <a:t>်၊ </a:t>
            </a:r>
            <a:r>
              <a:rPr lang="my-MM" altLang="en-US" sz="2000" dirty="0">
                <a:solidFill>
                  <a:schemeClr val="accent1">
                    <a:lumMod val="50000"/>
                  </a:schemeClr>
                </a:solidFill>
                <a:latin typeface="Pyidaungsu" panose="020B0502040204020203" pitchFamily="34" charset="0"/>
                <a:cs typeface="Pyidaungsu" panose="020B0502040204020203" pitchFamily="34" charset="0"/>
              </a:rPr>
              <a:t>ခရစ်တော် ၏ ဿသနာ ကို အာဗြဲဟံ ‘သမ္မာကျမ်းစာက တိုက်ရိုက် ဆက်နွယ်သည်</a:t>
            </a:r>
          </a:p>
          <a:p>
            <a:pPr algn="l">
              <a:spcBef>
                <a:spcPct val="50000"/>
              </a:spcBef>
            </a:pPr>
            <a:r>
              <a:rPr lang="my-MM" altLang="en-US" sz="2000" dirty="0">
                <a:solidFill>
                  <a:schemeClr val="accent1">
                    <a:lumMod val="50000"/>
                  </a:schemeClr>
                </a:solidFill>
                <a:latin typeface="Pyidaungsu" panose="020B0502040204020203" pitchFamily="34" charset="0"/>
                <a:cs typeface="Pyidaungsu" panose="020B0502040204020203" pitchFamily="34" charset="0"/>
              </a:rPr>
              <a:t>‘သမ္မာကျမ်းစာ၏ ဖွဲ့စည်းပုံသည် ပါဝင်သော အဖြစ်အပျက်များပေါ် မူတည်သည်</a:t>
            </a:r>
          </a:p>
          <a:p>
            <a:pPr algn="l">
              <a:spcBef>
                <a:spcPct val="50000"/>
              </a:spcBef>
            </a:pPr>
            <a:r>
              <a:rPr lang="my-MM" altLang="en-US" sz="2000" dirty="0">
                <a:solidFill>
                  <a:schemeClr val="accent1">
                    <a:lumMod val="50000"/>
                  </a:schemeClr>
                </a:solidFill>
                <a:latin typeface="Pyidaungsu" panose="020B0502040204020203" pitchFamily="34" charset="0"/>
                <a:cs typeface="Pyidaungsu" panose="020B0502040204020203" pitchFamily="34" charset="0"/>
              </a:rPr>
              <a:t>အဟောင်းနှင်.အသစ် ကျမ်းအုပ်များ၏ ခေါင်းစဉ်များ</a:t>
            </a:r>
            <a:endParaRPr lang="en-US" altLang="en-US" sz="2000" dirty="0">
              <a:solidFill>
                <a:schemeClr val="accent1">
                  <a:lumMod val="50000"/>
                </a:schemeClr>
              </a:solidFill>
              <a:latin typeface="Pyidaungsu" panose="020B0502040204020203" pitchFamily="34" charset="0"/>
              <a:cs typeface="Pyidaungsu" panose="020B0502040204020203" pitchFamily="34" charset="0"/>
            </a:endParaRPr>
          </a:p>
        </p:txBody>
      </p:sp>
      <p:sp>
        <p:nvSpPr>
          <p:cNvPr id="18" name="Text Box 12">
            <a:extLst>
              <a:ext uri="{FF2B5EF4-FFF2-40B4-BE49-F238E27FC236}">
                <a16:creationId xmlns:a16="http://schemas.microsoft.com/office/drawing/2014/main" id="{6F2F6372-0A42-F4B7-2FD9-6D920618A1B9}"/>
              </a:ext>
            </a:extLst>
          </p:cNvPr>
          <p:cNvSpPr txBox="1">
            <a:spLocks noChangeArrowheads="1"/>
          </p:cNvSpPr>
          <p:nvPr/>
        </p:nvSpPr>
        <p:spPr bwMode="auto">
          <a:xfrm>
            <a:off x="585788" y="2341563"/>
            <a:ext cx="8791575" cy="2123616"/>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8" tIns="45699" rIns="91398" bIns="45699">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6600" dirty="0" err="1">
                <a:solidFill>
                  <a:srgbClr val="FFEA18"/>
                </a:solidFill>
                <a:latin typeface="Pyidaungsu" panose="020B0502040204020203" pitchFamily="34" charset="0"/>
                <a:cs typeface="Pyidaungsu" panose="020B0502040204020203" pitchFamily="34" charset="0"/>
              </a:rPr>
              <a:t>ယခု</a:t>
            </a:r>
            <a:r>
              <a:rPr lang="en-US" altLang="en-US" sz="6600" dirty="0">
                <a:solidFill>
                  <a:srgbClr val="FFEA18"/>
                </a:solidFill>
                <a:latin typeface="Pyidaungsu" panose="020B0502040204020203" pitchFamily="34" charset="0"/>
                <a:cs typeface="Pyidaungsu" panose="020B0502040204020203" pitchFamily="34" charset="0"/>
              </a:rPr>
              <a:t> </a:t>
            </a:r>
            <a:r>
              <a:rPr lang="en-US" altLang="en-US" sz="6600" dirty="0" err="1">
                <a:solidFill>
                  <a:srgbClr val="FFEA18"/>
                </a:solidFill>
                <a:latin typeface="Pyidaungsu" panose="020B0502040204020203" pitchFamily="34" charset="0"/>
                <a:cs typeface="Pyidaungsu" panose="020B0502040204020203" pitchFamily="34" charset="0"/>
              </a:rPr>
              <a:t>ထုပ်ပိုးဖို</a:t>
            </a:r>
            <a:r>
              <a:rPr lang="en-US" altLang="en-US" sz="6600" dirty="0">
                <a:solidFill>
                  <a:srgbClr val="FFEA18"/>
                </a:solidFill>
                <a:latin typeface="Pyidaungsu" panose="020B0502040204020203" pitchFamily="34" charset="0"/>
                <a:cs typeface="Pyidaungsu" panose="020B0502040204020203" pitchFamily="34" charset="0"/>
              </a:rPr>
              <a:t>့ </a:t>
            </a:r>
            <a:r>
              <a:rPr lang="en-US" altLang="en-US" sz="6600" dirty="0" err="1">
                <a:solidFill>
                  <a:srgbClr val="FFEA18"/>
                </a:solidFill>
                <a:latin typeface="Pyidaungsu" panose="020B0502040204020203" pitchFamily="34" charset="0"/>
                <a:cs typeface="Pyidaungsu" panose="020B0502040204020203" pitchFamily="34" charset="0"/>
              </a:rPr>
              <a:t>အချိန်ရောက်ပြီ</a:t>
            </a:r>
            <a:endParaRPr lang="en-US" altLang="en-US" sz="6600" dirty="0">
              <a:solidFill>
                <a:srgbClr val="FFEA18"/>
              </a:solidFill>
              <a:latin typeface="Pyidaungsu" panose="020B0502040204020203" pitchFamily="34" charset="0"/>
              <a:cs typeface="Pyidaungsu" panose="020B0502040204020203" pitchFamily="34" charset="0"/>
            </a:endParaRPr>
          </a:p>
        </p:txBody>
      </p:sp>
    </p:spTree>
    <p:extLst>
      <p:ext uri="{BB962C8B-B14F-4D97-AF65-F5344CB8AC3E}">
        <p14:creationId xmlns:p14="http://schemas.microsoft.com/office/powerpoint/2010/main" val="3911623023"/>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utoUpdateAnimBg="0"/>
      <p:bldP spid="18"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2">
            <a:extLst>
              <a:ext uri="{FF2B5EF4-FFF2-40B4-BE49-F238E27FC236}">
                <a16:creationId xmlns:a16="http://schemas.microsoft.com/office/drawing/2014/main" id="{0B5E5D1B-D848-B923-E775-BD80B7A4DD82}"/>
              </a:ext>
            </a:extLst>
          </p:cNvPr>
          <p:cNvSpPr>
            <a:spLocks noGrp="1" noChangeArrowheads="1"/>
          </p:cNvSpPr>
          <p:nvPr>
            <p:ph type="ctrTitle"/>
          </p:nvPr>
        </p:nvSpPr>
        <p:spPr bwMode="auto">
          <a:xfrm>
            <a:off x="754063" y="2414588"/>
            <a:ext cx="8550275" cy="1665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35" tIns="50917" rIns="101835" bIns="50917" numCol="1" anchor="t" anchorCtr="0" compatLnSpc="1">
            <a:prstTxWarp prst="textNoShape">
              <a:avLst/>
            </a:prstTxWarp>
          </a:bodyPr>
          <a:lstStyle/>
          <a:p>
            <a:endParaRPr lang="my-MM" altLang="en-US">
              <a:latin typeface="WinInnwa" pitchFamily="2" charset="0"/>
              <a:ea typeface="ＭＳ Ｐゴシック" panose="020B0600070205080204" pitchFamily="34" charset="-128"/>
            </a:endParaRPr>
          </a:p>
        </p:txBody>
      </p:sp>
      <p:sp>
        <p:nvSpPr>
          <p:cNvPr id="212994" name="Rectangle 3">
            <a:extLst>
              <a:ext uri="{FF2B5EF4-FFF2-40B4-BE49-F238E27FC236}">
                <a16:creationId xmlns:a16="http://schemas.microsoft.com/office/drawing/2014/main" id="{A71E588F-C5B2-FB90-84FA-186722E771D3}"/>
              </a:ext>
            </a:extLst>
          </p:cNvPr>
          <p:cNvSpPr>
            <a:spLocks noGrp="1" noChangeArrowheads="1"/>
          </p:cNvSpPr>
          <p:nvPr>
            <p:ph type="subTitle" idx="1"/>
          </p:nvPr>
        </p:nvSpPr>
        <p:spPr bwMode="auto">
          <a:xfrm>
            <a:off x="1508125" y="4403725"/>
            <a:ext cx="7042150" cy="1987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35" tIns="50917" rIns="101835" bIns="50917" numCol="1" anchor="t" anchorCtr="0" compatLnSpc="1">
            <a:prstTxWarp prst="textNoShape">
              <a:avLst/>
            </a:prstTxWarp>
          </a:bodyPr>
          <a:lstStyle/>
          <a:p>
            <a:endParaRPr lang="my-MM" altLang="en-US">
              <a:latin typeface="WinInnwa" pitchFamily="2" charset="0"/>
              <a:ea typeface="ＭＳ Ｐゴシック" panose="020B0600070205080204" pitchFamily="34" charset="-128"/>
            </a:endParaRPr>
          </a:p>
        </p:txBody>
      </p:sp>
      <p:pic>
        <p:nvPicPr>
          <p:cNvPr id="212995" name="Picture 4" descr="BACKGR~1">
            <a:extLst>
              <a:ext uri="{FF2B5EF4-FFF2-40B4-BE49-F238E27FC236}">
                <a16:creationId xmlns:a16="http://schemas.microsoft.com/office/drawing/2014/main" id="{47C0A213-2638-4CE0-EC8B-7BB6AEFC05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
            <a:ext cx="10058400" cy="781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Rectangle 5">
            <a:extLst>
              <a:ext uri="{FF2B5EF4-FFF2-40B4-BE49-F238E27FC236}">
                <a16:creationId xmlns:a16="http://schemas.microsoft.com/office/drawing/2014/main" id="{8FE54CAE-A45F-3095-9E88-ED914AD19833}"/>
              </a:ext>
            </a:extLst>
          </p:cNvPr>
          <p:cNvSpPr>
            <a:spLocks noChangeArrowheads="1"/>
          </p:cNvSpPr>
          <p:nvPr/>
        </p:nvSpPr>
        <p:spPr bwMode="auto">
          <a:xfrm>
            <a:off x="341313" y="584200"/>
            <a:ext cx="3227387" cy="656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35" tIns="50917" rIns="101835" bIns="50917">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3600" b="0" dirty="0" err="1">
                <a:solidFill>
                  <a:srgbClr val="FFFF00"/>
                </a:solidFill>
                <a:latin typeface="Pyidaungsu" panose="020B0502040204020203" pitchFamily="34" charset="0"/>
                <a:cs typeface="Pyidaungsu" panose="020B0502040204020203" pitchFamily="34" charset="0"/>
              </a:rPr>
              <a:t>မြန်မာ</a:t>
            </a:r>
            <a:endParaRPr lang="my-MM" altLang="en-US" sz="3600" b="0" dirty="0">
              <a:solidFill>
                <a:srgbClr val="FFFF00"/>
              </a:solidFill>
              <a:latin typeface="Pyidaungsu" panose="020B0502040204020203" pitchFamily="34" charset="0"/>
              <a:cs typeface="Pyidaungsu" panose="020B0502040204020203" pitchFamily="34" charset="0"/>
            </a:endParaRPr>
          </a:p>
        </p:txBody>
      </p:sp>
      <p:sp>
        <p:nvSpPr>
          <p:cNvPr id="212997" name="Rectangle 6">
            <a:extLst>
              <a:ext uri="{FF2B5EF4-FFF2-40B4-BE49-F238E27FC236}">
                <a16:creationId xmlns:a16="http://schemas.microsoft.com/office/drawing/2014/main" id="{FB306108-2B96-C61B-CADC-0DFF99575391}"/>
              </a:ext>
            </a:extLst>
          </p:cNvPr>
          <p:cNvSpPr>
            <a:spLocks noChangeArrowheads="1"/>
          </p:cNvSpPr>
          <p:nvPr/>
        </p:nvSpPr>
        <p:spPr bwMode="auto">
          <a:xfrm>
            <a:off x="1744595" y="2187299"/>
            <a:ext cx="6693728" cy="2565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835" tIns="50917" rIns="101835" bIns="50917">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lgn="l"/>
            <a:r>
              <a:rPr lang="en-US" altLang="en-US" sz="8000" dirty="0" err="1">
                <a:solidFill>
                  <a:srgbClr val="FFFF00"/>
                </a:solidFill>
                <a:latin typeface="Pyidaungsu" panose="020B0502040204020203" pitchFamily="34" charset="0"/>
                <a:cs typeface="Pyidaungsu" panose="020B0502040204020203" pitchFamily="34" charset="0"/>
              </a:rPr>
              <a:t>သမ္မာကျမ်းစာ</a:t>
            </a:r>
            <a:r>
              <a:rPr lang="en-US" altLang="en-US" sz="8000" dirty="0">
                <a:solidFill>
                  <a:srgbClr val="FFFF00"/>
                </a:solidFill>
                <a:latin typeface="Pyidaungsu" panose="020B0502040204020203" pitchFamily="34" charset="0"/>
                <a:cs typeface="Pyidaungsu" panose="020B0502040204020203" pitchFamily="34" charset="0"/>
              </a:rPr>
              <a:t> </a:t>
            </a:r>
          </a:p>
          <a:p>
            <a:pPr algn="l"/>
            <a:r>
              <a:rPr lang="en-US" altLang="en-US" sz="8000" dirty="0" err="1">
                <a:solidFill>
                  <a:srgbClr val="FFFF00"/>
                </a:solidFill>
                <a:latin typeface="Pyidaungsu" panose="020B0502040204020203" pitchFamily="34" charset="0"/>
                <a:cs typeface="Pyidaungsu" panose="020B0502040204020203" pitchFamily="34" charset="0"/>
              </a:rPr>
              <a:t>အုတ်မြစ</a:t>
            </a:r>
            <a:r>
              <a:rPr lang="en-US" altLang="en-US" sz="8000" dirty="0">
                <a:solidFill>
                  <a:srgbClr val="FFFF00"/>
                </a:solidFill>
                <a:latin typeface="Pyidaungsu" panose="020B0502040204020203" pitchFamily="34" charset="0"/>
                <a:cs typeface="Pyidaungsu" panose="020B0502040204020203" pitchFamily="34" charset="0"/>
              </a:rPr>
              <a:t>်</a:t>
            </a:r>
          </a:p>
        </p:txBody>
      </p:sp>
      <p:sp>
        <p:nvSpPr>
          <p:cNvPr id="212998" name="Rectangle 7">
            <a:extLst>
              <a:ext uri="{FF2B5EF4-FFF2-40B4-BE49-F238E27FC236}">
                <a16:creationId xmlns:a16="http://schemas.microsoft.com/office/drawing/2014/main" id="{69F41315-089B-1B6D-7FD5-F97FDFF32322}"/>
              </a:ext>
            </a:extLst>
          </p:cNvPr>
          <p:cNvSpPr>
            <a:spLocks noChangeArrowheads="1"/>
          </p:cNvSpPr>
          <p:nvPr/>
        </p:nvSpPr>
        <p:spPr bwMode="auto">
          <a:xfrm>
            <a:off x="781050" y="6219825"/>
            <a:ext cx="8631238" cy="718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35" tIns="50917" rIns="101835" bIns="50917">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ko-KR" sz="2000" i="1" dirty="0">
                <a:solidFill>
                  <a:srgbClr val="FAFD00"/>
                </a:solidFill>
                <a:latin typeface="Pyidaungsu" panose="020B0502040204020203" pitchFamily="34" charset="0"/>
                <a:ea typeface="Gulim" panose="020B0600000101010101" pitchFamily="34" charset="-127"/>
                <a:cs typeface="Pyidaungsu" panose="020B0502040204020203" pitchFamily="34" charset="0"/>
              </a:rPr>
              <a:t>Texas</a:t>
            </a:r>
            <a:r>
              <a:rPr lang="my-MM" altLang="ko-KR" sz="2000" i="1" dirty="0">
                <a:solidFill>
                  <a:srgbClr val="FAFD00"/>
                </a:solidFill>
                <a:latin typeface="Pyidaungsu" panose="020B0502040204020203" pitchFamily="34" charset="0"/>
                <a:ea typeface="Gulim" panose="020B0600000101010101" pitchFamily="34" charset="-127"/>
                <a:cs typeface="Pyidaungsu" panose="020B0502040204020203" pitchFamily="34" charset="0"/>
              </a:rPr>
              <a:t>မြို့မှ သမ္မာကျမ်းစာ-အုတ်မြစ် (နိုင်ငံတကာအမှုတော်ဆောင်လုပ်ငန်း)၏ တင်ပြချက်</a:t>
            </a:r>
            <a:endParaRPr lang="en-US" altLang="ko-KR" sz="2700" i="1" dirty="0">
              <a:solidFill>
                <a:srgbClr val="FAFD00"/>
              </a:solidFill>
              <a:ea typeface="Gulim" panose="020B0600000101010101" pitchFamily="34" charset="-127"/>
            </a:endParaRPr>
          </a:p>
        </p:txBody>
      </p:sp>
      <p:sp>
        <p:nvSpPr>
          <p:cNvPr id="212999" name="Rectangle 8">
            <a:extLst>
              <a:ext uri="{FF2B5EF4-FFF2-40B4-BE49-F238E27FC236}">
                <a16:creationId xmlns:a16="http://schemas.microsoft.com/office/drawing/2014/main" id="{1F113DB9-9905-2776-09E1-F032ED972811}"/>
              </a:ext>
            </a:extLst>
          </p:cNvPr>
          <p:cNvSpPr>
            <a:spLocks noChangeArrowheads="1"/>
          </p:cNvSpPr>
          <p:nvPr/>
        </p:nvSpPr>
        <p:spPr bwMode="auto">
          <a:xfrm>
            <a:off x="3092300" y="7000875"/>
            <a:ext cx="3757914" cy="518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35" tIns="50917" rIns="101835" bIns="50917">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ko-KR" sz="2700" b="0" dirty="0">
                <a:solidFill>
                  <a:srgbClr val="FFFB0C"/>
                </a:solidFill>
                <a:latin typeface="Pyidaungsu" panose="020B0502040204020203" pitchFamily="34" charset="0"/>
                <a:ea typeface="Gulim" panose="020B0600000101010101" pitchFamily="34" charset="-127"/>
                <a:cs typeface="Pyidaungsu" panose="020B0502040204020203" pitchFamily="34" charset="0"/>
              </a:rPr>
              <a:t>www.biblebasically.com</a:t>
            </a:r>
            <a:endParaRPr lang="my-MM" altLang="en-US" sz="2700" b="0" dirty="0">
              <a:solidFill>
                <a:srgbClr val="FFFB0C"/>
              </a:solidFill>
              <a:latin typeface="Pyidaungsu" panose="020B0502040204020203" pitchFamily="34" charset="0"/>
              <a:cs typeface="Pyidaungsu" panose="020B0502040204020203" pitchFamily="34" charset="0"/>
            </a:endParaRPr>
          </a:p>
        </p:txBody>
      </p:sp>
    </p:spTree>
  </p:cSld>
  <p:clrMapOvr>
    <a:masterClrMapping/>
  </p:clrMapOvr>
  <p:transition>
    <p:wheel spokes="0"/>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a:extLst>
              <a:ext uri="{FF2B5EF4-FFF2-40B4-BE49-F238E27FC236}">
                <a16:creationId xmlns:a16="http://schemas.microsoft.com/office/drawing/2014/main" id="{A551D031-8F6A-4192-8CED-8E67E67FF71C}"/>
              </a:ext>
            </a:extLst>
          </p:cNvPr>
          <p:cNvSpPr>
            <a:spLocks noGrp="1" noChangeArrowheads="1"/>
          </p:cNvSpPr>
          <p:nvPr>
            <p:ph type="ctrTitle"/>
          </p:nvPr>
        </p:nvSpPr>
        <p:spPr>
          <a:xfrm>
            <a:off x="0" y="7211028"/>
            <a:ext cx="10058400" cy="561372"/>
          </a:xfrm>
        </p:spPr>
        <p:txBody>
          <a:bodyPr/>
          <a:lstStyle/>
          <a:p>
            <a:pPr eaLnBrk="1" hangingPunct="1"/>
            <a:r>
              <a:rPr lang="en-US" altLang="en-US" sz="2400" dirty="0" err="1">
                <a:latin typeface="Pyidaungsu" panose="020B0502040204020203" pitchFamily="34" charset="0"/>
                <a:ea typeface="ＭＳ Ｐゴシック" panose="020B0600070205080204" pitchFamily="34" charset="-128"/>
                <a:cs typeface="Pyidaungsu" panose="020B0502040204020203" pitchFamily="34" charset="0"/>
              </a:rPr>
              <a:t>တရားဟောခြင်း</a:t>
            </a:r>
            <a:r>
              <a:rPr lang="en-US" altLang="en-US" sz="2400" dirty="0">
                <a:latin typeface="Pyidaungsu" panose="020B0502040204020203" pitchFamily="34" charset="0"/>
                <a:ea typeface="ＭＳ Ｐゴシック" panose="020B0600070205080204" pitchFamily="34" charset="-128"/>
                <a:cs typeface="Pyidaungsu" panose="020B0502040204020203" pitchFamily="34" charset="0"/>
              </a:rPr>
              <a:t> </a:t>
            </a:r>
            <a:r>
              <a:rPr lang="en-US" altLang="en-US" sz="2400" dirty="0" err="1">
                <a:latin typeface="Pyidaungsu" panose="020B0502040204020203" pitchFamily="34" charset="0"/>
                <a:ea typeface="ＭＳ Ｐゴシック" panose="020B0600070205080204" pitchFamily="34" charset="-128"/>
                <a:cs typeface="Pyidaungsu" panose="020B0502040204020203" pitchFamily="34" charset="0"/>
              </a:rPr>
              <a:t>အတတ်ပညာ </a:t>
            </a:r>
            <a:r>
              <a:rPr lang="en-US" altLang="en-US" sz="2400" b="1" dirty="0">
                <a:latin typeface="Pyidaungsu" panose="020B0502040204020203" pitchFamily="34" charset="0"/>
                <a:ea typeface="ＭＳ Ｐゴシック" panose="020B0600070205080204" pitchFamily="34" charset="-128"/>
                <a:cs typeface="Pyidaungsu" panose="020B0502040204020203" pitchFamily="34" charset="0"/>
              </a:rPr>
              <a:t>•</a:t>
            </a:r>
            <a:r>
              <a:rPr lang="en-US" altLang="en-US" sz="2400" b="1" dirty="0">
                <a:solidFill>
                  <a:srgbClr val="FFFFFF"/>
                </a:solidFill>
                <a:latin typeface="Pyidaungsu" panose="020B0502040204020203" pitchFamily="34" charset="0"/>
                <a:ea typeface="ＭＳ Ｐゴシック" panose="020B0600070205080204" pitchFamily="34" charset="-128"/>
                <a:cs typeface="Pyidaungsu" panose="020B0502040204020203" pitchFamily="34" charset="0"/>
              </a:rPr>
              <a:t> BibleStudyDownloads.org</a:t>
            </a:r>
            <a:endParaRPr lang="en-US" altLang="en-US" sz="1050" b="1" dirty="0">
              <a:solidFill>
                <a:srgbClr val="FFFFFF"/>
              </a:solidFill>
              <a:latin typeface="Pyidaungsu" panose="020B0502040204020203" pitchFamily="34" charset="0"/>
              <a:ea typeface="ＭＳ Ｐゴシック" panose="020B0600070205080204" pitchFamily="34" charset="-128"/>
              <a:cs typeface="Pyidaungsu" panose="020B0502040204020203" pitchFamily="34" charset="0"/>
            </a:endParaRPr>
          </a:p>
        </p:txBody>
      </p:sp>
      <p:pic>
        <p:nvPicPr>
          <p:cNvPr id="214018" name="Picture 7" descr="Screen Shot 2016-02-02 at 5.41.18 PM.png">
            <a:extLst>
              <a:ext uri="{FF2B5EF4-FFF2-40B4-BE49-F238E27FC236}">
                <a16:creationId xmlns:a16="http://schemas.microsoft.com/office/drawing/2014/main" id="{1964C515-5430-1931-25C7-FCCB81C70B05}"/>
              </a:ext>
            </a:extLst>
          </p:cNvPr>
          <p:cNvPicPr>
            <a:picLocks noChangeAspect="1"/>
          </p:cNvPicPr>
          <p:nvPr/>
        </p:nvPicPr>
        <p:blipFill>
          <a:blip r:embed="rId3">
            <a:extLst>
              <a:ext uri="{28A0092B-C50C-407E-A947-70E740481C1C}">
                <a14:useLocalDpi xmlns:a14="http://schemas.microsoft.com/office/drawing/2010/main" val="0"/>
              </a:ext>
            </a:extLst>
          </a:blip>
          <a:srcRect t="2841"/>
          <a:stretch>
            <a:fillRect/>
          </a:stretch>
        </p:blipFill>
        <p:spPr bwMode="auto">
          <a:xfrm>
            <a:off x="-49213" y="768613"/>
            <a:ext cx="10156826" cy="640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Screen Shot 2016-02-02 at 5.42.03 PM.png">
            <a:extLst>
              <a:ext uri="{FF2B5EF4-FFF2-40B4-BE49-F238E27FC236}">
                <a16:creationId xmlns:a16="http://schemas.microsoft.com/office/drawing/2014/main" id="{3ED01882-3C93-5B42-8EA6-30A3983F817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8138" y="2565663"/>
            <a:ext cx="6769100" cy="394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Rectangle 1026">
            <a:extLst>
              <a:ext uri="{FF2B5EF4-FFF2-40B4-BE49-F238E27FC236}">
                <a16:creationId xmlns:a16="http://schemas.microsoft.com/office/drawing/2014/main" id="{6C2A8843-8685-1C71-57DB-A86F2F90AA85}"/>
              </a:ext>
            </a:extLst>
          </p:cNvPr>
          <p:cNvSpPr txBox="1">
            <a:spLocks noChangeArrowheads="1"/>
          </p:cNvSpPr>
          <p:nvPr/>
        </p:nvSpPr>
        <p:spPr bwMode="auto">
          <a:xfrm>
            <a:off x="-34724" y="0"/>
            <a:ext cx="10058400" cy="949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70" tIns="50935" rIns="101870" bIns="50935" anchor="ct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eaLnBrk="1" hangingPunct="1"/>
            <a:r>
              <a:rPr lang="my-MM" altLang="en-US" b="0" dirty="0">
                <a:solidFill>
                  <a:srgbClr val="FFFFFF"/>
                </a:solidFill>
                <a:latin typeface="Pyidaungsu" panose="020B0502040204020203" pitchFamily="34" charset="0"/>
                <a:cs typeface="Pyidaungsu" panose="020B0502040204020203" pitchFamily="34" charset="0"/>
              </a:rPr>
              <a:t>အခမဲ့အဘို့ဤတင်ပြချက်</a:t>
            </a:r>
            <a:endParaRPr lang="en-US" altLang="en-US" sz="1050" dirty="0">
              <a:solidFill>
                <a:srgbClr val="FFFFFF"/>
              </a:solidFill>
              <a:latin typeface="Pyidaungsu" panose="020B0502040204020203" pitchFamily="34" charset="0"/>
              <a:cs typeface="Pyidaungsu" panose="020B0502040204020203"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nodeType="afterGroup">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1026">
            <a:extLst>
              <a:ext uri="{FF2B5EF4-FFF2-40B4-BE49-F238E27FC236}">
                <a16:creationId xmlns:a16="http://schemas.microsoft.com/office/drawing/2014/main" id="{55B39898-0902-DCEC-D480-A151EFE1C4D3}"/>
              </a:ext>
            </a:extLst>
          </p:cNvPr>
          <p:cNvSpPr>
            <a:spLocks noChangeArrowheads="1"/>
          </p:cNvSpPr>
          <p:nvPr/>
        </p:nvSpPr>
        <p:spPr bwMode="auto">
          <a:xfrm>
            <a:off x="0" y="0"/>
            <a:ext cx="10058400" cy="7772400"/>
          </a:xfrm>
          <a:prstGeom prst="rect">
            <a:avLst/>
          </a:prstGeom>
          <a:solidFill>
            <a:schemeClr val="tx1"/>
          </a:solidFill>
          <a:ln w="12700">
            <a:solidFill>
              <a:schemeClr val="tx1"/>
            </a:solidFill>
            <a:miter lim="800000"/>
            <a:headEnd/>
            <a:tailEnd/>
          </a:ln>
        </p:spPr>
        <p:txBody>
          <a:bodyPr wrap="none" lIns="91388" tIns="45693" rIns="91388" bIns="45693" anchor="ct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endParaRPr lang="my-MM" altLang="en-US" sz="2000">
              <a:latin typeface="Comic Sans MS" panose="030F0902030302020204" pitchFamily="66" charset="0"/>
            </a:endParaRPr>
          </a:p>
        </p:txBody>
      </p:sp>
      <p:sp>
        <p:nvSpPr>
          <p:cNvPr id="216066" name="Text Box 1027">
            <a:extLst>
              <a:ext uri="{FF2B5EF4-FFF2-40B4-BE49-F238E27FC236}">
                <a16:creationId xmlns:a16="http://schemas.microsoft.com/office/drawing/2014/main" id="{9BD386B9-A1A1-A2A6-0CBE-210884D15350}"/>
              </a:ext>
            </a:extLst>
          </p:cNvPr>
          <p:cNvSpPr txBox="1">
            <a:spLocks noChangeArrowheads="1"/>
          </p:cNvSpPr>
          <p:nvPr/>
        </p:nvSpPr>
        <p:spPr bwMode="auto">
          <a:xfrm>
            <a:off x="538163" y="7418388"/>
            <a:ext cx="100488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88" tIns="45693" rIns="91388" bIns="45693" anchor="ctr">
            <a:spAutoFit/>
          </a:bodyPr>
          <a:lstStyle>
            <a:lvl1pPr>
              <a:defRPr sz="3200" b="1">
                <a:solidFill>
                  <a:schemeClr val="tx1"/>
                </a:solidFill>
                <a:latin typeface="WinInnwa" pitchFamily="2" charset="0"/>
                <a:ea typeface="ＭＳ Ｐゴシック" panose="020B0600070205080204" pitchFamily="34" charset="-128"/>
              </a:defRPr>
            </a:lvl1pPr>
            <a:lvl2pPr marL="742950" indent="-285750">
              <a:defRPr sz="3200" b="1">
                <a:solidFill>
                  <a:schemeClr val="tx1"/>
                </a:solidFill>
                <a:latin typeface="WinInnwa" pitchFamily="2" charset="0"/>
                <a:ea typeface="ＭＳ Ｐゴシック" panose="020B0600070205080204" pitchFamily="34" charset="-128"/>
              </a:defRPr>
            </a:lvl2pPr>
            <a:lvl3pPr marL="1143000" indent="-228600">
              <a:defRPr sz="3200" b="1">
                <a:solidFill>
                  <a:schemeClr val="tx1"/>
                </a:solidFill>
                <a:latin typeface="WinInnwa" pitchFamily="2" charset="0"/>
                <a:ea typeface="ＭＳ Ｐゴシック" panose="020B0600070205080204" pitchFamily="34" charset="-128"/>
              </a:defRPr>
            </a:lvl3pPr>
            <a:lvl4pPr marL="1600200" indent="-228600">
              <a:defRPr sz="3200" b="1">
                <a:solidFill>
                  <a:schemeClr val="tx1"/>
                </a:solidFill>
                <a:latin typeface="WinInnwa" pitchFamily="2" charset="0"/>
                <a:ea typeface="ＭＳ Ｐゴシック" panose="020B0600070205080204" pitchFamily="34" charset="-128"/>
              </a:defRPr>
            </a:lvl4pPr>
            <a:lvl5pPr marL="2057400" indent="-228600">
              <a:defRPr sz="3200" b="1">
                <a:solidFill>
                  <a:schemeClr val="tx1"/>
                </a:solidFill>
                <a:latin typeface="WinInnwa" pitchFamily="2" charset="0"/>
                <a:ea typeface="ＭＳ Ｐゴシック" panose="020B0600070205080204" pitchFamily="34" charset="-128"/>
              </a:defRPr>
            </a:lvl5pPr>
            <a:lvl6pPr marL="25146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pPr>
              <a:spcBef>
                <a:spcPct val="50000"/>
              </a:spcBef>
            </a:pPr>
            <a:r>
              <a:rPr lang="en-US" altLang="en-US" sz="1000">
                <a:solidFill>
                  <a:srgbClr val="FFFFFF"/>
                </a:solidFill>
                <a:latin typeface="Arial" panose="020B0604020202020204" pitchFamily="34" charset="0"/>
              </a:rPr>
              <a:t>©2004 TBBMI</a:t>
            </a:r>
          </a:p>
        </p:txBody>
      </p:sp>
      <p:sp>
        <p:nvSpPr>
          <p:cNvPr id="216067" name="Rectangle 1028">
            <a:extLst>
              <a:ext uri="{FF2B5EF4-FFF2-40B4-BE49-F238E27FC236}">
                <a16:creationId xmlns:a16="http://schemas.microsoft.com/office/drawing/2014/main" id="{D7727B5C-2FAF-AF2C-10EC-DE1628C09053}"/>
              </a:ext>
            </a:extLst>
          </p:cNvPr>
          <p:cNvSpPr>
            <a:spLocks noChangeArrowheads="1"/>
          </p:cNvSpPr>
          <p:nvPr/>
        </p:nvSpPr>
        <p:spPr bwMode="auto">
          <a:xfrm>
            <a:off x="8896350" y="7397750"/>
            <a:ext cx="3841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1835" tIns="50917" rIns="101835" bIns="50917" anchor="ctr">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100">
                <a:solidFill>
                  <a:schemeClr val="bg1"/>
                </a:solidFill>
                <a:latin typeface="Comic Sans MS" panose="030F0902030302020204" pitchFamily="66" charset="0"/>
              </a:rPr>
              <a:t>97</a:t>
            </a:r>
          </a:p>
        </p:txBody>
      </p:sp>
      <p:sp>
        <p:nvSpPr>
          <p:cNvPr id="216068" name="Rectangle 1029">
            <a:extLst>
              <a:ext uri="{FF2B5EF4-FFF2-40B4-BE49-F238E27FC236}">
                <a16:creationId xmlns:a16="http://schemas.microsoft.com/office/drawing/2014/main" id="{62CBB803-B3D4-04D7-8FEA-3A967073E9B2}"/>
              </a:ext>
            </a:extLst>
          </p:cNvPr>
          <p:cNvSpPr>
            <a:spLocks noChangeArrowheads="1"/>
          </p:cNvSpPr>
          <p:nvPr/>
        </p:nvSpPr>
        <p:spPr bwMode="auto">
          <a:xfrm>
            <a:off x="8378825" y="7396163"/>
            <a:ext cx="7302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1835" tIns="50917" rIns="101835" bIns="50917" anchor="ctr">
            <a:spAutoFit/>
          </a:bodyPr>
          <a:lstStyle>
            <a:lvl1pPr defTabSz="1017588">
              <a:defRPr sz="3200" b="1">
                <a:solidFill>
                  <a:schemeClr val="tx1"/>
                </a:solidFill>
                <a:latin typeface="WinInnwa" pitchFamily="2" charset="0"/>
                <a:ea typeface="ＭＳ Ｐゴシック" panose="020B0600070205080204" pitchFamily="34" charset="-128"/>
              </a:defRPr>
            </a:lvl1pPr>
            <a:lvl2pPr marL="742950" indent="-285750" defTabSz="1017588">
              <a:defRPr sz="3200" b="1">
                <a:solidFill>
                  <a:schemeClr val="tx1"/>
                </a:solidFill>
                <a:latin typeface="WinInnwa" pitchFamily="2" charset="0"/>
                <a:ea typeface="ＭＳ Ｐゴシック" panose="020B0600070205080204" pitchFamily="34" charset="-128"/>
              </a:defRPr>
            </a:lvl2pPr>
            <a:lvl3pPr marL="1143000" indent="-228600" defTabSz="1017588">
              <a:defRPr sz="3200" b="1">
                <a:solidFill>
                  <a:schemeClr val="tx1"/>
                </a:solidFill>
                <a:latin typeface="WinInnwa" pitchFamily="2" charset="0"/>
                <a:ea typeface="ＭＳ Ｐゴシック" panose="020B0600070205080204" pitchFamily="34" charset="-128"/>
              </a:defRPr>
            </a:lvl3pPr>
            <a:lvl4pPr marL="1600200" indent="-228600" defTabSz="1017588">
              <a:defRPr sz="3200" b="1">
                <a:solidFill>
                  <a:schemeClr val="tx1"/>
                </a:solidFill>
                <a:latin typeface="WinInnwa" pitchFamily="2" charset="0"/>
                <a:ea typeface="ＭＳ Ｐゴシック" panose="020B0600070205080204" pitchFamily="34" charset="-128"/>
              </a:defRPr>
            </a:lvl4pPr>
            <a:lvl5pPr marL="2057400" indent="-228600" defTabSz="1017588">
              <a:defRPr sz="3200" b="1">
                <a:solidFill>
                  <a:schemeClr val="tx1"/>
                </a:solidFill>
                <a:latin typeface="WinInnwa" pitchFamily="2" charset="0"/>
                <a:ea typeface="ＭＳ Ｐゴシック" panose="020B0600070205080204" pitchFamily="34" charset="-128"/>
              </a:defRPr>
            </a:lvl5pPr>
            <a:lvl6pPr marL="25146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6pPr>
            <a:lvl7pPr marL="29718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7pPr>
            <a:lvl8pPr marL="34290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8pPr>
            <a:lvl9pPr marL="3886200" indent="-228600" algn="ctr" defTabSz="1017588" eaLnBrk="0" fontAlgn="base" hangingPunct="0">
              <a:spcBef>
                <a:spcPct val="0"/>
              </a:spcBef>
              <a:spcAft>
                <a:spcPct val="0"/>
              </a:spcAft>
              <a:defRPr sz="3200" b="1">
                <a:solidFill>
                  <a:schemeClr val="tx1"/>
                </a:solidFill>
                <a:latin typeface="WinInnwa" pitchFamily="2" charset="0"/>
                <a:ea typeface="ＭＳ Ｐゴシック" panose="020B0600070205080204" pitchFamily="34" charset="-128"/>
              </a:defRPr>
            </a:lvl9pPr>
          </a:lstStyle>
          <a:p>
            <a:r>
              <a:rPr lang="en-US" altLang="en-US" sz="1100">
                <a:solidFill>
                  <a:schemeClr val="bg1"/>
                </a:solidFill>
                <a:latin typeface="Comic Sans MS" panose="030F0902030302020204" pitchFamily="66" charset="0"/>
              </a:rPr>
              <a:t>8.0.08.</a:t>
            </a:r>
          </a:p>
        </p:txBody>
      </p:sp>
    </p:spTree>
  </p:cSld>
  <p:clrMapOvr>
    <a:masterClrMapping/>
  </p:clrMapOvr>
  <p:transition>
    <p:wheel spokes="0"/>
  </p:transition>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Sunset from Kursi, tb n111800 sr.jpg"/>
</p:tagLst>
</file>

<file path=ppt/theme/theme1.xml><?xml version="1.0" encoding="utf-8"?>
<a:theme xmlns:a="http://schemas.openxmlformats.org/drawingml/2006/main" name="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Win Innwa"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Win Innwa" pitchFamily="2"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themeOverride>
</file>

<file path=docProps/app.xml><?xml version="1.0" encoding="utf-8"?>
<Properties xmlns="http://schemas.openxmlformats.org/officeDocument/2006/extended-properties" xmlns:vt="http://schemas.openxmlformats.org/officeDocument/2006/docPropsVTypes">
  <Template/>
  <TotalTime>17835</TotalTime>
  <Pages>40</Pages>
  <Words>16429</Words>
  <Application>Microsoft Macintosh PowerPoint</Application>
  <PresentationFormat>Custom</PresentationFormat>
  <Paragraphs>2139</Paragraphs>
  <Slides>98</Slides>
  <Notes>97</Notes>
  <HiddenSlides>0</HiddenSlides>
  <MMClips>0</MMClips>
  <ScaleCrop>false</ScaleCrop>
  <HeadingPairs>
    <vt:vector size="8" baseType="variant">
      <vt:variant>
        <vt:lpstr>Fonts Used</vt:lpstr>
      </vt:variant>
      <vt:variant>
        <vt:i4>19</vt:i4>
      </vt:variant>
      <vt:variant>
        <vt:lpstr>Theme</vt:lpstr>
      </vt:variant>
      <vt:variant>
        <vt:i4>3</vt:i4>
      </vt:variant>
      <vt:variant>
        <vt:lpstr>Embedded OLE Servers</vt:lpstr>
      </vt:variant>
      <vt:variant>
        <vt:i4>2</vt:i4>
      </vt:variant>
      <vt:variant>
        <vt:lpstr>Slide Titles</vt:lpstr>
      </vt:variant>
      <vt:variant>
        <vt:i4>98</vt:i4>
      </vt:variant>
    </vt:vector>
  </HeadingPairs>
  <TitlesOfParts>
    <vt:vector size="122" baseType="lpstr">
      <vt:lpstr>Arial Unicode MS</vt:lpstr>
      <vt:lpstr>Gulim</vt:lpstr>
      <vt:lpstr>Krone</vt:lpstr>
      <vt:lpstr>MS Gothic</vt:lpstr>
      <vt:lpstr>Pyidaungsu</vt:lpstr>
      <vt:lpstr>Pyidaungsu Numbers</vt:lpstr>
      <vt:lpstr>Times</vt:lpstr>
      <vt:lpstr>Wwin_Burmese1</vt:lpstr>
      <vt:lpstr>Arial</vt:lpstr>
      <vt:lpstr>Arial Black</vt:lpstr>
      <vt:lpstr>Comic Sans MS</vt:lpstr>
      <vt:lpstr>Cordia New</vt:lpstr>
      <vt:lpstr>Engravers MT</vt:lpstr>
      <vt:lpstr>Helvetica</vt:lpstr>
      <vt:lpstr>Impact</vt:lpstr>
      <vt:lpstr>Times New Roman</vt:lpstr>
      <vt:lpstr>Win Innwa</vt:lpstr>
      <vt:lpstr>Wingdings</vt:lpstr>
      <vt:lpstr>WinInnwa</vt:lpstr>
      <vt:lpstr>untitled 1</vt:lpstr>
      <vt:lpstr>Orbit</vt:lpstr>
      <vt:lpstr>Blank Presentation</vt:lpstr>
      <vt:lpstr>MS_ClipArt_Gallery</vt:lpstr>
      <vt:lpstr>Microsoft ClipArt Gallery</vt:lpstr>
      <vt:lpstr>PowerPoint Presentation</vt:lpstr>
      <vt:lpstr>PowerPoint Presentation</vt:lpstr>
      <vt:lpstr>“ဓမ္မသစ်ကျမ်းအားလေ့လာခြင်း/ ဓမ္မသစ်ကျမ်း”</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တရားဟောခြင်း အတတ်ပညာ • BibleStudyDownloads.org</vt:lpstr>
      <vt:lpstr>PowerPoint Presentation</vt:lpstr>
    </vt:vector>
  </TitlesOfParts>
  <Company>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John Fryman</dc:creator>
  <cp:keywords/>
  <dc:description/>
  <cp:lastModifiedBy>Rick Griffith</cp:lastModifiedBy>
  <cp:revision>498</cp:revision>
  <cp:lastPrinted>2002-10-07T12:02:49Z</cp:lastPrinted>
  <dcterms:created xsi:type="dcterms:W3CDTF">2003-10-28T21:57:52Z</dcterms:created>
  <dcterms:modified xsi:type="dcterms:W3CDTF">2025-06-09T14:52:57Z</dcterms:modified>
</cp:coreProperties>
</file>