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8"/>
  </p:notesMasterIdLst>
  <p:handoutMasterIdLst>
    <p:handoutMasterId r:id="rId89"/>
  </p:handoutMasterIdLst>
  <p:sldIdLst>
    <p:sldId id="790" r:id="rId4"/>
    <p:sldId id="787" r:id="rId5"/>
    <p:sldId id="791" r:id="rId6"/>
    <p:sldId id="388" r:id="rId7"/>
    <p:sldId id="393" r:id="rId8"/>
    <p:sldId id="699" r:id="rId9"/>
    <p:sldId id="700" r:id="rId10"/>
    <p:sldId id="792" r:id="rId11"/>
    <p:sldId id="793" r:id="rId12"/>
    <p:sldId id="794" r:id="rId13"/>
    <p:sldId id="795" r:id="rId14"/>
    <p:sldId id="738" r:id="rId15"/>
    <p:sldId id="751" r:id="rId16"/>
    <p:sldId id="747" r:id="rId17"/>
    <p:sldId id="610" r:id="rId18"/>
    <p:sldId id="796" r:id="rId19"/>
    <p:sldId id="797" r:id="rId20"/>
    <p:sldId id="798" r:id="rId21"/>
    <p:sldId id="799" r:id="rId22"/>
    <p:sldId id="800" r:id="rId23"/>
    <p:sldId id="801" r:id="rId24"/>
    <p:sldId id="802" r:id="rId25"/>
    <p:sldId id="351" r:id="rId26"/>
    <p:sldId id="621" r:id="rId27"/>
    <p:sldId id="803" r:id="rId28"/>
    <p:sldId id="804" r:id="rId29"/>
    <p:sldId id="805" r:id="rId30"/>
    <p:sldId id="806" r:id="rId31"/>
    <p:sldId id="807" r:id="rId32"/>
    <p:sldId id="629" r:id="rId33"/>
    <p:sldId id="808" r:id="rId34"/>
    <p:sldId id="809" r:id="rId35"/>
    <p:sldId id="810" r:id="rId36"/>
    <p:sldId id="811" r:id="rId37"/>
    <p:sldId id="746" r:id="rId38"/>
    <p:sldId id="635" r:id="rId39"/>
    <p:sldId id="636" r:id="rId40"/>
    <p:sldId id="812" r:id="rId41"/>
    <p:sldId id="813" r:id="rId42"/>
    <p:sldId id="814" r:id="rId43"/>
    <p:sldId id="748" r:id="rId44"/>
    <p:sldId id="762" r:id="rId45"/>
    <p:sldId id="763" r:id="rId46"/>
    <p:sldId id="697" r:id="rId47"/>
    <p:sldId id="767" r:id="rId48"/>
    <p:sldId id="815" r:id="rId49"/>
    <p:sldId id="816" r:id="rId50"/>
    <p:sldId id="817" r:id="rId51"/>
    <p:sldId id="818" r:id="rId52"/>
    <p:sldId id="819" r:id="rId53"/>
    <p:sldId id="471" r:id="rId54"/>
    <p:sldId id="774" r:id="rId55"/>
    <p:sldId id="730" r:id="rId56"/>
    <p:sldId id="710" r:id="rId57"/>
    <p:sldId id="820" r:id="rId58"/>
    <p:sldId id="655" r:id="rId59"/>
    <p:sldId id="656" r:id="rId60"/>
    <p:sldId id="821" r:id="rId61"/>
    <p:sldId id="822" r:id="rId62"/>
    <p:sldId id="823" r:id="rId63"/>
    <p:sldId id="661" r:id="rId64"/>
    <p:sldId id="824" r:id="rId65"/>
    <p:sldId id="825" r:id="rId66"/>
    <p:sldId id="826" r:id="rId67"/>
    <p:sldId id="827" r:id="rId68"/>
    <p:sldId id="828" r:id="rId69"/>
    <p:sldId id="829" r:id="rId70"/>
    <p:sldId id="830" r:id="rId71"/>
    <p:sldId id="831" r:id="rId72"/>
    <p:sldId id="832" r:id="rId73"/>
    <p:sldId id="833" r:id="rId74"/>
    <p:sldId id="834" r:id="rId75"/>
    <p:sldId id="711" r:id="rId76"/>
    <p:sldId id="835" r:id="rId77"/>
    <p:sldId id="836" r:id="rId78"/>
    <p:sldId id="837" r:id="rId79"/>
    <p:sldId id="838" r:id="rId80"/>
    <p:sldId id="839" r:id="rId81"/>
    <p:sldId id="840" r:id="rId82"/>
    <p:sldId id="841" r:id="rId83"/>
    <p:sldId id="579" r:id="rId84"/>
    <p:sldId id="786" r:id="rId85"/>
    <p:sldId id="788" r:id="rId86"/>
    <p:sldId id="789" r:id="rId87"/>
  </p:sldIdLst>
  <p:sldSz cx="10058400" cy="77724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146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294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440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586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5732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2880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026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172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">
          <p15:clr>
            <a:srgbClr val="A4A3A4"/>
          </p15:clr>
        </p15:guide>
        <p15:guide id="2" orient="horz" pos="3772">
          <p15:clr>
            <a:srgbClr val="A4A3A4"/>
          </p15:clr>
        </p15:guide>
        <p15:guide id="3" orient="horz" pos="1345">
          <p15:clr>
            <a:srgbClr val="A4A3A4"/>
          </p15:clr>
        </p15:guide>
        <p15:guide id="4" pos="1011">
          <p15:clr>
            <a:srgbClr val="A4A3A4"/>
          </p15:clr>
        </p15:guide>
        <p15:guide id="5" pos="180">
          <p15:clr>
            <a:srgbClr val="A4A3A4"/>
          </p15:clr>
        </p15:guide>
        <p15:guide id="6" pos="5086">
          <p15:clr>
            <a:srgbClr val="A4A3A4"/>
          </p15:clr>
        </p15:guide>
        <p15:guide id="7" pos="833">
          <p15:clr>
            <a:srgbClr val="A4A3A4"/>
          </p15:clr>
        </p15:guide>
        <p15:guide id="8" pos="2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977EA"/>
    <a:srgbClr val="000000"/>
    <a:srgbClr val="32F04D"/>
    <a:srgbClr val="3E3266"/>
    <a:srgbClr val="BE844A"/>
    <a:srgbClr val="FFE957"/>
    <a:srgbClr val="A60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121" autoAdjust="0"/>
    <p:restoredTop sz="94694" autoAdjust="0"/>
  </p:normalViewPr>
  <p:slideViewPr>
    <p:cSldViewPr snapToGrid="0">
      <p:cViewPr varScale="1">
        <p:scale>
          <a:sx n="71" d="100"/>
          <a:sy n="71" d="100"/>
        </p:scale>
        <p:origin x="168" y="1920"/>
      </p:cViewPr>
      <p:guideLst>
        <p:guide orient="horz" pos="339"/>
        <p:guide orient="horz" pos="3772"/>
        <p:guide orient="horz" pos="1345"/>
        <p:guide pos="1011"/>
        <p:guide pos="180"/>
        <p:guide pos="5086"/>
        <p:guide pos="833"/>
        <p:guide pos="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74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6411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2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73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30402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89214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91398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76562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62320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97446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01526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52903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568080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392402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825309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127565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595295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289040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60664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713762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32800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479208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812402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741614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4089937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822353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611592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998915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9467008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3626064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9188371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839660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7306564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5211019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007571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40302053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08315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2058187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7523695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3334825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577829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037752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4003851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9241481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5218235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9799228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77424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5727763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2634716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0354990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7659658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1892940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0224456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6103562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my-MM"/>
          </a:p>
        </p:txBody>
      </p:sp>
      <p:sp>
        <p:nvSpPr>
          <p:cNvPr id="11560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4" y="2414589"/>
            <a:ext cx="8550275" cy="1665287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6" y="4403726"/>
            <a:ext cx="7042151" cy="198755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4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2" indent="0" algn="ctr">
              <a:buNone/>
              <a:defRPr/>
            </a:lvl6pPr>
            <a:lvl7pPr marL="2742880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12530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1812926"/>
            <a:ext cx="9051925" cy="5130799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50824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1"/>
            <a:ext cx="2262189" cy="663257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1"/>
            <a:ext cx="6637337" cy="663257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03502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 algn="ctr">
              <a:buNone/>
              <a:defRPr/>
            </a:lvl1pPr>
            <a:lvl2pPr marL="509352" indent="0" algn="ctr">
              <a:buNone/>
              <a:defRPr/>
            </a:lvl2pPr>
            <a:lvl3pPr marL="1018705" indent="0" algn="ctr">
              <a:buNone/>
              <a:defRPr/>
            </a:lvl3pPr>
            <a:lvl4pPr marL="1528058" indent="0" algn="ctr">
              <a:buNone/>
              <a:defRPr/>
            </a:lvl4pPr>
            <a:lvl5pPr marL="2037411" indent="0" algn="ctr">
              <a:buNone/>
              <a:defRPr/>
            </a:lvl5pPr>
            <a:lvl6pPr marL="2546764" indent="0" algn="ctr">
              <a:buNone/>
              <a:defRPr/>
            </a:lvl6pPr>
            <a:lvl7pPr marL="3056116" indent="0" algn="ctr">
              <a:buNone/>
              <a:defRPr/>
            </a:lvl7pPr>
            <a:lvl8pPr marL="3565469" indent="0" algn="ctr">
              <a:buNone/>
              <a:defRPr/>
            </a:lvl8pPr>
            <a:lvl9pPr marL="407482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  <a:prstGeom prst="rect">
            <a:avLst/>
          </a:prstGeom>
        </p:spPr>
        <p:txBody>
          <a:bodyPr lIns="101870" tIns="50935" rIns="101870" bIns="50935"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812926"/>
            <a:ext cx="9051925" cy="5130799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6591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994275"/>
            <a:ext cx="8548687" cy="1544638"/>
          </a:xfrm>
          <a:prstGeom prst="rect">
            <a:avLst/>
          </a:prstGeom>
        </p:spPr>
        <p:txBody>
          <a:bodyPr vert="horz"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94063"/>
            <a:ext cx="8548687" cy="1700212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4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2" indent="0">
              <a:buNone/>
              <a:defRPr sz="1400"/>
            </a:lvl6pPr>
            <a:lvl7pPr marL="2742880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76477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4856"/>
            <a:ext cx="2263140" cy="6633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4856"/>
            <a:ext cx="6621780" cy="6633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352" indent="0" algn="ctr">
              <a:buNone/>
              <a:defRPr/>
            </a:lvl2pPr>
            <a:lvl3pPr marL="1018705" indent="0" algn="ctr">
              <a:buNone/>
              <a:defRPr/>
            </a:lvl3pPr>
            <a:lvl4pPr marL="1528058" indent="0" algn="ctr">
              <a:buNone/>
              <a:defRPr/>
            </a:lvl4pPr>
            <a:lvl5pPr marL="2037411" indent="0" algn="ctr">
              <a:buNone/>
              <a:defRPr/>
            </a:lvl5pPr>
            <a:lvl6pPr marL="2546764" indent="0" algn="ctr">
              <a:buNone/>
              <a:defRPr/>
            </a:lvl6pPr>
            <a:lvl7pPr marL="3056116" indent="0" algn="ctr">
              <a:buNone/>
              <a:defRPr/>
            </a:lvl7pPr>
            <a:lvl8pPr marL="3565469" indent="0" algn="ctr">
              <a:buNone/>
              <a:defRPr/>
            </a:lvl8pPr>
            <a:lvl9pPr marL="407482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6"/>
            <a:ext cx="4449762" cy="5130799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6"/>
            <a:ext cx="4449763" cy="5130799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36152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9"/>
            <a:ext cx="4443412" cy="4478337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4" y="1739900"/>
            <a:ext cx="4445000" cy="72548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4" y="2465389"/>
            <a:ext cx="4445000" cy="4478337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48700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14271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5150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09563"/>
            <a:ext cx="3308350" cy="1317625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1627189"/>
            <a:ext cx="3308350" cy="5316537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207855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6" y="5440364"/>
            <a:ext cx="6035675" cy="64293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6" y="693738"/>
            <a:ext cx="6035675" cy="466407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6" y="6083300"/>
            <a:ext cx="6035675" cy="91122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58535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0" y="-9525"/>
            <a:ext cx="10058400" cy="7781925"/>
            <a:chOff x="0" y="-6"/>
            <a:chExt cx="6336" cy="490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410" y="0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222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471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5205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4959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AECCFF"/>
              </a:gs>
              <a:gs pos="50000">
                <a:schemeClr val="bg1"/>
              </a:gs>
              <a:gs pos="100000">
                <a:srgbClr val="AE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445164" y="7355608"/>
            <a:ext cx="984511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© </a:t>
            </a:r>
            <a:r>
              <a:rPr lang="en-US" sz="1000" b="1">
                <a:latin typeface="Arial" charset="0"/>
              </a:rPr>
              <a:t>2004</a:t>
            </a:r>
            <a:r>
              <a:rPr lang="en-US" sz="900" b="1">
                <a:latin typeface="Arial" charset="0"/>
              </a:rPr>
              <a:t> TBBMI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8533122" y="7483401"/>
            <a:ext cx="664543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8.0.07.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5pPr>
      <a:lvl6pPr marL="457146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6pPr>
      <a:lvl7pPr marL="914294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7pPr>
      <a:lvl8pPr marL="1371440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8pPr>
      <a:lvl9pPr marL="1828586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77781" indent="-377781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467" indent="-314288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57153" indent="-250795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60332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63511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720657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3177803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634950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4092097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837" y="1306195"/>
            <a:ext cx="7222490" cy="5226580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337627" y="3479588"/>
            <a:ext cx="295117" cy="51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34463" y="5593610"/>
            <a:ext cx="1767205" cy="336444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2119947" y="5548630"/>
            <a:ext cx="57627" cy="203306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70" tIns="50935" rIns="101870" bIns="50935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4211957" y="6324073"/>
            <a:ext cx="515144" cy="735859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my-MM" sz="40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6029802" y="667491"/>
            <a:ext cx="773588" cy="1086697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46222" y="7158886"/>
            <a:ext cx="9574688" cy="921175"/>
            <a:chOff x="149" y="3969"/>
            <a:chExt cx="5483" cy="512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700" b="1">
                  <a:solidFill>
                    <a:srgbClr val="000000"/>
                  </a:solidFill>
                  <a:latin typeface="Times" charset="0"/>
                </a:rPr>
                <a:t> 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The </a:t>
              </a:r>
              <a:r>
                <a:rPr lang="ja-JP" altLang="en-US" sz="2700" b="1">
                  <a:solidFill>
                    <a:srgbClr val="618FFD"/>
                  </a:solidFill>
                  <a:latin typeface="Times" charset="0"/>
                </a:rPr>
                <a:t>“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Opened</a:t>
              </a:r>
              <a:r>
                <a:rPr lang="ja-JP" altLang="en-US" sz="2700" b="1">
                  <a:solidFill>
                    <a:srgbClr val="618FFD"/>
                  </a:solidFill>
                  <a:latin typeface="Times" charset="0"/>
                </a:rPr>
                <a:t>”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 Bible</a:t>
              </a:r>
              <a:endParaRPr lang="en-US" sz="27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27014" y="352638"/>
            <a:ext cx="9616599" cy="359833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6001862" y="4674235"/>
            <a:ext cx="927258" cy="65669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6125847" y="4629258"/>
            <a:ext cx="927259" cy="6566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687537" y="4834363"/>
            <a:ext cx="927258" cy="6566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659597" y="4235239"/>
            <a:ext cx="927258" cy="65669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4177030" y="3152142"/>
            <a:ext cx="108268" cy="1644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4051302" y="3177330"/>
            <a:ext cx="130969" cy="121983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989639" y="3976159"/>
            <a:ext cx="653098" cy="43539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5308602" y="4530304"/>
            <a:ext cx="885349" cy="68908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3019267" y="3799841"/>
            <a:ext cx="527368" cy="108669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923224" y="3855617"/>
            <a:ext cx="583248" cy="10884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324261" y="4863148"/>
            <a:ext cx="721201" cy="58293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827179" y="3031596"/>
            <a:ext cx="347503" cy="68188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958148" y="3823232"/>
            <a:ext cx="123984" cy="39761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954657" y="3923983"/>
            <a:ext cx="284639" cy="49297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2139157" y="3288879"/>
            <a:ext cx="684530" cy="118565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758476" y="4645448"/>
            <a:ext cx="714216" cy="134577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844042" y="5386705"/>
            <a:ext cx="403384" cy="70887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952309" y="5597210"/>
            <a:ext cx="230505" cy="41200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741128" y="5388507"/>
            <a:ext cx="2048351" cy="548745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7428547" y="4253230"/>
            <a:ext cx="43657" cy="32025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303304" y="4908127"/>
            <a:ext cx="915035" cy="62611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2175829" y="4571685"/>
            <a:ext cx="230505" cy="41200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6150293" y="4280218"/>
            <a:ext cx="403384" cy="2788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6083937" y="4395365"/>
            <a:ext cx="403384" cy="2788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3139759" y="3200719"/>
            <a:ext cx="90805" cy="460587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335339" y="3139548"/>
            <a:ext cx="45403" cy="33464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4292284" y="2740132"/>
            <a:ext cx="34925" cy="300460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749801" y="2763522"/>
            <a:ext cx="1747" cy="206905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5196840" y="2567411"/>
            <a:ext cx="22702" cy="415607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5474494" y="2716744"/>
            <a:ext cx="47148" cy="300461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580959" y="3823231"/>
            <a:ext cx="101283" cy="437197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682240" y="3695490"/>
            <a:ext cx="78582" cy="403013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509963" y="3108960"/>
            <a:ext cx="55880" cy="253683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721261" y="2936240"/>
            <a:ext cx="45403" cy="311256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6314441" y="3098167"/>
            <a:ext cx="101283" cy="322051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6169502" y="3119755"/>
            <a:ext cx="55880" cy="196110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985001" y="3650511"/>
            <a:ext cx="101283" cy="35623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862764" y="3522770"/>
            <a:ext cx="89059" cy="358035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536757" y="2844483"/>
            <a:ext cx="1747" cy="14933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732939" y="2878667"/>
            <a:ext cx="55880" cy="219498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89681" y="7303636"/>
            <a:ext cx="1082962" cy="27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1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8378850" y="7297339"/>
            <a:ext cx="730997" cy="27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5pPr>
      <a:lvl6pPr marL="509352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6pPr>
      <a:lvl7pPr marL="1018705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7pPr>
      <a:lvl8pPr marL="1528058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8pPr>
      <a:lvl9pPr marL="2037411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9pPr>
    </p:titleStyle>
    <p:bodyStyle>
      <a:lvl1pPr marL="382015" indent="-3820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7698" indent="-3183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ＭＳ Ｐゴシック" charset="0"/>
        </a:defRPr>
      </a:lvl2pPr>
      <a:lvl3pPr marL="1273382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latin typeface="+mn-lt"/>
          <a:ea typeface="ＭＳ Ｐゴシック" charset="0"/>
        </a:defRPr>
      </a:lvl3pPr>
      <a:lvl4pPr marL="1782734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292087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801440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6pPr>
      <a:lvl7pPr marL="3310793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7pPr>
      <a:lvl8pPr marL="3820145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8pPr>
      <a:lvl9pPr marL="4329498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4422352"/>
            <a:ext cx="3740468" cy="3342852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4855"/>
            <a:ext cx="9052560" cy="12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1018705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018705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018705" eaLnBrk="1" hangingPunct="1">
              <a:defRPr/>
            </a:pPr>
            <a:fld id="{61F442D0-A11F-2640-8129-5D1BEF7A3C1E}" type="slidenum">
              <a:rPr lang="en-US" smtClean="0"/>
              <a:pPr defTabSz="1018705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93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01870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5280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03741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82015" indent="-3820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827698" indent="-3183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273382" indent="-2546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782734" indent="-2546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292087" indent="-2546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801440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310793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820145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4329498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8.b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bmp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0" y="14288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750888" y="865189"/>
            <a:ext cx="8870950" cy="6465887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9766635" y="6466642"/>
            <a:ext cx="205705" cy="44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200">
              <a:solidFill>
                <a:srgbClr val="FFA27C"/>
              </a:solidFill>
              <a:latin typeface="WinInnwa" charset="0"/>
            </a:endParaRPr>
          </a:p>
        </p:txBody>
      </p:sp>
      <p:pic>
        <p:nvPicPr>
          <p:cNvPr id="779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4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9270" name="Rectangle 6"/>
          <p:cNvSpPr>
            <a:spLocks noChangeArrowheads="1"/>
          </p:cNvSpPr>
          <p:nvPr/>
        </p:nvSpPr>
        <p:spPr bwMode="auto">
          <a:xfrm>
            <a:off x="-1152525" y="1389064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344489" y="250826"/>
            <a:ext cx="9121775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344489" y="4541838"/>
            <a:ext cx="9713912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pic>
        <p:nvPicPr>
          <p:cNvPr id="779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1" y="701676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BD1FDDD-72B6-28CC-3576-AEB37096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736600"/>
            <a:ext cx="8534400" cy="63246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293688" y="4212390"/>
            <a:ext cx="9478962" cy="175427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အပိုင်း</a:t>
            </a:r>
            <a:r>
              <a:rPr lang="en-US" sz="2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၇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my-MM" sz="3200" b="1" i="1" dirty="0">
                <a:solidFill>
                  <a:srgbClr val="43F22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2800" b="1" i="1" dirty="0">
              <a:solidFill>
                <a:srgbClr val="43F22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779276" name="Group 12"/>
          <p:cNvGrpSpPr>
            <a:grpSpLocks/>
          </p:cNvGrpSpPr>
          <p:nvPr/>
        </p:nvGrpSpPr>
        <p:grpSpPr bwMode="auto">
          <a:xfrm>
            <a:off x="765175" y="2335073"/>
            <a:ext cx="8509001" cy="933844"/>
            <a:chOff x="437" y="-2526"/>
            <a:chExt cx="4873" cy="8313"/>
          </a:xfrm>
        </p:grpSpPr>
        <p:sp>
          <p:nvSpPr>
            <p:cNvPr id="779277" name="Text Box 13"/>
            <p:cNvSpPr txBox="1">
              <a:spLocks noChangeArrowheads="1"/>
            </p:cNvSpPr>
            <p:nvPr/>
          </p:nvSpPr>
          <p:spPr bwMode="auto">
            <a:xfrm>
              <a:off x="437" y="-2526"/>
              <a:ext cx="4848" cy="83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400" i="1" dirty="0" err="1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</a:t>
              </a:r>
              <a:r>
                <a:rPr lang="en-US" sz="5400" i="1" dirty="0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ျ </a:t>
              </a:r>
              <a:r>
                <a:rPr lang="en-US" sz="5400" i="1" dirty="0" err="1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သမ္မာကျမ်းစာ</a:t>
              </a:r>
              <a:endParaRPr lang="en-US" sz="200" i="1" baseline="100000" dirty="0">
                <a:solidFill>
                  <a:srgbClr val="27FC3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779278" name="Text Box 14"/>
            <p:cNvSpPr txBox="1">
              <a:spLocks noChangeArrowheads="1"/>
            </p:cNvSpPr>
            <p:nvPr/>
          </p:nvSpPr>
          <p:spPr bwMode="auto">
            <a:xfrm>
              <a:off x="5076" y="-426"/>
              <a:ext cx="234" cy="39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b="1" i="1">
                  <a:solidFill>
                    <a:srgbClr val="FFFC1E"/>
                  </a:solidFill>
                  <a:latin typeface="WinInnwa" charset="0"/>
                </a:rPr>
                <a:t>®</a:t>
              </a:r>
            </a:p>
          </p:txBody>
        </p:sp>
      </p:grp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550864" y="6195467"/>
            <a:ext cx="8942387" cy="65196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3600" b="1" i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779280" name="Rectangle 16"/>
          <p:cNvSpPr>
            <a:spLocks noChangeArrowheads="1"/>
          </p:cNvSpPr>
          <p:nvPr/>
        </p:nvSpPr>
        <p:spPr bwMode="auto">
          <a:xfrm>
            <a:off x="681039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1016001" y="1082674"/>
            <a:ext cx="8124826" cy="627851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 b="1" i="1" dirty="0">
                <a:solidFill>
                  <a:schemeClr val="bg1"/>
                </a:solidFill>
                <a:latin typeface="WinInnwa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အစီအစဉ်အလိုက</a:t>
            </a:r>
            <a:r>
              <a:rPr lang="en-US" sz="2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ပြုစုထားပါသည</a:t>
            </a:r>
            <a:r>
              <a:rPr lang="en-US" sz="2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endParaRPr lang="en-US" sz="33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9285" name="Text Box 21"/>
          <p:cNvSpPr txBox="1">
            <a:spLocks noChangeArrowheads="1"/>
          </p:cNvSpPr>
          <p:nvPr/>
        </p:nvSpPr>
        <p:spPr bwMode="auto">
          <a:xfrm>
            <a:off x="483582" y="7360127"/>
            <a:ext cx="915613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Times New Roman" charset="0"/>
              </a:rPr>
              <a:t>©2004 TBBMI</a:t>
            </a:r>
          </a:p>
        </p:txBody>
      </p:sp>
      <p:sp>
        <p:nvSpPr>
          <p:cNvPr id="779286" name="Text Box 22"/>
          <p:cNvSpPr txBox="1">
            <a:spLocks noChangeArrowheads="1"/>
          </p:cNvSpPr>
          <p:nvPr/>
        </p:nvSpPr>
        <p:spPr bwMode="auto">
          <a:xfrm>
            <a:off x="8611203" y="7339733"/>
            <a:ext cx="665545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imes New Roman" charset="0"/>
              </a:rPr>
              <a:t>8.0.07.02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37FB7FB-159F-ADBC-310D-CCEACCB8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270" y="7232175"/>
            <a:ext cx="10177772" cy="4106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101858" tIns="50929" rIns="101858" bIns="50929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185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Dr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ရက်ခ် ဂရီဖိတ်၊ စင်္ကာပူဓမ္မကောလိပ် • </a:t>
            </a:r>
            <a:r>
              <a:rPr lang="en-US" sz="2000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BibleStudyDownloads.org</a:t>
            </a:r>
            <a:endParaRPr lang="en-US" sz="2000" b="1" kern="0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12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9275" grpId="0" autoUpdateAnimBg="0"/>
      <p:bldP spid="77928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ဆွေစဉ်မျိုးဆက်စာရင်းများ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3693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မှတ်ဉာဏ်အထောက်အကူပြုကိရိယာ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018088" y="5281614"/>
            <a:ext cx="3473450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3954464" y="3536950"/>
            <a:ext cx="879475" cy="278288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 flipV="1">
            <a:off x="4802189" y="4803776"/>
            <a:ext cx="1096962" cy="461963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57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ဆွေစဉ်မျိုးဆက်စာရင်းများ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3693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မှတ်ဉာဏ်အထောက်အကူပြုကိရိယာ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1362076" y="669926"/>
            <a:ext cx="7770813" cy="1135063"/>
            <a:chOff x="858" y="422"/>
            <a:chExt cx="4895" cy="715"/>
          </a:xfrm>
        </p:grpSpPr>
        <p:sp>
          <p:nvSpPr>
            <p:cNvPr id="20" name="AutoShape 24" descr="Wide upward diagonal"/>
            <p:cNvSpPr>
              <a:spLocks noChangeArrowheads="1"/>
            </p:cNvSpPr>
            <p:nvPr/>
          </p:nvSpPr>
          <p:spPr bwMode="auto">
            <a:xfrm>
              <a:off x="3957" y="834"/>
              <a:ext cx="1381" cy="303"/>
            </a:xfrm>
            <a:prstGeom prst="downArrow">
              <a:avLst>
                <a:gd name="adj1" fmla="val 50000"/>
                <a:gd name="adj2" fmla="val 25000"/>
              </a:avLst>
            </a:prstGeom>
            <a:pattFill prst="wdUpDiag">
              <a:fgClr>
                <a:srgbClr val="32F04D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858" y="422"/>
              <a:ext cx="4895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ဒေါင်လိုက</a:t>
              </a:r>
              <a:r>
                <a:rPr lang="en-US" sz="28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  <a:r>
                <a:rPr lang="en-US" sz="28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ဘယ်ဘက်သို</a:t>
              </a:r>
              <a:r>
                <a:rPr lang="en-US" sz="28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 </a:t>
              </a:r>
              <a:r>
                <a:rPr lang="en-US" sz="28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ဦးတည်ပြီးစဉ်းစားပ</a:t>
              </a:r>
              <a:r>
                <a:rPr lang="en-US" sz="28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ါ</a:t>
              </a:r>
            </a:p>
          </p:txBody>
        </p:sp>
      </p:grp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1879600" y="19812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1760538" y="27940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2151064" y="3487738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1795463" y="4316413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1931989" y="5232401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2135189" y="5994399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0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187" name="Text Box 3"/>
          <p:cNvSpPr txBox="1">
            <a:spLocks noChangeArrowheads="1"/>
          </p:cNvSpPr>
          <p:nvPr/>
        </p:nvSpPr>
        <p:spPr bwMode="auto">
          <a:xfrm>
            <a:off x="9691442" y="5530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17188" name="Text Box 4"/>
          <p:cNvSpPr txBox="1">
            <a:spLocks noChangeArrowheads="1"/>
          </p:cNvSpPr>
          <p:nvPr/>
        </p:nvSpPr>
        <p:spPr bwMode="auto">
          <a:xfrm>
            <a:off x="9078667" y="7342113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/>
          </a:p>
        </p:txBody>
      </p:sp>
      <p:sp>
        <p:nvSpPr>
          <p:cNvPr id="1117189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17211" name="Text Box 27"/>
          <p:cNvSpPr txBox="1">
            <a:spLocks noChangeArrowheads="1"/>
          </p:cNvSpPr>
          <p:nvPr/>
        </p:nvSpPr>
        <p:spPr bwMode="auto">
          <a:xfrm>
            <a:off x="9014682" y="7477051"/>
            <a:ext cx="341187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11</a:t>
            </a:r>
          </a:p>
        </p:txBody>
      </p:sp>
      <p:sp>
        <p:nvSpPr>
          <p:cNvPr id="1117228" name="Text Box 44"/>
          <p:cNvSpPr txBox="1">
            <a:spLocks noChangeArrowheads="1"/>
          </p:cNvSpPr>
          <p:nvPr/>
        </p:nvSpPr>
        <p:spPr bwMode="auto">
          <a:xfrm>
            <a:off x="1701801" y="3184526"/>
            <a:ext cx="8356600" cy="72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4000" b="1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117247" name="Text Box 63"/>
          <p:cNvSpPr txBox="1">
            <a:spLocks noChangeArrowheads="1"/>
          </p:cNvSpPr>
          <p:nvPr/>
        </p:nvSpPr>
        <p:spPr bwMode="auto">
          <a:xfrm>
            <a:off x="9667876" y="7254875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pic>
        <p:nvPicPr>
          <p:cNvPr id="1117248" name="Picture 6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7224" name="Group 40"/>
          <p:cNvGrpSpPr>
            <a:grpSpLocks/>
          </p:cNvGrpSpPr>
          <p:nvPr/>
        </p:nvGrpSpPr>
        <p:grpSpPr bwMode="auto">
          <a:xfrm>
            <a:off x="1047752" y="2559050"/>
            <a:ext cx="8461375" cy="2949575"/>
            <a:chOff x="1006" y="-3118"/>
            <a:chExt cx="5330" cy="1858"/>
          </a:xfrm>
        </p:grpSpPr>
        <p:sp>
          <p:nvSpPr>
            <p:cNvPr id="1117225" name="Rectangle 41"/>
            <p:cNvSpPr>
              <a:spLocks noChangeArrowheads="1"/>
            </p:cNvSpPr>
            <p:nvPr/>
          </p:nvSpPr>
          <p:spPr bwMode="auto">
            <a:xfrm>
              <a:off x="1006" y="-3118"/>
              <a:ext cx="5330" cy="185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2392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23922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26" name="Text Box 42"/>
            <p:cNvSpPr txBox="1">
              <a:spLocks noChangeArrowheads="1"/>
            </p:cNvSpPr>
            <p:nvPr/>
          </p:nvSpPr>
          <p:spPr bwMode="auto">
            <a:xfrm>
              <a:off x="1072" y="-2577"/>
              <a:ext cx="5264" cy="857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Helvetica" charset="0"/>
                </a:rPr>
                <a:t>TIME REQUIRED FOR WRITING: ABOUT 1,500 YEARS (OT)</a:t>
              </a:r>
            </a:p>
          </p:txBody>
        </p:sp>
        <p:sp>
          <p:nvSpPr>
            <p:cNvPr id="1117227" name="Text Box 43"/>
            <p:cNvSpPr txBox="1">
              <a:spLocks noChangeArrowheads="1"/>
            </p:cNvSpPr>
            <p:nvPr/>
          </p:nvSpPr>
          <p:spPr bwMode="auto">
            <a:xfrm>
              <a:off x="1040" y="-2600"/>
              <a:ext cx="5264" cy="1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2800" b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defRPr>
              </a:lvl1pPr>
            </a:lstStyle>
            <a:p>
              <a:r>
                <a:rPr lang="en-US"/>
                <a:t>"r®a[mif;usrf;jynf.pHkpGma&amp;;jyDcsdef- ESpfaygif; 1500 cefU</a:t>
              </a:r>
            </a:p>
          </p:txBody>
        </p:sp>
      </p:grpSp>
      <p:grpSp>
        <p:nvGrpSpPr>
          <p:cNvPr id="1117249" name="Group 65"/>
          <p:cNvGrpSpPr>
            <a:grpSpLocks/>
          </p:cNvGrpSpPr>
          <p:nvPr/>
        </p:nvGrpSpPr>
        <p:grpSpPr bwMode="auto">
          <a:xfrm>
            <a:off x="731651" y="-6771338"/>
            <a:ext cx="9002712" cy="6770687"/>
            <a:chOff x="463" y="-1023"/>
            <a:chExt cx="5671" cy="4265"/>
          </a:xfrm>
        </p:grpSpPr>
        <p:pic>
          <p:nvPicPr>
            <p:cNvPr id="1117250" name="Picture 6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-1023"/>
              <a:ext cx="5671" cy="42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7251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785" y="-32"/>
              <a:ext cx="5052" cy="251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294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Pyidaungsu" panose="020B0502040204020203" pitchFamily="34" charset="0"/>
                  <a:ea typeface="Impact"/>
                  <a:cs typeface="Pyidaungsu" panose="020B0502040204020203" pitchFamily="34" charset="0"/>
                </a:rPr>
                <a:t>ဘုရားသခင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Pyidaungsu" panose="020B0502040204020203" pitchFamily="34" charset="0"/>
                  <a:ea typeface="Impact"/>
                  <a:cs typeface="Pyidaungsu" panose="020B0502040204020203" pitchFamily="34" charset="0"/>
                </a:rPr>
                <a:t>်၏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Pyidaungsu" panose="020B0502040204020203" pitchFamily="34" charset="0"/>
                  <a:ea typeface="Impact"/>
                  <a:cs typeface="Pyidaungsu" panose="020B0502040204020203" pitchFamily="34" charset="0"/>
                </a:rPr>
                <a:t>ဘုန်းတော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Pyidaungsu" panose="020B0502040204020203" pitchFamily="34" charset="0"/>
                  <a:ea typeface="Impact"/>
                  <a:cs typeface="Pyidaungsu" panose="020B0502040204020203" pitchFamily="34" charset="0"/>
                </a:rPr>
                <a:t>်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146" name="Picture 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685801"/>
            <a:ext cx="4611688" cy="614521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5074" name="Group 2"/>
          <p:cNvGrpSpPr>
            <a:grpSpLocks/>
          </p:cNvGrpSpPr>
          <p:nvPr/>
        </p:nvGrpSpPr>
        <p:grpSpPr bwMode="auto">
          <a:xfrm>
            <a:off x="685801" y="455614"/>
            <a:ext cx="4637088" cy="6935787"/>
            <a:chOff x="432" y="287"/>
            <a:chExt cx="2921" cy="4369"/>
          </a:xfrm>
        </p:grpSpPr>
        <p:sp>
          <p:nvSpPr>
            <p:cNvPr id="1155075" name="Rectangle 3"/>
            <p:cNvSpPr>
              <a:spLocks noChangeArrowheads="1"/>
            </p:cNvSpPr>
            <p:nvPr/>
          </p:nvSpPr>
          <p:spPr bwMode="auto">
            <a:xfrm>
              <a:off x="432" y="287"/>
              <a:ext cx="2471" cy="4293"/>
            </a:xfrm>
            <a:prstGeom prst="rect">
              <a:avLst/>
            </a:prstGeom>
            <a:noFill/>
            <a:ln w="1174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6" name="Line 4"/>
            <p:cNvSpPr>
              <a:spLocks noChangeShapeType="1"/>
            </p:cNvSpPr>
            <p:nvPr/>
          </p:nvSpPr>
          <p:spPr bwMode="auto">
            <a:xfrm flipV="1">
              <a:off x="822" y="325"/>
              <a:ext cx="1" cy="4230"/>
            </a:xfrm>
            <a:prstGeom prst="line">
              <a:avLst/>
            </a:prstGeom>
            <a:noFill/>
            <a:ln w="1174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7" name="Line 5"/>
            <p:cNvSpPr>
              <a:spLocks noChangeShapeType="1"/>
            </p:cNvSpPr>
            <p:nvPr/>
          </p:nvSpPr>
          <p:spPr bwMode="auto">
            <a:xfrm>
              <a:off x="1008" y="83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8" name="Line 6"/>
            <p:cNvSpPr>
              <a:spLocks noChangeShapeType="1"/>
            </p:cNvSpPr>
            <p:nvPr/>
          </p:nvSpPr>
          <p:spPr bwMode="auto">
            <a:xfrm flipV="1">
              <a:off x="1008" y="3223"/>
              <a:ext cx="1654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9" name="Line 7"/>
            <p:cNvSpPr>
              <a:spLocks noChangeShapeType="1"/>
            </p:cNvSpPr>
            <p:nvPr/>
          </p:nvSpPr>
          <p:spPr bwMode="auto">
            <a:xfrm>
              <a:off x="1008" y="3630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0" name="Line 8"/>
            <p:cNvSpPr>
              <a:spLocks noChangeShapeType="1"/>
            </p:cNvSpPr>
            <p:nvPr/>
          </p:nvSpPr>
          <p:spPr bwMode="auto">
            <a:xfrm>
              <a:off x="1008" y="404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1" name="Line 9"/>
            <p:cNvSpPr>
              <a:spLocks noChangeShapeType="1"/>
            </p:cNvSpPr>
            <p:nvPr/>
          </p:nvSpPr>
          <p:spPr bwMode="auto">
            <a:xfrm flipV="1">
              <a:off x="1027" y="4401"/>
              <a:ext cx="1644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2" name="Rectangle 10"/>
            <p:cNvSpPr>
              <a:spLocks noChangeArrowheads="1"/>
            </p:cNvSpPr>
            <p:nvPr/>
          </p:nvSpPr>
          <p:spPr bwMode="auto">
            <a:xfrm>
              <a:off x="2364" y="2035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3" name="Rectangle 11"/>
            <p:cNvSpPr>
              <a:spLocks noChangeArrowheads="1"/>
            </p:cNvSpPr>
            <p:nvPr/>
          </p:nvSpPr>
          <p:spPr bwMode="auto">
            <a:xfrm>
              <a:off x="1802" y="933"/>
              <a:ext cx="196" cy="162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4" name="Rectangle 12"/>
            <p:cNvSpPr>
              <a:spLocks noChangeArrowheads="1"/>
            </p:cNvSpPr>
            <p:nvPr/>
          </p:nvSpPr>
          <p:spPr bwMode="auto">
            <a:xfrm>
              <a:off x="1788" y="914"/>
              <a:ext cx="223" cy="1652"/>
            </a:xfrm>
            <a:prstGeom prst="rect">
              <a:avLst/>
            </a:prstGeom>
            <a:noFill/>
            <a:ln w="587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5" name="AutoShape 13"/>
            <p:cNvSpPr>
              <a:spLocks noChangeArrowheads="1"/>
            </p:cNvSpPr>
            <p:nvPr/>
          </p:nvSpPr>
          <p:spPr bwMode="auto">
            <a:xfrm rot="-2724430">
              <a:off x="1705" y="2351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086" name="Text Box 14"/>
            <p:cNvSpPr txBox="1">
              <a:spLocks noChangeArrowheads="1"/>
            </p:cNvSpPr>
            <p:nvPr/>
          </p:nvSpPr>
          <p:spPr bwMode="auto">
            <a:xfrm rot="16200000">
              <a:off x="-396" y="1859"/>
              <a:ext cx="19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ပညတ္တိကျမ်း</a:t>
              </a:r>
              <a:r>
                <a:rPr lang="en-US" sz="20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(၅)</a:t>
              </a:r>
              <a:endParaRPr lang="en-US" sz="11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55087" name="Text Box 15"/>
            <p:cNvSpPr txBox="1">
              <a:spLocks noChangeArrowheads="1"/>
            </p:cNvSpPr>
            <p:nvPr/>
          </p:nvSpPr>
          <p:spPr bwMode="auto">
            <a:xfrm>
              <a:off x="2430" y="4079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LC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55088" name="Group 16"/>
            <p:cNvGrpSpPr>
              <a:grpSpLocks/>
            </p:cNvGrpSpPr>
            <p:nvPr/>
          </p:nvGrpSpPr>
          <p:grpSpPr bwMode="auto">
            <a:xfrm>
              <a:off x="2239" y="459"/>
              <a:ext cx="499" cy="622"/>
              <a:chOff x="2239" y="459"/>
              <a:chExt cx="499" cy="622"/>
            </a:xfrm>
          </p:grpSpPr>
          <p:sp>
            <p:nvSpPr>
              <p:cNvPr id="1155089" name="Text Box 17"/>
              <p:cNvSpPr txBox="1">
                <a:spLocks noChangeArrowheads="1"/>
              </p:cNvSpPr>
              <p:nvPr/>
            </p:nvSpPr>
            <p:spPr bwMode="auto">
              <a:xfrm>
                <a:off x="2271" y="500"/>
                <a:ext cx="467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i="1">
                    <a:latin typeface="WinInnwa" charset="0"/>
                  </a:rPr>
                  <a:t>AC</a:t>
                </a:r>
                <a:endParaRPr lang="en-US" sz="2000" b="1" i="1">
                  <a:solidFill>
                    <a:srgbClr val="00DFCA"/>
                  </a:solidFill>
                  <a:latin typeface="WinInnwa" charset="0"/>
                </a:endParaRPr>
              </a:p>
            </p:txBody>
          </p:sp>
          <p:grpSp>
            <p:nvGrpSpPr>
              <p:cNvPr id="1155090" name="Group 18"/>
              <p:cNvGrpSpPr>
                <a:grpSpLocks/>
              </p:cNvGrpSpPr>
              <p:nvPr/>
            </p:nvGrpSpPr>
            <p:grpSpPr bwMode="auto">
              <a:xfrm>
                <a:off x="2239" y="459"/>
                <a:ext cx="465" cy="622"/>
                <a:chOff x="267" y="711"/>
                <a:chExt cx="3767" cy="4122"/>
              </a:xfrm>
            </p:grpSpPr>
            <p:grpSp>
              <p:nvGrpSpPr>
                <p:cNvPr id="1155091" name="Group 19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872"/>
                  <a:chOff x="2707" y="548"/>
                  <a:chExt cx="2950" cy="2872"/>
                </a:xfrm>
              </p:grpSpPr>
              <p:grpSp>
                <p:nvGrpSpPr>
                  <p:cNvPr id="115509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817" y="1046"/>
                    <a:ext cx="1468" cy="2374"/>
                    <a:chOff x="1215" y="2316"/>
                    <a:chExt cx="1468" cy="2374"/>
                  </a:xfrm>
                </p:grpSpPr>
                <p:sp>
                  <p:nvSpPr>
                    <p:cNvPr id="1155093" name="Freeform 2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1246" y="2316"/>
                      <a:ext cx="1437" cy="2184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blipFill dpi="0" rotWithShape="0">
                            <a:blip r:embed="rId5"/>
                            <a:srcRect/>
                            <a:tile tx="0" ty="0" sx="100000" sy="100000" flip="none" algn="tl"/>
                          </a:blipFill>
                        </a14:hiddenFill>
                      </a:ext>
                      <a:ext uri="{91240B29-F687-4f45-9708-019B960494DF}">
                        <a14:hiddenLine xmlns=""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39458" tIns="68505" rIns="139458" bIns="68505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5094" name="Freeform 22" descr="Cork"/>
                    <p:cNvSpPr>
                      <a:spLocks/>
                    </p:cNvSpPr>
                    <p:nvPr/>
                  </p:nvSpPr>
                  <p:spPr bwMode="auto">
                    <a:xfrm>
                      <a:off x="1215" y="2506"/>
                      <a:ext cx="1437" cy="2184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blipFill dpi="0" rotWithShape="0">
                            <a:blip r:embed="rId5"/>
                            <a:srcRect/>
                            <a:tile tx="0" ty="0" sx="100000" sy="100000" flip="none" algn="tl"/>
                          </a:blipFill>
                        </a14:hiddenFill>
                      </a:ext>
                      <a:ext uri="{91240B29-F687-4f45-9708-019B960494DF}">
                        <a14:hiddenLine xmlns=""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39458" tIns="68505" rIns="139458" bIns="68505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5095" name="Picture 23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155096" name="Freeform 24"/>
                <p:cNvSpPr>
                  <a:spLocks/>
                </p:cNvSpPr>
                <p:nvPr/>
              </p:nvSpPr>
              <p:spPr bwMode="auto">
                <a:xfrm>
                  <a:off x="267" y="2649"/>
                  <a:ext cx="1437" cy="2184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7" name="Freeform 25"/>
                <p:cNvSpPr>
                  <a:spLocks/>
                </p:cNvSpPr>
                <p:nvPr/>
              </p:nvSpPr>
              <p:spPr bwMode="auto">
                <a:xfrm>
                  <a:off x="307" y="2647"/>
                  <a:ext cx="1437" cy="2182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8" name="Freeform 26"/>
                <p:cNvSpPr>
                  <a:spLocks/>
                </p:cNvSpPr>
                <p:nvPr/>
              </p:nvSpPr>
              <p:spPr bwMode="auto">
                <a:xfrm>
                  <a:off x="1725" y="2583"/>
                  <a:ext cx="1438" cy="2183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9" name="Freeform 27"/>
                <p:cNvSpPr>
                  <a:spLocks/>
                </p:cNvSpPr>
                <p:nvPr/>
              </p:nvSpPr>
              <p:spPr bwMode="auto">
                <a:xfrm>
                  <a:off x="375" y="1020"/>
                  <a:ext cx="1438" cy="2184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100" name="Freeform 28"/>
                <p:cNvSpPr>
                  <a:spLocks/>
                </p:cNvSpPr>
                <p:nvPr/>
              </p:nvSpPr>
              <p:spPr bwMode="auto">
                <a:xfrm>
                  <a:off x="2150" y="1007"/>
                  <a:ext cx="1437" cy="2184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5101" name="Group 29"/>
            <p:cNvGrpSpPr>
              <a:grpSpLocks/>
            </p:cNvGrpSpPr>
            <p:nvPr/>
          </p:nvGrpSpPr>
          <p:grpSpPr bwMode="auto">
            <a:xfrm>
              <a:off x="2405" y="4034"/>
              <a:ext cx="465" cy="622"/>
              <a:chOff x="267" y="711"/>
              <a:chExt cx="3767" cy="4122"/>
            </a:xfrm>
          </p:grpSpPr>
          <p:grpSp>
            <p:nvGrpSpPr>
              <p:cNvPr id="1155102" name="Group 30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55103" name="Group 31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55104" name="Freeform 32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5105" name="Freeform 33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55106" name="Picture 34"/>
                <p:cNvPicPr>
                  <a:picLocks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55107" name="Freeform 35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08" name="Freeform 36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09" name="Freeform 37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10" name="Freeform 38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11" name="Freeform 39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55112" name="Rectangle 40"/>
            <p:cNvSpPr>
              <a:spLocks noChangeArrowheads="1"/>
            </p:cNvSpPr>
            <p:nvPr/>
          </p:nvSpPr>
          <p:spPr bwMode="auto">
            <a:xfrm>
              <a:off x="1231" y="1351"/>
              <a:ext cx="576" cy="11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3" name="Rectangle 41"/>
            <p:cNvSpPr>
              <a:spLocks noChangeArrowheads="1"/>
            </p:cNvSpPr>
            <p:nvPr/>
          </p:nvSpPr>
          <p:spPr bwMode="auto">
            <a:xfrm>
              <a:off x="2011" y="1329"/>
              <a:ext cx="837" cy="15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4" name="AutoShape 42"/>
            <p:cNvSpPr>
              <a:spLocks noChangeArrowheads="1"/>
            </p:cNvSpPr>
            <p:nvPr/>
          </p:nvSpPr>
          <p:spPr bwMode="auto">
            <a:xfrm rot="2684768">
              <a:off x="1124" y="1204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15" name="Line 43"/>
            <p:cNvSpPr>
              <a:spLocks noChangeShapeType="1"/>
            </p:cNvSpPr>
            <p:nvPr/>
          </p:nvSpPr>
          <p:spPr bwMode="auto">
            <a:xfrm>
              <a:off x="1268" y="1332"/>
              <a:ext cx="2081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6" name="Rectangle 44"/>
            <p:cNvSpPr>
              <a:spLocks noChangeArrowheads="1"/>
            </p:cNvSpPr>
            <p:nvPr/>
          </p:nvSpPr>
          <p:spPr bwMode="auto">
            <a:xfrm>
              <a:off x="2852" y="1351"/>
              <a:ext cx="501" cy="13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7" name="Line 45"/>
            <p:cNvSpPr>
              <a:spLocks noChangeShapeType="1"/>
            </p:cNvSpPr>
            <p:nvPr/>
          </p:nvSpPr>
          <p:spPr bwMode="auto">
            <a:xfrm>
              <a:off x="1287" y="1465"/>
              <a:ext cx="2062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5118" name="Rectangle 46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155120" name="Text Box 48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155121" name="Text Box 49"/>
          <p:cNvSpPr txBox="1">
            <a:spLocks noChangeArrowheads="1"/>
          </p:cNvSpPr>
          <p:nvPr/>
        </p:nvSpPr>
        <p:spPr bwMode="auto">
          <a:xfrm>
            <a:off x="9350376" y="7265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WinInnwa" charset="0"/>
            </a:endParaRPr>
          </a:p>
        </p:txBody>
      </p:sp>
      <p:sp>
        <p:nvSpPr>
          <p:cNvPr id="1155140" name="Text Box 68"/>
          <p:cNvSpPr txBox="1">
            <a:spLocks noChangeArrowheads="1"/>
          </p:cNvSpPr>
          <p:nvPr/>
        </p:nvSpPr>
        <p:spPr bwMode="auto">
          <a:xfrm>
            <a:off x="6138864" y="145287"/>
            <a:ext cx="3330575" cy="338077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REFER STUDY HELP #19</a:t>
            </a:r>
          </a:p>
        </p:txBody>
      </p:sp>
      <p:sp>
        <p:nvSpPr>
          <p:cNvPr id="1155141" name="Text Box 6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1155142" name="Text Box 70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12</a:t>
            </a:r>
          </a:p>
        </p:txBody>
      </p:sp>
      <p:sp>
        <p:nvSpPr>
          <p:cNvPr id="1155129" name="Rectangle 57"/>
          <p:cNvSpPr>
            <a:spLocks noChangeArrowheads="1"/>
          </p:cNvSpPr>
          <p:nvPr/>
        </p:nvSpPr>
        <p:spPr bwMode="auto">
          <a:xfrm>
            <a:off x="5081589" y="669926"/>
            <a:ext cx="1577975" cy="62071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0" name="Rectangle 58"/>
          <p:cNvSpPr>
            <a:spLocks noChangeArrowheads="1"/>
          </p:cNvSpPr>
          <p:nvPr/>
        </p:nvSpPr>
        <p:spPr bwMode="auto">
          <a:xfrm>
            <a:off x="7735889" y="631825"/>
            <a:ext cx="2019300" cy="62214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1" name="Rectangle 59"/>
          <p:cNvSpPr>
            <a:spLocks noChangeArrowheads="1"/>
          </p:cNvSpPr>
          <p:nvPr/>
        </p:nvSpPr>
        <p:spPr bwMode="auto">
          <a:xfrm>
            <a:off x="5995988" y="652464"/>
            <a:ext cx="2165350" cy="736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2" name="Rectangle 60"/>
          <p:cNvSpPr>
            <a:spLocks noChangeArrowheads="1"/>
          </p:cNvSpPr>
          <p:nvPr/>
        </p:nvSpPr>
        <p:spPr bwMode="auto">
          <a:xfrm>
            <a:off x="6161088" y="3105150"/>
            <a:ext cx="2165350" cy="3733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5" name="Rectangle 63"/>
          <p:cNvSpPr>
            <a:spLocks noChangeArrowheads="1"/>
          </p:cNvSpPr>
          <p:nvPr/>
        </p:nvSpPr>
        <p:spPr bwMode="auto">
          <a:xfrm>
            <a:off x="431801" y="238126"/>
            <a:ext cx="4359275" cy="72056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55145" name="Group 73"/>
          <p:cNvGrpSpPr>
            <a:grpSpLocks/>
          </p:cNvGrpSpPr>
          <p:nvPr/>
        </p:nvGrpSpPr>
        <p:grpSpPr bwMode="auto">
          <a:xfrm>
            <a:off x="412751" y="246064"/>
            <a:ext cx="7319963" cy="7215186"/>
            <a:chOff x="260" y="155"/>
            <a:chExt cx="4611" cy="4545"/>
          </a:xfrm>
        </p:grpSpPr>
        <p:sp>
          <p:nvSpPr>
            <p:cNvPr id="1155137" name="Line 65"/>
            <p:cNvSpPr>
              <a:spLocks noChangeShapeType="1"/>
            </p:cNvSpPr>
            <p:nvPr/>
          </p:nvSpPr>
          <p:spPr bwMode="auto">
            <a:xfrm flipV="1">
              <a:off x="3018" y="1911"/>
              <a:ext cx="1853" cy="276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8" name="Line 66"/>
            <p:cNvSpPr>
              <a:spLocks noChangeShapeType="1"/>
            </p:cNvSpPr>
            <p:nvPr/>
          </p:nvSpPr>
          <p:spPr bwMode="auto">
            <a:xfrm>
              <a:off x="307" y="174"/>
              <a:ext cx="3859" cy="6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9" name="Line 67"/>
            <p:cNvSpPr>
              <a:spLocks noChangeShapeType="1"/>
            </p:cNvSpPr>
            <p:nvPr/>
          </p:nvSpPr>
          <p:spPr bwMode="auto">
            <a:xfrm flipV="1">
              <a:off x="260" y="1914"/>
              <a:ext cx="3891" cy="278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6" name="Line 64"/>
            <p:cNvSpPr>
              <a:spLocks noChangeShapeType="1"/>
            </p:cNvSpPr>
            <p:nvPr/>
          </p:nvSpPr>
          <p:spPr bwMode="auto">
            <a:xfrm>
              <a:off x="3006" y="155"/>
              <a:ext cx="1864" cy="7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5133" name="Rectangle 61"/>
          <p:cNvSpPr>
            <a:spLocks noChangeArrowheads="1"/>
          </p:cNvSpPr>
          <p:nvPr/>
        </p:nvSpPr>
        <p:spPr bwMode="auto">
          <a:xfrm>
            <a:off x="6594475" y="1352551"/>
            <a:ext cx="1163638" cy="17938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47" name="Text Box 75"/>
          <p:cNvSpPr txBox="1">
            <a:spLocks noChangeArrowheads="1"/>
          </p:cNvSpPr>
          <p:nvPr/>
        </p:nvSpPr>
        <p:spPr bwMode="auto">
          <a:xfrm>
            <a:off x="1562102" y="827087"/>
            <a:ext cx="1984375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my-MM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55148" name="Text Box 76"/>
          <p:cNvSpPr txBox="1">
            <a:spLocks noChangeArrowheads="1"/>
          </p:cNvSpPr>
          <p:nvPr/>
        </p:nvSpPr>
        <p:spPr bwMode="auto">
          <a:xfrm>
            <a:off x="1647826" y="4627563"/>
            <a:ext cx="2303463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 sz="1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my-MM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55149" name="Text Box 77"/>
          <p:cNvSpPr txBox="1">
            <a:spLocks noChangeArrowheads="1"/>
          </p:cNvSpPr>
          <p:nvPr/>
        </p:nvSpPr>
        <p:spPr bwMode="auto">
          <a:xfrm>
            <a:off x="1752600" y="5283200"/>
            <a:ext cx="21732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my-MM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55150" name="Text Box 78"/>
          <p:cNvSpPr txBox="1">
            <a:spLocks noChangeArrowheads="1"/>
          </p:cNvSpPr>
          <p:nvPr/>
        </p:nvSpPr>
        <p:spPr bwMode="auto">
          <a:xfrm>
            <a:off x="1838325" y="5949950"/>
            <a:ext cx="22733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 sz="1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တောလည်ရာကျမ်း</a:t>
            </a:r>
            <a:endParaRPr lang="my-MM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55151" name="Text Box 79"/>
          <p:cNvSpPr txBox="1">
            <a:spLocks noChangeArrowheads="1"/>
          </p:cNvSpPr>
          <p:nvPr/>
        </p:nvSpPr>
        <p:spPr bwMode="auto">
          <a:xfrm>
            <a:off x="1897063" y="6500812"/>
            <a:ext cx="22998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sz="1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တရားဟောရာကျမ်း</a:t>
            </a:r>
            <a:endParaRPr lang="my-MM" sz="2400" dirty="0">
              <a:latin typeface="WinInnw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5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140" grpId="0" animBg="1" autoUpdateAnimBg="0"/>
      <p:bldP spid="1155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6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6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774" name="Text Box 14"/>
          <p:cNvSpPr txBox="1">
            <a:spLocks noChangeArrowheads="1"/>
          </p:cNvSpPr>
          <p:nvPr/>
        </p:nvSpPr>
        <p:spPr bwMode="auto">
          <a:xfrm rot="-5400000">
            <a:off x="-659606" y="2959870"/>
            <a:ext cx="312896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1141775" name="Text Box 15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141776" name="Group 16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1141777" name="Text Box 17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41778" name="Group 18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1141779" name="Group 19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41780" name="Group 20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41781" name="Freeform 21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1782" name="Freeform 22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41783" name="Picture 23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41784" name="Freeform 24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5" name="Freeform 25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6" name="Freeform 26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7" name="Freeform 27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8" name="Freeform 28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41789" name="Group 29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1141790" name="Group 30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1141791" name="Group 31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1141792" name="Freeform 32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1793" name="Freeform 33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141794" name="Picture 34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41795" name="Freeform 35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6" name="Freeform 36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7" name="Freeform 37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8" name="Freeform 38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9" name="Freeform 39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141800" name="Rectangle 40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41801" name="Picture 4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802" name="Rectangle 42"/>
          <p:cNvSpPr>
            <a:spLocks noChangeArrowheads="1"/>
          </p:cNvSpPr>
          <p:nvPr/>
        </p:nvSpPr>
        <p:spPr bwMode="auto">
          <a:xfrm>
            <a:off x="4992689" y="1003301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3" name="Rectangle 43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106988" y="2551114"/>
            <a:ext cx="4572000" cy="27261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1806" name="Rectangle 46"/>
          <p:cNvSpPr>
            <a:spLocks noChangeArrowheads="1"/>
          </p:cNvSpPr>
          <p:nvPr/>
        </p:nvSpPr>
        <p:spPr bwMode="auto">
          <a:xfrm>
            <a:off x="1954213" y="2144713"/>
            <a:ext cx="914400" cy="180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07" name="Rectangle 47"/>
          <p:cNvSpPr>
            <a:spLocks noChangeArrowheads="1"/>
          </p:cNvSpPr>
          <p:nvPr/>
        </p:nvSpPr>
        <p:spPr bwMode="auto">
          <a:xfrm>
            <a:off x="3192464" y="2109787"/>
            <a:ext cx="1328737" cy="2460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08" name="AutoShape 48"/>
          <p:cNvSpPr>
            <a:spLocks noChangeArrowheads="1"/>
          </p:cNvSpPr>
          <p:nvPr/>
        </p:nvSpPr>
        <p:spPr bwMode="auto">
          <a:xfrm rot="2684768">
            <a:off x="1784350" y="1911351"/>
            <a:ext cx="590550" cy="601663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9" name="Oval 49"/>
          <p:cNvSpPr>
            <a:spLocks noChangeArrowheads="1"/>
          </p:cNvSpPr>
          <p:nvPr/>
        </p:nvSpPr>
        <p:spPr bwMode="auto">
          <a:xfrm>
            <a:off x="328615" y="1228725"/>
            <a:ext cx="1208087" cy="4198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10" name="Oval 50"/>
          <p:cNvSpPr>
            <a:spLocks noChangeArrowheads="1"/>
          </p:cNvSpPr>
          <p:nvPr/>
        </p:nvSpPr>
        <p:spPr bwMode="auto">
          <a:xfrm>
            <a:off x="1106488" y="1601787"/>
            <a:ext cx="4595812" cy="113030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11" name="Line 51"/>
          <p:cNvSpPr>
            <a:spLocks noChangeShapeType="1"/>
          </p:cNvSpPr>
          <p:nvPr/>
        </p:nvSpPr>
        <p:spPr bwMode="auto">
          <a:xfrm>
            <a:off x="2012950" y="2114551"/>
            <a:ext cx="3303588" cy="1588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2" name="Rectangle 52"/>
          <p:cNvSpPr>
            <a:spLocks noChangeArrowheads="1"/>
          </p:cNvSpPr>
          <p:nvPr/>
        </p:nvSpPr>
        <p:spPr bwMode="auto">
          <a:xfrm>
            <a:off x="4527550" y="2144714"/>
            <a:ext cx="795339" cy="211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3" name="Line 53"/>
          <p:cNvSpPr>
            <a:spLocks noChangeShapeType="1"/>
          </p:cNvSpPr>
          <p:nvPr/>
        </p:nvSpPr>
        <p:spPr bwMode="auto">
          <a:xfrm>
            <a:off x="2043114" y="2325688"/>
            <a:ext cx="3273425" cy="1587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4" name="Text Box 5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1141815" name="Picture 5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816" name="Text Box 56"/>
          <p:cNvSpPr txBox="1">
            <a:spLocks noChangeArrowheads="1"/>
          </p:cNvSpPr>
          <p:nvPr/>
        </p:nvSpPr>
        <p:spPr bwMode="auto">
          <a:xfrm>
            <a:off x="9107243" y="743657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1141817" name="Text Box 57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13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4" y="6099176"/>
            <a:ext cx="4216400" cy="8309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ကျမ်းစာကာလခန့်မှန်းခြေ၊အဗြဟံ မတိုင်မှီ ဘီစီ ၁၄ဝဝ</a:t>
            </a:r>
            <a:endParaRPr lang="en-US" sz="2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64164" y="6056314"/>
            <a:ext cx="4208463" cy="102393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486526" y="922339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1822" name="Text Box 62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41823" name="Line 63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4" name="Line 64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5" name="Line 65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6" name="Line 66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809" grpId="0" animBg="1"/>
      <p:bldP spid="11418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3" name="Oval 53"/>
          <p:cNvSpPr>
            <a:spLocks noChangeArrowheads="1"/>
          </p:cNvSpPr>
          <p:nvPr/>
        </p:nvSpPr>
        <p:spPr bwMode="auto">
          <a:xfrm>
            <a:off x="6094414" y="5051426"/>
            <a:ext cx="2270125" cy="9175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6" name="Text Box 56"/>
          <p:cNvSpPr txBox="1">
            <a:spLocks noChangeArrowheads="1"/>
          </p:cNvSpPr>
          <p:nvPr/>
        </p:nvSpPr>
        <p:spPr bwMode="auto">
          <a:xfrm>
            <a:off x="6989763" y="5219701"/>
            <a:ext cx="557212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8" name="Oval 68"/>
          <p:cNvSpPr>
            <a:spLocks noChangeArrowheads="1"/>
          </p:cNvSpPr>
          <p:nvPr/>
        </p:nvSpPr>
        <p:spPr bwMode="auto">
          <a:xfrm>
            <a:off x="358775" y="1654177"/>
            <a:ext cx="1208088" cy="3133724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7813" y="6251576"/>
            <a:ext cx="3956050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1370014" y="600076"/>
            <a:ext cx="3305176" cy="965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645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1254126" y="4511675"/>
            <a:ext cx="3662363" cy="1041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706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1026320" y="5092584"/>
            <a:ext cx="3662363" cy="1041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1820863" y="5229225"/>
            <a:ext cx="2394886" cy="4924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en-US" sz="32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00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1007269" y="5708891"/>
            <a:ext cx="3662363" cy="1041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1820863" y="5229225"/>
            <a:ext cx="2093522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1417235" y="5997352"/>
            <a:ext cx="2656176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တောလည်ရာကျမ်း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09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783"/>
            <a:ext cx="10058400" cy="781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40951" y="-656692"/>
            <a:ext cx="3228816" cy="6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58" tIns="50929" rIns="101858" bIns="50929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600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95963" y="1974113"/>
            <a:ext cx="8062437" cy="28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/>
          <a:p>
            <a:pPr algn="l"/>
            <a:r>
              <a:rPr lang="en-US" sz="88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endParaRPr lang="en-US" sz="88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r>
              <a:rPr lang="en-US" sz="88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အုတ်မြစ</a:t>
            </a:r>
            <a:r>
              <a:rPr lang="en-US" sz="88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83823" y="5906344"/>
            <a:ext cx="9455944" cy="1516695"/>
            <a:chOff x="48" y="3424"/>
            <a:chExt cx="5415" cy="843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104"/>
              <a:ext cx="1017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20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23878" y="5748024"/>
            <a:ext cx="9008904" cy="59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Texas</a:t>
            </a: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မြို့မှ သမ္မာကျမ်းစာ-အုတ်မြစ် (နိုင်ငံတကာအမှုတော်ဆောင်လုပ်ငန်း) </a:t>
            </a:r>
            <a:b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ko-KR" sz="1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တင်ပြချက်</a:t>
            </a:r>
            <a:endParaRPr lang="en-US" altLang="ko-KR" sz="1600" b="1" i="1" dirty="0">
              <a:solidFill>
                <a:srgbClr val="FAFD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946151" y="6243872"/>
            <a:ext cx="3662363" cy="1041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1820863" y="5229225"/>
            <a:ext cx="2093522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1417235" y="5997352"/>
            <a:ext cx="2656176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တောလည်ရာကျမ်း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15128" y="6554789"/>
            <a:ext cx="2894890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71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514038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1465" y="6403976"/>
            <a:ext cx="3962398" cy="7078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ကျမ်းစာကာလခန့်မှန်းခြေ၊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 မတိုင်မှီ ဘီစီ ၁၄ဝဝ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1820863" y="5229225"/>
            <a:ext cx="2093522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1417235" y="5997352"/>
            <a:ext cx="2656176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တောလည်ရာကျမ်း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519113" y="162801"/>
            <a:ext cx="4256087" cy="7145338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15128" y="6554789"/>
            <a:ext cx="2894890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969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514038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925917"/>
            <a:ext cx="312896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802187" y="2083882"/>
            <a:ext cx="4862512" cy="35917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 dirty="0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တိုရကျမ်း</a:t>
            </a:r>
            <a:r>
              <a:rPr lang="ja-JP" alt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”</a:t>
            </a:r>
            <a:endParaRPr lang="en-US" sz="3600" b="1" u="sng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 dirty="0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658938" y="781050"/>
            <a:ext cx="183543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1439863" y="4637088"/>
            <a:ext cx="2946319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ထွက်မြောက်ရာကျမ်း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1820863" y="5229225"/>
            <a:ext cx="2093522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ဝတ်ပြုရာကျမ်း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1417235" y="5997352"/>
            <a:ext cx="2656176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တောလည်ရာကျမ်း</a:t>
            </a:r>
            <a:endParaRPr lang="en-US" sz="28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15128" y="6554789"/>
            <a:ext cx="2894890" cy="3693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တရားဟောရာကျမ်း</a:t>
            </a:r>
            <a:endParaRPr lang="en-US" sz="24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84"/>
          <p:cNvGrpSpPr>
            <a:grpSpLocks/>
          </p:cNvGrpSpPr>
          <p:nvPr/>
        </p:nvGrpSpPr>
        <p:grpSpPr bwMode="auto">
          <a:xfrm>
            <a:off x="6024564" y="1873250"/>
            <a:ext cx="2693987" cy="3125788"/>
            <a:chOff x="1084" y="711"/>
            <a:chExt cx="2950" cy="2769"/>
          </a:xfrm>
        </p:grpSpPr>
        <p:grpSp>
          <p:nvGrpSpPr>
            <p:cNvPr id="64" name="Group 85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70" name="Group 86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72" name="Freeform 87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88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71" name="Picture 89"/>
              <p:cNvPicPr>
                <a:picLocks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5" name="Freeform 90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91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92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93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94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106"/>
          <p:cNvGrpSpPr>
            <a:grpSpLocks/>
          </p:cNvGrpSpPr>
          <p:nvPr/>
        </p:nvGrpSpPr>
        <p:grpSpPr bwMode="auto">
          <a:xfrm>
            <a:off x="6024564" y="4395789"/>
            <a:ext cx="2693987" cy="3125787"/>
            <a:chOff x="1084" y="711"/>
            <a:chExt cx="2950" cy="2769"/>
          </a:xfrm>
        </p:grpSpPr>
        <p:grpSp>
          <p:nvGrpSpPr>
            <p:cNvPr id="75" name="Group 107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1" name="Group 108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83" name="Freeform 109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110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2" name="Picture 111"/>
              <p:cNvPicPr>
                <a:picLocks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Rectangle 56"/>
          <p:cNvSpPr>
            <a:spLocks noChangeArrowheads="1"/>
          </p:cNvSpPr>
          <p:nvPr/>
        </p:nvSpPr>
        <p:spPr bwMode="auto">
          <a:xfrm>
            <a:off x="5734051" y="2411414"/>
            <a:ext cx="3275014" cy="125571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 dirty="0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အာဗြဟံပဋိညာဉ်</a:t>
            </a:r>
            <a:endParaRPr lang="en-US" b="1" dirty="0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၁၂:၁-၃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6" name="Rectangle 54"/>
          <p:cNvSpPr>
            <a:spLocks noChangeArrowheads="1"/>
          </p:cNvSpPr>
          <p:nvPr/>
        </p:nvSpPr>
        <p:spPr bwMode="auto">
          <a:xfrm>
            <a:off x="5754234" y="4905375"/>
            <a:ext cx="3182259" cy="210056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 dirty="0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မြေပိုင်ဆိုင်မှုဆိုင်ရာ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ပဋိညာဉ်</a:t>
            </a: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တရားဟောရာကျမ်း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၃၀:၁-၁၀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b="1" dirty="0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" name="AutoShape 65"/>
          <p:cNvSpPr>
            <a:spLocks noChangeArrowheads="1"/>
          </p:cNvSpPr>
          <p:nvPr/>
        </p:nvSpPr>
        <p:spPr bwMode="auto">
          <a:xfrm rot="2558072">
            <a:off x="4181476" y="1797052"/>
            <a:ext cx="2101850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88" name="AutoShape 64"/>
          <p:cNvSpPr>
            <a:spLocks noChangeArrowheads="1"/>
          </p:cNvSpPr>
          <p:nvPr/>
        </p:nvSpPr>
        <p:spPr bwMode="auto">
          <a:xfrm rot="-1349921">
            <a:off x="4783139" y="5945189"/>
            <a:ext cx="1309688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" name="Oval 58"/>
          <p:cNvSpPr>
            <a:spLocks noChangeArrowheads="1"/>
          </p:cNvSpPr>
          <p:nvPr/>
        </p:nvSpPr>
        <p:spPr bwMode="auto">
          <a:xfrm>
            <a:off x="3449639" y="463551"/>
            <a:ext cx="1090612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400">
              <a:latin typeface="WinInnwa" charset="0"/>
            </a:endParaRPr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3702051" y="6143626"/>
            <a:ext cx="1090613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400">
              <a:latin typeface="WinInnwa" charset="0"/>
            </a:endParaRPr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985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67559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utoUpdateAnimBg="0"/>
      <p:bldP spid="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01" name="Group 209"/>
          <p:cNvGrpSpPr>
            <a:grpSpLocks/>
          </p:cNvGrpSpPr>
          <p:nvPr/>
        </p:nvGrpSpPr>
        <p:grpSpPr bwMode="auto">
          <a:xfrm>
            <a:off x="4952755" y="589756"/>
            <a:ext cx="4738687" cy="6916737"/>
            <a:chOff x="3129" y="251"/>
            <a:chExt cx="2985" cy="4357"/>
          </a:xfrm>
        </p:grpSpPr>
        <p:sp>
          <p:nvSpPr>
            <p:cNvPr id="238802" name="Rectangle 210"/>
            <p:cNvSpPr>
              <a:spLocks noChangeArrowheads="1"/>
            </p:cNvSpPr>
            <p:nvPr/>
          </p:nvSpPr>
          <p:spPr bwMode="auto">
            <a:xfrm>
              <a:off x="3137" y="261"/>
              <a:ext cx="2966" cy="43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8803" name="Picture 21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270"/>
              <a:ext cx="2985" cy="4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804" name="Rectangle 212"/>
            <p:cNvSpPr>
              <a:spLocks noChangeArrowheads="1"/>
            </p:cNvSpPr>
            <p:nvPr/>
          </p:nvSpPr>
          <p:spPr bwMode="auto">
            <a:xfrm>
              <a:off x="3130" y="278"/>
              <a:ext cx="2965" cy="430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05" name="Rectangle 213"/>
            <p:cNvSpPr>
              <a:spLocks noChangeArrowheads="1"/>
            </p:cNvSpPr>
            <p:nvPr/>
          </p:nvSpPr>
          <p:spPr bwMode="auto">
            <a:xfrm>
              <a:off x="3157" y="251"/>
              <a:ext cx="2957" cy="4315"/>
            </a:xfrm>
            <a:prstGeom prst="rect">
              <a:avLst/>
            </a:prstGeom>
            <a:noFill/>
            <a:ln w="133350">
              <a:solidFill>
                <a:srgbClr val="1822C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681" name="Text Box 89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38685" name="Text Box 93"/>
          <p:cNvSpPr txBox="1">
            <a:spLocks noChangeArrowheads="1"/>
          </p:cNvSpPr>
          <p:nvPr/>
        </p:nvSpPr>
        <p:spPr bwMode="auto">
          <a:xfrm>
            <a:off x="9732717" y="7264376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58478F"/>
                </a:solidFill>
                <a:latin typeface="WinInnwa" charset="0"/>
              </a:rPr>
              <a:t> </a:t>
            </a:r>
          </a:p>
        </p:txBody>
      </p:sp>
      <p:sp>
        <p:nvSpPr>
          <p:cNvPr id="238798" name="Text Box 20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238799" name="Text Box 207"/>
          <p:cNvSpPr txBox="1">
            <a:spLocks noChangeArrowheads="1"/>
          </p:cNvSpPr>
          <p:nvPr/>
        </p:nvSpPr>
        <p:spPr bwMode="auto">
          <a:xfrm>
            <a:off x="9349336" y="7264993"/>
            <a:ext cx="184644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pic>
        <p:nvPicPr>
          <p:cNvPr id="238814" name="Picture 2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821" name="Rectangle 22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238822" name="Rectangle 230"/>
          <p:cNvSpPr>
            <a:spLocks noChangeArrowheads="1"/>
          </p:cNvSpPr>
          <p:nvPr/>
        </p:nvSpPr>
        <p:spPr bwMode="auto">
          <a:xfrm>
            <a:off x="5232401" y="2573339"/>
            <a:ext cx="4379913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</a:t>
            </a:r>
            <a:r>
              <a:rPr lang="en-US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6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ထားခြင်း</a:t>
            </a:r>
            <a:endParaRPr lang="en-US" sz="1600" b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8823" name="Text Box 231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38824" name="Text Box 232"/>
          <p:cNvSpPr txBox="1">
            <a:spLocks noChangeArrowheads="1"/>
          </p:cNvSpPr>
          <p:nvPr/>
        </p:nvSpPr>
        <p:spPr bwMode="auto">
          <a:xfrm>
            <a:off x="5586414" y="3654426"/>
            <a:ext cx="3756025" cy="70787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ရာဇဝင်ကျမ်းနှင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သက်ဆိုင်သော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</a:t>
            </a:r>
            <a:r>
              <a: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38825" name="Text Box 233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238826" name="Text Box 234"/>
          <p:cNvSpPr txBox="1">
            <a:spLocks noChangeArrowheads="1"/>
          </p:cNvSpPr>
          <p:nvPr/>
        </p:nvSpPr>
        <p:spPr bwMode="auto">
          <a:xfrm>
            <a:off x="9041658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22</a:t>
            </a:r>
          </a:p>
        </p:txBody>
      </p:sp>
      <p:sp>
        <p:nvSpPr>
          <p:cNvPr id="238830" name="Rectangle 23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38831" name="Text Box 239"/>
          <p:cNvSpPr txBox="1">
            <a:spLocks noChangeArrowheads="1"/>
          </p:cNvSpPr>
          <p:nvPr/>
        </p:nvSpPr>
        <p:spPr bwMode="auto">
          <a:xfrm>
            <a:off x="5235576" y="5260975"/>
            <a:ext cx="4219575" cy="52321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</a:t>
            </a:r>
            <a:r>
              <a:rPr lang="en-US" sz="28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သုံးသပ်မှုကို</a:t>
            </a:r>
            <a:r>
              <a:rPr lang="en-US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သတိပြုပ</a:t>
            </a:r>
            <a:r>
              <a:rPr lang="en-US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238832" name="Line 24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3" name="Line 241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4" name="Line 242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5" name="Line 243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6" name="Line 244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7" name="Line 245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8" name="Freeform 246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9" name="Line 247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0" name="Line 248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1" name="Freeform 249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2" name="Line 250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3" name="Line 251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4" name="Line 252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45" name="Line 253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46" name="Line 254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7" name="Line 255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8" name="Line 256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9" name="Line 257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0" name="Line 258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1" name="Line 259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2" name="Line 260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3" name="Line 261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4" name="Line 262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5" name="Line 263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6" name="Line 264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7" name="Rectangle 265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238858" name="Rectangle 266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238859" name="Rectangle 267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238860" name="Rectangle 268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238861" name="Rectangle 269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238862" name="AutoShape 270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238864" name="Group 272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238865" name="Text Box 273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238866" name="Group 274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238867" name="Group 275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238868" name="Group 276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238869" name="Freeform 277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70" name="Freeform 278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8871" name="Picture 279"/>
                <p:cNvPicPr>
                  <a:picLocks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38872" name="Freeform 280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3" name="Freeform 281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4" name="Freeform 282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5" name="Freeform 283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6" name="Freeform 284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38877" name="Rectangle 285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238878" name="Rectangle 286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238880" name="Line 288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675" name="Oval 83"/>
          <p:cNvSpPr>
            <a:spLocks noChangeArrowheads="1"/>
          </p:cNvSpPr>
          <p:nvPr/>
        </p:nvSpPr>
        <p:spPr bwMode="auto">
          <a:xfrm>
            <a:off x="1095376" y="2511425"/>
            <a:ext cx="900114" cy="23749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676" name="Oval 84"/>
          <p:cNvSpPr>
            <a:spLocks noChangeArrowheads="1"/>
          </p:cNvSpPr>
          <p:nvPr/>
        </p:nvSpPr>
        <p:spPr bwMode="auto">
          <a:xfrm>
            <a:off x="2928938" y="4214814"/>
            <a:ext cx="1990725" cy="3336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82" name="Text Box 290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sp>
        <p:nvSpPr>
          <p:cNvPr id="238883" name="Rectangle 291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8884" name="Text Box 292"/>
          <p:cNvSpPr txBox="1">
            <a:spLocks noChangeArrowheads="1"/>
          </p:cNvSpPr>
          <p:nvPr/>
        </p:nvSpPr>
        <p:spPr bwMode="auto">
          <a:xfrm rot="-5400000">
            <a:off x="-1208880" y="3490121"/>
            <a:ext cx="561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31" grpId="0" autoUpdateAnimBg="0"/>
      <p:bldP spid="238675" grpId="0" animBg="1"/>
      <p:bldP spid="2386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8" name="Oval 94"/>
          <p:cNvSpPr>
            <a:spLocks noChangeArrowheads="1"/>
          </p:cNvSpPr>
          <p:nvPr/>
        </p:nvSpPr>
        <p:spPr bwMode="auto">
          <a:xfrm>
            <a:off x="1833564" y="328614"/>
            <a:ext cx="1649412" cy="7254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8" name="Oval 94"/>
          <p:cNvSpPr>
            <a:spLocks noChangeArrowheads="1"/>
          </p:cNvSpPr>
          <p:nvPr/>
        </p:nvSpPr>
        <p:spPr bwMode="auto">
          <a:xfrm>
            <a:off x="1816102" y="1619252"/>
            <a:ext cx="2185997" cy="1142476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32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2" name="AutoShape 110"/>
          <p:cNvSpPr>
            <a:spLocks noChangeArrowheads="1"/>
          </p:cNvSpPr>
          <p:nvPr/>
        </p:nvSpPr>
        <p:spPr bwMode="auto">
          <a:xfrm>
            <a:off x="1241426" y="3119439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1738314" y="32893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1728789" y="3857625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1751013" y="4156075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1827214" y="46355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 rot="-1471037">
            <a:off x="3486151" y="2571469"/>
            <a:ext cx="1820863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ရှောလု</a:t>
            </a:r>
            <a:endParaRPr lang="en-US" sz="32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</a:schemeClr>
                </a:glo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8" name="Text Box 77"/>
          <p:cNvSpPr txBox="1">
            <a:spLocks noChangeArrowheads="1"/>
          </p:cNvSpPr>
          <p:nvPr/>
        </p:nvSpPr>
        <p:spPr bwMode="auto">
          <a:xfrm rot="-1471037">
            <a:off x="3232150" y="3150289"/>
            <a:ext cx="2782888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36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 rot="-1471037">
            <a:off x="3111501" y="3640828"/>
            <a:ext cx="3851275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36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 rot="-1471037">
            <a:off x="3324225" y="4337739"/>
            <a:ext cx="3600450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ပြည်တွင်းစစ</a:t>
            </a:r>
            <a:r>
              <a:rPr lang="en-US" sz="36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</a:schemeClr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43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</a:schemeClr>
                </a:glow>
              </a:effectLst>
              <a:latin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729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utoUpdateAnimBg="0"/>
      <p:bldP spid="78" grpId="0" autoUpdateAnimBg="0"/>
      <p:bldP spid="79" grpId="0" autoUpdateAnimBg="0"/>
      <p:bldP spid="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3" name="Oval 91"/>
          <p:cNvSpPr>
            <a:spLocks noChangeArrowheads="1"/>
          </p:cNvSpPr>
          <p:nvPr/>
        </p:nvSpPr>
        <p:spPr bwMode="auto">
          <a:xfrm>
            <a:off x="1527805" y="4062224"/>
            <a:ext cx="2354262" cy="1177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70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6" name="AutoShape 98"/>
          <p:cNvSpPr>
            <a:spLocks noChangeArrowheads="1"/>
          </p:cNvSpPr>
          <p:nvPr/>
        </p:nvSpPr>
        <p:spPr bwMode="auto">
          <a:xfrm>
            <a:off x="1241426" y="3119439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92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" name="Rectangle 73"/>
          <p:cNvSpPr>
            <a:spLocks noChangeArrowheads="1"/>
          </p:cNvSpPr>
          <p:nvPr/>
        </p:nvSpPr>
        <p:spPr bwMode="auto">
          <a:xfrm>
            <a:off x="2" y="630239"/>
            <a:ext cx="1260475" cy="532197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/>
            <a:r>
              <a:rPr lang="en-US" sz="3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(ရ)</a:t>
            </a: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r>
              <a:rPr lang="en-US" sz="3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(ဒ)</a:t>
            </a: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r>
              <a:rPr lang="en-US" sz="3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(ရ)</a:t>
            </a: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3600" b="1" dirty="0">
              <a:solidFill>
                <a:schemeClr val="hlink"/>
              </a:solidFill>
              <a:latin typeface="WinInnwa" charset="0"/>
            </a:endParaRPr>
          </a:p>
          <a:p>
            <a:pPr algn="l"/>
            <a:r>
              <a:rPr lang="en-US" sz="2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ပတစ</a:t>
            </a:r>
            <a:r>
              <a:rPr lang="en-US" sz="2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39690" y="1250952"/>
            <a:ext cx="1398588" cy="3975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</a:t>
            </a:r>
            <a:endParaRPr lang="en-US" sz="2000" b="1" dirty="0">
              <a:solidFill>
                <a:srgbClr val="00279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17465" y="2781302"/>
            <a:ext cx="1398588" cy="3975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2000" b="1" dirty="0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2" y="4595814"/>
            <a:ext cx="1958975" cy="3975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2" y="6246814"/>
            <a:ext cx="2124075" cy="2821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ပြည်တွင်းစစ</a:t>
            </a:r>
            <a:r>
              <a:rPr lang="en-US" sz="2000" b="1" dirty="0">
                <a:solidFill>
                  <a:srgbClr val="00279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760414" y="1016000"/>
            <a:ext cx="1195387" cy="4922838"/>
            <a:chOff x="479" y="640"/>
            <a:chExt cx="753" cy="3101"/>
          </a:xfrm>
        </p:grpSpPr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479" y="640"/>
              <a:ext cx="742" cy="153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491" y="1672"/>
              <a:ext cx="688" cy="81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>
              <a:off x="479" y="2689"/>
              <a:ext cx="689" cy="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2"/>
            <p:cNvSpPr>
              <a:spLocks noChangeShapeType="1"/>
            </p:cNvSpPr>
            <p:nvPr/>
          </p:nvSpPr>
          <p:spPr bwMode="auto">
            <a:xfrm flipV="1">
              <a:off x="748" y="3045"/>
              <a:ext cx="484" cy="69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089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0" y="14288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750888" y="865189"/>
            <a:ext cx="8870950" cy="6465887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9766635" y="6466642"/>
            <a:ext cx="205705" cy="44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200">
              <a:solidFill>
                <a:srgbClr val="FFA27C"/>
              </a:solidFill>
              <a:latin typeface="WinInnwa" charset="0"/>
            </a:endParaRPr>
          </a:p>
        </p:txBody>
      </p:sp>
      <p:pic>
        <p:nvPicPr>
          <p:cNvPr id="779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4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9270" name="Rectangle 6"/>
          <p:cNvSpPr>
            <a:spLocks noChangeArrowheads="1"/>
          </p:cNvSpPr>
          <p:nvPr/>
        </p:nvSpPr>
        <p:spPr bwMode="auto">
          <a:xfrm>
            <a:off x="-1152525" y="1389064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344489" y="250826"/>
            <a:ext cx="9121775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344489" y="4541838"/>
            <a:ext cx="9713912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pic>
        <p:nvPicPr>
          <p:cNvPr id="779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1" y="701676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BD1FDDD-72B6-28CC-3576-AEB37096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736600"/>
            <a:ext cx="8534400" cy="63246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293688" y="4212390"/>
            <a:ext cx="9478962" cy="175427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အပိုင်း</a:t>
            </a:r>
            <a:r>
              <a:rPr lang="en-US" sz="2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၇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my-MM" sz="3200" b="1" i="1" dirty="0">
                <a:solidFill>
                  <a:srgbClr val="43F22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ကျမ်းစာအုပ်များကို အစီအစဉ်လိုက်ထားခြင်း၊               ဓမ္မဟောင်းကျမ်း၏အစီအစဉ်လိုက်တည်ဆောက်မှု </a:t>
            </a:r>
            <a:endParaRPr lang="en-US" sz="2800" b="1" i="1" dirty="0">
              <a:solidFill>
                <a:srgbClr val="43F22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779276" name="Group 12"/>
          <p:cNvGrpSpPr>
            <a:grpSpLocks/>
          </p:cNvGrpSpPr>
          <p:nvPr/>
        </p:nvGrpSpPr>
        <p:grpSpPr bwMode="auto">
          <a:xfrm>
            <a:off x="765175" y="2335073"/>
            <a:ext cx="8509001" cy="933844"/>
            <a:chOff x="437" y="-2526"/>
            <a:chExt cx="4873" cy="8313"/>
          </a:xfrm>
        </p:grpSpPr>
        <p:sp>
          <p:nvSpPr>
            <p:cNvPr id="779277" name="Text Box 13"/>
            <p:cNvSpPr txBox="1">
              <a:spLocks noChangeArrowheads="1"/>
            </p:cNvSpPr>
            <p:nvPr/>
          </p:nvSpPr>
          <p:spPr bwMode="auto">
            <a:xfrm>
              <a:off x="437" y="-2526"/>
              <a:ext cx="4848" cy="83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400" i="1" dirty="0" err="1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အခြေခံကျက</a:t>
              </a:r>
              <a:r>
                <a:rPr lang="en-US" sz="5400" i="1" dirty="0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ျ </a:t>
              </a:r>
              <a:r>
                <a:rPr lang="en-US" sz="5400" i="1" dirty="0" err="1">
                  <a:solidFill>
                    <a:srgbClr val="FFFC1E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သမ္မာကျမ်းစာ</a:t>
              </a:r>
              <a:endParaRPr lang="en-US" sz="200" i="1" baseline="100000" dirty="0">
                <a:solidFill>
                  <a:srgbClr val="27FC3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779278" name="Text Box 14"/>
            <p:cNvSpPr txBox="1">
              <a:spLocks noChangeArrowheads="1"/>
            </p:cNvSpPr>
            <p:nvPr/>
          </p:nvSpPr>
          <p:spPr bwMode="auto">
            <a:xfrm>
              <a:off x="5076" y="-426"/>
              <a:ext cx="234" cy="39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b="1" i="1">
                  <a:solidFill>
                    <a:srgbClr val="FFFC1E"/>
                  </a:solidFill>
                  <a:latin typeface="WinInnwa" charset="0"/>
                </a:rPr>
                <a:t>®</a:t>
              </a:r>
            </a:p>
          </p:txBody>
        </p:sp>
      </p:grp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550864" y="6195467"/>
            <a:ext cx="8942387" cy="65196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3600" b="1" i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779280" name="Rectangle 16"/>
          <p:cNvSpPr>
            <a:spLocks noChangeArrowheads="1"/>
          </p:cNvSpPr>
          <p:nvPr/>
        </p:nvSpPr>
        <p:spPr bwMode="auto">
          <a:xfrm>
            <a:off x="681039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1016001" y="1082674"/>
            <a:ext cx="8124826" cy="627851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 b="1" i="1" dirty="0">
                <a:solidFill>
                  <a:schemeClr val="bg1"/>
                </a:solidFill>
                <a:latin typeface="WinInnwa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အစီအစဉ်အလိုက</a:t>
            </a:r>
            <a:r>
              <a:rPr lang="en-US" sz="2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ပြုစုထားပါသည</a:t>
            </a:r>
            <a:r>
              <a:rPr lang="en-US" sz="2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endParaRPr lang="en-US" sz="33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9285" name="Text Box 21"/>
          <p:cNvSpPr txBox="1">
            <a:spLocks noChangeArrowheads="1"/>
          </p:cNvSpPr>
          <p:nvPr/>
        </p:nvSpPr>
        <p:spPr bwMode="auto">
          <a:xfrm>
            <a:off x="483582" y="7360127"/>
            <a:ext cx="915613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Times New Roman" charset="0"/>
              </a:rPr>
              <a:t>©2004 TBBMI</a:t>
            </a:r>
          </a:p>
        </p:txBody>
      </p:sp>
      <p:sp>
        <p:nvSpPr>
          <p:cNvPr id="779286" name="Text Box 22"/>
          <p:cNvSpPr txBox="1">
            <a:spLocks noChangeArrowheads="1"/>
          </p:cNvSpPr>
          <p:nvPr/>
        </p:nvSpPr>
        <p:spPr bwMode="auto">
          <a:xfrm>
            <a:off x="8611203" y="7339733"/>
            <a:ext cx="665545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imes New Roman" charset="0"/>
              </a:rPr>
              <a:t>8.0.07.02</a:t>
            </a:r>
          </a:p>
        </p:txBody>
      </p:sp>
    </p:spTree>
    <p:extLst>
      <p:ext uri="{BB962C8B-B14F-4D97-AF65-F5344CB8AC3E}">
        <p14:creationId xmlns:p14="http://schemas.microsoft.com/office/powerpoint/2010/main" val="29553228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9275" grpId="0" autoUpdateAnimBg="0"/>
      <p:bldP spid="77928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64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2511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2512" name="Picture 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1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14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18" name="Text Box 70"/>
          <p:cNvSpPr txBox="1">
            <a:spLocks noChangeArrowheads="1"/>
          </p:cNvSpPr>
          <p:nvPr/>
        </p:nvSpPr>
        <p:spPr bwMode="auto">
          <a:xfrm>
            <a:off x="266700" y="2209801"/>
            <a:ext cx="927100" cy="3385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19" name="Text Box 71"/>
          <p:cNvSpPr txBox="1">
            <a:spLocks noChangeArrowheads="1"/>
          </p:cNvSpPr>
          <p:nvPr/>
        </p:nvSpPr>
        <p:spPr bwMode="auto">
          <a:xfrm>
            <a:off x="1181100" y="1600201"/>
            <a:ext cx="1104901" cy="3385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0" name="Text Box 72"/>
          <p:cNvSpPr txBox="1">
            <a:spLocks noChangeArrowheads="1"/>
          </p:cNvSpPr>
          <p:nvPr/>
        </p:nvSpPr>
        <p:spPr bwMode="auto">
          <a:xfrm>
            <a:off x="2457450" y="1758950"/>
            <a:ext cx="1854200" cy="61554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solidFill>
                <a:schemeClr val="hlink"/>
              </a:solidFill>
              <a:latin typeface="WinInnwa" charset="0"/>
            </a:endParaRP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21" name="Text Box 73"/>
          <p:cNvSpPr txBox="1">
            <a:spLocks noChangeArrowheads="1"/>
          </p:cNvSpPr>
          <p:nvPr/>
        </p:nvSpPr>
        <p:spPr bwMode="auto">
          <a:xfrm>
            <a:off x="3498850" y="3440113"/>
            <a:ext cx="1714500" cy="338544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ပြည်တွင်းစစ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2" name="Text Box 74"/>
          <p:cNvSpPr txBox="1">
            <a:spLocks noChangeArrowheads="1"/>
          </p:cNvSpPr>
          <p:nvPr/>
        </p:nvSpPr>
        <p:spPr bwMode="auto">
          <a:xfrm>
            <a:off x="215148" y="1949450"/>
            <a:ext cx="1549400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3" name="Text Box 75"/>
          <p:cNvSpPr txBox="1">
            <a:spLocks noChangeArrowheads="1"/>
          </p:cNvSpPr>
          <p:nvPr/>
        </p:nvSpPr>
        <p:spPr bwMode="auto">
          <a:xfrm>
            <a:off x="1054101" y="1308100"/>
            <a:ext cx="1562100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4" name="Text Box 76"/>
          <p:cNvSpPr txBox="1">
            <a:spLocks noChangeArrowheads="1"/>
          </p:cNvSpPr>
          <p:nvPr/>
        </p:nvSpPr>
        <p:spPr bwMode="auto">
          <a:xfrm>
            <a:off x="2655889" y="1460501"/>
            <a:ext cx="1370012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5" name="Text Box 77"/>
          <p:cNvSpPr txBox="1">
            <a:spLocks noChangeArrowheads="1"/>
          </p:cNvSpPr>
          <p:nvPr/>
        </p:nvSpPr>
        <p:spPr bwMode="auto">
          <a:xfrm>
            <a:off x="3684588" y="3149600"/>
            <a:ext cx="1473200" cy="3385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6" name="Text Box 78"/>
          <p:cNvSpPr txBox="1">
            <a:spLocks noChangeArrowheads="1"/>
          </p:cNvSpPr>
          <p:nvPr/>
        </p:nvSpPr>
        <p:spPr bwMode="auto">
          <a:xfrm>
            <a:off x="635001" y="2451102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7" name="Text Box 79"/>
          <p:cNvSpPr txBox="1">
            <a:spLocks noChangeArrowheads="1"/>
          </p:cNvSpPr>
          <p:nvPr/>
        </p:nvSpPr>
        <p:spPr bwMode="auto">
          <a:xfrm>
            <a:off x="1485900" y="1905001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8" name="Text Box 80"/>
          <p:cNvSpPr txBox="1">
            <a:spLocks noChangeArrowheads="1"/>
          </p:cNvSpPr>
          <p:nvPr/>
        </p:nvSpPr>
        <p:spPr bwMode="auto">
          <a:xfrm>
            <a:off x="2489200" y="2044702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9" name="Text Box 81"/>
          <p:cNvSpPr txBox="1">
            <a:spLocks noChangeArrowheads="1"/>
          </p:cNvSpPr>
          <p:nvPr/>
        </p:nvSpPr>
        <p:spPr bwMode="auto">
          <a:xfrm>
            <a:off x="3773489" y="3771902"/>
            <a:ext cx="12700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ပတစ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30" name="Oval 82"/>
          <p:cNvSpPr>
            <a:spLocks noChangeArrowheads="1"/>
          </p:cNvSpPr>
          <p:nvPr/>
        </p:nvSpPr>
        <p:spPr bwMode="auto">
          <a:xfrm>
            <a:off x="876300" y="1016001"/>
            <a:ext cx="1727200" cy="1625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1" name="Oval 83"/>
          <p:cNvSpPr>
            <a:spLocks noChangeArrowheads="1"/>
          </p:cNvSpPr>
          <p:nvPr/>
        </p:nvSpPr>
        <p:spPr bwMode="auto">
          <a:xfrm>
            <a:off x="3421063" y="2952751"/>
            <a:ext cx="1727200" cy="1600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4" name="Text Box 8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72535" name="Text Box 87"/>
          <p:cNvSpPr txBox="1">
            <a:spLocks noChangeArrowheads="1"/>
          </p:cNvSpPr>
          <p:nvPr/>
        </p:nvSpPr>
        <p:spPr bwMode="auto">
          <a:xfrm>
            <a:off x="9413875" y="7265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WinInnwa" charset="0"/>
            </a:endParaRPr>
          </a:p>
        </p:txBody>
      </p:sp>
      <p:grpSp>
        <p:nvGrpSpPr>
          <p:cNvPr id="872549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72550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551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pic>
        <p:nvPicPr>
          <p:cNvPr id="872552" name="Picture 1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54" name="Rectangle 10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2555" name="Rectangle 107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56" name="Text Box 10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72557" name="Text Box 109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58" name="Text Box 11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72559" name="Text Box 111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31</a:t>
            </a:r>
          </a:p>
        </p:txBody>
      </p:sp>
      <p:sp>
        <p:nvSpPr>
          <p:cNvPr id="872560" name="Rectangle 11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2561" name="Text Box 113"/>
          <p:cNvSpPr txBox="1">
            <a:spLocks noChangeArrowheads="1"/>
          </p:cNvSpPr>
          <p:nvPr/>
        </p:nvSpPr>
        <p:spPr bwMode="auto">
          <a:xfrm>
            <a:off x="9505951" y="7254876"/>
            <a:ext cx="503238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14</a:t>
            </a:r>
          </a:p>
        </p:txBody>
      </p:sp>
      <p:sp>
        <p:nvSpPr>
          <p:cNvPr id="872562" name="Rectangle 114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46" descr="FOUR FINGERS FOTO">
            <a:extLst>
              <a:ext uri="{FF2B5EF4-FFF2-40B4-BE49-F238E27FC236}">
                <a16:creationId xmlns:a16="http://schemas.microsoft.com/office/drawing/2014/main" id="{50262B94-AEF6-3756-AB8E-2066DD14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875" y="865188"/>
            <a:ext cx="45831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518" grpId="0" autoUpdateAnimBg="0"/>
      <p:bldP spid="872519" grpId="0" autoUpdateAnimBg="0"/>
      <p:bldP spid="872520" grpId="0" autoUpdateAnimBg="0"/>
      <p:bldP spid="872521" grpId="0" autoUpdateAnimBg="0"/>
      <p:bldP spid="872522" grpId="0" autoUpdateAnimBg="0"/>
      <p:bldP spid="872523" grpId="0" autoUpdateAnimBg="0"/>
      <p:bldP spid="872524" grpId="0" autoUpdateAnimBg="0"/>
      <p:bldP spid="872525" grpId="0" autoUpdateAnimBg="0"/>
      <p:bldP spid="872526" grpId="0" autoUpdateAnimBg="0"/>
      <p:bldP spid="872527" grpId="0" autoUpdateAnimBg="0"/>
      <p:bldP spid="872528" grpId="0" autoUpdateAnimBg="0"/>
      <p:bldP spid="872529" grpId="0" autoUpdateAnimBg="0"/>
      <p:bldP spid="872530" grpId="0" animBg="1"/>
      <p:bldP spid="8725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FOUR FINGERS FOTO">
            <a:extLst>
              <a:ext uri="{FF2B5EF4-FFF2-40B4-BE49-F238E27FC236}">
                <a16:creationId xmlns:a16="http://schemas.microsoft.com/office/drawing/2014/main" id="{3D889018-5DAB-9BAD-7549-62844698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875" y="865188"/>
            <a:ext cx="45831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2464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2511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2512" name="Picture 6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1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14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18" name="Text Box 70"/>
          <p:cNvSpPr txBox="1">
            <a:spLocks noChangeArrowheads="1"/>
          </p:cNvSpPr>
          <p:nvPr/>
        </p:nvSpPr>
        <p:spPr bwMode="auto">
          <a:xfrm>
            <a:off x="266700" y="2209801"/>
            <a:ext cx="927100" cy="3385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19" name="Text Box 71"/>
          <p:cNvSpPr txBox="1">
            <a:spLocks noChangeArrowheads="1"/>
          </p:cNvSpPr>
          <p:nvPr/>
        </p:nvSpPr>
        <p:spPr bwMode="auto">
          <a:xfrm>
            <a:off x="1181100" y="1600201"/>
            <a:ext cx="1104901" cy="3385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0" name="Text Box 72"/>
          <p:cNvSpPr txBox="1">
            <a:spLocks noChangeArrowheads="1"/>
          </p:cNvSpPr>
          <p:nvPr/>
        </p:nvSpPr>
        <p:spPr bwMode="auto">
          <a:xfrm>
            <a:off x="2457450" y="1758950"/>
            <a:ext cx="1854200" cy="61554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solidFill>
                <a:schemeClr val="hlink"/>
              </a:solidFill>
              <a:latin typeface="WinInnwa" charset="0"/>
            </a:endParaRP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21" name="Text Box 73"/>
          <p:cNvSpPr txBox="1">
            <a:spLocks noChangeArrowheads="1"/>
          </p:cNvSpPr>
          <p:nvPr/>
        </p:nvSpPr>
        <p:spPr bwMode="auto">
          <a:xfrm>
            <a:off x="3498850" y="3440113"/>
            <a:ext cx="1714500" cy="338544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ပြည်တွင်းစစ</a:t>
            </a:r>
            <a:r>
              <a:rPr lang="en-US" sz="16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2" name="Text Box 74"/>
          <p:cNvSpPr txBox="1">
            <a:spLocks noChangeArrowheads="1"/>
          </p:cNvSpPr>
          <p:nvPr/>
        </p:nvSpPr>
        <p:spPr bwMode="auto">
          <a:xfrm>
            <a:off x="197219" y="1949450"/>
            <a:ext cx="1549400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3" name="Text Box 75"/>
          <p:cNvSpPr txBox="1">
            <a:spLocks noChangeArrowheads="1"/>
          </p:cNvSpPr>
          <p:nvPr/>
        </p:nvSpPr>
        <p:spPr bwMode="auto">
          <a:xfrm>
            <a:off x="1054101" y="1308100"/>
            <a:ext cx="1562100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4" name="Text Box 76"/>
          <p:cNvSpPr txBox="1">
            <a:spLocks noChangeArrowheads="1"/>
          </p:cNvSpPr>
          <p:nvPr/>
        </p:nvSpPr>
        <p:spPr bwMode="auto">
          <a:xfrm>
            <a:off x="2655889" y="1460501"/>
            <a:ext cx="1370012" cy="3385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5" name="Text Box 77"/>
          <p:cNvSpPr txBox="1">
            <a:spLocks noChangeArrowheads="1"/>
          </p:cNvSpPr>
          <p:nvPr/>
        </p:nvSpPr>
        <p:spPr bwMode="auto">
          <a:xfrm>
            <a:off x="3684588" y="3149600"/>
            <a:ext cx="1473200" cy="3385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050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6" name="Text Box 78"/>
          <p:cNvSpPr txBox="1">
            <a:spLocks noChangeArrowheads="1"/>
          </p:cNvSpPr>
          <p:nvPr/>
        </p:nvSpPr>
        <p:spPr bwMode="auto">
          <a:xfrm>
            <a:off x="479426" y="2489766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7" name="Text Box 79"/>
          <p:cNvSpPr txBox="1">
            <a:spLocks noChangeArrowheads="1"/>
          </p:cNvSpPr>
          <p:nvPr/>
        </p:nvSpPr>
        <p:spPr bwMode="auto">
          <a:xfrm>
            <a:off x="1485900" y="1905001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8" name="Text Box 80"/>
          <p:cNvSpPr txBox="1">
            <a:spLocks noChangeArrowheads="1"/>
          </p:cNvSpPr>
          <p:nvPr/>
        </p:nvSpPr>
        <p:spPr bwMode="auto">
          <a:xfrm>
            <a:off x="2489200" y="2044702"/>
            <a:ext cx="6223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29" name="Text Box 81"/>
          <p:cNvSpPr txBox="1">
            <a:spLocks noChangeArrowheads="1"/>
          </p:cNvSpPr>
          <p:nvPr/>
        </p:nvSpPr>
        <p:spPr bwMode="auto">
          <a:xfrm>
            <a:off x="3773489" y="3771902"/>
            <a:ext cx="1270000" cy="58476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ပတစ</a:t>
            </a:r>
            <a:endParaRPr lang="en-US" sz="1050" dirty="0">
              <a:solidFill>
                <a:schemeClr val="accent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30" name="Oval 82"/>
          <p:cNvSpPr>
            <a:spLocks noChangeArrowheads="1"/>
          </p:cNvSpPr>
          <p:nvPr/>
        </p:nvSpPr>
        <p:spPr bwMode="auto">
          <a:xfrm>
            <a:off x="-106691" y="1888025"/>
            <a:ext cx="1395741" cy="992516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1" name="Oval 83"/>
          <p:cNvSpPr>
            <a:spLocks noChangeArrowheads="1"/>
          </p:cNvSpPr>
          <p:nvPr/>
        </p:nvSpPr>
        <p:spPr bwMode="auto">
          <a:xfrm>
            <a:off x="3421063" y="2952751"/>
            <a:ext cx="1727200" cy="1600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4" name="Text Box 8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72535" name="Text Box 87"/>
          <p:cNvSpPr txBox="1">
            <a:spLocks noChangeArrowheads="1"/>
          </p:cNvSpPr>
          <p:nvPr/>
        </p:nvSpPr>
        <p:spPr bwMode="auto">
          <a:xfrm>
            <a:off x="9413875" y="7265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WinInnwa" charset="0"/>
            </a:endParaRPr>
          </a:p>
        </p:txBody>
      </p:sp>
      <p:grpSp>
        <p:nvGrpSpPr>
          <p:cNvPr id="872549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72550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551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pic>
        <p:nvPicPr>
          <p:cNvPr id="872552" name="Picture 1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54" name="Rectangle 10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2555" name="Rectangle 107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56" name="Text Box 10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72557" name="Text Box 109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72558" name="Text Box 11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72559" name="Text Box 111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31</a:t>
            </a:r>
          </a:p>
        </p:txBody>
      </p:sp>
      <p:sp>
        <p:nvSpPr>
          <p:cNvPr id="872560" name="Rectangle 11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2561" name="Text Box 113"/>
          <p:cNvSpPr txBox="1">
            <a:spLocks noChangeArrowheads="1"/>
          </p:cNvSpPr>
          <p:nvPr/>
        </p:nvSpPr>
        <p:spPr bwMode="auto">
          <a:xfrm>
            <a:off x="9505951" y="7254876"/>
            <a:ext cx="503238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14</a:t>
            </a:r>
          </a:p>
        </p:txBody>
      </p:sp>
      <p:sp>
        <p:nvSpPr>
          <p:cNvPr id="872562" name="Rectangle 114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30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518" grpId="0" autoUpdateAnimBg="0"/>
      <p:bldP spid="872519" grpId="0" autoUpdateAnimBg="0"/>
      <p:bldP spid="872520" grpId="0" autoUpdateAnimBg="0"/>
      <p:bldP spid="872521" grpId="0" autoUpdateAnimBg="0"/>
      <p:bldP spid="872522" grpId="0" autoUpdateAnimBg="0"/>
      <p:bldP spid="872523" grpId="0" autoUpdateAnimBg="0"/>
      <p:bldP spid="872524" grpId="0" autoUpdateAnimBg="0"/>
      <p:bldP spid="872525" grpId="0" autoUpdateAnimBg="0"/>
      <p:bldP spid="872526" grpId="0" autoUpdateAnimBg="0"/>
      <p:bldP spid="872527" grpId="0" autoUpdateAnimBg="0"/>
      <p:bldP spid="872528" grpId="0" autoUpdateAnimBg="0"/>
      <p:bldP spid="872529" grpId="0" autoUpdateAnimBg="0"/>
      <p:bldP spid="872530" grpId="0" animBg="1"/>
      <p:bldP spid="8725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" name="Rectangle 99"/>
          <p:cNvSpPr>
            <a:spLocks noChangeArrowheads="1"/>
          </p:cNvSpPr>
          <p:nvPr/>
        </p:nvSpPr>
        <p:spPr bwMode="auto">
          <a:xfrm>
            <a:off x="5545139" y="3394698"/>
            <a:ext cx="3829050" cy="147731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 dirty="0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 dirty="0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ဒါဝိဒ်နှင့်ဆိုင်သောပဋိညာဉ်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 ၇း၁၆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3136900" y="3541713"/>
            <a:ext cx="914400" cy="91440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" name="AutoShape 101"/>
          <p:cNvSpPr>
            <a:spLocks noChangeArrowheads="1"/>
          </p:cNvSpPr>
          <p:nvPr/>
        </p:nvSpPr>
        <p:spPr bwMode="auto">
          <a:xfrm rot="684687">
            <a:off x="4141788" y="4032251"/>
            <a:ext cx="1982787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34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utoUpdateAnimBg="0"/>
      <p:bldP spid="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008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6463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36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7" name="AutoShape 73"/>
          <p:cNvSpPr>
            <a:spLocks noChangeArrowheads="1"/>
          </p:cNvSpPr>
          <p:nvPr/>
        </p:nvSpPr>
        <p:spPr bwMode="auto">
          <a:xfrm rot="7960334">
            <a:off x="2370931" y="3613944"/>
            <a:ext cx="2490788" cy="1028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66FF33">
                  <a:gamma/>
                  <a:shade val="9020"/>
                  <a:invGamma/>
                </a:srgbClr>
              </a:gs>
              <a:gs pos="100000">
                <a:srgbClr val="66FF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19812" dir="1920323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1019176" y="5016500"/>
            <a:ext cx="3311525" cy="10175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" name="Oval 99"/>
          <p:cNvSpPr>
            <a:spLocks noChangeArrowheads="1"/>
          </p:cNvSpPr>
          <p:nvPr/>
        </p:nvSpPr>
        <p:spPr bwMode="auto">
          <a:xfrm>
            <a:off x="2238376" y="4678363"/>
            <a:ext cx="804863" cy="84296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17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3" y="527053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 dirty="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0746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32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5026394"/>
            <a:ext cx="4240214" cy="67325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၁-၂ 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ရာဇဝင်ချုပ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ယေဘုယျတူညီသောအရာ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46165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4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94858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403476" y="2249489"/>
            <a:ext cx="41838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2205039" y="3236914"/>
            <a:ext cx="976229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130425" y="3730626"/>
            <a:ext cx="950581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2086827" y="4243026"/>
            <a:ext cx="1184694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2104390" y="4664268"/>
            <a:ext cx="1177525" cy="3077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0" name="AutoShape 147" descr="Small checker board"/>
          <p:cNvSpPr>
            <a:spLocks noChangeArrowheads="1"/>
          </p:cNvSpPr>
          <p:nvPr/>
        </p:nvSpPr>
        <p:spPr bwMode="auto">
          <a:xfrm rot="-5410276">
            <a:off x="7096127" y="3917951"/>
            <a:ext cx="550862" cy="1239838"/>
          </a:xfrm>
          <a:prstGeom prst="rightArrow">
            <a:avLst>
              <a:gd name="adj1" fmla="val 50000"/>
              <a:gd name="adj2" fmla="val 25000"/>
            </a:avLst>
          </a:prstGeom>
          <a:pattFill prst="smCheck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" name="AutoShape 144" descr="Small checker board"/>
          <p:cNvSpPr>
            <a:spLocks noChangeArrowheads="1"/>
          </p:cNvSpPr>
          <p:nvPr/>
        </p:nvSpPr>
        <p:spPr bwMode="auto">
          <a:xfrm rot="10033683">
            <a:off x="3138488" y="4271962"/>
            <a:ext cx="3416301" cy="352425"/>
          </a:xfrm>
          <a:prstGeom prst="rightArrow">
            <a:avLst>
              <a:gd name="adj1" fmla="val 50000"/>
              <a:gd name="adj2" fmla="val 242342"/>
            </a:avLst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107" descr="Small checker board"/>
          <p:cNvSpPr>
            <a:spLocks noChangeArrowheads="1"/>
          </p:cNvSpPr>
          <p:nvPr/>
        </p:nvSpPr>
        <p:spPr bwMode="auto">
          <a:xfrm rot="21317181">
            <a:off x="3938736" y="5197261"/>
            <a:ext cx="1905000" cy="352425"/>
          </a:xfrm>
          <a:prstGeom prst="rightArrow">
            <a:avLst>
              <a:gd name="adj1" fmla="val 50000"/>
              <a:gd name="adj2" fmla="val 135135"/>
            </a:avLst>
          </a:prstGeom>
          <a:pattFill prst="smCheck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2057402" y="5151434"/>
            <a:ext cx="831850" cy="2769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1939927" y="5510209"/>
            <a:ext cx="869951" cy="2769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6575641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0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3460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2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2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3462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3462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3462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113462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3462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27" name="Rectangle 35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1134628" name="Rectangle 36"/>
          <p:cNvSpPr>
            <a:spLocks noChangeArrowheads="1"/>
          </p:cNvSpPr>
          <p:nvPr/>
        </p:nvSpPr>
        <p:spPr bwMode="auto">
          <a:xfrm>
            <a:off x="1982788" y="5510214"/>
            <a:ext cx="883255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1134630" name="Group 3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1134631" name="Text Box 3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34632" name="Group 4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1134633" name="Group 4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34634" name="Group 4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34635" name="Freeform 4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4636" name="Freeform 4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34637" name="Picture 4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34638" name="Freeform 4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39" name="Freeform 4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0" name="Freeform 4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1" name="Freeform 4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2" name="Freeform 5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34643" name="Rectangle 5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1134644" name="Rectangle 5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1134645" name="Rectangle 5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34646" name="Picture 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647" name="Rectangle 55"/>
          <p:cNvSpPr>
            <a:spLocks noChangeArrowheads="1"/>
          </p:cNvSpPr>
          <p:nvPr/>
        </p:nvSpPr>
        <p:spPr bwMode="auto">
          <a:xfrm>
            <a:off x="4968875" y="43656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48" name="Rectangle 5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49" name="Rectangle 57"/>
          <p:cNvSpPr>
            <a:spLocks noChangeArrowheads="1"/>
          </p:cNvSpPr>
          <p:nvPr/>
        </p:nvSpPr>
        <p:spPr bwMode="auto">
          <a:xfrm>
            <a:off x="2205039" y="3279776"/>
            <a:ext cx="9012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1&amp;mZ0if</a:t>
            </a:r>
            <a:endParaRPr lang="en-US" sz="2800">
              <a:latin typeface="WinInnwa" charset="0"/>
            </a:endParaRPr>
          </a:p>
        </p:txBody>
      </p:sp>
      <p:sp>
        <p:nvSpPr>
          <p:cNvPr id="1134650" name="Rectangle 58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134651" name="Rectangle 59"/>
          <p:cNvSpPr>
            <a:spLocks noChangeArrowheads="1"/>
          </p:cNvSpPr>
          <p:nvPr/>
        </p:nvSpPr>
        <p:spPr bwMode="auto">
          <a:xfrm>
            <a:off x="2090787" y="4618724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34652" name="Rectangle 60"/>
          <p:cNvSpPr>
            <a:spLocks noChangeArrowheads="1"/>
          </p:cNvSpPr>
          <p:nvPr/>
        </p:nvSpPr>
        <p:spPr bwMode="auto">
          <a:xfrm>
            <a:off x="2120728" y="4181475"/>
            <a:ext cx="1098722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latin typeface="WinInnwa" charset="0"/>
              </a:rPr>
              <a:t>3&amp;mZ0if</a:t>
            </a:r>
          </a:p>
        </p:txBody>
      </p:sp>
      <p:sp>
        <p:nvSpPr>
          <p:cNvPr id="1134653" name="Line 61"/>
          <p:cNvSpPr>
            <a:spLocks noChangeShapeType="1"/>
          </p:cNvSpPr>
          <p:nvPr/>
        </p:nvSpPr>
        <p:spPr bwMode="auto">
          <a:xfrm flipH="1">
            <a:off x="4059238" y="1046164"/>
            <a:ext cx="3128962" cy="636587"/>
          </a:xfrm>
          <a:prstGeom prst="line">
            <a:avLst/>
          </a:prstGeom>
          <a:noFill/>
          <a:ln w="76200">
            <a:solidFill>
              <a:srgbClr val="32F04D"/>
            </a:solidFill>
            <a:prstDash val="sysDot"/>
            <a:round/>
            <a:headEnd/>
            <a:tailEnd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54" name="Text Box 62"/>
          <p:cNvSpPr txBox="1">
            <a:spLocks noChangeArrowheads="1"/>
          </p:cNvSpPr>
          <p:nvPr/>
        </p:nvSpPr>
        <p:spPr bwMode="auto">
          <a:xfrm>
            <a:off x="5233988" y="3713163"/>
            <a:ext cx="4233862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စိတ်ဝင်စားဖွယ်ရာစကားစု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55" name="Rectangle 63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56" name="Rectangle 64"/>
          <p:cNvSpPr>
            <a:spLocks noChangeArrowheads="1"/>
          </p:cNvSpPr>
          <p:nvPr/>
        </p:nvSpPr>
        <p:spPr bwMode="auto">
          <a:xfrm>
            <a:off x="2217738" y="1835151"/>
            <a:ext cx="16703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57" name="Rectangle 65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34663" name="Picture 7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664" name="Rectangle 7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34665" name="Text Box 73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34666" name="Text Box 74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36</a:t>
            </a:r>
          </a:p>
        </p:txBody>
      </p:sp>
      <p:sp>
        <p:nvSpPr>
          <p:cNvPr id="1134671" name="Rectangle 79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134677" name="Group 85"/>
          <p:cNvGrpSpPr>
            <a:grpSpLocks/>
          </p:cNvGrpSpPr>
          <p:nvPr/>
        </p:nvGrpSpPr>
        <p:grpSpPr bwMode="auto">
          <a:xfrm>
            <a:off x="582614" y="5154614"/>
            <a:ext cx="3609975" cy="2074862"/>
            <a:chOff x="398" y="3197"/>
            <a:chExt cx="2223" cy="1307"/>
          </a:xfrm>
        </p:grpSpPr>
        <p:grpSp>
          <p:nvGrpSpPr>
            <p:cNvPr id="1134678" name="Group 86"/>
            <p:cNvGrpSpPr>
              <a:grpSpLocks/>
            </p:cNvGrpSpPr>
            <p:nvPr/>
          </p:nvGrpSpPr>
          <p:grpSpPr bwMode="auto">
            <a:xfrm>
              <a:off x="549" y="3725"/>
              <a:ext cx="1894" cy="667"/>
              <a:chOff x="213" y="142"/>
              <a:chExt cx="1894" cy="667"/>
            </a:xfrm>
          </p:grpSpPr>
          <p:sp>
            <p:nvSpPr>
              <p:cNvPr id="1134679" name="AutoShape 87"/>
              <p:cNvSpPr>
                <a:spLocks noChangeArrowheads="1"/>
              </p:cNvSpPr>
              <p:nvPr/>
            </p:nvSpPr>
            <p:spPr bwMode="auto">
              <a:xfrm>
                <a:off x="213" y="142"/>
                <a:ext cx="1894" cy="66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80" name="Text Box 88"/>
              <p:cNvSpPr txBox="1">
                <a:spLocks noChangeArrowheads="1"/>
              </p:cNvSpPr>
              <p:nvPr/>
            </p:nvSpPr>
            <p:spPr bwMode="auto">
              <a:xfrm>
                <a:off x="389" y="240"/>
                <a:ext cx="1538" cy="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ယဇ်ပရောဟိတ်နှင</a:t>
                </a:r>
                <a:r>
                  <a:rPr lang="en-US" sz="2000" b="1" dirty="0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့်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ဆိုင်သောအမြင</a:t>
                </a:r>
                <a:r>
                  <a:rPr lang="en-US" sz="2000" b="1" dirty="0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်</a:t>
                </a:r>
              </a:p>
            </p:txBody>
          </p:sp>
        </p:grpSp>
        <p:sp>
          <p:nvSpPr>
            <p:cNvPr id="1134681" name="AutoShape 89"/>
            <p:cNvSpPr>
              <a:spLocks noChangeArrowheads="1"/>
            </p:cNvSpPr>
            <p:nvPr/>
          </p:nvSpPr>
          <p:spPr bwMode="auto">
            <a:xfrm>
              <a:off x="398" y="3197"/>
              <a:ext cx="2223" cy="1307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85" name="Rectangle 93"/>
          <p:cNvSpPr>
            <a:spLocks noChangeArrowheads="1"/>
          </p:cNvSpPr>
          <p:nvPr/>
        </p:nvSpPr>
        <p:spPr bwMode="auto">
          <a:xfrm>
            <a:off x="5170488" y="2293938"/>
            <a:ext cx="4349750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 </a:t>
            </a:r>
          </a:p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အစီစဉ်တကျထားခြင်း </a:t>
            </a:r>
            <a:endParaRPr lang="en-US" sz="3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86" name="Text Box 94"/>
          <p:cNvSpPr txBox="1">
            <a:spLocks noChangeArrowheads="1"/>
          </p:cNvSpPr>
          <p:nvPr/>
        </p:nvSpPr>
        <p:spPr bwMode="auto">
          <a:xfrm>
            <a:off x="5419726" y="4344989"/>
            <a:ext cx="3851275" cy="39048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F819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တူညီသောကာလ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87" name="Text Box 95"/>
          <p:cNvSpPr txBox="1">
            <a:spLocks noChangeArrowheads="1"/>
          </p:cNvSpPr>
          <p:nvPr/>
        </p:nvSpPr>
        <p:spPr bwMode="auto">
          <a:xfrm>
            <a:off x="5403850" y="4694239"/>
            <a:ext cx="3951288" cy="39048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တူညီသောဖြစ်ရပ်များ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88" name="Text Box 96"/>
          <p:cNvSpPr txBox="1">
            <a:spLocks noChangeArrowheads="1"/>
          </p:cNvSpPr>
          <p:nvPr/>
        </p:nvSpPr>
        <p:spPr bwMode="auto">
          <a:xfrm>
            <a:off x="5372101" y="5043487"/>
            <a:ext cx="3965575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တူညီသောကျမ်းပိုဒ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34700" name="Text Box 108"/>
          <p:cNvSpPr txBox="1">
            <a:spLocks noChangeArrowheads="1"/>
          </p:cNvSpPr>
          <p:nvPr/>
        </p:nvSpPr>
        <p:spPr bwMode="auto">
          <a:xfrm rot="-5400000">
            <a:off x="-1178718" y="3485333"/>
            <a:ext cx="5614987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689" name="Text Box 97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4</a:t>
            </a:r>
          </a:p>
        </p:txBody>
      </p:sp>
      <p:grpSp>
        <p:nvGrpSpPr>
          <p:cNvPr id="1134690" name="Group 98"/>
          <p:cNvGrpSpPr>
            <a:grpSpLocks/>
          </p:cNvGrpSpPr>
          <p:nvPr/>
        </p:nvGrpSpPr>
        <p:grpSpPr bwMode="auto">
          <a:xfrm>
            <a:off x="879476" y="3408364"/>
            <a:ext cx="3529013" cy="1749425"/>
            <a:chOff x="684" y="2097"/>
            <a:chExt cx="2223" cy="1102"/>
          </a:xfrm>
        </p:grpSpPr>
        <p:grpSp>
          <p:nvGrpSpPr>
            <p:cNvPr id="1134691" name="Group 99"/>
            <p:cNvGrpSpPr>
              <a:grpSpLocks/>
            </p:cNvGrpSpPr>
            <p:nvPr/>
          </p:nvGrpSpPr>
          <p:grpSpPr bwMode="auto">
            <a:xfrm>
              <a:off x="752" y="2175"/>
              <a:ext cx="2054" cy="667"/>
              <a:chOff x="334" y="1473"/>
              <a:chExt cx="2054" cy="667"/>
            </a:xfrm>
          </p:grpSpPr>
          <p:sp>
            <p:nvSpPr>
              <p:cNvPr id="1134692" name="AutoShape 100"/>
              <p:cNvSpPr>
                <a:spLocks noChangeArrowheads="1"/>
              </p:cNvSpPr>
              <p:nvPr/>
            </p:nvSpPr>
            <p:spPr bwMode="auto">
              <a:xfrm>
                <a:off x="390" y="1473"/>
                <a:ext cx="1948" cy="66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22CD">
                      <a:gamma/>
                      <a:shade val="0"/>
                      <a:invGamma/>
                    </a:srgbClr>
                  </a:gs>
                  <a:gs pos="50000">
                    <a:srgbClr val="1822CD"/>
                  </a:gs>
                  <a:gs pos="100000">
                    <a:srgbClr val="1822CD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93" name="Text Box 101"/>
              <p:cNvSpPr txBox="1">
                <a:spLocks noChangeArrowheads="1"/>
              </p:cNvSpPr>
              <p:nvPr/>
            </p:nvSpPr>
            <p:spPr bwMode="auto">
              <a:xfrm>
                <a:off x="334" y="1562"/>
                <a:ext cx="2054" cy="2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ပရောဖက်နှင</a:t>
                </a:r>
                <a:r>
                  <a:rPr lang="en-US" sz="2000" b="1" dirty="0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့်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ဆိုင်သော</a:t>
                </a:r>
                <a:r>
                  <a:rPr lang="en-US" sz="2000" b="1" dirty="0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အမြင</a:t>
                </a:r>
                <a:r>
                  <a:rPr lang="en-US" sz="2000" b="1" dirty="0">
                    <a:solidFill>
                      <a:schemeClr val="bg1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်</a:t>
                </a:r>
              </a:p>
            </p:txBody>
          </p:sp>
        </p:grpSp>
        <p:sp>
          <p:nvSpPr>
            <p:cNvPr id="1134694" name="AutoShape 102"/>
            <p:cNvSpPr>
              <a:spLocks noChangeArrowheads="1"/>
            </p:cNvSpPr>
            <p:nvPr/>
          </p:nvSpPr>
          <p:spPr bwMode="auto">
            <a:xfrm>
              <a:off x="684" y="2097"/>
              <a:ext cx="2223" cy="110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95" name="Rectangle 103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134697" name="Group 105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1134698" name="AutoShape 106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99" name="Text Box 107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86" grpId="0" autoUpdateAnimBg="0"/>
      <p:bldP spid="1134687" grpId="0" autoUpdateAnimBg="0"/>
      <p:bldP spid="113468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39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0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1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2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3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4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5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6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7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9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0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51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52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4753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4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5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6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7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8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9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0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1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2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3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4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5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4767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4768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4769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4770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77" name="Rectangle 41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884778" name="Rectangle 42"/>
          <p:cNvSpPr>
            <a:spLocks noChangeArrowheads="1"/>
          </p:cNvSpPr>
          <p:nvPr/>
        </p:nvSpPr>
        <p:spPr bwMode="auto">
          <a:xfrm>
            <a:off x="1982788" y="5510214"/>
            <a:ext cx="812723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grpSp>
        <p:nvGrpSpPr>
          <p:cNvPr id="884784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4785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4786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4787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4788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4789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790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4791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4792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3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4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5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6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4797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dirty="0">
                <a:solidFill>
                  <a:srgbClr val="000000"/>
                </a:solidFill>
                <a:latin typeface="WinInnwa" charset="0"/>
              </a:rPr>
              <a:t>(</a:t>
            </a:r>
            <a:endParaRPr lang="en-US" dirty="0">
              <a:latin typeface="WinInnwa" charset="0"/>
            </a:endParaRPr>
          </a:p>
        </p:txBody>
      </p:sp>
      <p:sp>
        <p:nvSpPr>
          <p:cNvPr id="884798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4799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4800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4801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02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04" name="Rectangle 68"/>
          <p:cNvSpPr>
            <a:spLocks noChangeArrowheads="1"/>
          </p:cNvSpPr>
          <p:nvPr/>
        </p:nvSpPr>
        <p:spPr bwMode="auto">
          <a:xfrm>
            <a:off x="2205038" y="3279776"/>
            <a:ext cx="905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05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4806" name="Rectangle 70"/>
          <p:cNvSpPr>
            <a:spLocks noChangeArrowheads="1"/>
          </p:cNvSpPr>
          <p:nvPr/>
        </p:nvSpPr>
        <p:spPr bwMode="auto">
          <a:xfrm>
            <a:off x="2106217" y="4692649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07" name="Rectangle 71"/>
          <p:cNvSpPr>
            <a:spLocks noChangeArrowheads="1"/>
          </p:cNvSpPr>
          <p:nvPr/>
        </p:nvSpPr>
        <p:spPr bwMode="auto">
          <a:xfrm>
            <a:off x="2379573" y="4168775"/>
            <a:ext cx="1097052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latin typeface="WinInnwa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r>
              <a:rPr lang="en-US" sz="2800" b="1">
                <a:latin typeface="WinInnwa" charset="0"/>
              </a:rPr>
              <a:t> </a:t>
            </a:r>
          </a:p>
        </p:txBody>
      </p:sp>
      <p:sp>
        <p:nvSpPr>
          <p:cNvPr id="884814" name="Rectangle 78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15" name="Rectangle 79"/>
          <p:cNvSpPr>
            <a:spLocks noChangeArrowheads="1"/>
          </p:cNvSpPr>
          <p:nvPr/>
        </p:nvSpPr>
        <p:spPr bwMode="auto">
          <a:xfrm>
            <a:off x="2217738" y="1835152"/>
            <a:ext cx="16703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2800" b="1" dirty="0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4816" name="Rectangle 80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19" name="Text Box 83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84820" name="Picture 8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4821" name="Rectangle 8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4822" name="Text Box 86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4823" name="Text Box 87"/>
          <p:cNvSpPr txBox="1">
            <a:spLocks noChangeArrowheads="1"/>
          </p:cNvSpPr>
          <p:nvPr/>
        </p:nvSpPr>
        <p:spPr bwMode="auto">
          <a:xfrm>
            <a:off x="9029859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37</a:t>
            </a:r>
          </a:p>
        </p:txBody>
      </p:sp>
      <p:sp>
        <p:nvSpPr>
          <p:cNvPr id="884824" name="Rectangle 8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4831" name="Rectangle 95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34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4835" name="AutoShape 99"/>
          <p:cNvSpPr>
            <a:spLocks noChangeArrowheads="1"/>
          </p:cNvSpPr>
          <p:nvPr/>
        </p:nvSpPr>
        <p:spPr bwMode="auto">
          <a:xfrm>
            <a:off x="1241426" y="3119439"/>
            <a:ext cx="2879725" cy="28924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36" name="Text Box 100"/>
          <p:cNvSpPr txBox="1">
            <a:spLocks noChangeArrowheads="1"/>
          </p:cNvSpPr>
          <p:nvPr/>
        </p:nvSpPr>
        <p:spPr bwMode="auto">
          <a:xfrm rot="-5400000">
            <a:off x="-1178719" y="3486920"/>
            <a:ext cx="56149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4837" name="Text Box 101"/>
          <p:cNvSpPr txBox="1">
            <a:spLocks noChangeArrowheads="1"/>
          </p:cNvSpPr>
          <p:nvPr/>
        </p:nvSpPr>
        <p:spPr bwMode="auto">
          <a:xfrm>
            <a:off x="5135564" y="3619501"/>
            <a:ext cx="4375150" cy="15475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5300" b="1">
                <a:solidFill>
                  <a:srgbClr val="FFEA18"/>
                </a:solidFill>
                <a:latin typeface="WinInnwa" charset="0"/>
              </a:rPr>
              <a:t>ordkif;</a:t>
            </a:r>
          </a:p>
        </p:txBody>
      </p:sp>
      <p:sp>
        <p:nvSpPr>
          <p:cNvPr id="884838" name="Text Box 102"/>
          <p:cNvSpPr txBox="1">
            <a:spLocks noChangeArrowheads="1"/>
          </p:cNvSpPr>
          <p:nvPr/>
        </p:nvSpPr>
        <p:spPr bwMode="auto">
          <a:xfrm>
            <a:off x="5586414" y="3654426"/>
            <a:ext cx="3621087" cy="59968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</a:rPr>
              <a:t>12 tkyfaomusrf;pm</a:t>
            </a:r>
          </a:p>
        </p:txBody>
      </p:sp>
      <p:grpSp>
        <p:nvGrpSpPr>
          <p:cNvPr id="884840" name="Group 104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4841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842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tjzpfedkifqHk;cef.rSef;edkifaom ordkifaBumif;tcsdef</a:t>
              </a:r>
              <a:r>
                <a:rPr lang="en-US" sz="2000" b="1">
                  <a:solidFill>
                    <a:schemeClr val="bg1"/>
                  </a:solidFill>
                  <a:latin typeface="WinInnwa" charset="0"/>
                </a:rPr>
                <a:t> </a:t>
              </a: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(1050 bDpD 550 bDpD xd).</a:t>
              </a:r>
            </a:p>
          </p:txBody>
        </p:sp>
      </p:grpSp>
      <p:sp>
        <p:nvSpPr>
          <p:cNvPr id="884839" name="Rectangle 103"/>
          <p:cNvSpPr>
            <a:spLocks noChangeArrowheads="1"/>
          </p:cNvSpPr>
          <p:nvPr/>
        </p:nvSpPr>
        <p:spPr bwMode="auto">
          <a:xfrm>
            <a:off x="5038726" y="1930400"/>
            <a:ext cx="4481513" cy="171328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000" b="1" i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000" b="1" i="1">
                <a:solidFill>
                  <a:schemeClr val="bg1"/>
                </a:solidFill>
                <a:latin typeface="WinInnwa" charset="0"/>
              </a:rPr>
              <a:t>usrf;rsm;udktpDpOf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000" b="1" i="1">
                <a:solidFill>
                  <a:schemeClr val="bg1"/>
                </a:solidFill>
                <a:latin typeface="WinInnwa" charset="0"/>
              </a:rPr>
              <a:t>vdkufpDjcif;</a:t>
            </a:r>
          </a:p>
        </p:txBody>
      </p:sp>
      <p:grpSp>
        <p:nvGrpSpPr>
          <p:cNvPr id="884829" name="Group 93"/>
          <p:cNvGrpSpPr>
            <a:grpSpLocks/>
          </p:cNvGrpSpPr>
          <p:nvPr/>
        </p:nvGrpSpPr>
        <p:grpSpPr bwMode="auto">
          <a:xfrm>
            <a:off x="4486275" y="2501901"/>
            <a:ext cx="5281613" cy="4767264"/>
            <a:chOff x="2824" y="1339"/>
            <a:chExt cx="3327" cy="3003"/>
          </a:xfrm>
        </p:grpSpPr>
        <p:pic>
          <p:nvPicPr>
            <p:cNvPr id="884825" name="Picture 8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732"/>
            <a:stretch>
              <a:fillRect/>
            </a:stretch>
          </p:blipFill>
          <p:spPr bwMode="auto">
            <a:xfrm>
              <a:off x="2824" y="1355"/>
              <a:ext cx="3327" cy="2987"/>
            </a:xfrm>
            <a:prstGeom prst="rect">
              <a:avLst/>
            </a:prstGeom>
            <a:noFill/>
            <a:ln w="1524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84828" name="Rectangle 92"/>
            <p:cNvSpPr>
              <a:spLocks noChangeArrowheads="1"/>
            </p:cNvSpPr>
            <p:nvPr/>
          </p:nvSpPr>
          <p:spPr bwMode="auto">
            <a:xfrm>
              <a:off x="2828" y="1339"/>
              <a:ext cx="3320" cy="300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826" name="Text Box 90"/>
            <p:cNvSpPr txBox="1">
              <a:spLocks noChangeArrowheads="1"/>
            </p:cNvSpPr>
            <p:nvPr/>
          </p:nvSpPr>
          <p:spPr bwMode="auto">
            <a:xfrm>
              <a:off x="2966" y="1452"/>
              <a:ext cx="3049" cy="18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1822CD">
                          <a:gamma/>
                          <a:shade val="0"/>
                          <a:invGamma/>
                        </a:srgbClr>
                      </a:gs>
                      <a:gs pos="50000">
                        <a:srgbClr val="1822CD"/>
                      </a:gs>
                      <a:gs pos="100000">
                        <a:srgbClr val="1822CD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နိုင်ငံနှစ်ခြမ်းကွဲခြင်း</a:t>
              </a:r>
              <a:endParaRPr lang="en-US" sz="3200" b="1" i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FFEA18"/>
                  </a:solidFill>
                  <a:latin typeface="WinInnwa" charset="0"/>
                </a:rPr>
                <a:t> </a:t>
              </a:r>
              <a:r>
                <a:rPr lang="en-US" sz="3600" b="1" u="sng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စုစည်းနေသောနိုင်ငံမ</a:t>
              </a:r>
              <a:r>
                <a:rPr lang="en-US" sz="3600" b="1" u="sng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ှ </a:t>
              </a:r>
              <a:r>
                <a:rPr lang="en-US" sz="3600" b="1" u="sng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နှစ်နိုင်ငံအဖြစ</a:t>
              </a:r>
              <a:r>
                <a:rPr lang="en-US" sz="3600" b="1" u="sng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 u="sng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ကွဲသွားခြင်း</a:t>
              </a:r>
              <a:endParaRPr lang="en-US" sz="3600" b="1" u="sng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884830" name="AutoShape 94"/>
          <p:cNvSpPr>
            <a:spLocks noChangeArrowheads="1"/>
          </p:cNvSpPr>
          <p:nvPr/>
        </p:nvSpPr>
        <p:spPr bwMode="auto">
          <a:xfrm>
            <a:off x="838202" y="3875089"/>
            <a:ext cx="4778375" cy="1614487"/>
          </a:xfrm>
          <a:prstGeom prst="lightningBolt">
            <a:avLst/>
          </a:prstGeom>
          <a:gradFill rotWithShape="0">
            <a:gsLst>
              <a:gs pos="0">
                <a:srgbClr val="FAFD00"/>
              </a:gs>
              <a:gs pos="50000">
                <a:srgbClr val="FAFD00">
                  <a:gamma/>
                  <a:shade val="27059"/>
                  <a:invGamma/>
                </a:srgbClr>
              </a:gs>
              <a:gs pos="100000">
                <a:srgbClr val="FAFD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35" grpId="0" animBg="1"/>
      <p:bldP spid="8848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7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0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680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681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681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681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25" name="Rectangle 41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886826" name="Rectangle 42"/>
          <p:cNvSpPr>
            <a:spLocks noChangeArrowheads="1"/>
          </p:cNvSpPr>
          <p:nvPr/>
        </p:nvSpPr>
        <p:spPr bwMode="auto">
          <a:xfrm>
            <a:off x="1982788" y="5510214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339975" y="5932490"/>
            <a:ext cx="59311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683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683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683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683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683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83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683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684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684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dirty="0">
                <a:solidFill>
                  <a:srgbClr val="000000"/>
                </a:solidFill>
                <a:latin typeface="WinInnwa" charset="0"/>
              </a:rPr>
              <a:t>(</a:t>
            </a:r>
            <a:endParaRPr lang="en-US" dirty="0">
              <a:latin typeface="WinInnwa" charset="0"/>
            </a:endParaRPr>
          </a:p>
        </p:txBody>
      </p:sp>
      <p:sp>
        <p:nvSpPr>
          <p:cNvPr id="88684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684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684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2" name="Rectangle 68"/>
          <p:cNvSpPr>
            <a:spLocks noChangeArrowheads="1"/>
          </p:cNvSpPr>
          <p:nvPr/>
        </p:nvSpPr>
        <p:spPr bwMode="auto">
          <a:xfrm>
            <a:off x="2205038" y="3279776"/>
            <a:ext cx="905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3" name="Rectangle 69"/>
          <p:cNvSpPr>
            <a:spLocks noChangeArrowheads="1"/>
          </p:cNvSpPr>
          <p:nvPr/>
        </p:nvSpPr>
        <p:spPr bwMode="auto">
          <a:xfrm>
            <a:off x="2130425" y="3816350"/>
            <a:ext cx="880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4" name="Rectangle 70"/>
          <p:cNvSpPr>
            <a:spLocks noChangeArrowheads="1"/>
          </p:cNvSpPr>
          <p:nvPr/>
        </p:nvSpPr>
        <p:spPr bwMode="auto">
          <a:xfrm>
            <a:off x="2106217" y="4692649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5" name="Rectangle 71"/>
          <p:cNvSpPr>
            <a:spLocks noChangeArrowheads="1"/>
          </p:cNvSpPr>
          <p:nvPr/>
        </p:nvSpPr>
        <p:spPr bwMode="auto">
          <a:xfrm>
            <a:off x="2052941" y="4222750"/>
            <a:ext cx="1087135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6" name="Oval 72"/>
          <p:cNvSpPr>
            <a:spLocks noChangeArrowheads="1"/>
          </p:cNvSpPr>
          <p:nvPr/>
        </p:nvSpPr>
        <p:spPr bwMode="auto">
          <a:xfrm>
            <a:off x="3225800" y="4443413"/>
            <a:ext cx="1473200" cy="2747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7" name="Oval 73"/>
          <p:cNvSpPr>
            <a:spLocks noChangeArrowheads="1"/>
          </p:cNvSpPr>
          <p:nvPr/>
        </p:nvSpPr>
        <p:spPr bwMode="auto">
          <a:xfrm>
            <a:off x="1681164" y="5842000"/>
            <a:ext cx="2166937" cy="57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8" name="Rectangle 74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9" name="Rectangle 75"/>
          <p:cNvSpPr>
            <a:spLocks noChangeArrowheads="1"/>
          </p:cNvSpPr>
          <p:nvPr/>
        </p:nvSpPr>
        <p:spPr bwMode="auto">
          <a:xfrm>
            <a:off x="2217738" y="1835152"/>
            <a:ext cx="16703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2800" b="1" dirty="0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60" name="Rectangle 76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8687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6876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 </a:t>
            </a:r>
          </a:p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အစီစဉ်တကျထားခြင်း </a:t>
            </a:r>
            <a:endParaRPr lang="en-US" sz="3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7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64632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86878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9" name="Text Box 95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6880" name="Text Box 9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82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688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85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6886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887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886888" name="Text Box 104"/>
          <p:cNvSpPr txBox="1">
            <a:spLocks noChangeArrowheads="1"/>
          </p:cNvSpPr>
          <p:nvPr/>
        </p:nvSpPr>
        <p:spPr bwMode="auto">
          <a:xfrm rot="-5400000">
            <a:off x="-1178719" y="3493270"/>
            <a:ext cx="56149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86856" grpId="0" animBg="1"/>
      <p:bldP spid="8868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7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0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680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681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681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681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25" name="Rectangle 41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886826" name="Rectangle 42"/>
          <p:cNvSpPr>
            <a:spLocks noChangeArrowheads="1"/>
          </p:cNvSpPr>
          <p:nvPr/>
        </p:nvSpPr>
        <p:spPr bwMode="auto">
          <a:xfrm>
            <a:off x="1982788" y="5510214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339975" y="5932490"/>
            <a:ext cx="59311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683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683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683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683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683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83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683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684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684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dirty="0">
                <a:solidFill>
                  <a:srgbClr val="000000"/>
                </a:solidFill>
                <a:latin typeface="WinInnwa" charset="0"/>
              </a:rPr>
              <a:t>(</a:t>
            </a:r>
            <a:endParaRPr lang="en-US" dirty="0">
              <a:latin typeface="WinInnwa" charset="0"/>
            </a:endParaRPr>
          </a:p>
        </p:txBody>
      </p:sp>
      <p:sp>
        <p:nvSpPr>
          <p:cNvPr id="88684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684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684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2" name="Rectangle 68"/>
          <p:cNvSpPr>
            <a:spLocks noChangeArrowheads="1"/>
          </p:cNvSpPr>
          <p:nvPr/>
        </p:nvSpPr>
        <p:spPr bwMode="auto">
          <a:xfrm>
            <a:off x="2205038" y="3279776"/>
            <a:ext cx="905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3" name="Rectangle 69"/>
          <p:cNvSpPr>
            <a:spLocks noChangeArrowheads="1"/>
          </p:cNvSpPr>
          <p:nvPr/>
        </p:nvSpPr>
        <p:spPr bwMode="auto">
          <a:xfrm>
            <a:off x="2130425" y="3816350"/>
            <a:ext cx="880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4" name="Rectangle 70"/>
          <p:cNvSpPr>
            <a:spLocks noChangeArrowheads="1"/>
          </p:cNvSpPr>
          <p:nvPr/>
        </p:nvSpPr>
        <p:spPr bwMode="auto">
          <a:xfrm>
            <a:off x="2106217" y="4692649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5" name="Rectangle 71"/>
          <p:cNvSpPr>
            <a:spLocks noChangeArrowheads="1"/>
          </p:cNvSpPr>
          <p:nvPr/>
        </p:nvSpPr>
        <p:spPr bwMode="auto">
          <a:xfrm>
            <a:off x="2052941" y="4222750"/>
            <a:ext cx="1087135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7" name="Oval 73"/>
          <p:cNvSpPr>
            <a:spLocks noChangeArrowheads="1"/>
          </p:cNvSpPr>
          <p:nvPr/>
        </p:nvSpPr>
        <p:spPr bwMode="auto">
          <a:xfrm>
            <a:off x="1681276" y="6252344"/>
            <a:ext cx="2166937" cy="57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8" name="Rectangle 74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9" name="Rectangle 75"/>
          <p:cNvSpPr>
            <a:spLocks noChangeArrowheads="1"/>
          </p:cNvSpPr>
          <p:nvPr/>
        </p:nvSpPr>
        <p:spPr bwMode="auto">
          <a:xfrm>
            <a:off x="2217738" y="1835152"/>
            <a:ext cx="16703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2800" b="1" dirty="0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60" name="Rectangle 76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8687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6876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 </a:t>
            </a:r>
          </a:p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အစီစဉ်တကျထားခြင်း </a:t>
            </a:r>
            <a:endParaRPr lang="en-US" sz="3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7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64632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86878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9" name="Text Box 95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6880" name="Text Box 9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82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688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85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6886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887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886888" name="Text Box 104"/>
          <p:cNvSpPr txBox="1">
            <a:spLocks noChangeArrowheads="1"/>
          </p:cNvSpPr>
          <p:nvPr/>
        </p:nvSpPr>
        <p:spPr bwMode="auto">
          <a:xfrm rot="-5400000">
            <a:off x="-1178719" y="3493270"/>
            <a:ext cx="56149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2327274" y="6467673"/>
            <a:ext cx="1311277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5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86857" grpId="0" animBg="1"/>
      <p:bldP spid="8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2" name="Freeform 8"/>
          <p:cNvSpPr>
            <a:spLocks/>
          </p:cNvSpPr>
          <p:nvPr/>
        </p:nvSpPr>
        <p:spPr bwMode="auto">
          <a:xfrm>
            <a:off x="3215481" y="4831070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7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0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680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681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681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681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25" name="Rectangle 41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886826" name="Rectangle 42"/>
          <p:cNvSpPr>
            <a:spLocks noChangeArrowheads="1"/>
          </p:cNvSpPr>
          <p:nvPr/>
        </p:nvSpPr>
        <p:spPr bwMode="auto">
          <a:xfrm>
            <a:off x="1982788" y="5510214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339975" y="5932490"/>
            <a:ext cx="59311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683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683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683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683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683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83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683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684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684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dirty="0">
                <a:solidFill>
                  <a:srgbClr val="000000"/>
                </a:solidFill>
                <a:latin typeface="WinInnwa" charset="0"/>
              </a:rPr>
              <a:t>(</a:t>
            </a:r>
            <a:endParaRPr lang="en-US" dirty="0">
              <a:latin typeface="WinInnwa" charset="0"/>
            </a:endParaRPr>
          </a:p>
        </p:txBody>
      </p:sp>
      <p:sp>
        <p:nvSpPr>
          <p:cNvPr id="88684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684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684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2" name="Rectangle 68"/>
          <p:cNvSpPr>
            <a:spLocks noChangeArrowheads="1"/>
          </p:cNvSpPr>
          <p:nvPr/>
        </p:nvSpPr>
        <p:spPr bwMode="auto">
          <a:xfrm>
            <a:off x="2205038" y="3279776"/>
            <a:ext cx="905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3" name="Rectangle 69"/>
          <p:cNvSpPr>
            <a:spLocks noChangeArrowheads="1"/>
          </p:cNvSpPr>
          <p:nvPr/>
        </p:nvSpPr>
        <p:spPr bwMode="auto">
          <a:xfrm>
            <a:off x="2130425" y="3816350"/>
            <a:ext cx="880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4" name="Rectangle 70"/>
          <p:cNvSpPr>
            <a:spLocks noChangeArrowheads="1"/>
          </p:cNvSpPr>
          <p:nvPr/>
        </p:nvSpPr>
        <p:spPr bwMode="auto">
          <a:xfrm>
            <a:off x="2106217" y="4692649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5" name="Rectangle 71"/>
          <p:cNvSpPr>
            <a:spLocks noChangeArrowheads="1"/>
          </p:cNvSpPr>
          <p:nvPr/>
        </p:nvSpPr>
        <p:spPr bwMode="auto">
          <a:xfrm>
            <a:off x="2052941" y="4222750"/>
            <a:ext cx="1087135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7" name="Oval 73"/>
          <p:cNvSpPr>
            <a:spLocks noChangeArrowheads="1"/>
          </p:cNvSpPr>
          <p:nvPr/>
        </p:nvSpPr>
        <p:spPr bwMode="auto">
          <a:xfrm>
            <a:off x="1654289" y="6712049"/>
            <a:ext cx="2136663" cy="57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8" name="Rectangle 74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9" name="Rectangle 75"/>
          <p:cNvSpPr>
            <a:spLocks noChangeArrowheads="1"/>
          </p:cNvSpPr>
          <p:nvPr/>
        </p:nvSpPr>
        <p:spPr bwMode="auto">
          <a:xfrm>
            <a:off x="2217738" y="1835152"/>
            <a:ext cx="16703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2800" b="1" dirty="0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60" name="Rectangle 76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8687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6876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 </a:t>
            </a:r>
          </a:p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အစီစဉ်တကျထားခြင်း </a:t>
            </a:r>
            <a:endParaRPr lang="en-US" sz="3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7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64632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86878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9" name="Text Box 95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6880" name="Text Box 9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82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688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85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6886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887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886888" name="Text Box 104"/>
          <p:cNvSpPr txBox="1">
            <a:spLocks noChangeArrowheads="1"/>
          </p:cNvSpPr>
          <p:nvPr/>
        </p:nvSpPr>
        <p:spPr bwMode="auto">
          <a:xfrm rot="-5400000">
            <a:off x="-1178718" y="3554393"/>
            <a:ext cx="56149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2327274" y="6467673"/>
            <a:ext cx="1311277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243140" y="6882131"/>
            <a:ext cx="1547812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01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86857" grpId="0" animBg="1"/>
      <p:bldP spid="80" grpId="0" autoUpdateAnimBg="0"/>
      <p:bldP spid="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26" name="Rectangle 190"/>
          <p:cNvSpPr>
            <a:spLocks noChangeArrowheads="1"/>
          </p:cNvSpPr>
          <p:nvPr/>
        </p:nvSpPr>
        <p:spPr bwMode="auto">
          <a:xfrm>
            <a:off x="0" y="-957261"/>
            <a:ext cx="10058400" cy="7772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 sz="1800">
                <a:latin typeface="WinInnwa" charset="0"/>
              </a:rPr>
              <a:t>s</a:t>
            </a:r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5251451" y="6340476"/>
            <a:ext cx="2249488" cy="53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အဝေးကြည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မှန်ပြောင်း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 defTabSz="1019056"/>
            <a:r>
              <a:rPr lang="en-US" sz="1400" b="1" u="sng" dirty="0"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u="sng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အနီးကြည</a:t>
            </a:r>
            <a:r>
              <a:rPr lang="en-US" sz="1400" b="1" u="sng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400" b="1" u="sng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မှန်ပြောင်း</a:t>
            </a:r>
            <a:endParaRPr lang="en-US" sz="1400" b="1" u="sng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215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151" y="1125539"/>
            <a:ext cx="7186614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921250" y="6318251"/>
            <a:ext cx="2390775" cy="725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5426075" y="927101"/>
            <a:ext cx="419100" cy="690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5614988" y="1149351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050925" y="13763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3773489" y="596899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>
            <a:off x="3787775" y="98107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3802063" y="1752600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3892551" y="1231900"/>
            <a:ext cx="2128838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တစ်ခုတည်းသော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ဦးတည်ချက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7283450" y="1366839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>
            <a:off x="7485064" y="2297113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1" name="Line 15"/>
          <p:cNvSpPr>
            <a:spLocks noChangeShapeType="1"/>
          </p:cNvSpPr>
          <p:nvPr/>
        </p:nvSpPr>
        <p:spPr bwMode="auto">
          <a:xfrm>
            <a:off x="501650" y="293052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2" name="Line 16"/>
          <p:cNvSpPr>
            <a:spLocks noChangeShapeType="1"/>
          </p:cNvSpPr>
          <p:nvPr/>
        </p:nvSpPr>
        <p:spPr bwMode="auto">
          <a:xfrm>
            <a:off x="7553326" y="2932114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3" name="Line 17"/>
          <p:cNvSpPr>
            <a:spLocks noChangeShapeType="1"/>
          </p:cNvSpPr>
          <p:nvPr/>
        </p:nvSpPr>
        <p:spPr bwMode="auto">
          <a:xfrm>
            <a:off x="227014" y="38782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>
            <a:off x="7620001" y="3895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5" name="Line 19"/>
          <p:cNvSpPr>
            <a:spLocks noChangeShapeType="1"/>
          </p:cNvSpPr>
          <p:nvPr/>
        </p:nvSpPr>
        <p:spPr bwMode="auto">
          <a:xfrm>
            <a:off x="738189" y="649287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6" name="Line 20"/>
          <p:cNvSpPr>
            <a:spLocks noChangeShapeType="1"/>
          </p:cNvSpPr>
          <p:nvPr/>
        </p:nvSpPr>
        <p:spPr bwMode="auto">
          <a:xfrm>
            <a:off x="7670801" y="65119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2446339" y="6827838"/>
            <a:ext cx="177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8" name="Rectangle 22"/>
          <p:cNvSpPr>
            <a:spLocks noChangeArrowheads="1"/>
          </p:cNvSpPr>
          <p:nvPr/>
        </p:nvSpPr>
        <p:spPr bwMode="auto">
          <a:xfrm>
            <a:off x="2" y="1096963"/>
            <a:ext cx="1285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ဃ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59" name="Rectangle 23"/>
          <p:cNvSpPr>
            <a:spLocks noChangeArrowheads="1"/>
          </p:cNvSpPr>
          <p:nvPr/>
        </p:nvSpPr>
        <p:spPr bwMode="auto">
          <a:xfrm>
            <a:off x="6651626" y="1104901"/>
            <a:ext cx="898525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င(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321560" name="Rectangle 24"/>
          <p:cNvSpPr>
            <a:spLocks noChangeArrowheads="1"/>
          </p:cNvSpPr>
          <p:nvPr/>
        </p:nvSpPr>
        <p:spPr bwMode="auto">
          <a:xfrm>
            <a:off x="3446463" y="342901"/>
            <a:ext cx="347662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</a:p>
        </p:txBody>
      </p:sp>
      <p:sp>
        <p:nvSpPr>
          <p:cNvPr id="321561" name="Rectangle 25"/>
          <p:cNvSpPr>
            <a:spLocks noChangeArrowheads="1"/>
          </p:cNvSpPr>
          <p:nvPr/>
        </p:nvSpPr>
        <p:spPr bwMode="auto">
          <a:xfrm>
            <a:off x="3479801" y="712789"/>
            <a:ext cx="349250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ခ</a:t>
            </a:r>
          </a:p>
        </p:txBody>
      </p:sp>
      <p:sp>
        <p:nvSpPr>
          <p:cNvPr id="321562" name="Rectangle 26"/>
          <p:cNvSpPr>
            <a:spLocks noChangeArrowheads="1"/>
          </p:cNvSpPr>
          <p:nvPr/>
        </p:nvSpPr>
        <p:spPr bwMode="auto">
          <a:xfrm>
            <a:off x="3475039" y="1147764"/>
            <a:ext cx="396875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ဂ</a:t>
            </a:r>
          </a:p>
        </p:txBody>
      </p:sp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6904038" y="1997076"/>
            <a:ext cx="900112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ဆ 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7069138" y="2643189"/>
            <a:ext cx="900112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ဈ 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321566" name="Rectangle 30"/>
          <p:cNvSpPr>
            <a:spLocks noChangeArrowheads="1"/>
          </p:cNvSpPr>
          <p:nvPr/>
        </p:nvSpPr>
        <p:spPr bwMode="auto">
          <a:xfrm>
            <a:off x="7208840" y="3611563"/>
            <a:ext cx="898525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ဍ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321567" name="Rectangle 31"/>
          <p:cNvSpPr>
            <a:spLocks noChangeArrowheads="1"/>
          </p:cNvSpPr>
          <p:nvPr/>
        </p:nvSpPr>
        <p:spPr bwMode="auto">
          <a:xfrm>
            <a:off x="55564" y="2671764"/>
            <a:ext cx="960438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ဇ(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68" name="Rectangle 32"/>
          <p:cNvSpPr>
            <a:spLocks noChangeArrowheads="1"/>
          </p:cNvSpPr>
          <p:nvPr/>
        </p:nvSpPr>
        <p:spPr bwMode="auto">
          <a:xfrm>
            <a:off x="1588" y="3617913"/>
            <a:ext cx="977900" cy="2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ည(</a:t>
            </a: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69" name="Rectangle 33"/>
          <p:cNvSpPr>
            <a:spLocks noChangeArrowheads="1"/>
          </p:cNvSpPr>
          <p:nvPr/>
        </p:nvSpPr>
        <p:spPr bwMode="auto">
          <a:xfrm>
            <a:off x="101601" y="6197601"/>
            <a:ext cx="898525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my-MM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ဋ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70" name="Rectangle 34"/>
          <p:cNvSpPr>
            <a:spLocks noChangeArrowheads="1"/>
          </p:cNvSpPr>
          <p:nvPr/>
        </p:nvSpPr>
        <p:spPr bwMode="auto">
          <a:xfrm>
            <a:off x="7412038" y="6269039"/>
            <a:ext cx="900112" cy="2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my-MM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ဠ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321571" name="Rectangle 35"/>
          <p:cNvSpPr>
            <a:spLocks noChangeArrowheads="1"/>
          </p:cNvSpPr>
          <p:nvPr/>
        </p:nvSpPr>
        <p:spPr bwMode="auto">
          <a:xfrm>
            <a:off x="2054225" y="6553200"/>
            <a:ext cx="1055688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ဏ 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72" name="Rectangle 36"/>
          <p:cNvSpPr>
            <a:spLocks noChangeArrowheads="1"/>
          </p:cNvSpPr>
          <p:nvPr/>
        </p:nvSpPr>
        <p:spPr bwMode="auto">
          <a:xfrm>
            <a:off x="4943475" y="6489701"/>
            <a:ext cx="37623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</a:t>
            </a:r>
          </a:p>
        </p:txBody>
      </p:sp>
      <p:sp>
        <p:nvSpPr>
          <p:cNvPr id="321573" name="Rectangle 37"/>
          <p:cNvSpPr>
            <a:spLocks noChangeArrowheads="1"/>
          </p:cNvSpPr>
          <p:nvPr/>
        </p:nvSpPr>
        <p:spPr bwMode="auto">
          <a:xfrm>
            <a:off x="3116631" y="7140576"/>
            <a:ext cx="3304440" cy="51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ctr" defTabSz="1019056"/>
            <a:r>
              <a:rPr lang="en-US" sz="2700" b="1">
                <a:latin typeface="Times New Roman" charset="0"/>
              </a:rPr>
              <a:t> The </a:t>
            </a:r>
            <a:r>
              <a:rPr lang="ja-JP" altLang="en-US" sz="2700" b="1">
                <a:latin typeface="Times New Roman" charset="0"/>
              </a:rPr>
              <a:t>“</a:t>
            </a:r>
            <a:r>
              <a:rPr lang="en-US" sz="2700" b="1">
                <a:latin typeface="Times New Roman" charset="0"/>
              </a:rPr>
              <a:t>Opened</a:t>
            </a:r>
            <a:r>
              <a:rPr lang="ja-JP" altLang="en-US" sz="2700" b="1">
                <a:latin typeface="Times New Roman" charset="0"/>
              </a:rPr>
              <a:t>”</a:t>
            </a:r>
            <a:r>
              <a:rPr lang="en-US" sz="2700" b="1">
                <a:latin typeface="Times New Roman" charset="0"/>
              </a:rPr>
              <a:t> Bible</a:t>
            </a:r>
          </a:p>
        </p:txBody>
      </p:sp>
      <p:sp>
        <p:nvSpPr>
          <p:cNvPr id="321574" name="Rectangle 38"/>
          <p:cNvSpPr>
            <a:spLocks noChangeArrowheads="1"/>
          </p:cNvSpPr>
          <p:nvPr/>
        </p:nvSpPr>
        <p:spPr bwMode="auto">
          <a:xfrm>
            <a:off x="2111376" y="5087938"/>
            <a:ext cx="898525" cy="5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700" b="1">
                <a:latin typeface="WinInnwa" charset="0"/>
              </a:rPr>
              <a:t>1</a:t>
            </a:r>
          </a:p>
        </p:txBody>
      </p:sp>
      <p:sp>
        <p:nvSpPr>
          <p:cNvPr id="321575" name="Rectangle 39"/>
          <p:cNvSpPr>
            <a:spLocks noChangeArrowheads="1"/>
          </p:cNvSpPr>
          <p:nvPr/>
        </p:nvSpPr>
        <p:spPr bwMode="auto">
          <a:xfrm>
            <a:off x="2551113" y="4051300"/>
            <a:ext cx="9001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2</a:t>
            </a:r>
          </a:p>
        </p:txBody>
      </p:sp>
      <p:sp>
        <p:nvSpPr>
          <p:cNvPr id="321576" name="Rectangle 40"/>
          <p:cNvSpPr>
            <a:spLocks noChangeArrowheads="1"/>
          </p:cNvSpPr>
          <p:nvPr/>
        </p:nvSpPr>
        <p:spPr bwMode="auto">
          <a:xfrm>
            <a:off x="3327402" y="324643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3</a:t>
            </a:r>
          </a:p>
        </p:txBody>
      </p:sp>
      <p:sp>
        <p:nvSpPr>
          <p:cNvPr id="321577" name="Rectangle 41"/>
          <p:cNvSpPr>
            <a:spLocks noChangeArrowheads="1"/>
          </p:cNvSpPr>
          <p:nvPr/>
        </p:nvSpPr>
        <p:spPr bwMode="auto">
          <a:xfrm>
            <a:off x="4811714" y="2832101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4</a:t>
            </a:r>
          </a:p>
        </p:txBody>
      </p:sp>
      <p:sp>
        <p:nvSpPr>
          <p:cNvPr id="321578" name="Rectangle 42"/>
          <p:cNvSpPr>
            <a:spLocks noChangeArrowheads="1"/>
          </p:cNvSpPr>
          <p:nvPr/>
        </p:nvSpPr>
        <p:spPr bwMode="auto">
          <a:xfrm>
            <a:off x="5916615" y="31892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5</a:t>
            </a:r>
          </a:p>
        </p:txBody>
      </p:sp>
      <p:sp>
        <p:nvSpPr>
          <p:cNvPr id="321579" name="Rectangle 43"/>
          <p:cNvSpPr>
            <a:spLocks noChangeArrowheads="1"/>
          </p:cNvSpPr>
          <p:nvPr/>
        </p:nvSpPr>
        <p:spPr bwMode="auto">
          <a:xfrm>
            <a:off x="6559551" y="37099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6</a:t>
            </a:r>
          </a:p>
        </p:txBody>
      </p:sp>
      <p:sp>
        <p:nvSpPr>
          <p:cNvPr id="321580" name="Rectangle 44"/>
          <p:cNvSpPr>
            <a:spLocks noChangeArrowheads="1"/>
          </p:cNvSpPr>
          <p:nvPr/>
        </p:nvSpPr>
        <p:spPr bwMode="auto">
          <a:xfrm>
            <a:off x="7100889" y="4408488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7</a:t>
            </a:r>
          </a:p>
        </p:txBody>
      </p:sp>
      <p:sp>
        <p:nvSpPr>
          <p:cNvPr id="321581" name="Line 45"/>
          <p:cNvSpPr>
            <a:spLocks noChangeShapeType="1"/>
          </p:cNvSpPr>
          <p:nvPr/>
        </p:nvSpPr>
        <p:spPr bwMode="auto">
          <a:xfrm>
            <a:off x="2366964" y="5529264"/>
            <a:ext cx="160655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2" name="Line 46"/>
          <p:cNvSpPr>
            <a:spLocks noChangeShapeType="1"/>
          </p:cNvSpPr>
          <p:nvPr/>
        </p:nvSpPr>
        <p:spPr bwMode="auto">
          <a:xfrm>
            <a:off x="2687639" y="4616451"/>
            <a:ext cx="1489076" cy="620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3" name="Line 47"/>
          <p:cNvSpPr>
            <a:spLocks noChangeShapeType="1"/>
          </p:cNvSpPr>
          <p:nvPr/>
        </p:nvSpPr>
        <p:spPr bwMode="auto">
          <a:xfrm>
            <a:off x="3490914" y="3768726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4" name="Line 48"/>
          <p:cNvSpPr>
            <a:spLocks noChangeShapeType="1"/>
          </p:cNvSpPr>
          <p:nvPr/>
        </p:nvSpPr>
        <p:spPr bwMode="auto">
          <a:xfrm>
            <a:off x="4532313" y="3168651"/>
            <a:ext cx="433387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5" name="Line 49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6" name="Line 50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7" name="Line 51"/>
          <p:cNvSpPr>
            <a:spLocks noChangeShapeType="1"/>
          </p:cNvSpPr>
          <p:nvPr/>
        </p:nvSpPr>
        <p:spPr bwMode="auto">
          <a:xfrm flipV="1">
            <a:off x="5741989" y="5114926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8" name="Line 52"/>
          <p:cNvSpPr>
            <a:spLocks noChangeShapeType="1"/>
          </p:cNvSpPr>
          <p:nvPr/>
        </p:nvSpPr>
        <p:spPr bwMode="auto">
          <a:xfrm flipV="1">
            <a:off x="5929313" y="5789614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9" name="Freeform 53"/>
          <p:cNvSpPr>
            <a:spLocks/>
          </p:cNvSpPr>
          <p:nvPr/>
        </p:nvSpPr>
        <p:spPr bwMode="auto">
          <a:xfrm>
            <a:off x="1390651" y="5881688"/>
            <a:ext cx="168275" cy="160337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7439025" y="5327651"/>
            <a:ext cx="900114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8</a:t>
            </a:r>
          </a:p>
        </p:txBody>
      </p:sp>
      <p:sp>
        <p:nvSpPr>
          <p:cNvPr id="321591" name="Rectangle 55"/>
          <p:cNvSpPr>
            <a:spLocks noChangeArrowheads="1"/>
          </p:cNvSpPr>
          <p:nvPr/>
        </p:nvSpPr>
        <p:spPr bwMode="auto">
          <a:xfrm>
            <a:off x="1338263" y="3479800"/>
            <a:ext cx="295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2" name="Rectangle 56"/>
          <p:cNvSpPr>
            <a:spLocks noChangeArrowheads="1"/>
          </p:cNvSpPr>
          <p:nvPr/>
        </p:nvSpPr>
        <p:spPr bwMode="auto">
          <a:xfrm>
            <a:off x="5741988" y="1281113"/>
            <a:ext cx="236537" cy="360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3" name="Rectangle 57"/>
          <p:cNvSpPr>
            <a:spLocks noChangeArrowheads="1"/>
          </p:cNvSpPr>
          <p:nvPr/>
        </p:nvSpPr>
        <p:spPr bwMode="auto">
          <a:xfrm>
            <a:off x="1047750" y="963614"/>
            <a:ext cx="101150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ja-JP" altLang="en-US" sz="2000" b="1">
                <a:latin typeface="WinInnwa" charset="0"/>
              </a:rPr>
              <a:t>“</a:t>
            </a:r>
            <a:r>
              <a:rPr lang="en-US" sz="2000" b="1">
                <a:latin typeface="WinInnwa" charset="0"/>
              </a:rPr>
              <a:t>       </a:t>
            </a:r>
            <a:r>
              <a:rPr lang="ja-JP" altLang="en-US" sz="2000" b="1">
                <a:latin typeface="WinInnwa" charset="0"/>
              </a:rPr>
              <a:t>”</a:t>
            </a:r>
            <a:endParaRPr lang="en-US" sz="2000" b="1">
              <a:latin typeface="WinInnwa" charset="0"/>
            </a:endParaRPr>
          </a:p>
        </p:txBody>
      </p:sp>
      <p:sp>
        <p:nvSpPr>
          <p:cNvPr id="321594" name="Rectangle 58"/>
          <p:cNvSpPr>
            <a:spLocks noChangeArrowheads="1"/>
          </p:cNvSpPr>
          <p:nvPr/>
        </p:nvSpPr>
        <p:spPr bwMode="auto">
          <a:xfrm>
            <a:off x="7285038" y="928689"/>
            <a:ext cx="101150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ja-JP" altLang="en-US" sz="2000" b="1">
                <a:latin typeface="WinInnwa" charset="0"/>
              </a:rPr>
              <a:t>“</a:t>
            </a:r>
            <a:r>
              <a:rPr lang="en-US" sz="2000" b="1">
                <a:latin typeface="WinInnwa" charset="0"/>
              </a:rPr>
              <a:t>       </a:t>
            </a:r>
            <a:r>
              <a:rPr lang="ja-JP" altLang="en-US" sz="2000" b="1">
                <a:latin typeface="WinInnwa" charset="0"/>
              </a:rPr>
              <a:t>”</a:t>
            </a:r>
            <a:endParaRPr lang="en-US" sz="2000" b="1">
              <a:latin typeface="WinInnwa" charset="0"/>
            </a:endParaRPr>
          </a:p>
        </p:txBody>
      </p:sp>
      <p:sp>
        <p:nvSpPr>
          <p:cNvPr id="321595" name="Rectangle 59"/>
          <p:cNvSpPr>
            <a:spLocks noChangeArrowheads="1"/>
          </p:cNvSpPr>
          <p:nvPr/>
        </p:nvSpPr>
        <p:spPr bwMode="auto">
          <a:xfrm>
            <a:off x="1387475" y="1935164"/>
            <a:ext cx="831964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၃၉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596" name="Rectangle 60"/>
          <p:cNvSpPr>
            <a:spLocks noChangeArrowheads="1"/>
          </p:cNvSpPr>
          <p:nvPr/>
        </p:nvSpPr>
        <p:spPr bwMode="auto">
          <a:xfrm>
            <a:off x="7759701" y="1933576"/>
            <a:ext cx="1668464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၂၇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597" name="Oval 61"/>
          <p:cNvSpPr>
            <a:spLocks noChangeArrowheads="1"/>
          </p:cNvSpPr>
          <p:nvPr/>
        </p:nvSpPr>
        <p:spPr bwMode="auto">
          <a:xfrm>
            <a:off x="134939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8" name="Oval 62"/>
          <p:cNvSpPr>
            <a:spLocks noChangeArrowheads="1"/>
          </p:cNvSpPr>
          <p:nvPr/>
        </p:nvSpPr>
        <p:spPr bwMode="auto">
          <a:xfrm>
            <a:off x="674689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9" name="Oval 63"/>
          <p:cNvSpPr>
            <a:spLocks noChangeArrowheads="1"/>
          </p:cNvSpPr>
          <p:nvPr/>
        </p:nvSpPr>
        <p:spPr bwMode="auto">
          <a:xfrm>
            <a:off x="1130300" y="5641977"/>
            <a:ext cx="57151" cy="2397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0" name="Oval 64"/>
          <p:cNvSpPr>
            <a:spLocks noChangeArrowheads="1"/>
          </p:cNvSpPr>
          <p:nvPr/>
        </p:nvSpPr>
        <p:spPr bwMode="auto">
          <a:xfrm>
            <a:off x="1576388" y="5726114"/>
            <a:ext cx="22226" cy="71437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1" name="Line 65"/>
          <p:cNvSpPr>
            <a:spLocks noChangeShapeType="1"/>
          </p:cNvSpPr>
          <p:nvPr/>
        </p:nvSpPr>
        <p:spPr bwMode="auto">
          <a:xfrm>
            <a:off x="193675" y="5594350"/>
            <a:ext cx="52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2" name="Line 66"/>
          <p:cNvSpPr>
            <a:spLocks noChangeShapeType="1"/>
          </p:cNvSpPr>
          <p:nvPr/>
        </p:nvSpPr>
        <p:spPr bwMode="auto">
          <a:xfrm>
            <a:off x="185739" y="5929313"/>
            <a:ext cx="53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3" name="Line 67"/>
          <p:cNvSpPr>
            <a:spLocks noChangeShapeType="1"/>
          </p:cNvSpPr>
          <p:nvPr/>
        </p:nvSpPr>
        <p:spPr bwMode="auto">
          <a:xfrm flipH="1">
            <a:off x="752476" y="5635625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4" name="Line 68"/>
          <p:cNvSpPr>
            <a:spLocks noChangeShapeType="1"/>
          </p:cNvSpPr>
          <p:nvPr/>
        </p:nvSpPr>
        <p:spPr bwMode="auto">
          <a:xfrm flipH="1">
            <a:off x="752476" y="5888038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5" name="Line 69"/>
          <p:cNvSpPr>
            <a:spLocks noChangeShapeType="1"/>
          </p:cNvSpPr>
          <p:nvPr/>
        </p:nvSpPr>
        <p:spPr bwMode="auto">
          <a:xfrm flipH="1">
            <a:off x="1193801" y="5719763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6" name="Line 70"/>
          <p:cNvSpPr>
            <a:spLocks noChangeShapeType="1"/>
          </p:cNvSpPr>
          <p:nvPr/>
        </p:nvSpPr>
        <p:spPr bwMode="auto">
          <a:xfrm flipH="1">
            <a:off x="1193801" y="5803900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7" name="Rectangle 71"/>
          <p:cNvSpPr>
            <a:spLocks noChangeArrowheads="1"/>
          </p:cNvSpPr>
          <p:nvPr/>
        </p:nvSpPr>
        <p:spPr bwMode="auto">
          <a:xfrm>
            <a:off x="193676" y="5597526"/>
            <a:ext cx="523875" cy="328613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8" name="Rectangle 72"/>
          <p:cNvSpPr>
            <a:spLocks noChangeArrowheads="1"/>
          </p:cNvSpPr>
          <p:nvPr/>
        </p:nvSpPr>
        <p:spPr bwMode="auto">
          <a:xfrm>
            <a:off x="763588" y="5638801"/>
            <a:ext cx="400050" cy="242888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1193800" y="5716588"/>
            <a:ext cx="388938" cy="873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0" name="Oval 74"/>
          <p:cNvSpPr>
            <a:spLocks noChangeArrowheads="1"/>
          </p:cNvSpPr>
          <p:nvPr/>
        </p:nvSpPr>
        <p:spPr bwMode="auto">
          <a:xfrm>
            <a:off x="146051" y="5626100"/>
            <a:ext cx="61914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1" name="Arc 75"/>
          <p:cNvSpPr>
            <a:spLocks/>
          </p:cNvSpPr>
          <p:nvPr/>
        </p:nvSpPr>
        <p:spPr bwMode="auto">
          <a:xfrm rot="11100000">
            <a:off x="1697038" y="5627689"/>
            <a:ext cx="204787" cy="130175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2" name="Arc 76"/>
          <p:cNvSpPr>
            <a:spLocks/>
          </p:cNvSpPr>
          <p:nvPr/>
        </p:nvSpPr>
        <p:spPr bwMode="auto">
          <a:xfrm rot="21180000">
            <a:off x="1677988" y="5797552"/>
            <a:ext cx="209550" cy="111124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3" name="Arc 77"/>
          <p:cNvSpPr>
            <a:spLocks/>
          </p:cNvSpPr>
          <p:nvPr/>
        </p:nvSpPr>
        <p:spPr bwMode="auto">
          <a:xfrm rot="10800000">
            <a:off x="1635126" y="5765801"/>
            <a:ext cx="41275" cy="114300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4" name="Oval 78"/>
          <p:cNvSpPr>
            <a:spLocks noChangeArrowheads="1"/>
          </p:cNvSpPr>
          <p:nvPr/>
        </p:nvSpPr>
        <p:spPr bwMode="auto">
          <a:xfrm>
            <a:off x="1654175" y="5695951"/>
            <a:ext cx="38100" cy="138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5" name="Arc 79"/>
          <p:cNvSpPr>
            <a:spLocks/>
          </p:cNvSpPr>
          <p:nvPr/>
        </p:nvSpPr>
        <p:spPr bwMode="auto">
          <a:xfrm>
            <a:off x="1641475" y="5656263"/>
            <a:ext cx="50800" cy="107950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6" name="Oval 80"/>
          <p:cNvSpPr>
            <a:spLocks noChangeArrowheads="1"/>
          </p:cNvSpPr>
          <p:nvPr/>
        </p:nvSpPr>
        <p:spPr bwMode="auto">
          <a:xfrm>
            <a:off x="1671639" y="5745164"/>
            <a:ext cx="3175" cy="412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321617" name="Group 81"/>
          <p:cNvGrpSpPr>
            <a:grpSpLocks/>
          </p:cNvGrpSpPr>
          <p:nvPr/>
        </p:nvGrpSpPr>
        <p:grpSpPr bwMode="auto">
          <a:xfrm>
            <a:off x="8123239" y="5548313"/>
            <a:ext cx="1666875" cy="323850"/>
            <a:chOff x="4652" y="3084"/>
            <a:chExt cx="954" cy="180"/>
          </a:xfrm>
        </p:grpSpPr>
        <p:sp>
          <p:nvSpPr>
            <p:cNvPr id="321618" name="Oval 82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19" name="Oval 83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0" name="Oval 84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1" name="Oval 85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2" name="Line 86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3" name="Line 87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4" name="Line 88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5" name="Line 89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6" name="Line 90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7" name="Line 91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8" name="Rectangle 92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9" name="Rectangle 93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0" name="Rectangle 94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1" name="Oval 95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2" name="Arc 96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3" name="Arc 97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4" name="Arc 98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5" name="Oval 99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6" name="Arc 100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7" name="Oval 101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638" name="Freeform 102"/>
          <p:cNvSpPr>
            <a:spLocks/>
          </p:cNvSpPr>
          <p:nvPr/>
        </p:nvSpPr>
        <p:spPr bwMode="auto">
          <a:xfrm>
            <a:off x="5808664" y="1514475"/>
            <a:ext cx="650876" cy="1544638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0" name="Freeform 104"/>
          <p:cNvSpPr>
            <a:spLocks/>
          </p:cNvSpPr>
          <p:nvPr/>
        </p:nvSpPr>
        <p:spPr bwMode="auto">
          <a:xfrm>
            <a:off x="8677276" y="4473575"/>
            <a:ext cx="863600" cy="638175"/>
          </a:xfrm>
          <a:custGeom>
            <a:avLst/>
            <a:gdLst>
              <a:gd name="T0" fmla="*/ 18 w 495"/>
              <a:gd name="T1" fmla="*/ 354 h 355"/>
              <a:gd name="T2" fmla="*/ 36 w 495"/>
              <a:gd name="T3" fmla="*/ 344 h 355"/>
              <a:gd name="T4" fmla="*/ 54 w 495"/>
              <a:gd name="T5" fmla="*/ 336 h 355"/>
              <a:gd name="T6" fmla="*/ 74 w 495"/>
              <a:gd name="T7" fmla="*/ 326 h 355"/>
              <a:gd name="T8" fmla="*/ 94 w 495"/>
              <a:gd name="T9" fmla="*/ 318 h 355"/>
              <a:gd name="T10" fmla="*/ 114 w 495"/>
              <a:gd name="T11" fmla="*/ 308 h 355"/>
              <a:gd name="T12" fmla="*/ 134 w 495"/>
              <a:gd name="T13" fmla="*/ 302 h 355"/>
              <a:gd name="T14" fmla="*/ 154 w 495"/>
              <a:gd name="T15" fmla="*/ 296 h 355"/>
              <a:gd name="T16" fmla="*/ 174 w 495"/>
              <a:gd name="T17" fmla="*/ 290 h 355"/>
              <a:gd name="T18" fmla="*/ 194 w 495"/>
              <a:gd name="T19" fmla="*/ 282 h 355"/>
              <a:gd name="T20" fmla="*/ 206 w 495"/>
              <a:gd name="T21" fmla="*/ 262 h 355"/>
              <a:gd name="T22" fmla="*/ 228 w 495"/>
              <a:gd name="T23" fmla="*/ 242 h 355"/>
              <a:gd name="T24" fmla="*/ 262 w 495"/>
              <a:gd name="T25" fmla="*/ 220 h 355"/>
              <a:gd name="T26" fmla="*/ 288 w 495"/>
              <a:gd name="T27" fmla="*/ 202 h 355"/>
              <a:gd name="T28" fmla="*/ 316 w 495"/>
              <a:gd name="T29" fmla="*/ 184 h 355"/>
              <a:gd name="T30" fmla="*/ 340 w 495"/>
              <a:gd name="T31" fmla="*/ 170 h 355"/>
              <a:gd name="T32" fmla="*/ 370 w 495"/>
              <a:gd name="T33" fmla="*/ 152 h 355"/>
              <a:gd name="T34" fmla="*/ 394 w 495"/>
              <a:gd name="T35" fmla="*/ 138 h 355"/>
              <a:gd name="T36" fmla="*/ 422 w 495"/>
              <a:gd name="T37" fmla="*/ 122 h 355"/>
              <a:gd name="T38" fmla="*/ 442 w 495"/>
              <a:gd name="T39" fmla="*/ 118 h 355"/>
              <a:gd name="T40" fmla="*/ 464 w 495"/>
              <a:gd name="T41" fmla="*/ 108 h 355"/>
              <a:gd name="T42" fmla="*/ 484 w 495"/>
              <a:gd name="T43" fmla="*/ 98 h 355"/>
              <a:gd name="T44" fmla="*/ 494 w 495"/>
              <a:gd name="T45" fmla="*/ 78 h 355"/>
              <a:gd name="T46" fmla="*/ 468 w 495"/>
              <a:gd name="T47" fmla="*/ 60 h 355"/>
              <a:gd name="T48" fmla="*/ 440 w 495"/>
              <a:gd name="T49" fmla="*/ 46 h 355"/>
              <a:gd name="T50" fmla="*/ 416 w 495"/>
              <a:gd name="T51" fmla="*/ 28 h 355"/>
              <a:gd name="T52" fmla="*/ 392 w 495"/>
              <a:gd name="T53" fmla="*/ 12 h 355"/>
              <a:gd name="T54" fmla="*/ 364 w 495"/>
              <a:gd name="T55" fmla="*/ 2 h 355"/>
              <a:gd name="T56" fmla="*/ 338 w 495"/>
              <a:gd name="T57" fmla="*/ 0 h 355"/>
              <a:gd name="T58" fmla="*/ 320 w 495"/>
              <a:gd name="T59" fmla="*/ 18 h 355"/>
              <a:gd name="T60" fmla="*/ 298 w 495"/>
              <a:gd name="T61" fmla="*/ 32 h 355"/>
              <a:gd name="T62" fmla="*/ 278 w 495"/>
              <a:gd name="T63" fmla="*/ 46 h 355"/>
              <a:gd name="T64" fmla="*/ 252 w 495"/>
              <a:gd name="T65" fmla="*/ 62 h 355"/>
              <a:gd name="T66" fmla="*/ 226 w 495"/>
              <a:gd name="T67" fmla="*/ 76 h 355"/>
              <a:gd name="T68" fmla="*/ 204 w 495"/>
              <a:gd name="T69" fmla="*/ 86 h 355"/>
              <a:gd name="T70" fmla="*/ 190 w 495"/>
              <a:gd name="T71" fmla="*/ 100 h 355"/>
              <a:gd name="T72" fmla="*/ 172 w 495"/>
              <a:gd name="T73" fmla="*/ 118 h 355"/>
              <a:gd name="T74" fmla="*/ 158 w 495"/>
              <a:gd name="T75" fmla="*/ 136 h 355"/>
              <a:gd name="T76" fmla="*/ 144 w 495"/>
              <a:gd name="T77" fmla="*/ 154 h 355"/>
              <a:gd name="T78" fmla="*/ 132 w 495"/>
              <a:gd name="T79" fmla="*/ 174 h 355"/>
              <a:gd name="T80" fmla="*/ 126 w 495"/>
              <a:gd name="T81" fmla="*/ 194 h 355"/>
              <a:gd name="T82" fmla="*/ 110 w 495"/>
              <a:gd name="T83" fmla="*/ 208 h 355"/>
              <a:gd name="T84" fmla="*/ 92 w 495"/>
              <a:gd name="T85" fmla="*/ 212 h 355"/>
              <a:gd name="T86" fmla="*/ 76 w 495"/>
              <a:gd name="T87" fmla="*/ 198 h 355"/>
              <a:gd name="T88" fmla="*/ 58 w 495"/>
              <a:gd name="T89" fmla="*/ 210 h 355"/>
              <a:gd name="T90" fmla="*/ 46 w 495"/>
              <a:gd name="T91" fmla="*/ 228 h 355"/>
              <a:gd name="T92" fmla="*/ 38 w 495"/>
              <a:gd name="T93" fmla="*/ 244 h 355"/>
              <a:gd name="T94" fmla="*/ 28 w 495"/>
              <a:gd name="T95" fmla="*/ 264 h 355"/>
              <a:gd name="T96" fmla="*/ 18 w 495"/>
              <a:gd name="T97" fmla="*/ 284 h 355"/>
              <a:gd name="T98" fmla="*/ 12 w 495"/>
              <a:gd name="T99" fmla="*/ 306 h 355"/>
              <a:gd name="T100" fmla="*/ 6 w 495"/>
              <a:gd name="T101" fmla="*/ 326 h 355"/>
              <a:gd name="T102" fmla="*/ 0 w 495"/>
              <a:gd name="T103" fmla="*/ 346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" h="355">
                <a:moveTo>
                  <a:pt x="2" y="354"/>
                </a:moveTo>
                <a:lnTo>
                  <a:pt x="6" y="354"/>
                </a:lnTo>
                <a:lnTo>
                  <a:pt x="10" y="354"/>
                </a:lnTo>
                <a:lnTo>
                  <a:pt x="14" y="354"/>
                </a:lnTo>
                <a:lnTo>
                  <a:pt x="18" y="354"/>
                </a:lnTo>
                <a:lnTo>
                  <a:pt x="22" y="352"/>
                </a:lnTo>
                <a:lnTo>
                  <a:pt x="26" y="350"/>
                </a:lnTo>
                <a:lnTo>
                  <a:pt x="30" y="350"/>
                </a:lnTo>
                <a:lnTo>
                  <a:pt x="32" y="346"/>
                </a:lnTo>
                <a:lnTo>
                  <a:pt x="36" y="344"/>
                </a:lnTo>
                <a:lnTo>
                  <a:pt x="40" y="344"/>
                </a:lnTo>
                <a:lnTo>
                  <a:pt x="42" y="340"/>
                </a:lnTo>
                <a:lnTo>
                  <a:pt x="46" y="340"/>
                </a:lnTo>
                <a:lnTo>
                  <a:pt x="50" y="338"/>
                </a:lnTo>
                <a:lnTo>
                  <a:pt x="54" y="336"/>
                </a:lnTo>
                <a:lnTo>
                  <a:pt x="58" y="334"/>
                </a:lnTo>
                <a:lnTo>
                  <a:pt x="62" y="332"/>
                </a:lnTo>
                <a:lnTo>
                  <a:pt x="66" y="330"/>
                </a:lnTo>
                <a:lnTo>
                  <a:pt x="70" y="328"/>
                </a:lnTo>
                <a:lnTo>
                  <a:pt x="74" y="326"/>
                </a:lnTo>
                <a:lnTo>
                  <a:pt x="78" y="324"/>
                </a:lnTo>
                <a:lnTo>
                  <a:pt x="82" y="322"/>
                </a:lnTo>
                <a:lnTo>
                  <a:pt x="86" y="320"/>
                </a:lnTo>
                <a:lnTo>
                  <a:pt x="90" y="318"/>
                </a:lnTo>
                <a:lnTo>
                  <a:pt x="94" y="318"/>
                </a:lnTo>
                <a:lnTo>
                  <a:pt x="98" y="316"/>
                </a:lnTo>
                <a:lnTo>
                  <a:pt x="102" y="314"/>
                </a:lnTo>
                <a:lnTo>
                  <a:pt x="106" y="312"/>
                </a:lnTo>
                <a:lnTo>
                  <a:pt x="110" y="310"/>
                </a:lnTo>
                <a:lnTo>
                  <a:pt x="114" y="308"/>
                </a:lnTo>
                <a:lnTo>
                  <a:pt x="118" y="308"/>
                </a:lnTo>
                <a:lnTo>
                  <a:pt x="122" y="306"/>
                </a:lnTo>
                <a:lnTo>
                  <a:pt x="126" y="306"/>
                </a:lnTo>
                <a:lnTo>
                  <a:pt x="130" y="304"/>
                </a:lnTo>
                <a:lnTo>
                  <a:pt x="134" y="302"/>
                </a:lnTo>
                <a:lnTo>
                  <a:pt x="138" y="302"/>
                </a:lnTo>
                <a:lnTo>
                  <a:pt x="142" y="300"/>
                </a:lnTo>
                <a:lnTo>
                  <a:pt x="146" y="298"/>
                </a:lnTo>
                <a:lnTo>
                  <a:pt x="150" y="298"/>
                </a:lnTo>
                <a:lnTo>
                  <a:pt x="154" y="296"/>
                </a:lnTo>
                <a:lnTo>
                  <a:pt x="158" y="296"/>
                </a:lnTo>
                <a:lnTo>
                  <a:pt x="162" y="294"/>
                </a:lnTo>
                <a:lnTo>
                  <a:pt x="166" y="292"/>
                </a:lnTo>
                <a:lnTo>
                  <a:pt x="170" y="290"/>
                </a:lnTo>
                <a:lnTo>
                  <a:pt x="174" y="290"/>
                </a:lnTo>
                <a:lnTo>
                  <a:pt x="178" y="288"/>
                </a:lnTo>
                <a:lnTo>
                  <a:pt x="182" y="286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6" y="278"/>
                </a:lnTo>
                <a:lnTo>
                  <a:pt x="198" y="274"/>
                </a:lnTo>
                <a:lnTo>
                  <a:pt x="200" y="270"/>
                </a:lnTo>
                <a:lnTo>
                  <a:pt x="204" y="266"/>
                </a:lnTo>
                <a:lnTo>
                  <a:pt x="206" y="262"/>
                </a:lnTo>
                <a:lnTo>
                  <a:pt x="210" y="258"/>
                </a:lnTo>
                <a:lnTo>
                  <a:pt x="214" y="254"/>
                </a:lnTo>
                <a:lnTo>
                  <a:pt x="218" y="252"/>
                </a:lnTo>
                <a:lnTo>
                  <a:pt x="224" y="246"/>
                </a:lnTo>
                <a:lnTo>
                  <a:pt x="228" y="242"/>
                </a:lnTo>
                <a:lnTo>
                  <a:pt x="232" y="240"/>
                </a:lnTo>
                <a:lnTo>
                  <a:pt x="238" y="236"/>
                </a:lnTo>
                <a:lnTo>
                  <a:pt x="250" y="226"/>
                </a:lnTo>
                <a:lnTo>
                  <a:pt x="256" y="220"/>
                </a:lnTo>
                <a:lnTo>
                  <a:pt x="262" y="220"/>
                </a:lnTo>
                <a:lnTo>
                  <a:pt x="264" y="216"/>
                </a:lnTo>
                <a:lnTo>
                  <a:pt x="270" y="214"/>
                </a:lnTo>
                <a:lnTo>
                  <a:pt x="276" y="210"/>
                </a:lnTo>
                <a:lnTo>
                  <a:pt x="282" y="206"/>
                </a:lnTo>
                <a:lnTo>
                  <a:pt x="288" y="202"/>
                </a:lnTo>
                <a:lnTo>
                  <a:pt x="294" y="198"/>
                </a:lnTo>
                <a:lnTo>
                  <a:pt x="300" y="194"/>
                </a:lnTo>
                <a:lnTo>
                  <a:pt x="304" y="192"/>
                </a:lnTo>
                <a:lnTo>
                  <a:pt x="312" y="188"/>
                </a:lnTo>
                <a:lnTo>
                  <a:pt x="316" y="184"/>
                </a:lnTo>
                <a:lnTo>
                  <a:pt x="322" y="182"/>
                </a:lnTo>
                <a:lnTo>
                  <a:pt x="326" y="178"/>
                </a:lnTo>
                <a:lnTo>
                  <a:pt x="330" y="176"/>
                </a:lnTo>
                <a:lnTo>
                  <a:pt x="336" y="172"/>
                </a:lnTo>
                <a:lnTo>
                  <a:pt x="340" y="170"/>
                </a:lnTo>
                <a:lnTo>
                  <a:pt x="346" y="166"/>
                </a:lnTo>
                <a:lnTo>
                  <a:pt x="354" y="162"/>
                </a:lnTo>
                <a:lnTo>
                  <a:pt x="358" y="160"/>
                </a:lnTo>
                <a:lnTo>
                  <a:pt x="364" y="156"/>
                </a:lnTo>
                <a:lnTo>
                  <a:pt x="370" y="152"/>
                </a:lnTo>
                <a:lnTo>
                  <a:pt x="374" y="150"/>
                </a:lnTo>
                <a:lnTo>
                  <a:pt x="378" y="146"/>
                </a:lnTo>
                <a:lnTo>
                  <a:pt x="384" y="144"/>
                </a:lnTo>
                <a:lnTo>
                  <a:pt x="390" y="140"/>
                </a:lnTo>
                <a:lnTo>
                  <a:pt x="394" y="138"/>
                </a:lnTo>
                <a:lnTo>
                  <a:pt x="402" y="134"/>
                </a:lnTo>
                <a:lnTo>
                  <a:pt x="406" y="132"/>
                </a:lnTo>
                <a:lnTo>
                  <a:pt x="412" y="128"/>
                </a:lnTo>
                <a:lnTo>
                  <a:pt x="418" y="124"/>
                </a:lnTo>
                <a:lnTo>
                  <a:pt x="422" y="122"/>
                </a:lnTo>
                <a:lnTo>
                  <a:pt x="426" y="120"/>
                </a:lnTo>
                <a:lnTo>
                  <a:pt x="430" y="118"/>
                </a:lnTo>
                <a:lnTo>
                  <a:pt x="434" y="118"/>
                </a:lnTo>
                <a:lnTo>
                  <a:pt x="438" y="118"/>
                </a:lnTo>
                <a:lnTo>
                  <a:pt x="442" y="118"/>
                </a:lnTo>
                <a:lnTo>
                  <a:pt x="446" y="116"/>
                </a:lnTo>
                <a:lnTo>
                  <a:pt x="452" y="114"/>
                </a:lnTo>
                <a:lnTo>
                  <a:pt x="456" y="112"/>
                </a:lnTo>
                <a:lnTo>
                  <a:pt x="460" y="110"/>
                </a:lnTo>
                <a:lnTo>
                  <a:pt x="464" y="108"/>
                </a:lnTo>
                <a:lnTo>
                  <a:pt x="468" y="108"/>
                </a:lnTo>
                <a:lnTo>
                  <a:pt x="472" y="104"/>
                </a:lnTo>
                <a:lnTo>
                  <a:pt x="476" y="104"/>
                </a:lnTo>
                <a:lnTo>
                  <a:pt x="480" y="102"/>
                </a:lnTo>
                <a:lnTo>
                  <a:pt x="484" y="98"/>
                </a:lnTo>
                <a:lnTo>
                  <a:pt x="488" y="94"/>
                </a:lnTo>
                <a:lnTo>
                  <a:pt x="492" y="90"/>
                </a:lnTo>
                <a:lnTo>
                  <a:pt x="492" y="86"/>
                </a:lnTo>
                <a:lnTo>
                  <a:pt x="494" y="82"/>
                </a:lnTo>
                <a:lnTo>
                  <a:pt x="494" y="78"/>
                </a:lnTo>
                <a:lnTo>
                  <a:pt x="492" y="74"/>
                </a:lnTo>
                <a:lnTo>
                  <a:pt x="486" y="68"/>
                </a:lnTo>
                <a:lnTo>
                  <a:pt x="480" y="64"/>
                </a:lnTo>
                <a:lnTo>
                  <a:pt x="474" y="62"/>
                </a:lnTo>
                <a:lnTo>
                  <a:pt x="468" y="60"/>
                </a:lnTo>
                <a:lnTo>
                  <a:pt x="464" y="56"/>
                </a:lnTo>
                <a:lnTo>
                  <a:pt x="458" y="54"/>
                </a:lnTo>
                <a:lnTo>
                  <a:pt x="452" y="50"/>
                </a:lnTo>
                <a:lnTo>
                  <a:pt x="446" y="46"/>
                </a:lnTo>
                <a:lnTo>
                  <a:pt x="440" y="46"/>
                </a:lnTo>
                <a:lnTo>
                  <a:pt x="436" y="42"/>
                </a:lnTo>
                <a:lnTo>
                  <a:pt x="430" y="38"/>
                </a:lnTo>
                <a:lnTo>
                  <a:pt x="426" y="34"/>
                </a:lnTo>
                <a:lnTo>
                  <a:pt x="422" y="32"/>
                </a:lnTo>
                <a:lnTo>
                  <a:pt x="416" y="28"/>
                </a:lnTo>
                <a:lnTo>
                  <a:pt x="408" y="22"/>
                </a:lnTo>
                <a:lnTo>
                  <a:pt x="404" y="20"/>
                </a:lnTo>
                <a:lnTo>
                  <a:pt x="402" y="16"/>
                </a:lnTo>
                <a:lnTo>
                  <a:pt x="396" y="14"/>
                </a:lnTo>
                <a:lnTo>
                  <a:pt x="392" y="12"/>
                </a:lnTo>
                <a:lnTo>
                  <a:pt x="386" y="10"/>
                </a:lnTo>
                <a:lnTo>
                  <a:pt x="378" y="8"/>
                </a:lnTo>
                <a:lnTo>
                  <a:pt x="374" y="6"/>
                </a:lnTo>
                <a:lnTo>
                  <a:pt x="368" y="4"/>
                </a:lnTo>
                <a:lnTo>
                  <a:pt x="364" y="2"/>
                </a:lnTo>
                <a:lnTo>
                  <a:pt x="358" y="2"/>
                </a:lnTo>
                <a:lnTo>
                  <a:pt x="352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2" y="2"/>
                </a:lnTo>
                <a:lnTo>
                  <a:pt x="330" y="6"/>
                </a:lnTo>
                <a:lnTo>
                  <a:pt x="326" y="8"/>
                </a:lnTo>
                <a:lnTo>
                  <a:pt x="322" y="14"/>
                </a:lnTo>
                <a:lnTo>
                  <a:pt x="320" y="18"/>
                </a:lnTo>
                <a:lnTo>
                  <a:pt x="316" y="20"/>
                </a:lnTo>
                <a:lnTo>
                  <a:pt x="314" y="24"/>
                </a:lnTo>
                <a:lnTo>
                  <a:pt x="310" y="26"/>
                </a:lnTo>
                <a:lnTo>
                  <a:pt x="304" y="28"/>
                </a:lnTo>
                <a:lnTo>
                  <a:pt x="298" y="32"/>
                </a:lnTo>
                <a:lnTo>
                  <a:pt x="294" y="34"/>
                </a:lnTo>
                <a:lnTo>
                  <a:pt x="288" y="38"/>
                </a:lnTo>
                <a:lnTo>
                  <a:pt x="284" y="42"/>
                </a:lnTo>
                <a:lnTo>
                  <a:pt x="280" y="42"/>
                </a:lnTo>
                <a:lnTo>
                  <a:pt x="278" y="46"/>
                </a:lnTo>
                <a:lnTo>
                  <a:pt x="274" y="48"/>
                </a:lnTo>
                <a:lnTo>
                  <a:pt x="270" y="52"/>
                </a:lnTo>
                <a:lnTo>
                  <a:pt x="262" y="54"/>
                </a:lnTo>
                <a:lnTo>
                  <a:pt x="256" y="58"/>
                </a:lnTo>
                <a:lnTo>
                  <a:pt x="252" y="62"/>
                </a:lnTo>
                <a:lnTo>
                  <a:pt x="248" y="62"/>
                </a:lnTo>
                <a:lnTo>
                  <a:pt x="244" y="64"/>
                </a:lnTo>
                <a:lnTo>
                  <a:pt x="238" y="68"/>
                </a:lnTo>
                <a:lnTo>
                  <a:pt x="232" y="72"/>
                </a:lnTo>
                <a:lnTo>
                  <a:pt x="226" y="76"/>
                </a:lnTo>
                <a:lnTo>
                  <a:pt x="222" y="78"/>
                </a:lnTo>
                <a:lnTo>
                  <a:pt x="216" y="80"/>
                </a:lnTo>
                <a:lnTo>
                  <a:pt x="212" y="82"/>
                </a:lnTo>
                <a:lnTo>
                  <a:pt x="208" y="84"/>
                </a:lnTo>
                <a:lnTo>
                  <a:pt x="204" y="86"/>
                </a:lnTo>
                <a:lnTo>
                  <a:pt x="200" y="88"/>
                </a:lnTo>
                <a:lnTo>
                  <a:pt x="196" y="90"/>
                </a:lnTo>
                <a:lnTo>
                  <a:pt x="194" y="94"/>
                </a:lnTo>
                <a:lnTo>
                  <a:pt x="190" y="96"/>
                </a:lnTo>
                <a:lnTo>
                  <a:pt x="190" y="100"/>
                </a:lnTo>
                <a:lnTo>
                  <a:pt x="186" y="100"/>
                </a:lnTo>
                <a:lnTo>
                  <a:pt x="184" y="104"/>
                </a:lnTo>
                <a:lnTo>
                  <a:pt x="178" y="110"/>
                </a:lnTo>
                <a:lnTo>
                  <a:pt x="176" y="114"/>
                </a:lnTo>
                <a:lnTo>
                  <a:pt x="172" y="118"/>
                </a:lnTo>
                <a:lnTo>
                  <a:pt x="170" y="122"/>
                </a:lnTo>
                <a:lnTo>
                  <a:pt x="168" y="126"/>
                </a:lnTo>
                <a:lnTo>
                  <a:pt x="164" y="128"/>
                </a:lnTo>
                <a:lnTo>
                  <a:pt x="162" y="132"/>
                </a:lnTo>
                <a:lnTo>
                  <a:pt x="158" y="136"/>
                </a:lnTo>
                <a:lnTo>
                  <a:pt x="156" y="140"/>
                </a:lnTo>
                <a:lnTo>
                  <a:pt x="152" y="144"/>
                </a:lnTo>
                <a:lnTo>
                  <a:pt x="150" y="148"/>
                </a:lnTo>
                <a:lnTo>
                  <a:pt x="148" y="152"/>
                </a:lnTo>
                <a:lnTo>
                  <a:pt x="144" y="154"/>
                </a:lnTo>
                <a:lnTo>
                  <a:pt x="142" y="158"/>
                </a:lnTo>
                <a:lnTo>
                  <a:pt x="140" y="162"/>
                </a:lnTo>
                <a:lnTo>
                  <a:pt x="136" y="164"/>
                </a:lnTo>
                <a:lnTo>
                  <a:pt x="134" y="170"/>
                </a:lnTo>
                <a:lnTo>
                  <a:pt x="132" y="174"/>
                </a:lnTo>
                <a:lnTo>
                  <a:pt x="128" y="178"/>
                </a:lnTo>
                <a:lnTo>
                  <a:pt x="128" y="182"/>
                </a:lnTo>
                <a:lnTo>
                  <a:pt x="126" y="186"/>
                </a:lnTo>
                <a:lnTo>
                  <a:pt x="126" y="190"/>
                </a:lnTo>
                <a:lnTo>
                  <a:pt x="126" y="194"/>
                </a:lnTo>
                <a:lnTo>
                  <a:pt x="122" y="196"/>
                </a:lnTo>
                <a:lnTo>
                  <a:pt x="118" y="200"/>
                </a:lnTo>
                <a:lnTo>
                  <a:pt x="114" y="202"/>
                </a:lnTo>
                <a:lnTo>
                  <a:pt x="114" y="206"/>
                </a:lnTo>
                <a:lnTo>
                  <a:pt x="110" y="208"/>
                </a:lnTo>
                <a:lnTo>
                  <a:pt x="108" y="212"/>
                </a:lnTo>
                <a:lnTo>
                  <a:pt x="104" y="212"/>
                </a:lnTo>
                <a:lnTo>
                  <a:pt x="100" y="214"/>
                </a:lnTo>
                <a:lnTo>
                  <a:pt x="96" y="214"/>
                </a:lnTo>
                <a:lnTo>
                  <a:pt x="92" y="212"/>
                </a:lnTo>
                <a:lnTo>
                  <a:pt x="92" y="208"/>
                </a:lnTo>
                <a:lnTo>
                  <a:pt x="88" y="204"/>
                </a:lnTo>
                <a:lnTo>
                  <a:pt x="84" y="202"/>
                </a:lnTo>
                <a:lnTo>
                  <a:pt x="80" y="200"/>
                </a:lnTo>
                <a:lnTo>
                  <a:pt x="76" y="198"/>
                </a:lnTo>
                <a:lnTo>
                  <a:pt x="72" y="200"/>
                </a:lnTo>
                <a:lnTo>
                  <a:pt x="68" y="202"/>
                </a:lnTo>
                <a:lnTo>
                  <a:pt x="66" y="206"/>
                </a:lnTo>
                <a:lnTo>
                  <a:pt x="62" y="208"/>
                </a:lnTo>
                <a:lnTo>
                  <a:pt x="58" y="210"/>
                </a:lnTo>
                <a:lnTo>
                  <a:pt x="58" y="214"/>
                </a:lnTo>
                <a:lnTo>
                  <a:pt x="56" y="218"/>
                </a:lnTo>
                <a:lnTo>
                  <a:pt x="52" y="220"/>
                </a:lnTo>
                <a:lnTo>
                  <a:pt x="50" y="224"/>
                </a:lnTo>
                <a:lnTo>
                  <a:pt x="46" y="228"/>
                </a:lnTo>
                <a:lnTo>
                  <a:pt x="44" y="232"/>
                </a:lnTo>
                <a:lnTo>
                  <a:pt x="40" y="234"/>
                </a:lnTo>
                <a:lnTo>
                  <a:pt x="40" y="238"/>
                </a:lnTo>
                <a:lnTo>
                  <a:pt x="36" y="240"/>
                </a:lnTo>
                <a:lnTo>
                  <a:pt x="38" y="244"/>
                </a:lnTo>
                <a:lnTo>
                  <a:pt x="34" y="248"/>
                </a:lnTo>
                <a:lnTo>
                  <a:pt x="32" y="252"/>
                </a:lnTo>
                <a:lnTo>
                  <a:pt x="32" y="256"/>
                </a:lnTo>
                <a:lnTo>
                  <a:pt x="30" y="260"/>
                </a:lnTo>
                <a:lnTo>
                  <a:pt x="28" y="264"/>
                </a:lnTo>
                <a:lnTo>
                  <a:pt x="26" y="268"/>
                </a:lnTo>
                <a:lnTo>
                  <a:pt x="24" y="272"/>
                </a:lnTo>
                <a:lnTo>
                  <a:pt x="22" y="276"/>
                </a:lnTo>
                <a:lnTo>
                  <a:pt x="20" y="280"/>
                </a:lnTo>
                <a:lnTo>
                  <a:pt x="18" y="284"/>
                </a:lnTo>
                <a:lnTo>
                  <a:pt x="16" y="288"/>
                </a:lnTo>
                <a:lnTo>
                  <a:pt x="14" y="292"/>
                </a:lnTo>
                <a:lnTo>
                  <a:pt x="14" y="296"/>
                </a:lnTo>
                <a:lnTo>
                  <a:pt x="14" y="302"/>
                </a:lnTo>
                <a:lnTo>
                  <a:pt x="12" y="306"/>
                </a:lnTo>
                <a:lnTo>
                  <a:pt x="12" y="310"/>
                </a:lnTo>
                <a:lnTo>
                  <a:pt x="12" y="314"/>
                </a:lnTo>
                <a:lnTo>
                  <a:pt x="10" y="318"/>
                </a:lnTo>
                <a:lnTo>
                  <a:pt x="8" y="322"/>
                </a:lnTo>
                <a:lnTo>
                  <a:pt x="6" y="326"/>
                </a:lnTo>
                <a:lnTo>
                  <a:pt x="4" y="330"/>
                </a:lnTo>
                <a:lnTo>
                  <a:pt x="4" y="334"/>
                </a:lnTo>
                <a:lnTo>
                  <a:pt x="2" y="338"/>
                </a:lnTo>
                <a:lnTo>
                  <a:pt x="0" y="342"/>
                </a:lnTo>
                <a:lnTo>
                  <a:pt x="0" y="346"/>
                </a:lnTo>
                <a:lnTo>
                  <a:pt x="0" y="350"/>
                </a:lnTo>
                <a:lnTo>
                  <a:pt x="0" y="354"/>
                </a:lnTo>
                <a:lnTo>
                  <a:pt x="2" y="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1" name="Freeform 105"/>
          <p:cNvSpPr>
            <a:spLocks/>
          </p:cNvSpPr>
          <p:nvPr/>
        </p:nvSpPr>
        <p:spPr bwMode="auto">
          <a:xfrm>
            <a:off x="7602538" y="5497514"/>
            <a:ext cx="114300" cy="20637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2" name="Freeform 106"/>
          <p:cNvSpPr>
            <a:spLocks/>
          </p:cNvSpPr>
          <p:nvPr/>
        </p:nvSpPr>
        <p:spPr bwMode="auto">
          <a:xfrm>
            <a:off x="7680326" y="5365751"/>
            <a:ext cx="82550" cy="263525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3" name="Freeform 107"/>
          <p:cNvSpPr>
            <a:spLocks/>
          </p:cNvSpPr>
          <p:nvPr/>
        </p:nvSpPr>
        <p:spPr bwMode="auto">
          <a:xfrm>
            <a:off x="7572376" y="5408614"/>
            <a:ext cx="130175" cy="115887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4" name="Freeform 108"/>
          <p:cNvSpPr>
            <a:spLocks/>
          </p:cNvSpPr>
          <p:nvPr/>
        </p:nvSpPr>
        <p:spPr bwMode="auto">
          <a:xfrm>
            <a:off x="7753351" y="5375276"/>
            <a:ext cx="134938" cy="268288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5" name="Freeform 109"/>
          <p:cNvSpPr>
            <a:spLocks/>
          </p:cNvSpPr>
          <p:nvPr/>
        </p:nvSpPr>
        <p:spPr bwMode="auto">
          <a:xfrm>
            <a:off x="7165976" y="5948363"/>
            <a:ext cx="79375" cy="69850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6" name="Freeform 110"/>
          <p:cNvSpPr>
            <a:spLocks/>
          </p:cNvSpPr>
          <p:nvPr/>
        </p:nvSpPr>
        <p:spPr bwMode="auto">
          <a:xfrm>
            <a:off x="7389813" y="5468939"/>
            <a:ext cx="61912" cy="46037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7" name="Freeform 111"/>
          <p:cNvSpPr>
            <a:spLocks/>
          </p:cNvSpPr>
          <p:nvPr/>
        </p:nvSpPr>
        <p:spPr bwMode="auto">
          <a:xfrm>
            <a:off x="7253289" y="5451475"/>
            <a:ext cx="146050" cy="88900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8" name="Freeform 112"/>
          <p:cNvSpPr>
            <a:spLocks/>
          </p:cNvSpPr>
          <p:nvPr/>
        </p:nvSpPr>
        <p:spPr bwMode="auto">
          <a:xfrm>
            <a:off x="3041651" y="6053138"/>
            <a:ext cx="292100" cy="203200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9" name="Freeform 113"/>
          <p:cNvSpPr>
            <a:spLocks/>
          </p:cNvSpPr>
          <p:nvPr/>
        </p:nvSpPr>
        <p:spPr bwMode="auto">
          <a:xfrm>
            <a:off x="3294064" y="5797551"/>
            <a:ext cx="127001" cy="36513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0" name="Freeform 114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1" name="Freeform 115"/>
          <p:cNvSpPr>
            <a:spLocks/>
          </p:cNvSpPr>
          <p:nvPr/>
        </p:nvSpPr>
        <p:spPr bwMode="auto">
          <a:xfrm>
            <a:off x="3146425" y="5854701"/>
            <a:ext cx="280988" cy="131762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2" name="Freeform 116"/>
          <p:cNvSpPr>
            <a:spLocks/>
          </p:cNvSpPr>
          <p:nvPr/>
        </p:nvSpPr>
        <p:spPr bwMode="auto">
          <a:xfrm>
            <a:off x="3248025" y="5865814"/>
            <a:ext cx="50800" cy="109537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3" name="Freeform 117"/>
          <p:cNvSpPr>
            <a:spLocks/>
          </p:cNvSpPr>
          <p:nvPr/>
        </p:nvSpPr>
        <p:spPr bwMode="auto">
          <a:xfrm>
            <a:off x="3346450" y="5868989"/>
            <a:ext cx="46038" cy="106362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4" name="Freeform 118"/>
          <p:cNvSpPr>
            <a:spLocks/>
          </p:cNvSpPr>
          <p:nvPr/>
        </p:nvSpPr>
        <p:spPr bwMode="auto">
          <a:xfrm>
            <a:off x="3300414" y="5872164"/>
            <a:ext cx="44450" cy="109537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5" name="Freeform 119"/>
          <p:cNvSpPr>
            <a:spLocks/>
          </p:cNvSpPr>
          <p:nvPr/>
        </p:nvSpPr>
        <p:spPr bwMode="auto">
          <a:xfrm>
            <a:off x="1500189" y="5081588"/>
            <a:ext cx="650876" cy="515938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6" name="Freeform 120"/>
          <p:cNvSpPr>
            <a:spLocks/>
          </p:cNvSpPr>
          <p:nvPr/>
        </p:nvSpPr>
        <p:spPr bwMode="auto">
          <a:xfrm>
            <a:off x="2171700" y="5513389"/>
            <a:ext cx="160338" cy="238125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7" name="Freeform 121"/>
          <p:cNvSpPr>
            <a:spLocks/>
          </p:cNvSpPr>
          <p:nvPr/>
        </p:nvSpPr>
        <p:spPr bwMode="auto">
          <a:xfrm>
            <a:off x="2119314" y="5548313"/>
            <a:ext cx="58737" cy="203200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8" name="Freeform 122"/>
          <p:cNvSpPr>
            <a:spLocks/>
          </p:cNvSpPr>
          <p:nvPr/>
        </p:nvSpPr>
        <p:spPr bwMode="auto">
          <a:xfrm>
            <a:off x="719138" y="6999289"/>
            <a:ext cx="298450" cy="184150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9" name="Freeform 123"/>
          <p:cNvSpPr>
            <a:spLocks/>
          </p:cNvSpPr>
          <p:nvPr/>
        </p:nvSpPr>
        <p:spPr bwMode="auto">
          <a:xfrm>
            <a:off x="3227389" y="5954714"/>
            <a:ext cx="36512" cy="5556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60" name="Freeform 124"/>
          <p:cNvSpPr>
            <a:spLocks/>
          </p:cNvSpPr>
          <p:nvPr/>
        </p:nvSpPr>
        <p:spPr bwMode="auto">
          <a:xfrm>
            <a:off x="3181351" y="5911850"/>
            <a:ext cx="41275" cy="69850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321661" name="Group 125"/>
          <p:cNvGrpSpPr>
            <a:grpSpLocks/>
          </p:cNvGrpSpPr>
          <p:nvPr/>
        </p:nvGrpSpPr>
        <p:grpSpPr bwMode="auto">
          <a:xfrm>
            <a:off x="4141788" y="6208713"/>
            <a:ext cx="515937" cy="736600"/>
            <a:chOff x="2372" y="3451"/>
            <a:chExt cx="295" cy="409"/>
          </a:xfrm>
        </p:grpSpPr>
        <p:sp>
          <p:nvSpPr>
            <p:cNvPr id="321662" name="Rectangle 126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3" name="Rectangle 127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4" name="Rectangle 128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5" name="Oval 129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6" name="Rectangle 130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7" name="Rectangle 131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8" name="Rectangle 132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669" name="Rectangle 133"/>
          <p:cNvSpPr>
            <a:spLocks noChangeArrowheads="1"/>
          </p:cNvSpPr>
          <p:nvPr/>
        </p:nvSpPr>
        <p:spPr bwMode="auto">
          <a:xfrm>
            <a:off x="3971927" y="182564"/>
            <a:ext cx="1833563" cy="53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800" b="1" dirty="0">
                <a:latin typeface="WinInnwa" charset="0"/>
              </a:rPr>
              <a:t>  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၁၆၀၀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နှစ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670" name="Rectangle 134"/>
          <p:cNvSpPr>
            <a:spLocks noChangeArrowheads="1"/>
          </p:cNvSpPr>
          <p:nvPr/>
        </p:nvSpPr>
        <p:spPr bwMode="auto">
          <a:xfrm>
            <a:off x="3910013" y="611188"/>
            <a:ext cx="1978112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ရေးသားသူ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၄၀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ဦး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71" name="Rectangle 135"/>
          <p:cNvSpPr>
            <a:spLocks noChangeArrowheads="1"/>
          </p:cNvSpPr>
          <p:nvPr/>
        </p:nvSpPr>
        <p:spPr bwMode="auto">
          <a:xfrm>
            <a:off x="3451226" y="1422400"/>
            <a:ext cx="28797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ဘုန်းတော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676" name="Rectangle 140"/>
          <p:cNvSpPr>
            <a:spLocks noChangeArrowheads="1"/>
          </p:cNvSpPr>
          <p:nvPr/>
        </p:nvSpPr>
        <p:spPr bwMode="auto">
          <a:xfrm>
            <a:off x="1250950" y="2455864"/>
            <a:ext cx="825552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ဟေဗြဲ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77" name="Rectangle 141"/>
          <p:cNvSpPr>
            <a:spLocks noChangeArrowheads="1"/>
          </p:cNvSpPr>
          <p:nvPr/>
        </p:nvSpPr>
        <p:spPr bwMode="auto">
          <a:xfrm>
            <a:off x="8070851" y="2484438"/>
            <a:ext cx="676473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ဂရိတ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678" name="Rectangle 142"/>
          <p:cNvSpPr>
            <a:spLocks noChangeArrowheads="1"/>
          </p:cNvSpPr>
          <p:nvPr/>
        </p:nvSpPr>
        <p:spPr bwMode="auto">
          <a:xfrm>
            <a:off x="852489" y="6064250"/>
            <a:ext cx="2363787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အဝေးကြည</a:t>
            </a:r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မှန်ပြောင်း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79" name="Rectangle 143"/>
          <p:cNvSpPr>
            <a:spLocks noChangeArrowheads="1"/>
          </p:cNvSpPr>
          <p:nvPr/>
        </p:nvSpPr>
        <p:spPr bwMode="auto">
          <a:xfrm>
            <a:off x="7877176" y="6064250"/>
            <a:ext cx="2181225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အဝေးကြည</a:t>
            </a:r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မှန်ပြောင်း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0" name="Rectangle 144"/>
          <p:cNvSpPr>
            <a:spLocks noChangeArrowheads="1"/>
          </p:cNvSpPr>
          <p:nvPr/>
        </p:nvSpPr>
        <p:spPr bwMode="auto">
          <a:xfrm>
            <a:off x="2881314" y="6392863"/>
            <a:ext cx="2147888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မှန်ပြောင်း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1" name="Line 145"/>
          <p:cNvSpPr>
            <a:spLocks noChangeShapeType="1"/>
          </p:cNvSpPr>
          <p:nvPr/>
        </p:nvSpPr>
        <p:spPr bwMode="auto">
          <a:xfrm>
            <a:off x="179389" y="6810375"/>
            <a:ext cx="1747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82" name="Line 146"/>
          <p:cNvSpPr>
            <a:spLocks noChangeShapeType="1"/>
          </p:cNvSpPr>
          <p:nvPr/>
        </p:nvSpPr>
        <p:spPr bwMode="auto">
          <a:xfrm>
            <a:off x="7670801" y="6943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83" name="Rectangle 147"/>
          <p:cNvSpPr>
            <a:spLocks noChangeArrowheads="1"/>
          </p:cNvSpPr>
          <p:nvPr/>
        </p:nvSpPr>
        <p:spPr bwMode="auto">
          <a:xfrm>
            <a:off x="31750" y="6435725"/>
            <a:ext cx="2324100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 dirty="0">
                <a:latin typeface="WinInnwa" charset="0"/>
              </a:rPr>
              <a:t>    </a:t>
            </a:r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အတိတ်ကာလ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4" name="Rectangle 148"/>
          <p:cNvSpPr>
            <a:spLocks noChangeArrowheads="1"/>
          </p:cNvSpPr>
          <p:nvPr/>
        </p:nvSpPr>
        <p:spPr bwMode="auto">
          <a:xfrm>
            <a:off x="7226300" y="6567488"/>
            <a:ext cx="2935288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အနာဂတ်ကာလ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5" name="Rectangle 149"/>
          <p:cNvSpPr>
            <a:spLocks noChangeArrowheads="1"/>
          </p:cNvSpPr>
          <p:nvPr/>
        </p:nvSpPr>
        <p:spPr bwMode="auto">
          <a:xfrm rot="240000">
            <a:off x="2613025" y="5274084"/>
            <a:ext cx="1441450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14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6" name="Rectangle 150"/>
          <p:cNvSpPr>
            <a:spLocks noChangeArrowheads="1"/>
          </p:cNvSpPr>
          <p:nvPr/>
        </p:nvSpPr>
        <p:spPr bwMode="auto">
          <a:xfrm rot="3060000">
            <a:off x="2689225" y="4044258"/>
            <a:ext cx="222885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ကာကျမ်း</a:t>
            </a:r>
            <a:endParaRPr lang="en-US" sz="20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7" name="Rectangle 151"/>
          <p:cNvSpPr>
            <a:spLocks noChangeArrowheads="1"/>
          </p:cNvSpPr>
          <p:nvPr/>
        </p:nvSpPr>
        <p:spPr bwMode="auto">
          <a:xfrm rot="4653628">
            <a:off x="3673477" y="3748984"/>
            <a:ext cx="23209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</a:t>
            </a:r>
            <a:endParaRPr lang="en-US" sz="1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8" name="Rectangle 152"/>
          <p:cNvSpPr>
            <a:spLocks noChangeArrowheads="1"/>
          </p:cNvSpPr>
          <p:nvPr/>
        </p:nvSpPr>
        <p:spPr bwMode="auto">
          <a:xfrm rot="18480000">
            <a:off x="5060156" y="3605316"/>
            <a:ext cx="2198687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ခရစ်ဝင်ကျမ်း</a:t>
            </a:r>
            <a:endParaRPr lang="en-US" sz="1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89" name="Rectangle 153"/>
          <p:cNvSpPr>
            <a:spLocks noChangeArrowheads="1"/>
          </p:cNvSpPr>
          <p:nvPr/>
        </p:nvSpPr>
        <p:spPr bwMode="auto">
          <a:xfrm rot="19440000">
            <a:off x="5659439" y="4227435"/>
            <a:ext cx="1530350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တမ</a:t>
            </a: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</a:t>
            </a: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တော်ဝတ္ထု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90" name="Rectangle 154"/>
          <p:cNvSpPr>
            <a:spLocks noChangeArrowheads="1"/>
          </p:cNvSpPr>
          <p:nvPr/>
        </p:nvSpPr>
        <p:spPr bwMode="auto">
          <a:xfrm rot="20880000">
            <a:off x="5770563" y="4912134"/>
            <a:ext cx="2082801" cy="3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ရေးစာစောင်ကျမ်း</a:t>
            </a:r>
            <a:endParaRPr lang="en-US" sz="14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91" name="Rectangle 155"/>
          <p:cNvSpPr>
            <a:spLocks noChangeArrowheads="1"/>
          </p:cNvSpPr>
          <p:nvPr/>
        </p:nvSpPr>
        <p:spPr bwMode="auto">
          <a:xfrm>
            <a:off x="6059488" y="5411788"/>
            <a:ext cx="2316162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ဗျာဒိတ်ကျမ်း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93" name="Rectangle 157"/>
          <p:cNvSpPr>
            <a:spLocks noChangeArrowheads="1"/>
          </p:cNvSpPr>
          <p:nvPr/>
        </p:nvSpPr>
        <p:spPr bwMode="auto">
          <a:xfrm rot="1560000">
            <a:off x="2444750" y="4626870"/>
            <a:ext cx="2078038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သမိုင်းကျမ်း</a:t>
            </a:r>
            <a:endParaRPr lang="en-US" sz="1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94" name="Line 158"/>
          <p:cNvSpPr>
            <a:spLocks noChangeShapeType="1"/>
          </p:cNvSpPr>
          <p:nvPr/>
        </p:nvSpPr>
        <p:spPr bwMode="auto">
          <a:xfrm>
            <a:off x="238127" y="374651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5" name="Line 159"/>
          <p:cNvSpPr>
            <a:spLocks noChangeShapeType="1"/>
          </p:cNvSpPr>
          <p:nvPr/>
        </p:nvSpPr>
        <p:spPr bwMode="auto">
          <a:xfrm>
            <a:off x="238127" y="5667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6" name="Line 160"/>
          <p:cNvSpPr>
            <a:spLocks noChangeShapeType="1"/>
          </p:cNvSpPr>
          <p:nvPr/>
        </p:nvSpPr>
        <p:spPr bwMode="auto">
          <a:xfrm>
            <a:off x="238127" y="7572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7" name="Line 161"/>
          <p:cNvSpPr>
            <a:spLocks noChangeShapeType="1"/>
          </p:cNvSpPr>
          <p:nvPr/>
        </p:nvSpPr>
        <p:spPr bwMode="auto">
          <a:xfrm>
            <a:off x="6327775" y="393700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8" name="Line 162"/>
          <p:cNvSpPr>
            <a:spLocks noChangeShapeType="1"/>
          </p:cNvSpPr>
          <p:nvPr/>
        </p:nvSpPr>
        <p:spPr bwMode="auto">
          <a:xfrm>
            <a:off x="6327775" y="585788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9" name="Line 163"/>
          <p:cNvSpPr>
            <a:spLocks noChangeShapeType="1"/>
          </p:cNvSpPr>
          <p:nvPr/>
        </p:nvSpPr>
        <p:spPr bwMode="auto">
          <a:xfrm>
            <a:off x="6327775" y="777875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0" name="Line 164"/>
          <p:cNvSpPr>
            <a:spLocks noChangeShapeType="1"/>
          </p:cNvSpPr>
          <p:nvPr/>
        </p:nvSpPr>
        <p:spPr bwMode="auto">
          <a:xfrm>
            <a:off x="161925" y="7475538"/>
            <a:ext cx="29527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2" name="Line 166"/>
          <p:cNvSpPr>
            <a:spLocks noChangeShapeType="1"/>
          </p:cNvSpPr>
          <p:nvPr/>
        </p:nvSpPr>
        <p:spPr bwMode="auto">
          <a:xfrm>
            <a:off x="180975" y="7283451"/>
            <a:ext cx="29337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3" name="Line 167"/>
          <p:cNvSpPr>
            <a:spLocks noChangeShapeType="1"/>
          </p:cNvSpPr>
          <p:nvPr/>
        </p:nvSpPr>
        <p:spPr bwMode="auto">
          <a:xfrm>
            <a:off x="6440489" y="7302500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5" name="Rectangle 169"/>
          <p:cNvSpPr>
            <a:spLocks noChangeArrowheads="1"/>
          </p:cNvSpPr>
          <p:nvPr/>
        </p:nvSpPr>
        <p:spPr bwMode="auto">
          <a:xfrm>
            <a:off x="7915275" y="3517901"/>
            <a:ext cx="2238375" cy="71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ကျေးဇူးတော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ပြည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စုံခြင်း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707" name="Rectangle 171"/>
          <p:cNvSpPr>
            <a:spLocks noChangeArrowheads="1"/>
          </p:cNvSpPr>
          <p:nvPr/>
        </p:nvSpPr>
        <p:spPr bwMode="auto">
          <a:xfrm>
            <a:off x="730251" y="3494089"/>
            <a:ext cx="2400300" cy="3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ပညတ်တော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ကတိတော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pSp>
        <p:nvGrpSpPr>
          <p:cNvPr id="321709" name="Group 173"/>
          <p:cNvGrpSpPr>
            <a:grpSpLocks/>
          </p:cNvGrpSpPr>
          <p:nvPr/>
        </p:nvGrpSpPr>
        <p:grpSpPr bwMode="auto">
          <a:xfrm>
            <a:off x="6202363" y="1352550"/>
            <a:ext cx="779462" cy="1011238"/>
            <a:chOff x="4392" y="752"/>
            <a:chExt cx="576" cy="792"/>
          </a:xfrm>
        </p:grpSpPr>
        <p:sp>
          <p:nvSpPr>
            <p:cNvPr id="321710" name="Rectangle 174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11" name="Rectangle 175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712" name="Rectangle 176"/>
          <p:cNvSpPr>
            <a:spLocks noChangeArrowheads="1"/>
          </p:cNvSpPr>
          <p:nvPr/>
        </p:nvSpPr>
        <p:spPr bwMode="auto">
          <a:xfrm>
            <a:off x="5402263" y="1785939"/>
            <a:ext cx="398462" cy="220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3" name="Rectangle 17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4" name="Rectangle 178"/>
          <p:cNvSpPr>
            <a:spLocks noChangeArrowheads="1"/>
          </p:cNvSpPr>
          <p:nvPr/>
        </p:nvSpPr>
        <p:spPr bwMode="auto">
          <a:xfrm>
            <a:off x="8321677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6" name="Line 180"/>
          <p:cNvSpPr>
            <a:spLocks noChangeShapeType="1"/>
          </p:cNvSpPr>
          <p:nvPr/>
        </p:nvSpPr>
        <p:spPr bwMode="auto">
          <a:xfrm>
            <a:off x="6450015" y="7526337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7" name="Text Box 181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21719" name="Rectangle 183"/>
          <p:cNvSpPr>
            <a:spLocks noChangeArrowheads="1"/>
          </p:cNvSpPr>
          <p:nvPr/>
        </p:nvSpPr>
        <p:spPr bwMode="auto">
          <a:xfrm>
            <a:off x="976313" y="960438"/>
            <a:ext cx="119221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20" name="Rectangle 184"/>
          <p:cNvSpPr>
            <a:spLocks noChangeArrowheads="1"/>
          </p:cNvSpPr>
          <p:nvPr/>
        </p:nvSpPr>
        <p:spPr bwMode="auto">
          <a:xfrm>
            <a:off x="7353301" y="958850"/>
            <a:ext cx="119221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73" name="Rectangle 137"/>
          <p:cNvSpPr>
            <a:spLocks noChangeArrowheads="1"/>
          </p:cNvSpPr>
          <p:nvPr/>
        </p:nvSpPr>
        <p:spPr bwMode="auto">
          <a:xfrm>
            <a:off x="1201738" y="966788"/>
            <a:ext cx="1519238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dirty="0">
                <a:latin typeface="WinInnwa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ဓမ္မဟောင်း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1672" name="Rectangle 136"/>
          <p:cNvSpPr>
            <a:spLocks noChangeArrowheads="1"/>
          </p:cNvSpPr>
          <p:nvPr/>
        </p:nvSpPr>
        <p:spPr bwMode="auto">
          <a:xfrm>
            <a:off x="7424739" y="890589"/>
            <a:ext cx="142240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ဓမ္မသစ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21723" name="Rectangle 187"/>
          <p:cNvSpPr>
            <a:spLocks noChangeArrowheads="1"/>
          </p:cNvSpPr>
          <p:nvPr/>
        </p:nvSpPr>
        <p:spPr bwMode="auto">
          <a:xfrm>
            <a:off x="641351" y="1952625"/>
            <a:ext cx="2371725" cy="6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endParaRPr lang="my-MM" sz="3200" b="1">
              <a:latin typeface="WinInnwa" charset="0"/>
            </a:endParaRPr>
          </a:p>
        </p:txBody>
      </p:sp>
      <p:sp>
        <p:nvSpPr>
          <p:cNvPr id="321563" name="Rectangle 27"/>
          <p:cNvSpPr>
            <a:spLocks noChangeArrowheads="1"/>
          </p:cNvSpPr>
          <p:nvPr/>
        </p:nvSpPr>
        <p:spPr bwMode="auto">
          <a:xfrm>
            <a:off x="0" y="2008189"/>
            <a:ext cx="900114" cy="2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စ(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ဟောင်း</a:t>
            </a: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603252" y="2298700"/>
            <a:ext cx="266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27" name="Text Box 191"/>
          <p:cNvSpPr txBox="1">
            <a:spLocks noChangeArrowheads="1"/>
          </p:cNvSpPr>
          <p:nvPr/>
        </p:nvSpPr>
        <p:spPr bwMode="auto">
          <a:xfrm>
            <a:off x="577709" y="7288189"/>
            <a:ext cx="633696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©2004 TBBMI</a:t>
            </a:r>
          </a:p>
        </p:txBody>
      </p:sp>
      <p:sp>
        <p:nvSpPr>
          <p:cNvPr id="321729" name="Text Box 193"/>
          <p:cNvSpPr txBox="1">
            <a:spLocks noChangeArrowheads="1"/>
          </p:cNvSpPr>
          <p:nvPr/>
        </p:nvSpPr>
        <p:spPr bwMode="auto">
          <a:xfrm>
            <a:off x="9022624" y="7332640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03</a:t>
            </a:r>
          </a:p>
        </p:txBody>
      </p:sp>
      <p:sp>
        <p:nvSpPr>
          <p:cNvPr id="321731" name="Rectangle 195"/>
          <p:cNvSpPr>
            <a:spLocks noChangeArrowheads="1"/>
          </p:cNvSpPr>
          <p:nvPr/>
        </p:nvSpPr>
        <p:spPr bwMode="auto">
          <a:xfrm>
            <a:off x="8616804" y="7339733"/>
            <a:ext cx="49242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/>
            <a:r>
              <a:rPr lang="en-US" sz="1000" b="1">
                <a:latin typeface="WinInnwa" charset="0"/>
              </a:rPr>
              <a:t>8.0.07.</a:t>
            </a:r>
          </a:p>
        </p:txBody>
      </p:sp>
    </p:spTree>
  </p:cSld>
  <p:clrMapOvr>
    <a:masterClrMapping/>
  </p:clrMapOvr>
  <p:transition spd="med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2" name="Freeform 8"/>
          <p:cNvSpPr>
            <a:spLocks/>
          </p:cNvSpPr>
          <p:nvPr/>
        </p:nvSpPr>
        <p:spPr bwMode="auto">
          <a:xfrm>
            <a:off x="3215481" y="4831070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7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0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680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681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681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681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25" name="Rectangle 41"/>
          <p:cNvSpPr>
            <a:spLocks noChangeArrowheads="1"/>
          </p:cNvSpPr>
          <p:nvPr/>
        </p:nvSpPr>
        <p:spPr bwMode="auto">
          <a:xfrm>
            <a:off x="2057401" y="5151439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886826" name="Rectangle 42"/>
          <p:cNvSpPr>
            <a:spLocks noChangeArrowheads="1"/>
          </p:cNvSpPr>
          <p:nvPr/>
        </p:nvSpPr>
        <p:spPr bwMode="auto">
          <a:xfrm>
            <a:off x="1982788" y="5510214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339975" y="5932490"/>
            <a:ext cx="593111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683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683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683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683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683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83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683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684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684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dirty="0">
                <a:solidFill>
                  <a:srgbClr val="000000"/>
                </a:solidFill>
                <a:latin typeface="WinInnwa" charset="0"/>
              </a:rPr>
              <a:t>(</a:t>
            </a:r>
            <a:endParaRPr lang="en-US" dirty="0">
              <a:latin typeface="WinInnwa" charset="0"/>
            </a:endParaRPr>
          </a:p>
        </p:txBody>
      </p:sp>
      <p:sp>
        <p:nvSpPr>
          <p:cNvPr id="88684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684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684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2" name="Rectangle 68"/>
          <p:cNvSpPr>
            <a:spLocks noChangeArrowheads="1"/>
          </p:cNvSpPr>
          <p:nvPr/>
        </p:nvSpPr>
        <p:spPr bwMode="auto">
          <a:xfrm>
            <a:off x="2205038" y="3279776"/>
            <a:ext cx="905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3" name="Rectangle 69"/>
          <p:cNvSpPr>
            <a:spLocks noChangeArrowheads="1"/>
          </p:cNvSpPr>
          <p:nvPr/>
        </p:nvSpPr>
        <p:spPr bwMode="auto">
          <a:xfrm>
            <a:off x="2130425" y="3816350"/>
            <a:ext cx="880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4" name="Rectangle 70"/>
          <p:cNvSpPr>
            <a:spLocks noChangeArrowheads="1"/>
          </p:cNvSpPr>
          <p:nvPr/>
        </p:nvSpPr>
        <p:spPr bwMode="auto">
          <a:xfrm>
            <a:off x="2106217" y="4692649"/>
            <a:ext cx="11592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5" name="Rectangle 71"/>
          <p:cNvSpPr>
            <a:spLocks noChangeArrowheads="1"/>
          </p:cNvSpPr>
          <p:nvPr/>
        </p:nvSpPr>
        <p:spPr bwMode="auto">
          <a:xfrm>
            <a:off x="2052941" y="4222750"/>
            <a:ext cx="1087135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8" name="Rectangle 74"/>
          <p:cNvSpPr>
            <a:spLocks noChangeArrowheads="1"/>
          </p:cNvSpPr>
          <p:nvPr/>
        </p:nvSpPr>
        <p:spPr bwMode="auto">
          <a:xfrm>
            <a:off x="2243139" y="468314"/>
            <a:ext cx="698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59" name="Rectangle 75"/>
          <p:cNvSpPr>
            <a:spLocks noChangeArrowheads="1"/>
          </p:cNvSpPr>
          <p:nvPr/>
        </p:nvSpPr>
        <p:spPr bwMode="auto">
          <a:xfrm>
            <a:off x="2217738" y="1835152"/>
            <a:ext cx="16703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2000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/>
            <a:endParaRPr lang="en-US" sz="2800" b="1" dirty="0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60" name="Rectangle 76"/>
          <p:cNvSpPr>
            <a:spLocks noChangeArrowheads="1"/>
          </p:cNvSpPr>
          <p:nvPr/>
        </p:nvSpPr>
        <p:spPr bwMode="auto">
          <a:xfrm>
            <a:off x="2403475" y="2249489"/>
            <a:ext cx="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8687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6876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1977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 </a:t>
            </a:r>
          </a:p>
          <a:p>
            <a:pPr algn="ctr"/>
            <a:r>
              <a:rPr lang="my-MM" sz="36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အစီစဉ်တကျထားခြင်း </a:t>
            </a:r>
            <a:endParaRPr lang="en-US" sz="3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7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64632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 </a:t>
            </a:r>
            <a:r>
              <a:rPr lang="en-US" sz="36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36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86878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58476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ရာဇဝင်ကျမ်းဆိုင်ရာ</a:t>
            </a:r>
            <a:endParaRPr lang="en-US" sz="20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86879" name="Text Box 95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6880" name="Text Box 9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82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688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86885" name="Group 10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6886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887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ဘီစီ ၁၄ဝဝ-၁၃၅ဝ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886888" name="Text Box 104"/>
          <p:cNvSpPr txBox="1">
            <a:spLocks noChangeArrowheads="1"/>
          </p:cNvSpPr>
          <p:nvPr/>
        </p:nvSpPr>
        <p:spPr bwMode="auto">
          <a:xfrm rot="-5400000">
            <a:off x="-1178718" y="3554393"/>
            <a:ext cx="5614988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2327274" y="6467673"/>
            <a:ext cx="1311277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243140" y="6882131"/>
            <a:ext cx="1547812" cy="30777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2" name="Rectangle 86"/>
          <p:cNvSpPr>
            <a:spLocks noChangeArrowheads="1"/>
          </p:cNvSpPr>
          <p:nvPr/>
        </p:nvSpPr>
        <p:spPr bwMode="auto">
          <a:xfrm>
            <a:off x="1338263" y="288925"/>
            <a:ext cx="2773362" cy="7145338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156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0" grpId="0" autoUpdateAnimBg="0"/>
      <p:bldP spid="81" grpId="0" autoUpdateAnimBg="0"/>
      <p:bldP spid="8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11" name="Rectangle 3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43840" name="Picture 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20" name="Text Box 12"/>
          <p:cNvSpPr txBox="1">
            <a:spLocks noChangeArrowheads="1"/>
          </p:cNvSpPr>
          <p:nvPr/>
        </p:nvSpPr>
        <p:spPr bwMode="auto">
          <a:xfrm>
            <a:off x="5172075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tpOfvdkufxm;&amp;SdNcif;</a:t>
            </a:r>
          </a:p>
        </p:txBody>
      </p:sp>
      <p:sp>
        <p:nvSpPr>
          <p:cNvPr id="1143821" name="Text Box 13"/>
          <p:cNvSpPr txBox="1">
            <a:spLocks noChangeArrowheads="1"/>
          </p:cNvSpPr>
          <p:nvPr/>
        </p:nvSpPr>
        <p:spPr bwMode="auto">
          <a:xfrm>
            <a:off x="5146676" y="2882901"/>
            <a:ext cx="4132263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ynwÅdusrf; ESif. &amp;mZ0ifusrf;</a:t>
            </a:r>
          </a:p>
        </p:txBody>
      </p:sp>
      <p:sp>
        <p:nvSpPr>
          <p:cNvPr id="1143822" name="Text Box 14"/>
          <p:cNvSpPr txBox="1">
            <a:spLocks noChangeArrowheads="1"/>
          </p:cNvSpPr>
          <p:nvPr/>
        </p:nvSpPr>
        <p:spPr bwMode="auto">
          <a:xfrm>
            <a:off x="5146675" y="4165601"/>
            <a:ext cx="4406900" cy="984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66FFFF"/>
                </a:solidFill>
                <a:latin typeface="WinInnwa" charset="0"/>
              </a:rPr>
              <a:t>   </a:t>
            </a:r>
            <a:r>
              <a:rPr lang="my-MM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ကဗျာအလင်္ကာကျမ်းနှင့်  </a:t>
            </a:r>
          </a:p>
          <a:p>
            <a:pPr algn="l">
              <a:spcBef>
                <a:spcPct val="50000"/>
              </a:spcBef>
            </a:pPr>
            <a:r>
              <a:rPr lang="my-MM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ပရောဖက်ကျမ်းများ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3823" name="Text Box 15"/>
          <p:cNvSpPr txBox="1">
            <a:spLocks noChangeArrowheads="1"/>
          </p:cNvSpPr>
          <p:nvPr/>
        </p:nvSpPr>
        <p:spPr bwMode="auto">
          <a:xfrm>
            <a:off x="5133975" y="5372101"/>
            <a:ext cx="4038601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မှတ်ရန်နည်းလမ်း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43825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6" y="688975"/>
            <a:ext cx="4097338" cy="3168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26" name="Text Box 18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143827" name="Text Box 1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43833" name="Text Box 25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42</a:t>
            </a:r>
          </a:p>
        </p:txBody>
      </p:sp>
      <p:sp>
        <p:nvSpPr>
          <p:cNvPr id="1143836" name="Rectangle 28"/>
          <p:cNvSpPr>
            <a:spLocks noChangeArrowheads="1"/>
          </p:cNvSpPr>
          <p:nvPr/>
        </p:nvSpPr>
        <p:spPr bwMode="auto">
          <a:xfrm>
            <a:off x="9709399" y="7342189"/>
            <a:ext cx="29185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4</a:t>
            </a:r>
          </a:p>
        </p:txBody>
      </p:sp>
      <p:sp>
        <p:nvSpPr>
          <p:cNvPr id="1143838" name="AutoShape 30"/>
          <p:cNvSpPr>
            <a:spLocks noChangeArrowheads="1"/>
          </p:cNvSpPr>
          <p:nvPr/>
        </p:nvSpPr>
        <p:spPr bwMode="auto">
          <a:xfrm>
            <a:off x="3048000" y="1792289"/>
            <a:ext cx="1157288" cy="4445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43828" name="Group 20"/>
          <p:cNvGrpSpPr>
            <a:grpSpLocks/>
          </p:cNvGrpSpPr>
          <p:nvPr/>
        </p:nvGrpSpPr>
        <p:grpSpPr bwMode="auto">
          <a:xfrm>
            <a:off x="3468689" y="1865313"/>
            <a:ext cx="4033838" cy="2938462"/>
            <a:chOff x="1947" y="1157"/>
            <a:chExt cx="2541" cy="1851"/>
          </a:xfrm>
        </p:grpSpPr>
        <p:sp>
          <p:nvSpPr>
            <p:cNvPr id="1143829" name="AutoShape 21"/>
            <p:cNvSpPr>
              <a:spLocks noChangeArrowheads="1"/>
            </p:cNvSpPr>
            <p:nvPr/>
          </p:nvSpPr>
          <p:spPr bwMode="auto">
            <a:xfrm>
              <a:off x="1947" y="1157"/>
              <a:ext cx="672" cy="1185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7501" dir="3723739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30" name="Oval 22"/>
            <p:cNvSpPr>
              <a:spLocks noChangeArrowheads="1"/>
            </p:cNvSpPr>
            <p:nvPr/>
          </p:nvSpPr>
          <p:spPr bwMode="auto">
            <a:xfrm>
              <a:off x="3165" y="2542"/>
              <a:ext cx="1323" cy="466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31" name="Line 23"/>
            <p:cNvSpPr>
              <a:spLocks noChangeShapeType="1"/>
            </p:cNvSpPr>
            <p:nvPr/>
          </p:nvSpPr>
          <p:spPr bwMode="auto">
            <a:xfrm flipH="1" flipV="1">
              <a:off x="2602" y="1764"/>
              <a:ext cx="1227" cy="7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3845" name="Group 37"/>
          <p:cNvGrpSpPr>
            <a:grpSpLocks/>
          </p:cNvGrpSpPr>
          <p:nvPr/>
        </p:nvGrpSpPr>
        <p:grpSpPr bwMode="auto">
          <a:xfrm>
            <a:off x="854075" y="4017964"/>
            <a:ext cx="3927475" cy="2962275"/>
            <a:chOff x="538" y="2531"/>
            <a:chExt cx="2474" cy="1866"/>
          </a:xfrm>
        </p:grpSpPr>
        <p:pic>
          <p:nvPicPr>
            <p:cNvPr id="1143843" name="Picture 3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531"/>
              <a:ext cx="2474" cy="18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3844" name="Rectangle 36"/>
            <p:cNvSpPr>
              <a:spLocks noChangeArrowheads="1"/>
            </p:cNvSpPr>
            <p:nvPr/>
          </p:nvSpPr>
          <p:spPr bwMode="auto">
            <a:xfrm>
              <a:off x="1436" y="2852"/>
              <a:ext cx="80" cy="96"/>
            </a:xfrm>
            <a:prstGeom prst="rect">
              <a:avLst/>
            </a:prstGeom>
            <a:solidFill>
              <a:srgbClr val="0000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3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77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04" name="Rectangle 4"/>
          <p:cNvSpPr>
            <a:spLocks noChangeArrowheads="1"/>
          </p:cNvSpPr>
          <p:nvPr/>
        </p:nvSpPr>
        <p:spPr bwMode="auto">
          <a:xfrm>
            <a:off x="5000621" y="350862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6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7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9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0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2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3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4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6" name="Rectangle 16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7624" name="Text Box 24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177625" name="Rectangle 25"/>
          <p:cNvSpPr>
            <a:spLocks noChangeArrowheads="1"/>
          </p:cNvSpPr>
          <p:nvPr/>
        </p:nvSpPr>
        <p:spPr bwMode="auto">
          <a:xfrm>
            <a:off x="7916311" y="231457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pic>
        <p:nvPicPr>
          <p:cNvPr id="1177627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8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77629" name="Text Box 29"/>
          <p:cNvSpPr txBox="1">
            <a:spLocks noChangeArrowheads="1"/>
          </p:cNvSpPr>
          <p:nvPr/>
        </p:nvSpPr>
        <p:spPr bwMode="auto">
          <a:xfrm>
            <a:off x="4598436" y="1590849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altLang="ja-JP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lang="en-US" sz="2400" b="1" i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7630" name="Rectangle 30"/>
          <p:cNvSpPr>
            <a:spLocks noChangeArrowheads="1"/>
          </p:cNvSpPr>
          <p:nvPr/>
        </p:nvSpPr>
        <p:spPr bwMode="auto">
          <a:xfrm rot="10800000" flipV="1">
            <a:off x="7675563" y="2247312"/>
            <a:ext cx="1085849" cy="6437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7631" name="Text Box 31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43</a:t>
            </a:r>
          </a:p>
        </p:txBody>
      </p:sp>
      <p:sp>
        <p:nvSpPr>
          <p:cNvPr id="1177632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77633" name="Rectangle 33"/>
          <p:cNvSpPr>
            <a:spLocks noChangeArrowheads="1"/>
          </p:cNvSpPr>
          <p:nvPr/>
        </p:nvSpPr>
        <p:spPr bwMode="auto">
          <a:xfrm>
            <a:off x="6486526" y="420689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7763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7763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37" name="Rectangle 37" descr="75%"/>
          <p:cNvSpPr>
            <a:spLocks noChangeArrowheads="1"/>
          </p:cNvSpPr>
          <p:nvPr/>
        </p:nvSpPr>
        <p:spPr bwMode="auto">
          <a:xfrm>
            <a:off x="1022351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3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7764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0" name="Rectangle 50"/>
          <p:cNvSpPr>
            <a:spLocks noChangeArrowheads="1"/>
          </p:cNvSpPr>
          <p:nvPr/>
        </p:nvSpPr>
        <p:spPr bwMode="auto">
          <a:xfrm>
            <a:off x="1604963" y="1541464"/>
            <a:ext cx="413552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၂။</a:t>
            </a:r>
          </a:p>
        </p:txBody>
      </p:sp>
      <p:sp>
        <p:nvSpPr>
          <p:cNvPr id="117765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6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7766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68" name="Rectangle 68"/>
          <p:cNvSpPr>
            <a:spLocks noChangeArrowheads="1"/>
          </p:cNvSpPr>
          <p:nvPr/>
        </p:nvSpPr>
        <p:spPr bwMode="auto">
          <a:xfrm>
            <a:off x="1912939" y="1544639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766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7767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77671" name="Rectangle 71"/>
          <p:cNvSpPr>
            <a:spLocks noChangeArrowheads="1"/>
          </p:cNvSpPr>
          <p:nvPr/>
        </p:nvSpPr>
        <p:spPr bwMode="auto">
          <a:xfrm>
            <a:off x="1827213" y="3036890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7672" name="Group 72"/>
          <p:cNvGrpSpPr>
            <a:grpSpLocks/>
          </p:cNvGrpSpPr>
          <p:nvPr/>
        </p:nvGrpSpPr>
        <p:grpSpPr bwMode="auto">
          <a:xfrm>
            <a:off x="2624136" y="2978151"/>
            <a:ext cx="290512" cy="484188"/>
            <a:chOff x="1836" y="1501"/>
            <a:chExt cx="183" cy="305"/>
          </a:xfrm>
        </p:grpSpPr>
        <p:sp>
          <p:nvSpPr>
            <p:cNvPr id="117767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74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7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7767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7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7767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767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7768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8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8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7768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8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85" name="Group 85"/>
          <p:cNvGrpSpPr>
            <a:grpSpLocks/>
          </p:cNvGrpSpPr>
          <p:nvPr/>
        </p:nvGrpSpPr>
        <p:grpSpPr bwMode="auto">
          <a:xfrm>
            <a:off x="2822581" y="1473201"/>
            <a:ext cx="647701" cy="501650"/>
            <a:chOff x="1952" y="554"/>
            <a:chExt cx="408" cy="316"/>
          </a:xfrm>
        </p:grpSpPr>
        <p:sp>
          <p:nvSpPr>
            <p:cNvPr id="117768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8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r>
                <a:rPr lang="en-US" sz="1400" b="1" dirty="0" err="1">
                  <a:solidFill>
                    <a:schemeClr val="hlink"/>
                  </a:solidFill>
                  <a:latin typeface="WinInnwa" charset="0"/>
                </a:rPr>
                <a:t>H</a:t>
              </a:r>
              <a:endParaRPr lang="en-US" sz="1400" b="1" dirty="0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768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solidFill>
                  <a:schemeClr val="hlink"/>
                </a:solidFill>
                <a:latin typeface="WinInnwa" charset="0"/>
              </a:endParaRPr>
            </a:p>
          </p:txBody>
        </p:sp>
      </p:grpSp>
      <p:sp>
        <p:nvSpPr>
          <p:cNvPr id="1177688" name="Rectangle 88"/>
          <p:cNvSpPr>
            <a:spLocks noChangeArrowheads="1"/>
          </p:cNvSpPr>
          <p:nvPr/>
        </p:nvSpPr>
        <p:spPr bwMode="auto">
          <a:xfrm>
            <a:off x="1543050" y="3049590"/>
            <a:ext cx="448818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768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9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91" name="Rectangle 91"/>
          <p:cNvSpPr>
            <a:spLocks noChangeArrowheads="1"/>
          </p:cNvSpPr>
          <p:nvPr/>
        </p:nvSpPr>
        <p:spPr bwMode="auto">
          <a:xfrm>
            <a:off x="1541464" y="5732464"/>
            <a:ext cx="421567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769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5" name="Text Box 95"/>
          <p:cNvSpPr txBox="1">
            <a:spLocks noChangeArrowheads="1"/>
          </p:cNvSpPr>
          <p:nvPr/>
        </p:nvSpPr>
        <p:spPr bwMode="auto">
          <a:xfrm rot="-5400000">
            <a:off x="1550195" y="3448448"/>
            <a:ext cx="448151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(5) usrf;</a:t>
            </a:r>
            <a:endParaRPr lang="en-US">
              <a:latin typeface="WinInnwa" charset="0"/>
            </a:endParaRPr>
          </a:p>
        </p:txBody>
      </p:sp>
      <p:sp>
        <p:nvSpPr>
          <p:cNvPr id="1177697" name="AutoShape 97"/>
          <p:cNvSpPr>
            <a:spLocks noChangeArrowheads="1"/>
          </p:cNvSpPr>
          <p:nvPr/>
        </p:nvSpPr>
        <p:spPr bwMode="auto">
          <a:xfrm>
            <a:off x="1474789" y="1257300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8" name="AutoShape 98"/>
          <p:cNvSpPr>
            <a:spLocks noChangeArrowheads="1"/>
          </p:cNvSpPr>
          <p:nvPr/>
        </p:nvSpPr>
        <p:spPr bwMode="auto">
          <a:xfrm>
            <a:off x="5213350" y="2174112"/>
            <a:ext cx="4284662" cy="838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9" name="Line 99"/>
          <p:cNvSpPr>
            <a:spLocks noChangeShapeType="1"/>
          </p:cNvSpPr>
          <p:nvPr/>
        </p:nvSpPr>
        <p:spPr bwMode="auto">
          <a:xfrm>
            <a:off x="3813175" y="1585913"/>
            <a:ext cx="1400175" cy="10445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77703" name="Group 103"/>
          <p:cNvGrpSpPr>
            <a:grpSpLocks/>
          </p:cNvGrpSpPr>
          <p:nvPr/>
        </p:nvGrpSpPr>
        <p:grpSpPr bwMode="auto">
          <a:xfrm>
            <a:off x="1739900" y="3311526"/>
            <a:ext cx="4044950" cy="2366963"/>
            <a:chOff x="180" y="1187"/>
            <a:chExt cx="2548" cy="1491"/>
          </a:xfrm>
        </p:grpSpPr>
        <p:sp>
          <p:nvSpPr>
            <p:cNvPr id="1177704" name="AutoShape 104"/>
            <p:cNvSpPr>
              <a:spLocks noChangeArrowheads="1"/>
            </p:cNvSpPr>
            <p:nvPr/>
          </p:nvSpPr>
          <p:spPr bwMode="auto">
            <a:xfrm>
              <a:off x="180" y="1187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5" name="Text Box 105"/>
            <p:cNvSpPr txBox="1">
              <a:spLocks noChangeArrowheads="1"/>
            </p:cNvSpPr>
            <p:nvPr/>
          </p:nvSpPr>
          <p:spPr bwMode="auto">
            <a:xfrm>
              <a:off x="189" y="1276"/>
              <a:ext cx="2507" cy="9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my-MM" altLang="ja-JP" sz="24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“ယောဘဝတ္ထု” ကိုဘုရင်ခေတ်မတိုင်မှီကာလ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my-MM" altLang="ja-JP" sz="24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တွင် </a:t>
              </a:r>
              <a:r>
                <a:rPr lang="en-US" altLang="ja-JP" sz="24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ရေး</a:t>
              </a:r>
              <a:r>
                <a:rPr lang="my-MM" altLang="ja-JP" sz="24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သားပါသည်။</a:t>
              </a:r>
              <a:endPara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177707" name="Text Box 107"/>
          <p:cNvSpPr txBox="1">
            <a:spLocks noChangeArrowheads="1"/>
          </p:cNvSpPr>
          <p:nvPr/>
        </p:nvSpPr>
        <p:spPr bwMode="auto">
          <a:xfrm>
            <a:off x="9802567" y="7340577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77708" name="Text Box 108"/>
          <p:cNvSpPr txBox="1">
            <a:spLocks noChangeArrowheads="1"/>
          </p:cNvSpPr>
          <p:nvPr/>
        </p:nvSpPr>
        <p:spPr bwMode="auto">
          <a:xfrm>
            <a:off x="9650166" y="7340577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77709" name="Text Box 109"/>
          <p:cNvSpPr txBox="1">
            <a:spLocks noChangeArrowheads="1"/>
          </p:cNvSpPr>
          <p:nvPr/>
        </p:nvSpPr>
        <p:spPr bwMode="auto">
          <a:xfrm>
            <a:off x="9105654" y="7458795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77710" name="Text Box 110"/>
          <p:cNvSpPr txBox="1">
            <a:spLocks noChangeArrowheads="1"/>
          </p:cNvSpPr>
          <p:nvPr/>
        </p:nvSpPr>
        <p:spPr bwMode="auto">
          <a:xfrm>
            <a:off x="9037705" y="7465990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43</a:t>
            </a:r>
          </a:p>
        </p:txBody>
      </p:sp>
      <p:sp>
        <p:nvSpPr>
          <p:cNvPr id="1177711" name="Rectangle 111"/>
          <p:cNvSpPr>
            <a:spLocks noChangeArrowheads="1"/>
          </p:cNvSpPr>
          <p:nvPr/>
        </p:nvSpPr>
        <p:spPr bwMode="auto">
          <a:xfrm>
            <a:off x="9709399" y="7334250"/>
            <a:ext cx="29185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4</a:t>
            </a:r>
          </a:p>
        </p:txBody>
      </p:sp>
      <p:grpSp>
        <p:nvGrpSpPr>
          <p:cNvPr id="1177714" name="Group 114"/>
          <p:cNvGrpSpPr>
            <a:grpSpLocks/>
          </p:cNvGrpSpPr>
          <p:nvPr/>
        </p:nvGrpSpPr>
        <p:grpSpPr bwMode="auto">
          <a:xfrm>
            <a:off x="1795463" y="2076449"/>
            <a:ext cx="1727200" cy="965200"/>
            <a:chOff x="1081" y="1257"/>
            <a:chExt cx="1088" cy="608"/>
          </a:xfrm>
        </p:grpSpPr>
        <p:sp>
          <p:nvSpPr>
            <p:cNvPr id="1177715" name="Rectangle 115"/>
            <p:cNvSpPr>
              <a:spLocks noChangeArrowheads="1"/>
            </p:cNvSpPr>
            <p:nvPr/>
          </p:nvSpPr>
          <p:spPr bwMode="auto">
            <a:xfrm>
              <a:off x="1251" y="1257"/>
              <a:ext cx="3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4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7716" name="Rectangle 116"/>
            <p:cNvSpPr>
              <a:spLocks noChangeArrowheads="1"/>
            </p:cNvSpPr>
            <p:nvPr/>
          </p:nvSpPr>
          <p:spPr bwMode="auto">
            <a:xfrm>
              <a:off x="1524" y="130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7717" name="Rectangle 117"/>
            <p:cNvSpPr>
              <a:spLocks noChangeArrowheads="1"/>
            </p:cNvSpPr>
            <p:nvPr/>
          </p:nvSpPr>
          <p:spPr bwMode="auto">
            <a:xfrm>
              <a:off x="1081" y="1446"/>
              <a:ext cx="108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ကဗျာကျမ်း</a:t>
              </a:r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  <p:sp>
          <p:nvSpPr>
            <p:cNvPr id="1177718" name="Rectangle 118"/>
            <p:cNvSpPr>
              <a:spLocks noChangeArrowheads="1"/>
            </p:cNvSpPr>
            <p:nvPr/>
          </p:nvSpPr>
          <p:spPr bwMode="auto">
            <a:xfrm>
              <a:off x="1421" y="1576"/>
              <a:ext cx="4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7719" name="Rectangle 119"/>
            <p:cNvSpPr>
              <a:spLocks noChangeArrowheads="1"/>
            </p:cNvSpPr>
            <p:nvPr/>
          </p:nvSpPr>
          <p:spPr bwMode="auto">
            <a:xfrm>
              <a:off x="1337" y="1707"/>
              <a:ext cx="56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ja-JP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altLang="ja-JP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altLang="ja-JP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7720" name="Rectangle 120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77721" name="Rectangle 121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6" grpId="0" autoUpdateAnimBg="0"/>
      <p:bldP spid="1177630" grpId="0" autoUpdateAnimBg="0"/>
      <p:bldP spid="1177668" grpId="0" autoUpdateAnimBg="0"/>
      <p:bldP spid="1177697" grpId="0" animBg="1"/>
      <p:bldP spid="1177698" grpId="0" animBg="1"/>
      <p:bldP spid="11776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Text Box 1026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79651" name="Picture 10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9652" name="Rectangle 1028"/>
          <p:cNvSpPr>
            <a:spLocks noChangeArrowheads="1"/>
          </p:cNvSpPr>
          <p:nvPr/>
        </p:nvSpPr>
        <p:spPr bwMode="auto">
          <a:xfrm>
            <a:off x="5001381" y="377033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3" name="Rectangle 1029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4" name="Line 1030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5" name="Line 1031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6" name="Line 1032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7" name="Line 1033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8" name="Line 1034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9" name="Line 1035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0" name="Line 1036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1" name="Line 1037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2" name="Line 1038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3" name="Line 1039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4" name="Rectangle 1040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9672" name="Text Box 1048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179673" name="Rectangle 1049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pic>
        <p:nvPicPr>
          <p:cNvPr id="1179675" name="Picture 105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9676" name="Rectangle 105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79677" name="Text Box 1053"/>
          <p:cNvSpPr txBox="1">
            <a:spLocks noChangeArrowheads="1"/>
          </p:cNvSpPr>
          <p:nvPr/>
        </p:nvSpPr>
        <p:spPr bwMode="auto">
          <a:xfrm>
            <a:off x="5283202" y="1966662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</a:t>
            </a:r>
            <a:r>
              <a:rPr lang="en-US" altLang="ja-JP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lang="en-US" sz="2400" b="1" i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9678" name="Rectangle 1054"/>
          <p:cNvSpPr>
            <a:spLocks noChangeArrowheads="1"/>
          </p:cNvSpPr>
          <p:nvPr/>
        </p:nvSpPr>
        <p:spPr bwMode="auto">
          <a:xfrm>
            <a:off x="7689851" y="2292870"/>
            <a:ext cx="1225549" cy="6437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9679" name="Text Box 1055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44</a:t>
            </a:r>
          </a:p>
        </p:txBody>
      </p:sp>
      <p:sp>
        <p:nvSpPr>
          <p:cNvPr id="1179680" name="Rectangle 105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79681" name="Rectangle 1057"/>
          <p:cNvSpPr>
            <a:spLocks noChangeArrowheads="1"/>
          </p:cNvSpPr>
          <p:nvPr/>
        </p:nvSpPr>
        <p:spPr bwMode="auto">
          <a:xfrm>
            <a:off x="6165851" y="374651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79683" name="Arc 1059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79684" name="Rectangle 1060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5" name="Rectangle 1061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6" name="Line 1062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8" name="Rectangle 1064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solidFill>
                  <a:schemeClr val="hlink"/>
                </a:solidFill>
                <a:latin typeface="WinInnwa" charset="0"/>
              </a:rPr>
              <a:t> </a:t>
            </a:r>
          </a:p>
        </p:txBody>
      </p:sp>
      <p:sp>
        <p:nvSpPr>
          <p:cNvPr id="1179691" name="Line 1067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2" name="Line 1068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3" name="Rectangle 1069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79694" name="Line 1070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5" name="Line 1071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6" name="Line 107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7" name="Line 1073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8" name="Rectangle 1074"/>
          <p:cNvSpPr>
            <a:spLocks noChangeArrowheads="1"/>
          </p:cNvSpPr>
          <p:nvPr/>
        </p:nvSpPr>
        <p:spPr bwMode="auto">
          <a:xfrm>
            <a:off x="1604963" y="1541464"/>
            <a:ext cx="413552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၂။</a:t>
            </a:r>
          </a:p>
        </p:txBody>
      </p:sp>
      <p:sp>
        <p:nvSpPr>
          <p:cNvPr id="1179699" name="Line 1075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0" name="Line 1076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1" name="Line 1077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2" name="Line 1078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3" name="Line 1079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4" name="Line 1080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5" name="Line 1081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6" name="Line 1082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7" name="Line 1083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13" name="Rectangle 1089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79714" name="Line 1090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16" name="Rectangle 1092"/>
          <p:cNvSpPr>
            <a:spLocks noChangeArrowheads="1"/>
          </p:cNvSpPr>
          <p:nvPr/>
        </p:nvSpPr>
        <p:spPr bwMode="auto">
          <a:xfrm>
            <a:off x="1834898" y="1539217"/>
            <a:ext cx="984221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9717" name="Rectangle 1093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79718" name="Rectangle 1094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79719" name="Rectangle 1095"/>
          <p:cNvSpPr>
            <a:spLocks noChangeArrowheads="1"/>
          </p:cNvSpPr>
          <p:nvPr/>
        </p:nvSpPr>
        <p:spPr bwMode="auto">
          <a:xfrm>
            <a:off x="1827213" y="3036890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9720" name="Group 1096"/>
          <p:cNvGrpSpPr>
            <a:grpSpLocks/>
          </p:cNvGrpSpPr>
          <p:nvPr/>
        </p:nvGrpSpPr>
        <p:grpSpPr bwMode="auto">
          <a:xfrm>
            <a:off x="2624136" y="2978151"/>
            <a:ext cx="290512" cy="484188"/>
            <a:chOff x="1836" y="1501"/>
            <a:chExt cx="183" cy="305"/>
          </a:xfrm>
        </p:grpSpPr>
        <p:sp>
          <p:nvSpPr>
            <p:cNvPr id="1179721" name="Rectangle 1097"/>
            <p:cNvSpPr>
              <a:spLocks noChangeArrowheads="1"/>
            </p:cNvSpPr>
            <p:nvPr/>
          </p:nvSpPr>
          <p:spPr bwMode="auto">
            <a:xfrm>
              <a:off x="1904" y="161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2" name="Rectangle 1098"/>
            <p:cNvSpPr>
              <a:spLocks noChangeArrowheads="1"/>
            </p:cNvSpPr>
            <p:nvPr/>
          </p:nvSpPr>
          <p:spPr bwMode="auto">
            <a:xfrm>
              <a:off x="1836" y="1501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9723" name="Group 1099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79724" name="Rectangle 1100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5" name="Rectangle 1101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79726" name="Rectangle 1102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9727" name="Group 1103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79728" name="Rectangle 1104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9" name="Rectangle 1105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9730" name="Group 1106"/>
          <p:cNvGrpSpPr>
            <a:grpSpLocks/>
          </p:cNvGrpSpPr>
          <p:nvPr/>
        </p:nvGrpSpPr>
        <p:grpSpPr bwMode="auto">
          <a:xfrm>
            <a:off x="2670177" y="5673725"/>
            <a:ext cx="301625" cy="441325"/>
            <a:chOff x="1845" y="3227"/>
            <a:chExt cx="190" cy="278"/>
          </a:xfrm>
        </p:grpSpPr>
        <p:sp>
          <p:nvSpPr>
            <p:cNvPr id="1179731" name="Rectangle 1107"/>
            <p:cNvSpPr>
              <a:spLocks noChangeArrowheads="1"/>
            </p:cNvSpPr>
            <p:nvPr/>
          </p:nvSpPr>
          <p:spPr bwMode="auto">
            <a:xfrm>
              <a:off x="1896" y="3227"/>
              <a:ext cx="1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.</a:t>
              </a:r>
            </a:p>
          </p:txBody>
        </p:sp>
        <p:sp>
          <p:nvSpPr>
            <p:cNvPr id="1179732" name="Rectangle 1108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79734" name="Rectangle 1110"/>
          <p:cNvSpPr>
            <a:spLocks noChangeArrowheads="1"/>
          </p:cNvSpPr>
          <p:nvPr/>
        </p:nvSpPr>
        <p:spPr bwMode="auto">
          <a:xfrm>
            <a:off x="2822575" y="1473198"/>
            <a:ext cx="646113" cy="2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9736" name="Rectangle 1112"/>
          <p:cNvSpPr>
            <a:spLocks noChangeArrowheads="1"/>
          </p:cNvSpPr>
          <p:nvPr/>
        </p:nvSpPr>
        <p:spPr bwMode="auto">
          <a:xfrm>
            <a:off x="1543050" y="3049590"/>
            <a:ext cx="421567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9737" name="Rectangle 1113"/>
          <p:cNvSpPr>
            <a:spLocks noChangeArrowheads="1"/>
          </p:cNvSpPr>
          <p:nvPr/>
        </p:nvSpPr>
        <p:spPr bwMode="auto">
          <a:xfrm>
            <a:off x="1538288" y="3873502"/>
            <a:ext cx="3959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9738" name="Rectangle 1114"/>
          <p:cNvSpPr>
            <a:spLocks noChangeArrowheads="1"/>
          </p:cNvSpPr>
          <p:nvPr/>
        </p:nvSpPr>
        <p:spPr bwMode="auto">
          <a:xfrm>
            <a:off x="1541464" y="4752976"/>
            <a:ext cx="421567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9739" name="Rectangle 1115"/>
          <p:cNvSpPr>
            <a:spLocks noChangeArrowheads="1"/>
          </p:cNvSpPr>
          <p:nvPr/>
        </p:nvSpPr>
        <p:spPr bwMode="auto">
          <a:xfrm>
            <a:off x="1541464" y="5732464"/>
            <a:ext cx="3959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79740" name="Rectangle 1116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1" name="AutoShape 1117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2" name="Rectangle 1118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3" name="Text Box 1119"/>
          <p:cNvSpPr txBox="1">
            <a:spLocks noChangeArrowheads="1"/>
          </p:cNvSpPr>
          <p:nvPr/>
        </p:nvSpPr>
        <p:spPr bwMode="auto">
          <a:xfrm rot="-5400000">
            <a:off x="1597819" y="3520258"/>
            <a:ext cx="448151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(၅)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179745" name="Group 1121"/>
          <p:cNvGrpSpPr>
            <a:grpSpLocks/>
          </p:cNvGrpSpPr>
          <p:nvPr/>
        </p:nvGrpSpPr>
        <p:grpSpPr bwMode="auto">
          <a:xfrm>
            <a:off x="5256213" y="3984626"/>
            <a:ext cx="4081463" cy="2366963"/>
            <a:chOff x="338" y="2800"/>
            <a:chExt cx="2571" cy="1491"/>
          </a:xfrm>
        </p:grpSpPr>
        <p:sp>
          <p:nvSpPr>
            <p:cNvPr id="1179746" name="AutoShape 1122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747" name="Text Box 1123"/>
            <p:cNvSpPr txBox="1">
              <a:spLocks noChangeArrowheads="1"/>
            </p:cNvSpPr>
            <p:nvPr/>
          </p:nvSpPr>
          <p:spPr bwMode="auto">
            <a:xfrm>
              <a:off x="338" y="3178"/>
              <a:ext cx="2530" cy="65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စုပေါင်း၍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“ကဗျာဆိုင်ရာကျမ်းစာများသည်”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“ဘုရင်ခေတ်” မှစတင်ပါသည်</a:t>
              </a:r>
              <a:endPara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179748" name="AutoShape 1124"/>
          <p:cNvSpPr>
            <a:spLocks noChangeArrowheads="1"/>
          </p:cNvSpPr>
          <p:nvPr/>
        </p:nvSpPr>
        <p:spPr bwMode="auto">
          <a:xfrm>
            <a:off x="1755775" y="1961265"/>
            <a:ext cx="1628776" cy="9937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9" name="AutoShape 1125"/>
          <p:cNvSpPr>
            <a:spLocks noChangeArrowheads="1"/>
          </p:cNvSpPr>
          <p:nvPr/>
        </p:nvSpPr>
        <p:spPr bwMode="auto">
          <a:xfrm>
            <a:off x="5129214" y="3821114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50" name="Line 1126"/>
          <p:cNvSpPr>
            <a:spLocks noChangeShapeType="1"/>
          </p:cNvSpPr>
          <p:nvPr/>
        </p:nvSpPr>
        <p:spPr bwMode="auto">
          <a:xfrm>
            <a:off x="3365501" y="2503489"/>
            <a:ext cx="1787525" cy="18573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79751" name="Group 1127"/>
          <p:cNvGrpSpPr>
            <a:grpSpLocks/>
          </p:cNvGrpSpPr>
          <p:nvPr/>
        </p:nvGrpSpPr>
        <p:grpSpPr bwMode="auto">
          <a:xfrm>
            <a:off x="1608673" y="1951039"/>
            <a:ext cx="1993365" cy="765700"/>
            <a:chOff x="1020" y="1257"/>
            <a:chExt cx="1149" cy="504"/>
          </a:xfrm>
        </p:grpSpPr>
        <p:sp>
          <p:nvSpPr>
            <p:cNvPr id="1179752" name="Rectangle 1128"/>
            <p:cNvSpPr>
              <a:spLocks noChangeArrowheads="1"/>
            </p:cNvSpPr>
            <p:nvPr/>
          </p:nvSpPr>
          <p:spPr bwMode="auto">
            <a:xfrm>
              <a:off x="1249" y="1297"/>
              <a:ext cx="366" cy="2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40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4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9753" name="Rectangle 1129"/>
            <p:cNvSpPr>
              <a:spLocks noChangeArrowheads="1"/>
            </p:cNvSpPr>
            <p:nvPr/>
          </p:nvSpPr>
          <p:spPr bwMode="auto">
            <a:xfrm>
              <a:off x="1524" y="1301"/>
              <a:ext cx="414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hlink"/>
                  </a:solidFill>
                  <a:latin typeface="WinInnwa" charset="0"/>
                </a:rPr>
                <a:t> </a:t>
              </a:r>
              <a:r>
                <a:rPr lang="en-US" sz="105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79754" name="Rectangle 1130"/>
            <p:cNvSpPr>
              <a:spLocks noChangeArrowheads="1"/>
            </p:cNvSpPr>
            <p:nvPr/>
          </p:nvSpPr>
          <p:spPr bwMode="auto">
            <a:xfrm>
              <a:off x="1020" y="1499"/>
              <a:ext cx="1149" cy="2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ctr"/>
              <a:r>
                <a:rPr lang="en-US" altLang="ja-JP" sz="100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altLang="ja-JP" sz="100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100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100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ကာကျမ်းများ”သည</a:t>
              </a:r>
              <a:r>
                <a:rPr lang="en-US" altLang="ja-JP" sz="100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  <a:p>
              <a:pPr algn="ctr"/>
              <a:r>
                <a:rPr lang="en-US" sz="100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ဘုရင်ခေတ်မှစတင်သည</a:t>
              </a:r>
              <a:r>
                <a:rPr lang="en-US" sz="100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79755" name="Rectangle 1131"/>
            <p:cNvSpPr>
              <a:spLocks noChangeArrowheads="1"/>
            </p:cNvSpPr>
            <p:nvPr/>
          </p:nvSpPr>
          <p:spPr bwMode="auto">
            <a:xfrm>
              <a:off x="1249" y="1576"/>
              <a:ext cx="774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endParaRPr lang="my-MM" sz="12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9757" name="Rectangle 1133"/>
            <p:cNvSpPr>
              <a:spLocks noChangeArrowheads="1"/>
            </p:cNvSpPr>
            <p:nvPr/>
          </p:nvSpPr>
          <p:spPr bwMode="auto">
            <a:xfrm>
              <a:off x="1251" y="1257"/>
              <a:ext cx="105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9758" name="Rectangle 1134"/>
            <p:cNvSpPr>
              <a:spLocks noChangeArrowheads="1"/>
            </p:cNvSpPr>
            <p:nvPr/>
          </p:nvSpPr>
          <p:spPr bwMode="auto">
            <a:xfrm>
              <a:off x="1524" y="1301"/>
              <a:ext cx="423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48" grpId="0" animBg="1"/>
      <p:bldP spid="1179749" grpId="0" animBg="1"/>
      <p:bldP spid="11797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5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3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0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4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6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6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81" name="Rectangle 125"/>
          <p:cNvSpPr>
            <a:spLocks noChangeArrowheads="1"/>
          </p:cNvSpPr>
          <p:nvPr/>
        </p:nvSpPr>
        <p:spPr bwMode="auto">
          <a:xfrm>
            <a:off x="3825875" y="16129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017982" name="Rectangle 126"/>
          <p:cNvSpPr>
            <a:spLocks noChangeArrowheads="1"/>
          </p:cNvSpPr>
          <p:nvPr/>
        </p:nvSpPr>
        <p:spPr bwMode="auto">
          <a:xfrm>
            <a:off x="3821113" y="2273300"/>
            <a:ext cx="622300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17983" name="Rectangle 127"/>
          <p:cNvSpPr>
            <a:spLocks noChangeArrowheads="1"/>
          </p:cNvSpPr>
          <p:nvPr/>
        </p:nvSpPr>
        <p:spPr bwMode="auto">
          <a:xfrm>
            <a:off x="3822701" y="32559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17984" name="Rectangle 128"/>
          <p:cNvSpPr>
            <a:spLocks noChangeArrowheads="1"/>
          </p:cNvSpPr>
          <p:nvPr/>
        </p:nvSpPr>
        <p:spPr bwMode="auto">
          <a:xfrm>
            <a:off x="3808414" y="457993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17985" name="Rectangle 129"/>
          <p:cNvSpPr>
            <a:spLocks noChangeArrowheads="1"/>
          </p:cNvSpPr>
          <p:nvPr/>
        </p:nvSpPr>
        <p:spPr bwMode="auto">
          <a:xfrm>
            <a:off x="3806825" y="5153025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18004" name="Rectangle 148"/>
          <p:cNvSpPr>
            <a:spLocks noChangeArrowheads="1"/>
          </p:cNvSpPr>
          <p:nvPr/>
        </p:nvSpPr>
        <p:spPr bwMode="auto">
          <a:xfrm>
            <a:off x="2813050" y="64262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018006" name="Rectangle 150"/>
          <p:cNvSpPr>
            <a:spLocks noChangeArrowheads="1"/>
          </p:cNvSpPr>
          <p:nvPr/>
        </p:nvSpPr>
        <p:spPr bwMode="auto">
          <a:xfrm>
            <a:off x="2774950" y="698341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018013" name="Rectangle 157"/>
          <p:cNvSpPr>
            <a:spLocks noChangeArrowheads="1"/>
          </p:cNvSpPr>
          <p:nvPr/>
        </p:nvSpPr>
        <p:spPr bwMode="auto">
          <a:xfrm>
            <a:off x="2900363" y="2162175"/>
            <a:ext cx="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000">
              <a:latin typeface="WinInnwa" charset="0"/>
            </a:endParaRPr>
          </a:p>
        </p:txBody>
      </p:sp>
      <p:sp>
        <p:nvSpPr>
          <p:cNvPr id="1018060" name="Text Box 204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018079" name="Text Box 223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018097" name="Text Box 24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45</a:t>
            </a:r>
          </a:p>
        </p:txBody>
      </p:sp>
      <p:grpSp>
        <p:nvGrpSpPr>
          <p:cNvPr id="1018116" name="Group 260"/>
          <p:cNvGrpSpPr>
            <a:grpSpLocks/>
          </p:cNvGrpSpPr>
          <p:nvPr/>
        </p:nvGrpSpPr>
        <p:grpSpPr bwMode="auto">
          <a:xfrm>
            <a:off x="5321301" y="3275013"/>
            <a:ext cx="4044950" cy="2366962"/>
            <a:chOff x="361" y="2800"/>
            <a:chExt cx="2548" cy="1491"/>
          </a:xfrm>
        </p:grpSpPr>
        <p:sp>
          <p:nvSpPr>
            <p:cNvPr id="1018117" name="AutoShape 261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118" name="Text Box 262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12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ALL OTHER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WRITINGS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ARE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FROM THE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ROYALTY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PERIOD</a:t>
              </a:r>
            </a:p>
          </p:txBody>
        </p:sp>
      </p:grpSp>
      <p:sp>
        <p:nvSpPr>
          <p:cNvPr id="1018119" name="AutoShape 263"/>
          <p:cNvSpPr>
            <a:spLocks noChangeArrowheads="1"/>
          </p:cNvSpPr>
          <p:nvPr/>
        </p:nvSpPr>
        <p:spPr bwMode="auto">
          <a:xfrm>
            <a:off x="5157788" y="3111500"/>
            <a:ext cx="4386262" cy="27003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18120" name="Picture 2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121" name="Rectangle 265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2" name="Rectangle 266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3" name="Line 267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4" name="Line 268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5" name="Line 269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6" name="Line 270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7" name="Line 271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8" name="Line 272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9" name="Line 273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0" name="Line 274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1" name="Line 275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2" name="Line 276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3" name="Rectangle 277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136" name="Rectangle 280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018137" name="Rectangle 28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18139" name="Rectangle 283"/>
          <p:cNvSpPr>
            <a:spLocks noChangeArrowheads="1"/>
          </p:cNvSpPr>
          <p:nvPr/>
        </p:nvSpPr>
        <p:spPr bwMode="auto">
          <a:xfrm>
            <a:off x="7664424" y="2306638"/>
            <a:ext cx="1008090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140" name="Rectangle 284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18141" name="Rectangle 285"/>
          <p:cNvSpPr>
            <a:spLocks noChangeArrowheads="1"/>
          </p:cNvSpPr>
          <p:nvPr/>
        </p:nvSpPr>
        <p:spPr bwMode="auto">
          <a:xfrm>
            <a:off x="6292851" y="304800"/>
            <a:ext cx="3571875" cy="15455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1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18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018212" name="Rectangle 356"/>
          <p:cNvSpPr>
            <a:spLocks noChangeArrowheads="1"/>
          </p:cNvSpPr>
          <p:nvPr/>
        </p:nvSpPr>
        <p:spPr bwMode="auto">
          <a:xfrm>
            <a:off x="652463" y="1174750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 anchor="ctr"/>
          <a:lstStyle/>
          <a:p>
            <a:pPr algn="ctr" defTabSz="969850"/>
            <a:endParaRPr lang="my-MM">
              <a:latin typeface="WinInnwa" charset="0"/>
            </a:endParaRPr>
          </a:p>
        </p:txBody>
      </p:sp>
      <p:sp>
        <p:nvSpPr>
          <p:cNvPr id="1018213" name="AutoShape 357"/>
          <p:cNvSpPr>
            <a:spLocks noChangeArrowheads="1"/>
          </p:cNvSpPr>
          <p:nvPr/>
        </p:nvSpPr>
        <p:spPr bwMode="auto">
          <a:xfrm>
            <a:off x="1722439" y="3506789"/>
            <a:ext cx="1751012" cy="1327150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5" name="AutoShape 359"/>
          <p:cNvSpPr>
            <a:spLocks noChangeArrowheads="1"/>
          </p:cNvSpPr>
          <p:nvPr/>
        </p:nvSpPr>
        <p:spPr bwMode="auto">
          <a:xfrm>
            <a:off x="1871664" y="3608389"/>
            <a:ext cx="1751012" cy="1143000"/>
          </a:xfrm>
          <a:custGeom>
            <a:avLst/>
            <a:gdLst>
              <a:gd name="G0" fmla="+- 4092 0 0"/>
              <a:gd name="G1" fmla="+- 21600 0 4092"/>
              <a:gd name="G2" fmla="*/ 4092 1 2"/>
              <a:gd name="G3" fmla="+- 21600 0 G2"/>
              <a:gd name="G4" fmla="+/ 4092 21600 2"/>
              <a:gd name="G5" fmla="+/ G1 0 2"/>
              <a:gd name="G6" fmla="*/ 21600 21600 4092"/>
              <a:gd name="G7" fmla="*/ G6 1 2"/>
              <a:gd name="G8" fmla="+- 21600 0 G7"/>
              <a:gd name="G9" fmla="*/ 21600 1 2"/>
              <a:gd name="G10" fmla="+- 4092 0 G9"/>
              <a:gd name="G11" fmla="?: G10 G8 0"/>
              <a:gd name="G12" fmla="?: G10 G7 21600"/>
              <a:gd name="T0" fmla="*/ 19554 w 21600"/>
              <a:gd name="T1" fmla="*/ 10800 h 21600"/>
              <a:gd name="T2" fmla="*/ 10800 w 21600"/>
              <a:gd name="T3" fmla="*/ 21600 h 21600"/>
              <a:gd name="T4" fmla="*/ 2046 w 21600"/>
              <a:gd name="T5" fmla="*/ 10800 h 21600"/>
              <a:gd name="T6" fmla="*/ 10800 w 21600"/>
              <a:gd name="T7" fmla="*/ 0 h 21600"/>
              <a:gd name="T8" fmla="*/ 3846 w 21600"/>
              <a:gd name="T9" fmla="*/ 3846 h 21600"/>
              <a:gd name="T10" fmla="*/ 17754 w 21600"/>
              <a:gd name="T11" fmla="*/ 177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6" name="Rectangle 360"/>
          <p:cNvSpPr>
            <a:spLocks noChangeArrowheads="1"/>
          </p:cNvSpPr>
          <p:nvPr/>
        </p:nvSpPr>
        <p:spPr bwMode="auto">
          <a:xfrm>
            <a:off x="2579688" y="1541464"/>
            <a:ext cx="1257300" cy="4410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 anchor="ctr"/>
          <a:lstStyle/>
          <a:p>
            <a:pPr algn="ctr" defTabSz="969850"/>
            <a:endParaRPr lang="my-MM">
              <a:latin typeface="WinInnwa" charset="0"/>
            </a:endParaRPr>
          </a:p>
        </p:txBody>
      </p:sp>
      <p:sp>
        <p:nvSpPr>
          <p:cNvPr id="1018217" name="Line 361"/>
          <p:cNvSpPr>
            <a:spLocks noChangeShapeType="1"/>
          </p:cNvSpPr>
          <p:nvPr/>
        </p:nvSpPr>
        <p:spPr bwMode="auto">
          <a:xfrm>
            <a:off x="2581275" y="3630614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8" name="Line 362"/>
          <p:cNvSpPr>
            <a:spLocks noChangeShapeType="1"/>
          </p:cNvSpPr>
          <p:nvPr/>
        </p:nvSpPr>
        <p:spPr bwMode="auto">
          <a:xfrm>
            <a:off x="2576514" y="4124324"/>
            <a:ext cx="0" cy="61118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9" name="Text Box 363"/>
          <p:cNvSpPr txBox="1">
            <a:spLocks noChangeArrowheads="1"/>
          </p:cNvSpPr>
          <p:nvPr/>
        </p:nvSpPr>
        <p:spPr bwMode="auto">
          <a:xfrm rot="-5388474">
            <a:off x="-1028700" y="2643032"/>
            <a:ext cx="3632200" cy="3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(၁၂)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20" name="Line 364"/>
          <p:cNvSpPr>
            <a:spLocks noChangeShapeType="1"/>
          </p:cNvSpPr>
          <p:nvPr/>
        </p:nvSpPr>
        <p:spPr bwMode="auto">
          <a:xfrm>
            <a:off x="952500" y="1177925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1" name="Text Box 365"/>
          <p:cNvSpPr txBox="1">
            <a:spLocks noChangeArrowheads="1"/>
          </p:cNvSpPr>
          <p:nvPr/>
        </p:nvSpPr>
        <p:spPr bwMode="auto">
          <a:xfrm rot="16185222">
            <a:off x="1798639" y="3458035"/>
            <a:ext cx="3775076" cy="31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  </a:t>
            </a:r>
          </a:p>
        </p:txBody>
      </p:sp>
      <p:sp>
        <p:nvSpPr>
          <p:cNvPr id="1018222" name="Line 366"/>
          <p:cNvSpPr>
            <a:spLocks noChangeShapeType="1"/>
          </p:cNvSpPr>
          <p:nvPr/>
        </p:nvSpPr>
        <p:spPr bwMode="auto">
          <a:xfrm>
            <a:off x="3532188" y="1541463"/>
            <a:ext cx="0" cy="4411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3" name="Line 367"/>
          <p:cNvSpPr>
            <a:spLocks noChangeShapeType="1"/>
          </p:cNvSpPr>
          <p:nvPr/>
        </p:nvSpPr>
        <p:spPr bwMode="auto">
          <a:xfrm>
            <a:off x="1054101" y="14160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4" name="Line 368"/>
          <p:cNvSpPr>
            <a:spLocks noChangeShapeType="1"/>
          </p:cNvSpPr>
          <p:nvPr/>
        </p:nvSpPr>
        <p:spPr bwMode="auto">
          <a:xfrm>
            <a:off x="1054101" y="2392364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5" name="Line 369"/>
          <p:cNvSpPr>
            <a:spLocks noChangeShapeType="1"/>
          </p:cNvSpPr>
          <p:nvPr/>
        </p:nvSpPr>
        <p:spPr bwMode="auto">
          <a:xfrm>
            <a:off x="1054101" y="294957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6" name="Line 370"/>
          <p:cNvSpPr>
            <a:spLocks noChangeShapeType="1"/>
          </p:cNvSpPr>
          <p:nvPr/>
        </p:nvSpPr>
        <p:spPr bwMode="auto">
          <a:xfrm>
            <a:off x="1054101" y="32321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7" name="Line 371"/>
          <p:cNvSpPr>
            <a:spLocks noChangeShapeType="1"/>
          </p:cNvSpPr>
          <p:nvPr/>
        </p:nvSpPr>
        <p:spPr bwMode="auto">
          <a:xfrm>
            <a:off x="1046164" y="3408363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8" name="Line 372"/>
          <p:cNvSpPr>
            <a:spLocks noChangeShapeType="1"/>
          </p:cNvSpPr>
          <p:nvPr/>
        </p:nvSpPr>
        <p:spPr bwMode="auto">
          <a:xfrm>
            <a:off x="1054100" y="36909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9" name="Line 373"/>
          <p:cNvSpPr>
            <a:spLocks noChangeShapeType="1"/>
          </p:cNvSpPr>
          <p:nvPr/>
        </p:nvSpPr>
        <p:spPr bwMode="auto">
          <a:xfrm>
            <a:off x="1060450" y="3959225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0" name="Line 374"/>
          <p:cNvSpPr>
            <a:spLocks noChangeShapeType="1"/>
          </p:cNvSpPr>
          <p:nvPr/>
        </p:nvSpPr>
        <p:spPr bwMode="auto">
          <a:xfrm>
            <a:off x="1060450" y="4149725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1" name="Line 375"/>
          <p:cNvSpPr>
            <a:spLocks noChangeShapeType="1"/>
          </p:cNvSpPr>
          <p:nvPr/>
        </p:nvSpPr>
        <p:spPr bwMode="auto">
          <a:xfrm>
            <a:off x="1054101" y="4378325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2" name="Line 376"/>
          <p:cNvSpPr>
            <a:spLocks noChangeShapeType="1"/>
          </p:cNvSpPr>
          <p:nvPr/>
        </p:nvSpPr>
        <p:spPr bwMode="auto">
          <a:xfrm>
            <a:off x="1060451" y="4608513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3" name="Line 377"/>
          <p:cNvSpPr>
            <a:spLocks noChangeShapeType="1"/>
          </p:cNvSpPr>
          <p:nvPr/>
        </p:nvSpPr>
        <p:spPr bwMode="auto">
          <a:xfrm>
            <a:off x="1060450" y="4811713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4" name="Line 378"/>
          <p:cNvSpPr>
            <a:spLocks noChangeShapeType="1"/>
          </p:cNvSpPr>
          <p:nvPr/>
        </p:nvSpPr>
        <p:spPr bwMode="auto">
          <a:xfrm>
            <a:off x="1054101" y="215106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5" name="Line 379"/>
          <p:cNvSpPr>
            <a:spLocks noChangeShapeType="1"/>
          </p:cNvSpPr>
          <p:nvPr/>
        </p:nvSpPr>
        <p:spPr bwMode="auto">
          <a:xfrm>
            <a:off x="2686051" y="1906589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6" name="Line 380"/>
          <p:cNvSpPr>
            <a:spLocks noChangeShapeType="1"/>
          </p:cNvSpPr>
          <p:nvPr/>
        </p:nvSpPr>
        <p:spPr bwMode="auto">
          <a:xfrm>
            <a:off x="2686051" y="1622424"/>
            <a:ext cx="81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7" name="Line 381"/>
          <p:cNvSpPr>
            <a:spLocks noChangeShapeType="1"/>
          </p:cNvSpPr>
          <p:nvPr/>
        </p:nvSpPr>
        <p:spPr bwMode="auto">
          <a:xfrm>
            <a:off x="2686051" y="20780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8" name="Line 382"/>
          <p:cNvSpPr>
            <a:spLocks noChangeShapeType="1"/>
          </p:cNvSpPr>
          <p:nvPr/>
        </p:nvSpPr>
        <p:spPr bwMode="auto">
          <a:xfrm>
            <a:off x="2695576" y="2290762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9" name="Line 383"/>
          <p:cNvSpPr>
            <a:spLocks noChangeShapeType="1"/>
          </p:cNvSpPr>
          <p:nvPr/>
        </p:nvSpPr>
        <p:spPr bwMode="auto">
          <a:xfrm>
            <a:off x="2686051" y="26701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0" name="Line 384"/>
          <p:cNvSpPr>
            <a:spLocks noChangeShapeType="1"/>
          </p:cNvSpPr>
          <p:nvPr/>
        </p:nvSpPr>
        <p:spPr bwMode="auto">
          <a:xfrm>
            <a:off x="2687639" y="285273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1" name="Line 385"/>
          <p:cNvSpPr>
            <a:spLocks noChangeShapeType="1"/>
          </p:cNvSpPr>
          <p:nvPr/>
        </p:nvSpPr>
        <p:spPr bwMode="auto">
          <a:xfrm>
            <a:off x="2689226" y="30432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2" name="Line 386"/>
          <p:cNvSpPr>
            <a:spLocks noChangeShapeType="1"/>
          </p:cNvSpPr>
          <p:nvPr/>
        </p:nvSpPr>
        <p:spPr bwMode="auto">
          <a:xfrm>
            <a:off x="2690814" y="32305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3" name="Line 387"/>
          <p:cNvSpPr>
            <a:spLocks noChangeShapeType="1"/>
          </p:cNvSpPr>
          <p:nvPr/>
        </p:nvSpPr>
        <p:spPr bwMode="auto">
          <a:xfrm>
            <a:off x="2689226" y="36068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4" name="Line 388"/>
          <p:cNvSpPr>
            <a:spLocks noChangeShapeType="1"/>
          </p:cNvSpPr>
          <p:nvPr/>
        </p:nvSpPr>
        <p:spPr bwMode="auto">
          <a:xfrm>
            <a:off x="2660651" y="40830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5" name="Line 389"/>
          <p:cNvSpPr>
            <a:spLocks noChangeShapeType="1"/>
          </p:cNvSpPr>
          <p:nvPr/>
        </p:nvSpPr>
        <p:spPr bwMode="auto">
          <a:xfrm>
            <a:off x="2660651" y="43195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6" name="Line 390"/>
          <p:cNvSpPr>
            <a:spLocks noChangeShapeType="1"/>
          </p:cNvSpPr>
          <p:nvPr/>
        </p:nvSpPr>
        <p:spPr bwMode="auto">
          <a:xfrm>
            <a:off x="2662239" y="45481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7" name="Line 391"/>
          <p:cNvSpPr>
            <a:spLocks noChangeShapeType="1"/>
          </p:cNvSpPr>
          <p:nvPr/>
        </p:nvSpPr>
        <p:spPr bwMode="auto">
          <a:xfrm>
            <a:off x="2663826" y="49101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8" name="Line 392"/>
          <p:cNvSpPr>
            <a:spLocks noChangeShapeType="1"/>
          </p:cNvSpPr>
          <p:nvPr/>
        </p:nvSpPr>
        <p:spPr bwMode="auto">
          <a:xfrm>
            <a:off x="2674939" y="51323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9" name="Line 393"/>
          <p:cNvSpPr>
            <a:spLocks noChangeShapeType="1"/>
          </p:cNvSpPr>
          <p:nvPr/>
        </p:nvSpPr>
        <p:spPr bwMode="auto">
          <a:xfrm>
            <a:off x="2667000" y="55276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0" name="Line 394"/>
          <p:cNvSpPr>
            <a:spLocks noChangeShapeType="1"/>
          </p:cNvSpPr>
          <p:nvPr/>
        </p:nvSpPr>
        <p:spPr bwMode="auto">
          <a:xfrm>
            <a:off x="2660651" y="57086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1" name="Line 395"/>
          <p:cNvSpPr>
            <a:spLocks noChangeShapeType="1"/>
          </p:cNvSpPr>
          <p:nvPr/>
        </p:nvSpPr>
        <p:spPr bwMode="auto">
          <a:xfrm>
            <a:off x="2662239" y="589121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2" name="Text Box 396"/>
          <p:cNvSpPr txBox="1">
            <a:spLocks noChangeArrowheads="1"/>
          </p:cNvSpPr>
          <p:nvPr/>
        </p:nvSpPr>
        <p:spPr bwMode="auto">
          <a:xfrm>
            <a:off x="2595564" y="1614490"/>
            <a:ext cx="982662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သရေလသို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(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မြောက်ပိုင်းနိုင်ငံ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18253" name="Text Box 397"/>
          <p:cNvSpPr txBox="1">
            <a:spLocks noChangeArrowheads="1"/>
          </p:cNvSpPr>
          <p:nvPr/>
        </p:nvSpPr>
        <p:spPr bwMode="auto">
          <a:xfrm>
            <a:off x="2655888" y="2319994"/>
            <a:ext cx="985838" cy="2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ယုဒပြည်သို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ပရောဖက်ပြုသူများ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ကျဆင်းနေချိန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1018254" name="Line 398"/>
          <p:cNvSpPr>
            <a:spLocks noChangeShapeType="1"/>
          </p:cNvSpPr>
          <p:nvPr/>
        </p:nvSpPr>
        <p:spPr bwMode="auto">
          <a:xfrm>
            <a:off x="2708275" y="2347913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5" name="Text Box 399"/>
          <p:cNvSpPr txBox="1">
            <a:spLocks noChangeArrowheads="1"/>
          </p:cNvSpPr>
          <p:nvPr/>
        </p:nvSpPr>
        <p:spPr bwMode="auto">
          <a:xfrm rot="10800000" flipV="1">
            <a:off x="2601721" y="3220713"/>
            <a:ext cx="1387861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ယုဒပြည်သို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(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အကျပ်အတည်းဖြစ်နေချီန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r>
              <a:rPr lang="en-US" sz="400" b="1" dirty="0">
                <a:latin typeface="WinInnwa" charset="0"/>
              </a:rPr>
              <a:t>                         </a:t>
            </a:r>
          </a:p>
        </p:txBody>
      </p:sp>
      <p:sp>
        <p:nvSpPr>
          <p:cNvPr id="1018256" name="Text Box 400"/>
          <p:cNvSpPr txBox="1">
            <a:spLocks noChangeArrowheads="1"/>
          </p:cNvSpPr>
          <p:nvPr/>
        </p:nvSpPr>
        <p:spPr bwMode="auto">
          <a:xfrm>
            <a:off x="2366963" y="4579939"/>
            <a:ext cx="1223962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ယုဒပြည်သို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(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ဖမ်းဆီးခေ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ဆောင်သွားခြင်းခံရချိန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1018257" name="Text Box 401"/>
          <p:cNvSpPr txBox="1">
            <a:spLocks noChangeArrowheads="1"/>
          </p:cNvSpPr>
          <p:nvPr/>
        </p:nvSpPr>
        <p:spPr bwMode="auto">
          <a:xfrm>
            <a:off x="2359025" y="5202237"/>
            <a:ext cx="1333499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ယုဒပြည်သို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(</a:t>
            </a:r>
            <a:r>
              <a:rPr lang="en-US" sz="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ပြန်တော်ပြန်ချိန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်) </a:t>
            </a:r>
          </a:p>
        </p:txBody>
      </p:sp>
      <p:sp>
        <p:nvSpPr>
          <p:cNvPr id="1018258" name="Text Box 402"/>
          <p:cNvSpPr txBox="1">
            <a:spLocks noChangeArrowheads="1"/>
          </p:cNvSpPr>
          <p:nvPr/>
        </p:nvSpPr>
        <p:spPr bwMode="auto">
          <a:xfrm>
            <a:off x="2416241" y="2378730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WinInnwa" charset="0"/>
              </a:rPr>
              <a:t>*</a:t>
            </a:r>
            <a:endParaRPr lang="en-US" sz="2500" dirty="0">
              <a:latin typeface="WinInnwa" charset="0"/>
            </a:endParaRPr>
          </a:p>
        </p:txBody>
      </p:sp>
      <p:sp>
        <p:nvSpPr>
          <p:cNvPr id="1018259" name="Text Box 403"/>
          <p:cNvSpPr txBox="1">
            <a:spLocks noChangeArrowheads="1"/>
          </p:cNvSpPr>
          <p:nvPr/>
        </p:nvSpPr>
        <p:spPr bwMode="auto">
          <a:xfrm>
            <a:off x="2538415" y="3225800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WinInnwa" charset="0"/>
              </a:rPr>
              <a:t>*</a:t>
            </a:r>
            <a:endParaRPr lang="en-US" sz="2500" dirty="0">
              <a:latin typeface="WinInnwa" charset="0"/>
            </a:endParaRPr>
          </a:p>
        </p:txBody>
      </p:sp>
      <p:sp>
        <p:nvSpPr>
          <p:cNvPr id="1018260" name="Text Box 404"/>
          <p:cNvSpPr txBox="1">
            <a:spLocks noChangeArrowheads="1"/>
          </p:cNvSpPr>
          <p:nvPr/>
        </p:nvSpPr>
        <p:spPr bwMode="auto">
          <a:xfrm>
            <a:off x="2538415" y="4556125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61" name="Text Box 405"/>
          <p:cNvSpPr txBox="1">
            <a:spLocks noChangeArrowheads="1"/>
          </p:cNvSpPr>
          <p:nvPr/>
        </p:nvSpPr>
        <p:spPr bwMode="auto">
          <a:xfrm>
            <a:off x="2538415" y="4778375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63" name="Line 407"/>
          <p:cNvSpPr>
            <a:spLocks noChangeShapeType="1"/>
          </p:cNvSpPr>
          <p:nvPr/>
        </p:nvSpPr>
        <p:spPr bwMode="auto">
          <a:xfrm>
            <a:off x="2651126" y="4605339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64" name="Line 408"/>
          <p:cNvSpPr>
            <a:spLocks noChangeShapeType="1"/>
          </p:cNvSpPr>
          <p:nvPr/>
        </p:nvSpPr>
        <p:spPr bwMode="auto">
          <a:xfrm>
            <a:off x="2651126" y="5194300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65" name="Text Box 409"/>
          <p:cNvSpPr txBox="1">
            <a:spLocks noChangeArrowheads="1"/>
          </p:cNvSpPr>
          <p:nvPr/>
        </p:nvSpPr>
        <p:spPr bwMode="auto">
          <a:xfrm>
            <a:off x="1917700" y="3648729"/>
            <a:ext cx="966789" cy="4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နိုင်ငံကွဲပြီးနောက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အနှစ်လေးရာအတွင်းတွင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ရေးသားခဲ့ကြသည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  <a:r>
              <a:rPr lang="en-US" sz="700" b="1" dirty="0">
                <a:latin typeface="WinInnwa" charset="0"/>
              </a:rPr>
              <a:t>    </a:t>
            </a:r>
            <a:r>
              <a:rPr lang="en-US" sz="400" b="1" dirty="0">
                <a:latin typeface="Pyidaungsu" panose="020B0502040204020203" pitchFamily="34" charset="0"/>
                <a:cs typeface="Pyidaungsu" panose="020B0502040204020203" pitchFamily="34" charset="0"/>
              </a:rPr>
              <a:t> </a:t>
            </a:r>
            <a:endParaRPr lang="en-US" sz="3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66" name="Text Box 410"/>
          <p:cNvSpPr txBox="1">
            <a:spLocks noChangeArrowheads="1"/>
          </p:cNvSpPr>
          <p:nvPr/>
        </p:nvSpPr>
        <p:spPr bwMode="auto">
          <a:xfrm>
            <a:off x="876300" y="2786064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(S)</a:t>
            </a:r>
          </a:p>
        </p:txBody>
      </p:sp>
      <p:sp>
        <p:nvSpPr>
          <p:cNvPr id="1018267" name="Text Box 411"/>
          <p:cNvSpPr txBox="1">
            <a:spLocks noChangeArrowheads="1"/>
          </p:cNvSpPr>
          <p:nvPr/>
        </p:nvSpPr>
        <p:spPr bwMode="auto">
          <a:xfrm>
            <a:off x="876300" y="3068638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(D)</a:t>
            </a:r>
          </a:p>
        </p:txBody>
      </p:sp>
      <p:sp>
        <p:nvSpPr>
          <p:cNvPr id="1018268" name="Text Box 412"/>
          <p:cNvSpPr txBox="1">
            <a:spLocks noChangeArrowheads="1"/>
          </p:cNvSpPr>
          <p:nvPr/>
        </p:nvSpPr>
        <p:spPr bwMode="auto">
          <a:xfrm>
            <a:off x="868365" y="3257551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(S)</a:t>
            </a:r>
          </a:p>
        </p:txBody>
      </p:sp>
      <p:sp>
        <p:nvSpPr>
          <p:cNvPr id="1018269" name="Text Box 413"/>
          <p:cNvSpPr txBox="1">
            <a:spLocks noChangeArrowheads="1"/>
          </p:cNvSpPr>
          <p:nvPr/>
        </p:nvSpPr>
        <p:spPr bwMode="auto">
          <a:xfrm>
            <a:off x="868365" y="3527426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(CW)</a:t>
            </a:r>
          </a:p>
        </p:txBody>
      </p:sp>
      <p:sp>
        <p:nvSpPr>
          <p:cNvPr id="1018270" name="Text Box 414"/>
          <p:cNvSpPr txBox="1">
            <a:spLocks noChangeArrowheads="1"/>
          </p:cNvSpPr>
          <p:nvPr/>
        </p:nvSpPr>
        <p:spPr bwMode="auto">
          <a:xfrm>
            <a:off x="1763714" y="2900364"/>
            <a:ext cx="579437" cy="62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300" b="1">
                <a:latin typeface="WinInnwa" charset="0"/>
              </a:rPr>
              <a:t>}</a:t>
            </a:r>
          </a:p>
        </p:txBody>
      </p:sp>
      <p:sp>
        <p:nvSpPr>
          <p:cNvPr id="1018271" name="Text Box 415"/>
          <p:cNvSpPr txBox="1">
            <a:spLocks noChangeArrowheads="1"/>
          </p:cNvSpPr>
          <p:nvPr/>
        </p:nvSpPr>
        <p:spPr bwMode="auto">
          <a:xfrm>
            <a:off x="966789" y="2222501"/>
            <a:ext cx="5238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WinInnwa" charset="0"/>
            </a:endParaRPr>
          </a:p>
        </p:txBody>
      </p:sp>
      <p:sp>
        <p:nvSpPr>
          <p:cNvPr id="1018272" name="Text Box 416"/>
          <p:cNvSpPr txBox="1">
            <a:spLocks noChangeArrowheads="1"/>
          </p:cNvSpPr>
          <p:nvPr/>
        </p:nvSpPr>
        <p:spPr bwMode="auto">
          <a:xfrm>
            <a:off x="1543050" y="1641476"/>
            <a:ext cx="195927" cy="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my-MM" sz="2500">
              <a:latin typeface="WinInnwa" charset="0"/>
            </a:endParaRPr>
          </a:p>
        </p:txBody>
      </p:sp>
      <p:sp>
        <p:nvSpPr>
          <p:cNvPr id="1018273" name="Text Box 417"/>
          <p:cNvSpPr txBox="1">
            <a:spLocks noChangeArrowheads="1"/>
          </p:cNvSpPr>
          <p:nvPr/>
        </p:nvSpPr>
        <p:spPr bwMode="auto">
          <a:xfrm>
            <a:off x="1116014" y="1385889"/>
            <a:ext cx="195927" cy="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my-MM" sz="2500">
              <a:latin typeface="WinInnwa" charset="0"/>
            </a:endParaRPr>
          </a:p>
        </p:txBody>
      </p:sp>
      <p:sp>
        <p:nvSpPr>
          <p:cNvPr id="1018274" name="AutoShape 418"/>
          <p:cNvSpPr>
            <a:spLocks noChangeArrowheads="1"/>
          </p:cNvSpPr>
          <p:nvPr/>
        </p:nvSpPr>
        <p:spPr bwMode="auto">
          <a:xfrm>
            <a:off x="1330325" y="3697288"/>
            <a:ext cx="211138" cy="1508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75" name="Text Box 419"/>
          <p:cNvSpPr txBox="1">
            <a:spLocks noChangeArrowheads="1"/>
          </p:cNvSpPr>
          <p:nvPr/>
        </p:nvSpPr>
        <p:spPr bwMode="auto">
          <a:xfrm>
            <a:off x="874714" y="3706814"/>
            <a:ext cx="1265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(       )</a:t>
            </a:r>
          </a:p>
        </p:txBody>
      </p:sp>
      <p:sp>
        <p:nvSpPr>
          <p:cNvPr id="1018276" name="Text Box 420"/>
          <p:cNvSpPr txBox="1">
            <a:spLocks noChangeArrowheads="1"/>
          </p:cNvSpPr>
          <p:nvPr/>
        </p:nvSpPr>
        <p:spPr bwMode="auto">
          <a:xfrm>
            <a:off x="1104900" y="1214439"/>
            <a:ext cx="998538" cy="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ယောရှု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77" name="Text Box 421"/>
          <p:cNvSpPr txBox="1">
            <a:spLocks noChangeArrowheads="1"/>
          </p:cNvSpPr>
          <p:nvPr/>
        </p:nvSpPr>
        <p:spPr bwMode="auto">
          <a:xfrm>
            <a:off x="936626" y="1858964"/>
            <a:ext cx="1287463" cy="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တရားသူကြီးများ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78" name="Text Box 422"/>
          <p:cNvSpPr txBox="1">
            <a:spLocks noChangeArrowheads="1"/>
          </p:cNvSpPr>
          <p:nvPr/>
        </p:nvSpPr>
        <p:spPr bwMode="auto">
          <a:xfrm>
            <a:off x="1098550" y="2143126"/>
            <a:ext cx="998538" cy="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ရုသ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79" name="Text Box 423"/>
          <p:cNvSpPr txBox="1">
            <a:spLocks noChangeArrowheads="1"/>
          </p:cNvSpPr>
          <p:nvPr/>
        </p:nvSpPr>
        <p:spPr bwMode="auto">
          <a:xfrm>
            <a:off x="993775" y="2751139"/>
            <a:ext cx="1227138" cy="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၁ရာ</a:t>
            </a:r>
          </a:p>
        </p:txBody>
      </p:sp>
      <p:sp>
        <p:nvSpPr>
          <p:cNvPr id="1018280" name="Text Box 424"/>
          <p:cNvSpPr txBox="1">
            <a:spLocks noChangeArrowheads="1"/>
          </p:cNvSpPr>
          <p:nvPr/>
        </p:nvSpPr>
        <p:spPr bwMode="auto">
          <a:xfrm>
            <a:off x="993776" y="3048000"/>
            <a:ext cx="1000126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၂ရာ</a:t>
            </a:r>
          </a:p>
        </p:txBody>
      </p:sp>
      <p:sp>
        <p:nvSpPr>
          <p:cNvPr id="1018281" name="Text Box 425"/>
          <p:cNvSpPr txBox="1">
            <a:spLocks noChangeArrowheads="1"/>
          </p:cNvSpPr>
          <p:nvPr/>
        </p:nvSpPr>
        <p:spPr bwMode="auto">
          <a:xfrm>
            <a:off x="1016000" y="3232151"/>
            <a:ext cx="998538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၃ရာ</a:t>
            </a:r>
          </a:p>
        </p:txBody>
      </p:sp>
      <p:sp>
        <p:nvSpPr>
          <p:cNvPr id="1018282" name="Text Box 426"/>
          <p:cNvSpPr txBox="1">
            <a:spLocks noChangeArrowheads="1"/>
          </p:cNvSpPr>
          <p:nvPr/>
        </p:nvSpPr>
        <p:spPr bwMode="auto">
          <a:xfrm>
            <a:off x="952500" y="3517900"/>
            <a:ext cx="1000126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၄ရာ</a:t>
            </a:r>
          </a:p>
        </p:txBody>
      </p:sp>
      <p:sp>
        <p:nvSpPr>
          <p:cNvPr id="1018283" name="Text Box 427"/>
          <p:cNvSpPr txBox="1">
            <a:spLocks noChangeArrowheads="1"/>
          </p:cNvSpPr>
          <p:nvPr/>
        </p:nvSpPr>
        <p:spPr bwMode="auto">
          <a:xfrm>
            <a:off x="911225" y="3783013"/>
            <a:ext cx="998538" cy="21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</a:p>
        </p:txBody>
      </p:sp>
      <p:sp>
        <p:nvSpPr>
          <p:cNvPr id="1018284" name="Text Box 428"/>
          <p:cNvSpPr txBox="1">
            <a:spLocks noChangeArrowheads="1"/>
          </p:cNvSpPr>
          <p:nvPr/>
        </p:nvSpPr>
        <p:spPr bwMode="auto">
          <a:xfrm>
            <a:off x="906464" y="3971925"/>
            <a:ext cx="1000126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</a:p>
        </p:txBody>
      </p:sp>
      <p:sp>
        <p:nvSpPr>
          <p:cNvPr id="1018285" name="Text Box 429"/>
          <p:cNvSpPr txBox="1">
            <a:spLocks noChangeArrowheads="1"/>
          </p:cNvSpPr>
          <p:nvPr/>
        </p:nvSpPr>
        <p:spPr bwMode="auto">
          <a:xfrm>
            <a:off x="987425" y="4179889"/>
            <a:ext cx="998538" cy="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ဧဇရ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86" name="Text Box 430"/>
          <p:cNvSpPr txBox="1">
            <a:spLocks noChangeArrowheads="1"/>
          </p:cNvSpPr>
          <p:nvPr/>
        </p:nvSpPr>
        <p:spPr bwMode="auto">
          <a:xfrm>
            <a:off x="828675" y="4408489"/>
            <a:ext cx="1328738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87" name="Text Box 431"/>
          <p:cNvSpPr txBox="1">
            <a:spLocks noChangeArrowheads="1"/>
          </p:cNvSpPr>
          <p:nvPr/>
        </p:nvSpPr>
        <p:spPr bwMode="auto">
          <a:xfrm>
            <a:off x="1036640" y="4610102"/>
            <a:ext cx="998537" cy="2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88" name="Text Box 432"/>
          <p:cNvSpPr txBox="1">
            <a:spLocks noChangeArrowheads="1"/>
          </p:cNvSpPr>
          <p:nvPr/>
        </p:nvSpPr>
        <p:spPr bwMode="auto">
          <a:xfrm>
            <a:off x="2595564" y="1735138"/>
            <a:ext cx="1000126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>
                <a:latin typeface="WinInnwa" charset="0"/>
              </a:rPr>
              <a:t>tmrkwf</a:t>
            </a:r>
          </a:p>
        </p:txBody>
      </p:sp>
      <p:sp>
        <p:nvSpPr>
          <p:cNvPr id="1018289" name="Text Box 433"/>
          <p:cNvSpPr txBox="1">
            <a:spLocks noChangeArrowheads="1"/>
          </p:cNvSpPr>
          <p:nvPr/>
        </p:nvSpPr>
        <p:spPr bwMode="auto">
          <a:xfrm>
            <a:off x="2501900" y="1901826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>
                <a:latin typeface="WinInnwa" charset="0"/>
              </a:rPr>
              <a:t>a[</a:t>
            </a:r>
            <a:r>
              <a:rPr lang="en-US" sz="1100" b="1" dirty="0" err="1">
                <a:latin typeface="WinInnwa" charset="0"/>
              </a:rPr>
              <a:t>ma&amp;S</a:t>
            </a:r>
            <a:endParaRPr lang="en-US" sz="1100" b="1" dirty="0">
              <a:latin typeface="WinInnwa" charset="0"/>
            </a:endParaRPr>
          </a:p>
        </p:txBody>
      </p:sp>
      <p:sp>
        <p:nvSpPr>
          <p:cNvPr id="1018290" name="Text Box 434"/>
          <p:cNvSpPr txBox="1">
            <a:spLocks noChangeArrowheads="1"/>
          </p:cNvSpPr>
          <p:nvPr/>
        </p:nvSpPr>
        <p:spPr bwMode="auto">
          <a:xfrm>
            <a:off x="2633663" y="2132014"/>
            <a:ext cx="11382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a,me</a:t>
            </a:r>
            <a:endParaRPr lang="en-US" sz="1000" b="1">
              <a:latin typeface="WinInnwa" charset="0"/>
            </a:endParaRPr>
          </a:p>
        </p:txBody>
      </p:sp>
      <p:sp>
        <p:nvSpPr>
          <p:cNvPr id="1018291" name="Text Box 435"/>
          <p:cNvSpPr txBox="1">
            <a:spLocks noChangeArrowheads="1"/>
          </p:cNvSpPr>
          <p:nvPr/>
        </p:nvSpPr>
        <p:spPr bwMode="auto">
          <a:xfrm>
            <a:off x="2613025" y="2514601"/>
            <a:ext cx="998538" cy="2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2" name="Text Box 436"/>
          <p:cNvSpPr txBox="1">
            <a:spLocks noChangeArrowheads="1"/>
          </p:cNvSpPr>
          <p:nvPr/>
        </p:nvSpPr>
        <p:spPr bwMode="auto">
          <a:xfrm>
            <a:off x="2613025" y="2692400"/>
            <a:ext cx="998538" cy="2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3" name="Text Box 437"/>
          <p:cNvSpPr txBox="1">
            <a:spLocks noChangeArrowheads="1"/>
          </p:cNvSpPr>
          <p:nvPr/>
        </p:nvSpPr>
        <p:spPr bwMode="auto">
          <a:xfrm>
            <a:off x="2595564" y="2882900"/>
            <a:ext cx="1000126" cy="21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4" name="Text Box 438"/>
          <p:cNvSpPr txBox="1">
            <a:spLocks noChangeArrowheads="1"/>
          </p:cNvSpPr>
          <p:nvPr/>
        </p:nvSpPr>
        <p:spPr bwMode="auto">
          <a:xfrm>
            <a:off x="2757489" y="3355163"/>
            <a:ext cx="579015" cy="2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5" name="Text Box 439"/>
          <p:cNvSpPr txBox="1">
            <a:spLocks noChangeArrowheads="1"/>
          </p:cNvSpPr>
          <p:nvPr/>
        </p:nvSpPr>
        <p:spPr bwMode="auto">
          <a:xfrm>
            <a:off x="2544764" y="3921125"/>
            <a:ext cx="998537" cy="1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ဟဗက္ကုပ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18296" name="Text Box 440"/>
          <p:cNvSpPr txBox="1">
            <a:spLocks noChangeArrowheads="1"/>
          </p:cNvSpPr>
          <p:nvPr/>
        </p:nvSpPr>
        <p:spPr bwMode="auto">
          <a:xfrm>
            <a:off x="2513014" y="4386263"/>
            <a:ext cx="1100138" cy="1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7" name="Text Box 441"/>
          <p:cNvSpPr txBox="1">
            <a:spLocks noChangeArrowheads="1"/>
          </p:cNvSpPr>
          <p:nvPr/>
        </p:nvSpPr>
        <p:spPr bwMode="auto">
          <a:xfrm>
            <a:off x="2643190" y="4749801"/>
            <a:ext cx="998537" cy="1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298" name="Text Box 442"/>
          <p:cNvSpPr txBox="1">
            <a:spLocks noChangeArrowheads="1"/>
          </p:cNvSpPr>
          <p:nvPr/>
        </p:nvSpPr>
        <p:spPr bwMode="auto">
          <a:xfrm>
            <a:off x="2649539" y="4968875"/>
            <a:ext cx="9985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'Ha,v</a:t>
            </a:r>
          </a:p>
        </p:txBody>
      </p:sp>
      <p:sp>
        <p:nvSpPr>
          <p:cNvPr id="1018299" name="Text Box 443"/>
          <p:cNvSpPr txBox="1">
            <a:spLocks noChangeArrowheads="1"/>
          </p:cNvSpPr>
          <p:nvPr/>
        </p:nvSpPr>
        <p:spPr bwMode="auto">
          <a:xfrm>
            <a:off x="2571750" y="5372100"/>
            <a:ext cx="998538" cy="1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00" name="Text Box 444"/>
          <p:cNvSpPr txBox="1">
            <a:spLocks noChangeArrowheads="1"/>
          </p:cNvSpPr>
          <p:nvPr/>
        </p:nvSpPr>
        <p:spPr bwMode="auto">
          <a:xfrm>
            <a:off x="2571750" y="5548313"/>
            <a:ext cx="998538" cy="1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7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7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01" name="Text Box 445"/>
          <p:cNvSpPr txBox="1">
            <a:spLocks noChangeArrowheads="1"/>
          </p:cNvSpPr>
          <p:nvPr/>
        </p:nvSpPr>
        <p:spPr bwMode="auto">
          <a:xfrm>
            <a:off x="2603500" y="5716588"/>
            <a:ext cx="998538" cy="2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02" name="Text Box 446"/>
          <p:cNvSpPr txBox="1">
            <a:spLocks noChangeArrowheads="1"/>
          </p:cNvSpPr>
          <p:nvPr/>
        </p:nvSpPr>
        <p:spPr bwMode="auto">
          <a:xfrm>
            <a:off x="2776763" y="3067059"/>
            <a:ext cx="1079502" cy="18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03" name="Text Box 447"/>
          <p:cNvSpPr txBox="1">
            <a:spLocks noChangeArrowheads="1"/>
          </p:cNvSpPr>
          <p:nvPr/>
        </p:nvSpPr>
        <p:spPr bwMode="auto">
          <a:xfrm>
            <a:off x="3019428" y="4071938"/>
            <a:ext cx="903286" cy="1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7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နိနေဝေမြို့သို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</a:p>
        </p:txBody>
      </p:sp>
      <p:sp>
        <p:nvSpPr>
          <p:cNvPr id="1018304" name="Line 448"/>
          <p:cNvSpPr>
            <a:spLocks noChangeShapeType="1"/>
          </p:cNvSpPr>
          <p:nvPr/>
        </p:nvSpPr>
        <p:spPr bwMode="auto">
          <a:xfrm>
            <a:off x="2671764" y="3852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05" name="Text Box 449"/>
          <p:cNvSpPr txBox="1">
            <a:spLocks noChangeArrowheads="1"/>
          </p:cNvSpPr>
          <p:nvPr/>
        </p:nvSpPr>
        <p:spPr bwMode="auto">
          <a:xfrm>
            <a:off x="2605090" y="3625827"/>
            <a:ext cx="969962" cy="18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07" name="Rectangle 451" descr="75%"/>
          <p:cNvSpPr>
            <a:spLocks noChangeArrowheads="1"/>
          </p:cNvSpPr>
          <p:nvPr/>
        </p:nvSpPr>
        <p:spPr bwMode="auto">
          <a:xfrm>
            <a:off x="2343150" y="881064"/>
            <a:ext cx="134938" cy="23098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08" name="AutoShape 452" descr="75%"/>
          <p:cNvSpPr>
            <a:spLocks noChangeArrowheads="1"/>
          </p:cNvSpPr>
          <p:nvPr/>
        </p:nvSpPr>
        <p:spPr bwMode="auto">
          <a:xfrm>
            <a:off x="2017713" y="3092451"/>
            <a:ext cx="341312" cy="295275"/>
          </a:xfrm>
          <a:prstGeom prst="leftArrow">
            <a:avLst>
              <a:gd name="adj1" fmla="val 50000"/>
              <a:gd name="adj2" fmla="val 28898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09" name="Group 453"/>
          <p:cNvGrpSpPr>
            <a:grpSpLocks/>
          </p:cNvGrpSpPr>
          <p:nvPr/>
        </p:nvGrpSpPr>
        <p:grpSpPr bwMode="auto">
          <a:xfrm>
            <a:off x="1833564" y="2873374"/>
            <a:ext cx="534987" cy="596898"/>
            <a:chOff x="2375" y="3472"/>
            <a:chExt cx="337" cy="376"/>
          </a:xfrm>
        </p:grpSpPr>
        <p:grpSp>
          <p:nvGrpSpPr>
            <p:cNvPr id="1018310" name="Group 454"/>
            <p:cNvGrpSpPr>
              <a:grpSpLocks/>
            </p:cNvGrpSpPr>
            <p:nvPr/>
          </p:nvGrpSpPr>
          <p:grpSpPr bwMode="auto">
            <a:xfrm>
              <a:off x="2466" y="3472"/>
              <a:ext cx="166" cy="376"/>
              <a:chOff x="1005" y="2648"/>
              <a:chExt cx="342" cy="704"/>
            </a:xfrm>
          </p:grpSpPr>
          <p:pic>
            <p:nvPicPr>
              <p:cNvPr id="1018311" name="Picture 4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18312" name="Rectangle 456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18313" name="Text Box 457"/>
            <p:cNvSpPr txBox="1">
              <a:spLocks noChangeArrowheads="1"/>
            </p:cNvSpPr>
            <p:nvPr/>
          </p:nvSpPr>
          <p:spPr bwMode="auto">
            <a:xfrm>
              <a:off x="2375" y="3507"/>
              <a:ext cx="33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 b="1">
                  <a:latin typeface="WinInnwa" charset="0"/>
                </a:rPr>
                <a:t>DC</a:t>
              </a:r>
              <a:endParaRPr lang="en-US" sz="400" b="1">
                <a:latin typeface="WinInnwa" charset="0"/>
              </a:endParaRPr>
            </a:p>
          </p:txBody>
        </p:sp>
      </p:grpSp>
      <p:sp>
        <p:nvSpPr>
          <p:cNvPr id="1018314" name="Arc 458" descr="75%"/>
          <p:cNvSpPr>
            <a:spLocks/>
          </p:cNvSpPr>
          <p:nvPr/>
        </p:nvSpPr>
        <p:spPr bwMode="auto">
          <a:xfrm rot="5351927">
            <a:off x="2328070" y="3156745"/>
            <a:ext cx="142875" cy="157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15" name="Group 459"/>
          <p:cNvGrpSpPr>
            <a:grpSpLocks/>
          </p:cNvGrpSpPr>
          <p:nvPr/>
        </p:nvGrpSpPr>
        <p:grpSpPr bwMode="auto">
          <a:xfrm>
            <a:off x="3097133" y="3376711"/>
            <a:ext cx="534987" cy="596901"/>
            <a:chOff x="2375" y="3472"/>
            <a:chExt cx="337" cy="376"/>
          </a:xfrm>
        </p:grpSpPr>
        <p:grpSp>
          <p:nvGrpSpPr>
            <p:cNvPr id="1018316" name="Group 460"/>
            <p:cNvGrpSpPr>
              <a:grpSpLocks/>
            </p:cNvGrpSpPr>
            <p:nvPr/>
          </p:nvGrpSpPr>
          <p:grpSpPr bwMode="auto">
            <a:xfrm>
              <a:off x="2466" y="3472"/>
              <a:ext cx="166" cy="376"/>
              <a:chOff x="1005" y="2648"/>
              <a:chExt cx="342" cy="704"/>
            </a:xfrm>
          </p:grpSpPr>
          <p:pic>
            <p:nvPicPr>
              <p:cNvPr id="1018317" name="Picture 46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18318" name="Rectangle 462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18319" name="Text Box 463"/>
            <p:cNvSpPr txBox="1">
              <a:spLocks noChangeArrowheads="1"/>
            </p:cNvSpPr>
            <p:nvPr/>
          </p:nvSpPr>
          <p:spPr bwMode="auto">
            <a:xfrm>
              <a:off x="2375" y="3507"/>
              <a:ext cx="33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NC</a:t>
              </a:r>
              <a:endParaRPr lang="en-US" sz="4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18320" name="Text Box 464"/>
          <p:cNvSpPr txBox="1">
            <a:spLocks noChangeArrowheads="1"/>
          </p:cNvSpPr>
          <p:nvPr/>
        </p:nvSpPr>
        <p:spPr bwMode="auto">
          <a:xfrm>
            <a:off x="2733675" y="4114800"/>
            <a:ext cx="812800" cy="2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00" b="1" dirty="0">
                <a:latin typeface="WinInnwa" charset="0"/>
              </a:rPr>
              <a:t>  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နာဟုန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18321" name="Text Box 465"/>
          <p:cNvSpPr txBox="1">
            <a:spLocks noChangeArrowheads="1"/>
          </p:cNvSpPr>
          <p:nvPr/>
        </p:nvSpPr>
        <p:spPr bwMode="auto">
          <a:xfrm>
            <a:off x="3121026" y="3016251"/>
            <a:ext cx="931863" cy="15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ဧဒုံပြည</a:t>
            </a:r>
            <a:r>
              <a:rPr lang="en-US" sz="5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8322" name="Text Box 466"/>
          <p:cNvSpPr txBox="1">
            <a:spLocks noChangeArrowheads="1"/>
          </p:cNvSpPr>
          <p:nvPr/>
        </p:nvSpPr>
        <p:spPr bwMode="auto">
          <a:xfrm>
            <a:off x="2987676" y="1570039"/>
            <a:ext cx="593725" cy="19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h)</a:t>
            </a:r>
          </a:p>
        </p:txBody>
      </p:sp>
      <p:pic>
        <p:nvPicPr>
          <p:cNvPr id="1018081" name="Picture 2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094" name="AutoShape 238"/>
          <p:cNvSpPr>
            <a:spLocks noChangeArrowheads="1"/>
          </p:cNvSpPr>
          <p:nvPr/>
        </p:nvSpPr>
        <p:spPr bwMode="auto">
          <a:xfrm>
            <a:off x="703264" y="2662239"/>
            <a:ext cx="2016125" cy="15906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095" name="Line 239"/>
          <p:cNvSpPr>
            <a:spLocks noChangeShapeType="1"/>
          </p:cNvSpPr>
          <p:nvPr/>
        </p:nvSpPr>
        <p:spPr bwMode="auto">
          <a:xfrm>
            <a:off x="2736851" y="3449639"/>
            <a:ext cx="2443163" cy="122872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23" name="Group 467"/>
          <p:cNvGrpSpPr>
            <a:grpSpLocks/>
          </p:cNvGrpSpPr>
          <p:nvPr/>
        </p:nvGrpSpPr>
        <p:grpSpPr bwMode="auto">
          <a:xfrm>
            <a:off x="5292725" y="3984626"/>
            <a:ext cx="4044950" cy="2366963"/>
            <a:chOff x="361" y="2800"/>
            <a:chExt cx="2548" cy="1491"/>
          </a:xfrm>
        </p:grpSpPr>
        <p:sp>
          <p:nvSpPr>
            <p:cNvPr id="1018324" name="AutoShape 468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325" name="Text Box 469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11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စုပေါင်း၍</a:t>
              </a:r>
            </a:p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“ကဗျာဆိုင်ရာကျမ်းစာများသည်”</a:t>
              </a:r>
            </a:p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“ဘုရင်ခေတ်” မှစတင်ပါသည်</a:t>
              </a:r>
              <a:endPara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18326" name="AutoShape 470"/>
          <p:cNvSpPr>
            <a:spLocks noChangeArrowheads="1"/>
          </p:cNvSpPr>
          <p:nvPr/>
        </p:nvSpPr>
        <p:spPr bwMode="auto">
          <a:xfrm>
            <a:off x="5129214" y="3821114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27" name="Oval 471"/>
          <p:cNvSpPr>
            <a:spLocks noChangeArrowheads="1"/>
          </p:cNvSpPr>
          <p:nvPr/>
        </p:nvSpPr>
        <p:spPr bwMode="auto">
          <a:xfrm>
            <a:off x="1584326" y="2870199"/>
            <a:ext cx="941388" cy="698501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094" grpId="0" animBg="1"/>
      <p:bldP spid="1018095" grpId="0" animBg="1"/>
      <p:bldP spid="1018326" grpId="0" animBg="1"/>
      <p:bldP spid="10183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624146" y="3074985"/>
            <a:ext cx="831851" cy="333375"/>
            <a:chOff x="1836" y="1562"/>
            <a:chExt cx="524" cy="21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56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597820" y="3503895"/>
            <a:ext cx="4481513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711576" y="3308351"/>
            <a:ext cx="1512888" cy="30638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64" name="Picture 1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9" y="3754437"/>
            <a:ext cx="5075237" cy="3808413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26050" y="3246438"/>
            <a:ext cx="4284663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547813" y="3105150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39" grpId="0" animBg="1"/>
      <p:bldP spid="1187963" grpId="0" animBg="1"/>
      <p:bldP spid="11879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624146" y="3074985"/>
            <a:ext cx="831851" cy="333375"/>
            <a:chOff x="1836" y="1562"/>
            <a:chExt cx="524" cy="21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56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solidFill>
                    <a:schemeClr val="hlink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271996" y="3189427"/>
            <a:ext cx="51104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848734" y="4071913"/>
            <a:ext cx="1512888" cy="30638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83449" y="4187826"/>
            <a:ext cx="4256325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562103" y="3678755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1797050" y="3886202"/>
            <a:ext cx="66041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18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2652714" y="3967165"/>
            <a:ext cx="973022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2671764" y="3794127"/>
            <a:ext cx="740586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76436" y="4273550"/>
            <a:ext cx="1620613" cy="597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6032425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39" grpId="0" animBg="1"/>
      <p:bldP spid="1187963" grpId="0" animBg="1"/>
      <p:bldP spid="11879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483896" y="3074982"/>
            <a:ext cx="851519" cy="371109"/>
            <a:chOff x="1836" y="1562"/>
            <a:chExt cx="459" cy="16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391" cy="1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 dirty="0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271996" y="3189427"/>
            <a:ext cx="51104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997323" y="5055062"/>
            <a:ext cx="1202672" cy="677401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48157" y="5252656"/>
            <a:ext cx="4256325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575590" y="4497718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1797050" y="3886202"/>
            <a:ext cx="66041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2652714" y="3967165"/>
            <a:ext cx="973022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2671764" y="3794127"/>
            <a:ext cx="740586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76436" y="4273550"/>
            <a:ext cx="1620613" cy="597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06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1789113" y="4768851"/>
            <a:ext cx="93292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8" name="Rectangle 81"/>
          <p:cNvSpPr>
            <a:spLocks noChangeArrowheads="1"/>
          </p:cNvSpPr>
          <p:nvPr/>
        </p:nvSpPr>
        <p:spPr bwMode="auto">
          <a:xfrm>
            <a:off x="2649540" y="4721225"/>
            <a:ext cx="973022" cy="4283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7505926" y="5246689"/>
            <a:ext cx="1620613" cy="7053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11" name="Picture 1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4" y="2016126"/>
            <a:ext cx="479425" cy="1119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26" y="3471864"/>
            <a:ext cx="1123950" cy="10398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01"/>
          <p:cNvSpPr txBox="1">
            <a:spLocks noChangeArrowheads="1"/>
          </p:cNvSpPr>
          <p:nvPr/>
        </p:nvSpPr>
        <p:spPr bwMode="auto">
          <a:xfrm>
            <a:off x="3487738" y="2286001"/>
            <a:ext cx="2773362" cy="3077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rgbClr val="FFFF6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သံလွင်တောင</a:t>
            </a:r>
            <a:r>
              <a:rPr lang="en-US" sz="1400" b="1" dirty="0">
                <a:solidFill>
                  <a:srgbClr val="FFFF6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4" name="Text Box 104"/>
          <p:cNvSpPr txBox="1">
            <a:spLocks noChangeArrowheads="1"/>
          </p:cNvSpPr>
          <p:nvPr/>
        </p:nvSpPr>
        <p:spPr bwMode="auto">
          <a:xfrm>
            <a:off x="1284289" y="3802064"/>
            <a:ext cx="2981325" cy="3077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rgbClr val="FFFF66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ဗိမာန်တော်ကုန်း</a:t>
            </a:r>
            <a:endParaRPr lang="en-US" sz="1400" b="1" dirty="0">
              <a:solidFill>
                <a:srgbClr val="FFFF66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237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39" grpId="0" animBg="1"/>
      <p:bldP spid="1187963" grpId="0" animBg="1"/>
      <p:bldP spid="1187937" grpId="0" animBg="1"/>
      <p:bldP spid="113" grpId="0" autoUpdateAnimBg="0"/>
      <p:bldP spid="11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483896" y="3074982"/>
            <a:ext cx="851519" cy="371109"/>
            <a:chOff x="1836" y="1562"/>
            <a:chExt cx="459" cy="16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391" cy="1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 dirty="0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271996" y="3189427"/>
            <a:ext cx="51104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943516" y="5911850"/>
            <a:ext cx="1202672" cy="677401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83202" y="6279790"/>
            <a:ext cx="4256325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518438" y="5383427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1797050" y="3886202"/>
            <a:ext cx="66041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2652714" y="3967165"/>
            <a:ext cx="973022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2671764" y="3794127"/>
            <a:ext cx="740586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76436" y="4273550"/>
            <a:ext cx="1620613" cy="597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06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1789113" y="4768851"/>
            <a:ext cx="93292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8" name="Rectangle 81"/>
          <p:cNvSpPr>
            <a:spLocks noChangeArrowheads="1"/>
          </p:cNvSpPr>
          <p:nvPr/>
        </p:nvSpPr>
        <p:spPr bwMode="auto">
          <a:xfrm>
            <a:off x="2649540" y="4721225"/>
            <a:ext cx="973022" cy="4283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7505926" y="5246689"/>
            <a:ext cx="1620613" cy="7053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1800226" y="5516563"/>
            <a:ext cx="939336" cy="520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4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သီချင်း</a:t>
            </a:r>
            <a:endParaRPr lang="en-US" sz="14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2451101" y="5554664"/>
            <a:ext cx="1231900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" name="Text Box 21"/>
          <p:cNvSpPr txBox="1">
            <a:spLocks noChangeArrowheads="1"/>
          </p:cNvSpPr>
          <p:nvPr/>
        </p:nvSpPr>
        <p:spPr bwMode="auto">
          <a:xfrm>
            <a:off x="5313363" y="6489700"/>
            <a:ext cx="1601787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ရှောလုမုန်သီချင်း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6846950" y="6545263"/>
            <a:ext cx="2616079" cy="32520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188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39" grpId="0" animBg="1"/>
      <p:bldP spid="1187963" grpId="0" animBg="1"/>
      <p:bldP spid="11879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483896" y="3074982"/>
            <a:ext cx="851519" cy="371109"/>
            <a:chOff x="1836" y="1562"/>
            <a:chExt cx="459" cy="16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391" cy="1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 dirty="0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271996" y="3189427"/>
            <a:ext cx="51104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1797050" y="3886202"/>
            <a:ext cx="66041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2652714" y="3967165"/>
            <a:ext cx="973022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2671764" y="3794127"/>
            <a:ext cx="740586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76436" y="4273550"/>
            <a:ext cx="1620613" cy="597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06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1789113" y="4768851"/>
            <a:ext cx="93292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8" name="Rectangle 81"/>
          <p:cNvSpPr>
            <a:spLocks noChangeArrowheads="1"/>
          </p:cNvSpPr>
          <p:nvPr/>
        </p:nvSpPr>
        <p:spPr bwMode="auto">
          <a:xfrm>
            <a:off x="2649540" y="4721225"/>
            <a:ext cx="973022" cy="4283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7505926" y="5246689"/>
            <a:ext cx="1620613" cy="7053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1800226" y="5516563"/>
            <a:ext cx="939336" cy="520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သီချင်း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2451101" y="5554664"/>
            <a:ext cx="1231900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" name="Text Box 21"/>
          <p:cNvSpPr txBox="1">
            <a:spLocks noChangeArrowheads="1"/>
          </p:cNvSpPr>
          <p:nvPr/>
        </p:nvSpPr>
        <p:spPr bwMode="auto">
          <a:xfrm>
            <a:off x="5313363" y="6489700"/>
            <a:ext cx="1601787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ရှောလုမုန်သီချင်း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6846950" y="6545263"/>
            <a:ext cx="2616079" cy="32520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" name="Rectangle 98"/>
          <p:cNvSpPr>
            <a:spLocks noChangeArrowheads="1"/>
          </p:cNvSpPr>
          <p:nvPr/>
        </p:nvSpPr>
        <p:spPr bwMode="auto">
          <a:xfrm>
            <a:off x="1349376" y="819151"/>
            <a:ext cx="2925764" cy="5670549"/>
          </a:xfrm>
          <a:prstGeom prst="rect">
            <a:avLst/>
          </a:prstGeom>
          <a:noFill/>
          <a:ln w="114300">
            <a:solidFill>
              <a:schemeClr val="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19" name="AutoShape 97"/>
          <p:cNvSpPr>
            <a:spLocks noChangeArrowheads="1"/>
          </p:cNvSpPr>
          <p:nvPr/>
        </p:nvSpPr>
        <p:spPr bwMode="auto">
          <a:xfrm>
            <a:off x="5202238" y="1819276"/>
            <a:ext cx="1816100" cy="54737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06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4" grpId="0" animBg="1" autoUpdateAnimBg="0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25" name="Rectangle 69"/>
          <p:cNvSpPr>
            <a:spLocks noChangeArrowheads="1"/>
          </p:cNvSpPr>
          <p:nvPr/>
        </p:nvSpPr>
        <p:spPr bwMode="auto">
          <a:xfrm>
            <a:off x="8588375" y="0"/>
            <a:ext cx="1470025" cy="777240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tint val="0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32665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1" y="1101724"/>
            <a:ext cx="7186614" cy="50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6659" name="Oval 3"/>
          <p:cNvSpPr>
            <a:spLocks noChangeArrowheads="1"/>
          </p:cNvSpPr>
          <p:nvPr/>
        </p:nvSpPr>
        <p:spPr bwMode="auto">
          <a:xfrm>
            <a:off x="5614988" y="1149351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2624138" y="4725988"/>
            <a:ext cx="1489076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398839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4554539" y="3427413"/>
            <a:ext cx="433387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 flipV="1">
            <a:off x="5741989" y="5114926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5" name="Line 19"/>
          <p:cNvSpPr>
            <a:spLocks noChangeShapeType="1"/>
          </p:cNvSpPr>
          <p:nvPr/>
        </p:nvSpPr>
        <p:spPr bwMode="auto">
          <a:xfrm flipV="1">
            <a:off x="5929313" y="5789614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5741988" y="1281113"/>
            <a:ext cx="236537" cy="360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8" name="Freeform 22"/>
          <p:cNvSpPr>
            <a:spLocks/>
          </p:cNvSpPr>
          <p:nvPr/>
        </p:nvSpPr>
        <p:spPr bwMode="auto">
          <a:xfrm>
            <a:off x="5800726" y="1503364"/>
            <a:ext cx="650876" cy="1544637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0" name="Freeform 24"/>
          <p:cNvSpPr>
            <a:spLocks/>
          </p:cNvSpPr>
          <p:nvPr/>
        </p:nvSpPr>
        <p:spPr bwMode="auto">
          <a:xfrm>
            <a:off x="7602538" y="5497514"/>
            <a:ext cx="114300" cy="20637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1" name="Freeform 25"/>
          <p:cNvSpPr>
            <a:spLocks/>
          </p:cNvSpPr>
          <p:nvPr/>
        </p:nvSpPr>
        <p:spPr bwMode="auto">
          <a:xfrm>
            <a:off x="7680326" y="5365751"/>
            <a:ext cx="82550" cy="263525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2" name="Freeform 26"/>
          <p:cNvSpPr>
            <a:spLocks/>
          </p:cNvSpPr>
          <p:nvPr/>
        </p:nvSpPr>
        <p:spPr bwMode="auto">
          <a:xfrm>
            <a:off x="7572376" y="5408614"/>
            <a:ext cx="130175" cy="115887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3" name="Freeform 27"/>
          <p:cNvSpPr>
            <a:spLocks/>
          </p:cNvSpPr>
          <p:nvPr/>
        </p:nvSpPr>
        <p:spPr bwMode="auto">
          <a:xfrm>
            <a:off x="7753351" y="5375276"/>
            <a:ext cx="134938" cy="268288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4" name="Freeform 28"/>
          <p:cNvSpPr>
            <a:spLocks/>
          </p:cNvSpPr>
          <p:nvPr/>
        </p:nvSpPr>
        <p:spPr bwMode="auto">
          <a:xfrm>
            <a:off x="7165976" y="5948363"/>
            <a:ext cx="79375" cy="69850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5" name="Freeform 29"/>
          <p:cNvSpPr>
            <a:spLocks/>
          </p:cNvSpPr>
          <p:nvPr/>
        </p:nvSpPr>
        <p:spPr bwMode="auto">
          <a:xfrm>
            <a:off x="7389813" y="5468939"/>
            <a:ext cx="61912" cy="46037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6" name="Freeform 30"/>
          <p:cNvSpPr>
            <a:spLocks/>
          </p:cNvSpPr>
          <p:nvPr/>
        </p:nvSpPr>
        <p:spPr bwMode="auto">
          <a:xfrm>
            <a:off x="7253289" y="5451475"/>
            <a:ext cx="146050" cy="88900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9" name="Freeform 33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0" name="Freeform 34"/>
          <p:cNvSpPr>
            <a:spLocks/>
          </p:cNvSpPr>
          <p:nvPr/>
        </p:nvSpPr>
        <p:spPr bwMode="auto">
          <a:xfrm>
            <a:off x="3146425" y="5854701"/>
            <a:ext cx="280988" cy="131762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1" name="Freeform 35"/>
          <p:cNvSpPr>
            <a:spLocks/>
          </p:cNvSpPr>
          <p:nvPr/>
        </p:nvSpPr>
        <p:spPr bwMode="auto">
          <a:xfrm>
            <a:off x="3248025" y="5865814"/>
            <a:ext cx="50800" cy="109537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4" name="Freeform 38"/>
          <p:cNvSpPr>
            <a:spLocks/>
          </p:cNvSpPr>
          <p:nvPr/>
        </p:nvSpPr>
        <p:spPr bwMode="auto">
          <a:xfrm>
            <a:off x="1489076" y="5049839"/>
            <a:ext cx="650876" cy="515938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5" name="Freeform 39"/>
          <p:cNvSpPr>
            <a:spLocks/>
          </p:cNvSpPr>
          <p:nvPr/>
        </p:nvSpPr>
        <p:spPr bwMode="auto">
          <a:xfrm>
            <a:off x="2171700" y="5513389"/>
            <a:ext cx="160338" cy="238125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6" name="Freeform 40"/>
          <p:cNvSpPr>
            <a:spLocks/>
          </p:cNvSpPr>
          <p:nvPr/>
        </p:nvSpPr>
        <p:spPr bwMode="auto">
          <a:xfrm>
            <a:off x="2119314" y="5548313"/>
            <a:ext cx="58737" cy="203200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7" name="Freeform 41"/>
          <p:cNvSpPr>
            <a:spLocks/>
          </p:cNvSpPr>
          <p:nvPr/>
        </p:nvSpPr>
        <p:spPr bwMode="auto">
          <a:xfrm>
            <a:off x="3227389" y="5954714"/>
            <a:ext cx="36512" cy="5556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8" name="Freeform 42"/>
          <p:cNvSpPr>
            <a:spLocks/>
          </p:cNvSpPr>
          <p:nvPr/>
        </p:nvSpPr>
        <p:spPr bwMode="auto">
          <a:xfrm>
            <a:off x="3181351" y="5911850"/>
            <a:ext cx="41275" cy="69850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9" name="Rectangle 43"/>
          <p:cNvSpPr>
            <a:spLocks noChangeArrowheads="1"/>
          </p:cNvSpPr>
          <p:nvPr/>
        </p:nvSpPr>
        <p:spPr bwMode="auto">
          <a:xfrm rot="240000">
            <a:off x="2305050" y="5208997"/>
            <a:ext cx="1873251" cy="3770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ပညတ္တိကျမ်း</a:t>
            </a:r>
            <a:endParaRPr lang="en-US" sz="18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6700" name="Rectangle 44"/>
          <p:cNvSpPr>
            <a:spLocks noChangeArrowheads="1"/>
          </p:cNvSpPr>
          <p:nvPr/>
        </p:nvSpPr>
        <p:spPr bwMode="auto">
          <a:xfrm rot="3060000">
            <a:off x="3256757" y="4433504"/>
            <a:ext cx="2011363" cy="3770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1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ကာကျမ်း</a:t>
            </a:r>
            <a:endParaRPr lang="en-US" sz="18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6701" name="Rectangle 45"/>
          <p:cNvSpPr>
            <a:spLocks noChangeArrowheads="1"/>
          </p:cNvSpPr>
          <p:nvPr/>
        </p:nvSpPr>
        <p:spPr bwMode="auto">
          <a:xfrm rot="4560000">
            <a:off x="3794126" y="4150621"/>
            <a:ext cx="2320925" cy="40778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</a:t>
            </a:r>
            <a:endParaRPr lang="en-US" sz="20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26707" name="Rectangle 51"/>
          <p:cNvSpPr>
            <a:spLocks noChangeArrowheads="1"/>
          </p:cNvSpPr>
          <p:nvPr/>
        </p:nvSpPr>
        <p:spPr bwMode="auto">
          <a:xfrm rot="1560000">
            <a:off x="2659063" y="4839110"/>
            <a:ext cx="2078038" cy="3770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</a:t>
            </a:r>
            <a:endParaRPr lang="en-US" sz="18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326708" name="Group 52"/>
          <p:cNvGrpSpPr>
            <a:grpSpLocks/>
          </p:cNvGrpSpPr>
          <p:nvPr/>
        </p:nvGrpSpPr>
        <p:grpSpPr bwMode="auto">
          <a:xfrm>
            <a:off x="6340476" y="1036638"/>
            <a:ext cx="1006475" cy="1425575"/>
            <a:chOff x="4392" y="752"/>
            <a:chExt cx="576" cy="792"/>
          </a:xfrm>
        </p:grpSpPr>
        <p:sp>
          <p:nvSpPr>
            <p:cNvPr id="326709" name="Rectangle 53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10" name="Rectangle 54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712" name="Rectangle 56"/>
          <p:cNvSpPr>
            <a:spLocks noChangeArrowheads="1"/>
          </p:cNvSpPr>
          <p:nvPr/>
        </p:nvSpPr>
        <p:spPr bwMode="auto">
          <a:xfrm>
            <a:off x="5435601" y="1566863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3" name="Rectangle 5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4" name="Rectangle 58"/>
          <p:cNvSpPr>
            <a:spLocks noChangeArrowheads="1"/>
          </p:cNvSpPr>
          <p:nvPr/>
        </p:nvSpPr>
        <p:spPr bwMode="auto">
          <a:xfrm>
            <a:off x="8321677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9" name="Rectangle 63"/>
          <p:cNvSpPr>
            <a:spLocks noChangeArrowheads="1"/>
          </p:cNvSpPr>
          <p:nvPr/>
        </p:nvSpPr>
        <p:spPr bwMode="auto">
          <a:xfrm>
            <a:off x="7607301" y="7377114"/>
            <a:ext cx="2111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24" name="Rectangle 68"/>
          <p:cNvSpPr>
            <a:spLocks noChangeArrowheads="1"/>
          </p:cNvSpPr>
          <p:nvPr/>
        </p:nvSpPr>
        <p:spPr bwMode="auto">
          <a:xfrm>
            <a:off x="0" y="9526"/>
            <a:ext cx="1243013" cy="7762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7" name="Line 61"/>
          <p:cNvSpPr>
            <a:spLocks noChangeShapeType="1"/>
          </p:cNvSpPr>
          <p:nvPr/>
        </p:nvSpPr>
        <p:spPr bwMode="auto">
          <a:xfrm>
            <a:off x="508001" y="533400"/>
            <a:ext cx="90170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27" name="Line 71"/>
          <p:cNvSpPr>
            <a:spLocks noChangeShapeType="1"/>
          </p:cNvSpPr>
          <p:nvPr/>
        </p:nvSpPr>
        <p:spPr bwMode="auto">
          <a:xfrm>
            <a:off x="525464" y="7137400"/>
            <a:ext cx="90043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8" name="Rectangle 62"/>
          <p:cNvSpPr>
            <a:spLocks noChangeArrowheads="1"/>
          </p:cNvSpPr>
          <p:nvPr/>
        </p:nvSpPr>
        <p:spPr bwMode="auto">
          <a:xfrm>
            <a:off x="3415547" y="6880225"/>
            <a:ext cx="3224133" cy="515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ctr" defTabSz="1019056"/>
            <a:r>
              <a:rPr lang="en-US" sz="2700" b="1">
                <a:latin typeface="Times" charset="0"/>
              </a:rPr>
              <a:t>The </a:t>
            </a:r>
            <a:r>
              <a:rPr lang="ja-JP" altLang="en-US" sz="2700" b="1">
                <a:latin typeface="Arial"/>
              </a:rPr>
              <a:t>“</a:t>
            </a:r>
            <a:r>
              <a:rPr lang="en-US" sz="2700" b="1">
                <a:latin typeface="Times" charset="0"/>
              </a:rPr>
              <a:t>Opened</a:t>
            </a:r>
            <a:r>
              <a:rPr lang="ja-JP" altLang="en-US" sz="2700" b="1">
                <a:latin typeface="Arial"/>
              </a:rPr>
              <a:t>”</a:t>
            </a:r>
            <a:r>
              <a:rPr lang="en-US" sz="2700" b="1">
                <a:latin typeface="Times" charset="0"/>
              </a:rPr>
              <a:t> Bible</a:t>
            </a:r>
          </a:p>
        </p:txBody>
      </p:sp>
      <p:sp>
        <p:nvSpPr>
          <p:cNvPr id="326728" name="Text Box 72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26734" name="Text Box 78"/>
          <p:cNvSpPr txBox="1">
            <a:spLocks noChangeArrowheads="1"/>
          </p:cNvSpPr>
          <p:nvPr/>
        </p:nvSpPr>
        <p:spPr bwMode="auto">
          <a:xfrm>
            <a:off x="449471" y="7331795"/>
            <a:ext cx="1006058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©2004 TBBMI</a:t>
            </a:r>
          </a:p>
        </p:txBody>
      </p:sp>
      <p:sp>
        <p:nvSpPr>
          <p:cNvPr id="326737" name="Text Box 81"/>
          <p:cNvSpPr txBox="1">
            <a:spLocks noChangeArrowheads="1"/>
          </p:cNvSpPr>
          <p:nvPr/>
        </p:nvSpPr>
        <p:spPr bwMode="auto">
          <a:xfrm>
            <a:off x="9000395" y="7335764"/>
            <a:ext cx="341187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04</a:t>
            </a:r>
          </a:p>
        </p:txBody>
      </p:sp>
      <p:sp>
        <p:nvSpPr>
          <p:cNvPr id="326739" name="Rectangle 83"/>
          <p:cNvSpPr>
            <a:spLocks noChangeArrowheads="1"/>
          </p:cNvSpPr>
          <p:nvPr/>
        </p:nvSpPr>
        <p:spPr bwMode="auto">
          <a:xfrm>
            <a:off x="8531535" y="7343701"/>
            <a:ext cx="664543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8.0.07.</a:t>
            </a:r>
          </a:p>
        </p:txBody>
      </p:sp>
      <p:sp>
        <p:nvSpPr>
          <p:cNvPr id="326742" name="AutoShape 86"/>
          <p:cNvSpPr>
            <a:spLocks noChangeArrowheads="1"/>
          </p:cNvSpPr>
          <p:nvPr/>
        </p:nvSpPr>
        <p:spPr bwMode="auto">
          <a:xfrm flipH="1">
            <a:off x="7700964" y="4787900"/>
            <a:ext cx="1023937" cy="690563"/>
          </a:xfrm>
          <a:prstGeom prst="parallelogram">
            <a:avLst>
              <a:gd name="adj" fmla="val 2597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326743" name="Rectangle 87"/>
          <p:cNvSpPr>
            <a:spLocks noChangeArrowheads="1"/>
          </p:cNvSpPr>
          <p:nvPr/>
        </p:nvSpPr>
        <p:spPr bwMode="auto">
          <a:xfrm>
            <a:off x="2111376" y="5087938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၁</a:t>
            </a:r>
          </a:p>
        </p:txBody>
      </p:sp>
      <p:sp>
        <p:nvSpPr>
          <p:cNvPr id="326744" name="Rectangle 88"/>
          <p:cNvSpPr>
            <a:spLocks noChangeArrowheads="1"/>
          </p:cNvSpPr>
          <p:nvPr/>
        </p:nvSpPr>
        <p:spPr bwMode="auto">
          <a:xfrm>
            <a:off x="2551113" y="4051300"/>
            <a:ext cx="900112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၂</a:t>
            </a:r>
          </a:p>
        </p:txBody>
      </p:sp>
      <p:sp>
        <p:nvSpPr>
          <p:cNvPr id="326745" name="Rectangle 89"/>
          <p:cNvSpPr>
            <a:spLocks noChangeArrowheads="1"/>
          </p:cNvSpPr>
          <p:nvPr/>
        </p:nvSpPr>
        <p:spPr bwMode="auto">
          <a:xfrm>
            <a:off x="3327402" y="3246439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၃</a:t>
            </a:r>
          </a:p>
        </p:txBody>
      </p:sp>
      <p:sp>
        <p:nvSpPr>
          <p:cNvPr id="326746" name="Rectangle 90"/>
          <p:cNvSpPr>
            <a:spLocks noChangeArrowheads="1"/>
          </p:cNvSpPr>
          <p:nvPr/>
        </p:nvSpPr>
        <p:spPr bwMode="auto">
          <a:xfrm>
            <a:off x="4811714" y="2832101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၄</a:t>
            </a:r>
          </a:p>
        </p:txBody>
      </p:sp>
      <p:sp>
        <p:nvSpPr>
          <p:cNvPr id="326747" name="Rectangle 91"/>
          <p:cNvSpPr>
            <a:spLocks noChangeArrowheads="1"/>
          </p:cNvSpPr>
          <p:nvPr/>
        </p:nvSpPr>
        <p:spPr bwMode="auto">
          <a:xfrm>
            <a:off x="5916615" y="3189289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၅</a:t>
            </a:r>
          </a:p>
        </p:txBody>
      </p:sp>
      <p:sp>
        <p:nvSpPr>
          <p:cNvPr id="326748" name="Rectangle 92"/>
          <p:cNvSpPr>
            <a:spLocks noChangeArrowheads="1"/>
          </p:cNvSpPr>
          <p:nvPr/>
        </p:nvSpPr>
        <p:spPr bwMode="auto">
          <a:xfrm>
            <a:off x="6559551" y="3709989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၆</a:t>
            </a:r>
          </a:p>
        </p:txBody>
      </p:sp>
      <p:sp>
        <p:nvSpPr>
          <p:cNvPr id="326749" name="Rectangle 93"/>
          <p:cNvSpPr>
            <a:spLocks noChangeArrowheads="1"/>
          </p:cNvSpPr>
          <p:nvPr/>
        </p:nvSpPr>
        <p:spPr bwMode="auto">
          <a:xfrm>
            <a:off x="7100889" y="4408488"/>
            <a:ext cx="898525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၇</a:t>
            </a:r>
          </a:p>
        </p:txBody>
      </p:sp>
      <p:sp>
        <p:nvSpPr>
          <p:cNvPr id="326751" name="Rectangle 95"/>
          <p:cNvSpPr>
            <a:spLocks noChangeArrowheads="1"/>
          </p:cNvSpPr>
          <p:nvPr/>
        </p:nvSpPr>
        <p:spPr bwMode="auto">
          <a:xfrm>
            <a:off x="7446963" y="5310189"/>
            <a:ext cx="6080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8</a:t>
            </a:r>
          </a:p>
        </p:txBody>
      </p:sp>
      <p:sp>
        <p:nvSpPr>
          <p:cNvPr id="326753" name="Line 97"/>
          <p:cNvSpPr>
            <a:spLocks noChangeShapeType="1"/>
          </p:cNvSpPr>
          <p:nvPr/>
        </p:nvSpPr>
        <p:spPr bwMode="auto">
          <a:xfrm>
            <a:off x="2374900" y="5511801"/>
            <a:ext cx="16510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4" name="Rectangle 98"/>
          <p:cNvSpPr>
            <a:spLocks noChangeArrowheads="1"/>
          </p:cNvSpPr>
          <p:nvPr/>
        </p:nvSpPr>
        <p:spPr bwMode="auto">
          <a:xfrm>
            <a:off x="2900364" y="5968999"/>
            <a:ext cx="749300" cy="2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6" name="Line 100"/>
          <p:cNvSpPr>
            <a:spLocks noChangeShapeType="1"/>
          </p:cNvSpPr>
          <p:nvPr/>
        </p:nvSpPr>
        <p:spPr bwMode="auto">
          <a:xfrm flipV="1">
            <a:off x="3009901" y="5927725"/>
            <a:ext cx="777875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7" name="Rectangle 101"/>
          <p:cNvSpPr>
            <a:spLocks noChangeArrowheads="1"/>
          </p:cNvSpPr>
          <p:nvPr/>
        </p:nvSpPr>
        <p:spPr bwMode="auto">
          <a:xfrm>
            <a:off x="3268664" y="5643564"/>
            <a:ext cx="2698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2517775" y="5680077"/>
            <a:ext cx="1436688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8" name="Line 102"/>
          <p:cNvSpPr>
            <a:spLocks noChangeShapeType="1"/>
          </p:cNvSpPr>
          <p:nvPr/>
        </p:nvSpPr>
        <p:spPr bwMode="auto">
          <a:xfrm flipV="1">
            <a:off x="3114676" y="5749925"/>
            <a:ext cx="550864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9" name="Freeform 103"/>
          <p:cNvSpPr>
            <a:spLocks/>
          </p:cNvSpPr>
          <p:nvPr/>
        </p:nvSpPr>
        <p:spPr bwMode="auto">
          <a:xfrm>
            <a:off x="3271838" y="5772150"/>
            <a:ext cx="25400" cy="90488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0" name="Freeform 104"/>
          <p:cNvSpPr>
            <a:spLocks/>
          </p:cNvSpPr>
          <p:nvPr/>
        </p:nvSpPr>
        <p:spPr bwMode="auto">
          <a:xfrm>
            <a:off x="3478214" y="5776915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1" name="Freeform 105"/>
          <p:cNvSpPr>
            <a:spLocks/>
          </p:cNvSpPr>
          <p:nvPr/>
        </p:nvSpPr>
        <p:spPr bwMode="auto">
          <a:xfrm>
            <a:off x="3335338" y="5776915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2" name="Freeform 106"/>
          <p:cNvSpPr>
            <a:spLocks/>
          </p:cNvSpPr>
          <p:nvPr/>
        </p:nvSpPr>
        <p:spPr bwMode="auto">
          <a:xfrm>
            <a:off x="3406775" y="5767389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1" name="Oval 55"/>
          <p:cNvSpPr>
            <a:spLocks noChangeArrowheads="1"/>
          </p:cNvSpPr>
          <p:nvPr/>
        </p:nvSpPr>
        <p:spPr bwMode="auto">
          <a:xfrm rot="3254610">
            <a:off x="2008982" y="2170907"/>
            <a:ext cx="3306763" cy="4222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3" name="Rectangle 107"/>
          <p:cNvSpPr>
            <a:spLocks noChangeArrowheads="1"/>
          </p:cNvSpPr>
          <p:nvPr/>
        </p:nvSpPr>
        <p:spPr bwMode="auto">
          <a:xfrm>
            <a:off x="2070101" y="5333999"/>
            <a:ext cx="134938" cy="26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4" name="Line 108"/>
          <p:cNvSpPr>
            <a:spLocks noChangeShapeType="1"/>
          </p:cNvSpPr>
          <p:nvPr/>
        </p:nvSpPr>
        <p:spPr bwMode="auto">
          <a:xfrm flipH="1">
            <a:off x="2105027" y="5287963"/>
            <a:ext cx="79375" cy="31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6" name="Line 110"/>
          <p:cNvSpPr>
            <a:spLocks noChangeShapeType="1"/>
          </p:cNvSpPr>
          <p:nvPr/>
        </p:nvSpPr>
        <p:spPr bwMode="auto">
          <a:xfrm flipH="1">
            <a:off x="2168526" y="5156201"/>
            <a:ext cx="77788" cy="468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9" grpId="0" autoUpdateAnimBg="0"/>
      <p:bldP spid="326700" grpId="0" autoUpdateAnimBg="0"/>
      <p:bldP spid="326701" grpId="0" autoUpdateAnimBg="0"/>
      <p:bldP spid="326707" grpId="0" autoUpdateAnimBg="0"/>
      <p:bldP spid="3267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610721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413552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၁။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904070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135312"/>
            <a:ext cx="795342" cy="335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b="1" dirty="0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483896" y="3074982"/>
            <a:ext cx="851519" cy="371109"/>
            <a:chOff x="1836" y="1562"/>
            <a:chExt cx="459" cy="160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391" cy="1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၂။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မောရှေ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62"/>
              <a:ext cx="41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l"/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၁။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ဒါဝိဒ</a:t>
              </a:r>
              <a:r>
                <a:rPr lang="en-US" sz="105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88" y="1504950"/>
            <a:ext cx="646113" cy="501650"/>
            <a:chOff x="1952" y="554"/>
            <a:chExt cx="407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40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1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အာဗြဟံ</a:t>
              </a:r>
              <a:endParaRPr lang="en-US" sz="11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136898"/>
            <a:ext cx="436719" cy="3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l"/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၇။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 dirty="0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271996" y="3189427"/>
            <a:ext cx="51104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8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ကဗျာင်္လကာကျမ်း (၅) ကျမ်း</a:t>
            </a:r>
            <a:endParaRPr lang="en-US" sz="1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47200" y="444477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4221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41034" y="3397251"/>
            <a:ext cx="1393419" cy="5329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ဒါဝိဒ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မောရှေ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40009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ဆာလံ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16311" y="2308225"/>
            <a:ext cx="683178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46165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400" b="1" i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ကဗျာကျမ်း</a:t>
            </a:r>
            <a:r>
              <a:rPr lang="en-US" sz="2400" b="1" i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442200" y="2302598"/>
            <a:ext cx="1397734" cy="61913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အာဗြဟံ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14778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r>
              <a:rPr lang="en-US" sz="2200" b="1" i="1" dirty="0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70088"/>
            <a:ext cx="1727200" cy="968374"/>
            <a:chOff x="1081" y="1241"/>
            <a:chExt cx="1088" cy="610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အခြား</a:t>
              </a:r>
              <a:endParaRPr lang="en-US" sz="12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241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 dirty="0">
                  <a:latin typeface="WinInnwa" charset="0"/>
                </a:rPr>
                <a:t> </a:t>
              </a:r>
              <a:r>
                <a:rPr lang="en-US" sz="105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ကျမ်းများ</a:t>
              </a:r>
              <a:endParaRPr lang="en-US" sz="105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ကဗျာလင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်္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ကာကျမ်းများ</a:t>
              </a:r>
              <a:r>
                <a:rPr lang="en-US" altLang="ja-JP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altLang="ja-JP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အစပြုရာ</a:t>
              </a:r>
              <a:endParaRPr lang="en-US" sz="900" b="1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19" y="1576"/>
              <a:ext cx="4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အချိန်သည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242" y="1707"/>
              <a:ext cx="7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ဘုရင်ခေတ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်”</a:t>
              </a:r>
              <a:r>
                <a:rPr lang="en-US" sz="900" b="1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ဖြစ်သည</a:t>
              </a:r>
              <a:r>
                <a:rPr lang="en-US" sz="900" b="1" dirty="0"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1797050" y="3886202"/>
            <a:ext cx="66041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2652714" y="3967165"/>
            <a:ext cx="973022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" name="Rectangle 77"/>
          <p:cNvSpPr>
            <a:spLocks noChangeArrowheads="1"/>
          </p:cNvSpPr>
          <p:nvPr/>
        </p:nvSpPr>
        <p:spPr bwMode="auto">
          <a:xfrm>
            <a:off x="2671764" y="3794127"/>
            <a:ext cx="740586" cy="25904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သုတ္တံ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76436" y="4273550"/>
            <a:ext cx="1620613" cy="597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06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1789113" y="4768851"/>
            <a:ext cx="932924" cy="3667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1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8" name="Rectangle 81"/>
          <p:cNvSpPr>
            <a:spLocks noChangeArrowheads="1"/>
          </p:cNvSpPr>
          <p:nvPr/>
        </p:nvSpPr>
        <p:spPr bwMode="auto">
          <a:xfrm>
            <a:off x="2649540" y="4721225"/>
            <a:ext cx="973022" cy="4283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11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7505926" y="5246689"/>
            <a:ext cx="1620613" cy="7053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အသက်ရှင်ချိန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1800226" y="5516563"/>
            <a:ext cx="939336" cy="520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သီချင်း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2451101" y="5554664"/>
            <a:ext cx="1231900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1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7" name="Text Box 21"/>
          <p:cNvSpPr txBox="1">
            <a:spLocks noChangeArrowheads="1"/>
          </p:cNvSpPr>
          <p:nvPr/>
        </p:nvSpPr>
        <p:spPr bwMode="auto">
          <a:xfrm>
            <a:off x="5313363" y="6489700"/>
            <a:ext cx="1601787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ရှောလုမုန်သီချင်း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6846950" y="6545263"/>
            <a:ext cx="2616079" cy="32520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ရှောလုမုန</a:t>
            </a:r>
            <a:r>
              <a: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8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အိမ်ထောင်ပြုပြီး</a:t>
            </a:r>
            <a:endParaRPr lang="en-US" sz="1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5" name="Rectangle 114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>
                <a:latin typeface="WinInnwa" charset="0"/>
              </a:rPr>
              <a:t>s</a:t>
            </a:r>
          </a:p>
        </p:txBody>
      </p:sp>
      <p:grpSp>
        <p:nvGrpSpPr>
          <p:cNvPr id="136" name="Group 117"/>
          <p:cNvGrpSpPr>
            <a:grpSpLocks/>
          </p:cNvGrpSpPr>
          <p:nvPr/>
        </p:nvGrpSpPr>
        <p:grpSpPr bwMode="auto">
          <a:xfrm>
            <a:off x="422276" y="584200"/>
            <a:ext cx="4762500" cy="730250"/>
            <a:chOff x="190" y="490"/>
            <a:chExt cx="3000" cy="460"/>
          </a:xfrm>
        </p:grpSpPr>
        <p:sp>
          <p:nvSpPr>
            <p:cNvPr id="137" name="Rectangle 100"/>
            <p:cNvSpPr>
              <a:spLocks noChangeArrowheads="1"/>
            </p:cNvSpPr>
            <p:nvPr/>
          </p:nvSpPr>
          <p:spPr bwMode="auto">
            <a:xfrm>
              <a:off x="190" y="490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99"/>
            <p:cNvSpPr txBox="1">
              <a:spLocks noChangeArrowheads="1"/>
            </p:cNvSpPr>
            <p:nvPr/>
          </p:nvSpPr>
          <p:spPr bwMode="auto">
            <a:xfrm>
              <a:off x="460" y="530"/>
              <a:ext cx="246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F819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ယောဘ</a:t>
              </a:r>
              <a:endParaRPr lang="en-US" sz="1400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39" name="Group 121"/>
          <p:cNvGrpSpPr>
            <a:grpSpLocks/>
          </p:cNvGrpSpPr>
          <p:nvPr/>
        </p:nvGrpSpPr>
        <p:grpSpPr bwMode="auto">
          <a:xfrm>
            <a:off x="1671638" y="2201863"/>
            <a:ext cx="4762500" cy="730250"/>
            <a:chOff x="936" y="1346"/>
            <a:chExt cx="3000" cy="460"/>
          </a:xfrm>
        </p:grpSpPr>
        <p:sp>
          <p:nvSpPr>
            <p:cNvPr id="140" name="Rectangle 101"/>
            <p:cNvSpPr>
              <a:spLocks noChangeArrowheads="1"/>
            </p:cNvSpPr>
            <p:nvPr/>
          </p:nvSpPr>
          <p:spPr bwMode="auto">
            <a:xfrm>
              <a:off x="936" y="1346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102"/>
            <p:cNvSpPr txBox="1">
              <a:spLocks noChangeArrowheads="1"/>
            </p:cNvSpPr>
            <p:nvPr/>
          </p:nvSpPr>
          <p:spPr bwMode="auto">
            <a:xfrm>
              <a:off x="1216" y="1366"/>
              <a:ext cx="246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F819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ဆာလံ</a:t>
              </a:r>
              <a:endParaRPr lang="en-US" sz="1400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42" name="Group 120"/>
          <p:cNvGrpSpPr>
            <a:grpSpLocks/>
          </p:cNvGrpSpPr>
          <p:nvPr/>
        </p:nvGrpSpPr>
        <p:grpSpPr bwMode="auto">
          <a:xfrm>
            <a:off x="2520951" y="3582988"/>
            <a:ext cx="4762500" cy="730250"/>
            <a:chOff x="1592" y="2222"/>
            <a:chExt cx="3000" cy="460"/>
          </a:xfrm>
        </p:grpSpPr>
        <p:sp>
          <p:nvSpPr>
            <p:cNvPr id="143" name="Rectangle 103"/>
            <p:cNvSpPr>
              <a:spLocks noChangeArrowheads="1"/>
            </p:cNvSpPr>
            <p:nvPr/>
          </p:nvSpPr>
          <p:spPr bwMode="auto">
            <a:xfrm>
              <a:off x="1592" y="2222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104"/>
            <p:cNvSpPr txBox="1">
              <a:spLocks noChangeArrowheads="1"/>
            </p:cNvSpPr>
            <p:nvPr/>
          </p:nvSpPr>
          <p:spPr bwMode="auto">
            <a:xfrm>
              <a:off x="1872" y="2252"/>
              <a:ext cx="246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F819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သုတ္တံ</a:t>
              </a:r>
              <a:endParaRPr lang="en-US" sz="1400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46" name="Group 119"/>
          <p:cNvGrpSpPr>
            <a:grpSpLocks/>
          </p:cNvGrpSpPr>
          <p:nvPr/>
        </p:nvGrpSpPr>
        <p:grpSpPr bwMode="auto">
          <a:xfrm>
            <a:off x="1495426" y="5497513"/>
            <a:ext cx="4762500" cy="730250"/>
            <a:chOff x="2318" y="3088"/>
            <a:chExt cx="3000" cy="460"/>
          </a:xfrm>
        </p:grpSpPr>
        <p:sp>
          <p:nvSpPr>
            <p:cNvPr id="147" name="Rectangle 105"/>
            <p:cNvSpPr>
              <a:spLocks noChangeArrowheads="1"/>
            </p:cNvSpPr>
            <p:nvPr/>
          </p:nvSpPr>
          <p:spPr bwMode="auto">
            <a:xfrm>
              <a:off x="2318" y="3088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106"/>
            <p:cNvSpPr txBox="1">
              <a:spLocks noChangeArrowheads="1"/>
            </p:cNvSpPr>
            <p:nvPr/>
          </p:nvSpPr>
          <p:spPr bwMode="auto">
            <a:xfrm>
              <a:off x="2588" y="3118"/>
              <a:ext cx="246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F819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ဒေသနာကျမ်း</a:t>
              </a:r>
              <a:endParaRPr lang="en-US" sz="1400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49" name="Group 118"/>
          <p:cNvGrpSpPr>
            <a:grpSpLocks/>
          </p:cNvGrpSpPr>
          <p:nvPr/>
        </p:nvGrpSpPr>
        <p:grpSpPr bwMode="auto">
          <a:xfrm>
            <a:off x="4922838" y="6272217"/>
            <a:ext cx="4857750" cy="730250"/>
            <a:chOff x="3086" y="4114"/>
            <a:chExt cx="3060" cy="460"/>
          </a:xfrm>
        </p:grpSpPr>
        <p:sp>
          <p:nvSpPr>
            <p:cNvPr id="150" name="Rectangle 107"/>
            <p:cNvSpPr>
              <a:spLocks noChangeArrowheads="1"/>
            </p:cNvSpPr>
            <p:nvPr/>
          </p:nvSpPr>
          <p:spPr bwMode="auto">
            <a:xfrm>
              <a:off x="3104" y="4114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Text Box 108"/>
            <p:cNvSpPr txBox="1">
              <a:spLocks noChangeArrowheads="1"/>
            </p:cNvSpPr>
            <p:nvPr/>
          </p:nvSpPr>
          <p:spPr bwMode="auto">
            <a:xfrm>
              <a:off x="3086" y="4164"/>
              <a:ext cx="306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F819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ရှောလုမုန်သီချင်း</a:t>
              </a:r>
              <a:endParaRPr lang="en-US" sz="1400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419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200">
              <a:solidFill>
                <a:srgbClr val="8EF0FA"/>
              </a:solidFill>
              <a:latin typeface="WinInnwa" charset="0"/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251451" y="1719264"/>
            <a:ext cx="2955926" cy="19775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FAFD00"/>
                </a:solidFill>
                <a:latin typeface="WinInnwa" charset="0"/>
              </a:rPr>
              <a:t>tckxdkya&amp;mzufawGeJYbmvkyf&amp; rSmvJ?</a:t>
            </a:r>
          </a:p>
        </p:txBody>
      </p:sp>
      <p:sp>
        <p:nvSpPr>
          <p:cNvPr id="485393" name="Text Box 17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85397" name="Group 21"/>
          <p:cNvGrpSpPr>
            <a:grpSpLocks/>
          </p:cNvGrpSpPr>
          <p:nvPr/>
        </p:nvGrpSpPr>
        <p:grpSpPr bwMode="auto">
          <a:xfrm>
            <a:off x="4613276" y="1403350"/>
            <a:ext cx="5694363" cy="4142068"/>
            <a:chOff x="2593" y="630"/>
            <a:chExt cx="3587" cy="2617"/>
          </a:xfrm>
        </p:grpSpPr>
        <p:sp>
          <p:nvSpPr>
            <p:cNvPr id="485398" name="Oval 22"/>
            <p:cNvSpPr>
              <a:spLocks noChangeArrowheads="1"/>
            </p:cNvSpPr>
            <p:nvPr/>
          </p:nvSpPr>
          <p:spPr bwMode="auto">
            <a:xfrm>
              <a:off x="2593" y="630"/>
              <a:ext cx="2582" cy="15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8080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99" name="Rectangle 23"/>
            <p:cNvSpPr>
              <a:spLocks noChangeArrowheads="1"/>
            </p:cNvSpPr>
            <p:nvPr/>
          </p:nvSpPr>
          <p:spPr bwMode="auto">
            <a:xfrm>
              <a:off x="2934" y="715"/>
              <a:ext cx="1902" cy="8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/>
            <a:p>
              <a:pPr algn="ctr" defTabSz="1019056"/>
              <a:r>
                <a:rPr lang="en-US" sz="3600" b="1" i="1" dirty="0" err="1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အထူးကျေးဇူးတင်ပါတယ</a:t>
              </a:r>
              <a:r>
                <a:rPr lang="en-US" sz="3600" b="1" i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r>
                <a:rPr lang="en-US" sz="4500" b="1" i="1" dirty="0">
                  <a:solidFill>
                    <a:srgbClr val="FAFD00"/>
                  </a:solidFill>
                  <a:latin typeface="WinInnwa" charset="0"/>
                </a:rPr>
                <a:t>...</a:t>
              </a:r>
            </a:p>
          </p:txBody>
        </p:sp>
        <p:sp>
          <p:nvSpPr>
            <p:cNvPr id="485400" name="Oval 24"/>
            <p:cNvSpPr>
              <a:spLocks noChangeArrowheads="1"/>
            </p:cNvSpPr>
            <p:nvPr/>
          </p:nvSpPr>
          <p:spPr bwMode="auto">
            <a:xfrm>
              <a:off x="6000" y="1989"/>
              <a:ext cx="180" cy="43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</p:spPr>
          <p:txBody>
            <a:bodyPr wrap="none" lIns="100821" tIns="49526" rIns="100821" bIns="49526">
              <a:spAutoFit/>
            </a:bodyPr>
            <a:lstStyle/>
            <a:p>
              <a:endParaRPr lang="en-US"/>
            </a:p>
          </p:txBody>
        </p:sp>
        <p:sp>
          <p:nvSpPr>
            <p:cNvPr id="485401" name="Rectangle 25"/>
            <p:cNvSpPr>
              <a:spLocks noChangeArrowheads="1"/>
            </p:cNvSpPr>
            <p:nvPr/>
          </p:nvSpPr>
          <p:spPr bwMode="auto">
            <a:xfrm>
              <a:off x="3180" y="2134"/>
              <a:ext cx="2752" cy="11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821" tIns="49526" rIns="100821" bIns="49526">
              <a:spAutoFit/>
            </a:bodyPr>
            <a:lstStyle/>
            <a:p>
              <a:pPr algn="ctr" defTabSz="1019056"/>
              <a:r>
                <a:rPr lang="my-MM" sz="3600" b="1" i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ဒါပေမဲ....ဒါတွေအားလုံး</a:t>
              </a:r>
            </a:p>
            <a:p>
              <a:pPr algn="ctr" defTabSz="1019056"/>
              <a:r>
                <a:rPr lang="my-MM" sz="3600" b="1" i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ကို အသင်းအုပ်ဆရာ</a:t>
              </a:r>
            </a:p>
            <a:p>
              <a:pPr algn="ctr" defTabSz="1019056"/>
              <a:r>
                <a:rPr lang="my-MM" sz="3600" b="1" i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ကဘဲလုပ်ပါစေ</a:t>
              </a:r>
              <a:endParaRPr lang="en-US" sz="3600" b="1" i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aphicFrame>
        <p:nvGraphicFramePr>
          <p:cNvPr id="485383" name="Object 7"/>
          <p:cNvGraphicFramePr>
            <a:graphicFrameLocks/>
          </p:cNvGraphicFramePr>
          <p:nvPr/>
        </p:nvGraphicFramePr>
        <p:xfrm>
          <a:off x="0" y="646113"/>
          <a:ext cx="4335463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835400" imgH="5473700" progId="MS_ClipArt_Gallery">
                  <p:embed/>
                </p:oleObj>
              </mc:Choice>
              <mc:Fallback>
                <p:oleObj name="Microsoft ClipArt Gallery" r:id="rId2" imgW="3835400" imgH="5473700" progId="MS_ClipArt_Gallery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6113"/>
                        <a:ext cx="4335463" cy="618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80808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10" name="Text Box 34"/>
          <p:cNvSpPr txBox="1">
            <a:spLocks noChangeArrowheads="1"/>
          </p:cNvSpPr>
          <p:nvPr/>
        </p:nvSpPr>
        <p:spPr bwMode="auto">
          <a:xfrm>
            <a:off x="639914" y="7363301"/>
            <a:ext cx="595012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AECC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485412" name="Text Box 36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52</a:t>
            </a:r>
          </a:p>
        </p:txBody>
      </p:sp>
      <p:sp>
        <p:nvSpPr>
          <p:cNvPr id="485414" name="Text Box 3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485415" name="Text Box 39"/>
          <p:cNvSpPr txBox="1">
            <a:spLocks noChangeArrowheads="1"/>
          </p:cNvSpPr>
          <p:nvPr/>
        </p:nvSpPr>
        <p:spPr bwMode="auto">
          <a:xfrm>
            <a:off x="8619978" y="7482608"/>
            <a:ext cx="49242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8.0.07.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Rectangle 4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1" name="Rectangle 5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2" name="Rectangle 6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7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8" name="Rectangle 12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9" name="Rectangle 13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6" name="Rectangle 20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7" name="Rectangle 2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8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9" name="Rectangle 2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0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1" name="Rectangle 25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2" name="Rectangle 2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02203" name="Picture 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2204" name="Rectangle 28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374" name="Rectangle 198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02384" name="Text Box 208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53</a:t>
            </a:r>
          </a:p>
        </p:txBody>
      </p:sp>
      <p:grpSp>
        <p:nvGrpSpPr>
          <p:cNvPr id="1202385" name="Group 209"/>
          <p:cNvGrpSpPr>
            <a:grpSpLocks/>
          </p:cNvGrpSpPr>
          <p:nvPr/>
        </p:nvGrpSpPr>
        <p:grpSpPr bwMode="auto">
          <a:xfrm>
            <a:off x="5648326" y="6415091"/>
            <a:ext cx="4410075" cy="974664"/>
            <a:chOff x="3468" y="4011"/>
            <a:chExt cx="2667" cy="556"/>
          </a:xfrm>
        </p:grpSpPr>
        <p:sp>
          <p:nvSpPr>
            <p:cNvPr id="1202386" name="Text Box 210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WinInnwa" charset="0"/>
                </a:rPr>
                <a:t> </a:t>
              </a: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</a:t>
              </a:r>
              <a:r>
                <a:rPr lang="en-US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ဘီစီ၈၄ဝ မှ ၄၃ဝ ထိ</a:t>
              </a:r>
              <a:endPara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202387" name="AutoShape 211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2388" name="Rectangle 212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02389" name="Text Box 213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202390" name="Rectangle 214"/>
          <p:cNvSpPr>
            <a:spLocks noChangeArrowheads="1"/>
          </p:cNvSpPr>
          <p:nvPr/>
        </p:nvSpPr>
        <p:spPr bwMode="auto">
          <a:xfrm>
            <a:off x="6689727" y="584201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202567" name="Group 391"/>
          <p:cNvGrpSpPr>
            <a:grpSpLocks/>
          </p:cNvGrpSpPr>
          <p:nvPr/>
        </p:nvGrpSpPr>
        <p:grpSpPr bwMode="auto">
          <a:xfrm>
            <a:off x="5411788" y="2224089"/>
            <a:ext cx="4400550" cy="2143125"/>
            <a:chOff x="3399" y="1239"/>
            <a:chExt cx="2772" cy="1350"/>
          </a:xfrm>
        </p:grpSpPr>
        <p:sp>
          <p:nvSpPr>
            <p:cNvPr id="1202568" name="Text Box 392"/>
            <p:cNvSpPr txBox="1">
              <a:spLocks noChangeArrowheads="1"/>
            </p:cNvSpPr>
            <p:nvPr/>
          </p:nvSpPr>
          <p:spPr bwMode="auto">
            <a:xfrm>
              <a:off x="3443" y="2290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202569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202570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pic>
        <p:nvPicPr>
          <p:cNvPr id="1202571" name="Picture 39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2378" name="Group 202"/>
          <p:cNvGrpSpPr>
            <a:grpSpLocks/>
          </p:cNvGrpSpPr>
          <p:nvPr/>
        </p:nvGrpSpPr>
        <p:grpSpPr bwMode="auto">
          <a:xfrm>
            <a:off x="6807200" y="4546600"/>
            <a:ext cx="2014538" cy="1341438"/>
            <a:chOff x="4372" y="3032"/>
            <a:chExt cx="1269" cy="845"/>
          </a:xfrm>
        </p:grpSpPr>
        <p:sp>
          <p:nvSpPr>
            <p:cNvPr id="1202379" name="Text Box 203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ဤ</a:t>
              </a:r>
              <a:r>
                <a:rPr lang="en-US" sz="20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သုံးသပ်မှုကို</a:t>
              </a:r>
              <a:r>
                <a:rPr lang="en-US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သတိပြုပ</a:t>
              </a:r>
              <a:r>
                <a:rPr lang="en-US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ါ</a:t>
              </a:r>
            </a:p>
          </p:txBody>
        </p:sp>
        <p:grpSp>
          <p:nvGrpSpPr>
            <p:cNvPr id="1202380" name="Group 204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202381" name="Line 205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382" name="Line 206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383" name="Line 207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02733" name="AutoShape 557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4" name="Rectangle 558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5" name="Rectangle 559"/>
          <p:cNvSpPr>
            <a:spLocks noChangeArrowheads="1"/>
          </p:cNvSpPr>
          <p:nvPr/>
        </p:nvSpPr>
        <p:spPr bwMode="auto">
          <a:xfrm>
            <a:off x="1790019" y="2034269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6" name="Rectangle 560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7" name="Rectangle 561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738" name="Rectangle 562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02739" name="Rectangle 563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02740" name="Rectangle 564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2741" name="Line 565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42" name="Line 566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3" name="Line 567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4" name="Line 568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5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6" name="Line 570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7" name="Freeform 571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8" name="Line 572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9" name="Line 573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0" name="Line 574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1" name="Line 575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2" name="Line 576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3" name="Line 577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4" name="Line 578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5" name="Line 579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6" name="Line 580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7" name="Line 581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8" name="Line 582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9" name="Line 583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0" name="Rectangle 584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202761" name="Line 585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2" name="Line 586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3" name="Rectangle 587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64" name="Rectangle 588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202765" name="Rectangle 589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66" name="Line 590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7" name="Rectangle 591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02768" name="Rectangle 592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02769" name="Rectangle 593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0277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1" name="Line 595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2" name="Line 596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4" name="Line 598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6" name="Line 600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7" name="Line 601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8" name="Line 60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81" name="Rectangle 605"/>
          <p:cNvSpPr>
            <a:spLocks noChangeArrowheads="1"/>
          </p:cNvSpPr>
          <p:nvPr/>
        </p:nvSpPr>
        <p:spPr bwMode="auto">
          <a:xfrm>
            <a:off x="517525" y="2990850"/>
            <a:ext cx="1619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(S)</a:t>
            </a:r>
            <a:endParaRPr lang="en-US" sz="140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82" name="Rectangle 606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02783" name="Rectangle 607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02784" name="Rectangle 608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02785" name="Rectangle 609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8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87" name="Rectangle 611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02788" name="Rectangle 612"/>
          <p:cNvSpPr>
            <a:spLocks noChangeArrowheads="1"/>
          </p:cNvSpPr>
          <p:nvPr/>
        </p:nvSpPr>
        <p:spPr bwMode="auto">
          <a:xfrm>
            <a:off x="708026" y="4286250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89" name="Rectangle 613"/>
          <p:cNvSpPr>
            <a:spLocks noChangeArrowheads="1"/>
          </p:cNvSpPr>
          <p:nvPr/>
        </p:nvSpPr>
        <p:spPr bwMode="auto">
          <a:xfrm>
            <a:off x="663575" y="4578350"/>
            <a:ext cx="6187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0" name="Rectangle 614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1" name="Rectangle 615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2" name="Rectangle 616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3" name="Rectangle 617"/>
          <p:cNvSpPr>
            <a:spLocks noChangeArrowheads="1"/>
          </p:cNvSpPr>
          <p:nvPr/>
        </p:nvSpPr>
        <p:spPr bwMode="auto">
          <a:xfrm>
            <a:off x="788989" y="2874963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4" name="Rectangle 618"/>
          <p:cNvSpPr>
            <a:spLocks noChangeArrowheads="1"/>
          </p:cNvSpPr>
          <p:nvPr/>
        </p:nvSpPr>
        <p:spPr bwMode="auto">
          <a:xfrm>
            <a:off x="725489" y="3271839"/>
            <a:ext cx="5678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5" name="Rectangle 619"/>
          <p:cNvSpPr>
            <a:spLocks noChangeArrowheads="1"/>
          </p:cNvSpPr>
          <p:nvPr/>
        </p:nvSpPr>
        <p:spPr bwMode="auto">
          <a:xfrm>
            <a:off x="839788" y="3525839"/>
            <a:ext cx="5834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6" name="Rectangle 620"/>
          <p:cNvSpPr>
            <a:spLocks noChangeArrowheads="1"/>
          </p:cNvSpPr>
          <p:nvPr/>
        </p:nvSpPr>
        <p:spPr bwMode="auto">
          <a:xfrm>
            <a:off x="698500" y="3887790"/>
            <a:ext cx="5793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2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797" name="Rectangle 621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98" name="Line 622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99" name="Line 623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0" name="Line 624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1" name="Line 625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2" name="Line 626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3" name="Line 627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4" name="Line 628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5" name="Rectangle 629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2808" name="Text Box 632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2809" name="Text Box 633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2810" name="Rectangle 634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1" name="Rectangle 635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2" name="Rectangle 636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3" name="Rectangle 637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4" name="Rectangle 638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5" name="Rectangle 639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6" name="Rectangle 640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02817" name="Rectangle 641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9" name="Rectangle 643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2820" name="Rectangle 644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21" name="Line 645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2" name="Line 64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3" name="Line 64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4" name="Line 648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25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6" name="Rectangle 650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27" name="Line 651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29" name="Rectangle 653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0" name="Rectangle 654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1" name="Rectangle 655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2" name="Arc 656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3" name="Rectangle 657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4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6" name="Rectangle 660"/>
          <p:cNvSpPr>
            <a:spLocks noChangeArrowheads="1"/>
          </p:cNvSpPr>
          <p:nvPr/>
        </p:nvSpPr>
        <p:spPr bwMode="auto">
          <a:xfrm>
            <a:off x="1924052" y="4240212"/>
            <a:ext cx="84296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11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202848" name="Group 672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02849" name="Text Box 67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02850" name="Group 674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02851" name="Freeform 675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2" name="Freeform 676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3" name="Freeform 677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4" name="Freeform 678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02855" name="Picture 679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02856" name="Freeform 680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7" name="Freeform 681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02858" name="Rectangle 682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59" name="Rectangle 683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0" name="Rectangle 684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61" name="Rectangle 685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2" name="Rectangle 686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63" name="Rectangle 687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4" name="Line 688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65" name="Line 689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66" name="Rectangle 690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02867" name="Text Box 691"/>
          <p:cNvSpPr txBox="1">
            <a:spLocks noChangeArrowheads="1"/>
          </p:cNvSpPr>
          <p:nvPr/>
        </p:nvSpPr>
        <p:spPr bwMode="auto">
          <a:xfrm rot="-5400000">
            <a:off x="2150270" y="382031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02868" name="Text Box 692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(ခ)</a:t>
            </a:r>
          </a:p>
        </p:txBody>
      </p:sp>
      <p:sp>
        <p:nvSpPr>
          <p:cNvPr id="1202869" name="Line 69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0" name="Line 69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1" name="Text Box 695"/>
          <p:cNvSpPr txBox="1">
            <a:spLocks noChangeArrowheads="1"/>
          </p:cNvSpPr>
          <p:nvPr/>
        </p:nvSpPr>
        <p:spPr bwMode="auto">
          <a:xfrm rot="-5400000">
            <a:off x="1716882" y="3689147"/>
            <a:ext cx="4703762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02873" name="Line 69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4" name="Line 698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5" name="Line 699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391" name="Oval 215"/>
          <p:cNvSpPr>
            <a:spLocks noChangeArrowheads="1"/>
          </p:cNvSpPr>
          <p:nvPr/>
        </p:nvSpPr>
        <p:spPr bwMode="auto">
          <a:xfrm>
            <a:off x="1293814" y="3546475"/>
            <a:ext cx="1957387" cy="25860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392" name="AutoShape 216"/>
          <p:cNvSpPr>
            <a:spLocks noChangeArrowheads="1"/>
          </p:cNvSpPr>
          <p:nvPr/>
        </p:nvSpPr>
        <p:spPr bwMode="auto">
          <a:xfrm flipH="1">
            <a:off x="2736850" y="4595813"/>
            <a:ext cx="4038601" cy="608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391" grpId="0" animBg="1"/>
      <p:bldP spid="12023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204" name="AutoShape 1452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5" name="Rectangle 1453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6" name="Rectangle 1454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7" name="Rectangle 1455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8" name="Rectangle 1456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09" name="Rectangle 1457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0" name="Rectangle 1458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1" name="Rectangle 1459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2" name="Line 1460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13" name="Line 1461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4" name="Line 1462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5" name="Line 1463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6" name="Freeform 1464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7" name="Line 1465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8" name="Freeform 1466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9" name="Line 1467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0" name="Line 1468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1" name="Line 1469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2" name="Line 1470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3" name="Line 1471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4" name="Line 1472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5" name="Line 1473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6" name="Line 1474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7" name="Line 1475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8" name="Line 1476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9" name="Line 1477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0" name="Line 1478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1" name="Rectangle 1479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100232" name="Line 1480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3" name="Line 1481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4" name="Rectangle 1482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35" name="Rectangle 1483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100236" name="Rectangle 1484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37" name="Line 1485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8" name="Rectangle 1486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100239" name="Rectangle 1487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100240" name="Rectangle 1488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00241" name="Freeform 1489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2" name="Line 1490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3" name="Line 1491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5" name="Line 1493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6" name="Line 149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7" name="Line 1495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8" name="Line 1496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9" name="Line 1497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50" name="Rectangle 1498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251" name="Rectangle 1499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252" name="Rectangle 1500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0253" name="Rectangle 1501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100254" name="Rectangle 1502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00255" name="Rectangle 1503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100256" name="Rectangle 1504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57" name="AutoShape 1505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58" name="Rectangle 1506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0259" name="Rectangle 1507"/>
          <p:cNvSpPr>
            <a:spLocks noChangeArrowheads="1"/>
          </p:cNvSpPr>
          <p:nvPr/>
        </p:nvSpPr>
        <p:spPr bwMode="auto">
          <a:xfrm>
            <a:off x="708026" y="4286250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0" name="Rectangle 1508"/>
          <p:cNvSpPr>
            <a:spLocks noChangeArrowheads="1"/>
          </p:cNvSpPr>
          <p:nvPr/>
        </p:nvSpPr>
        <p:spPr bwMode="auto">
          <a:xfrm>
            <a:off x="663575" y="4578350"/>
            <a:ext cx="6187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1" name="Rectangle 1509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2" name="Rectangle 1510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3" name="Rectangle 1511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4" name="Rectangle 1512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5" name="Rectangle 1513"/>
          <p:cNvSpPr>
            <a:spLocks noChangeArrowheads="1"/>
          </p:cNvSpPr>
          <p:nvPr/>
        </p:nvSpPr>
        <p:spPr bwMode="auto">
          <a:xfrm>
            <a:off x="725489" y="327183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6" name="Rectangle 1514"/>
          <p:cNvSpPr>
            <a:spLocks noChangeArrowheads="1"/>
          </p:cNvSpPr>
          <p:nvPr/>
        </p:nvSpPr>
        <p:spPr bwMode="auto">
          <a:xfrm>
            <a:off x="839788" y="3560307"/>
            <a:ext cx="6699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7" name="Rectangle 1515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268" name="Rectangle 1516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69" name="Line 1517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0" name="Line 1518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1" name="Line 1519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2" name="Line 1520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3" name="Line 1521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4" name="Line 1522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6" name="Rectangle 1524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7" name="Rectangle 1525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8" name="Rectangle 1526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9" name="Text Box 1527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0280" name="Text Box 1528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0281" name="Rectangle 1529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2" name="Rectangle 1530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3" name="Rectangle 1531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4" name="Rectangle 1532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5" name="Rectangle 1533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6" name="Rectangle 1534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7" name="Rectangle 1535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100288" name="Rectangle 1536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0" name="Rectangle 1538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91" name="Rectangle 1539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2" name="Line 1540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3" name="Line 1541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4" name="Line 1542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5" name="Line 1543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96" name="Rectangle 1544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7" name="Rectangle 1545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8" name="Line 1546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00" name="Rectangle 1548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1" name="Rectangle 1549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2" name="Rectangle 1550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3" name="Arc 1551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4" name="Rectangle 1552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5" name="Rectangle 1553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16" name="Rectangle 1564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317" name="Rectangle 1565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318" name="Rectangle 1566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100319" name="Group 1567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100320" name="Text Box 1568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00321" name="Group 1569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100322" name="Freeform 1570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3" name="Freeform 1571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4" name="Freeform 1572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5" name="Freeform 1573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00326" name="Picture 1574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00327" name="Freeform 1575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8" name="Freeform 1576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00329" name="Rectangle 1577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0" name="Rectangle 1578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1" name="Rectangle 1579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2" name="Rectangle 1580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3" name="Rectangle 1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4" name="Rectangle 1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5" name="Line 1583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36" name="Line 1584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37" name="Rectangle 1585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338" name="Text Box 1586"/>
          <p:cNvSpPr txBox="1">
            <a:spLocks noChangeArrowheads="1"/>
          </p:cNvSpPr>
          <p:nvPr/>
        </p:nvSpPr>
        <p:spPr bwMode="auto">
          <a:xfrm rot="-5400000">
            <a:off x="2221707" y="383460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099779" name="Rectangle 1027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0" name="Rectangle 1028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1" name="Rectangle 1029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2" name="Rectangle 1030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3" name="Rectangle 103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4" name="Rectangle 103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5" name="Rectangle 103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6" name="Rectangle 103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7" name="Rectangle 103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8" name="Rectangle 103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9" name="Rectangle 103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0" name="Rectangle 103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1" name="Rectangle 103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2" name="Rectangle 104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3" name="Rectangle 104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4" name="Rectangle 104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5" name="Rectangle 104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6" name="Rectangle 1044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7" name="Rectangle 1045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8" name="Rectangle 1046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9" name="Rectangle 1047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800" name="Rectangle 1048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801" name="Rectangle 104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99802" name="Picture 10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9803" name="Rectangle 1051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2" name="Rectangle 1220"/>
          <p:cNvSpPr>
            <a:spLocks noChangeArrowheads="1"/>
          </p:cNvSpPr>
          <p:nvPr/>
        </p:nvSpPr>
        <p:spPr bwMode="auto">
          <a:xfrm>
            <a:off x="4222751" y="4460875"/>
            <a:ext cx="7956550" cy="38115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4" name="Rectangle 1222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99976" name="Rectangle 1224"/>
          <p:cNvSpPr>
            <a:spLocks noChangeArrowheads="1"/>
          </p:cNvSpPr>
          <p:nvPr/>
        </p:nvSpPr>
        <p:spPr bwMode="auto">
          <a:xfrm>
            <a:off x="0" y="6049964"/>
            <a:ext cx="10058400" cy="17224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8" name="Rectangle 1226"/>
          <p:cNvSpPr>
            <a:spLocks noChangeArrowheads="1"/>
          </p:cNvSpPr>
          <p:nvPr/>
        </p:nvSpPr>
        <p:spPr bwMode="auto">
          <a:xfrm>
            <a:off x="0" y="3725865"/>
            <a:ext cx="384175" cy="235743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9" name="Rectangle 1227"/>
          <p:cNvSpPr>
            <a:spLocks noChangeArrowheads="1"/>
          </p:cNvSpPr>
          <p:nvPr/>
        </p:nvSpPr>
        <p:spPr bwMode="auto">
          <a:xfrm>
            <a:off x="3228975" y="2290764"/>
            <a:ext cx="7215188" cy="235743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91" name="Rectangle 1239"/>
          <p:cNvSpPr>
            <a:spLocks noChangeArrowheads="1"/>
          </p:cNvSpPr>
          <p:nvPr/>
        </p:nvSpPr>
        <p:spPr bwMode="auto">
          <a:xfrm>
            <a:off x="285751" y="3794126"/>
            <a:ext cx="2540000" cy="22431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92" name="Text Box 1240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54</a:t>
            </a:r>
          </a:p>
        </p:txBody>
      </p:sp>
      <p:grpSp>
        <p:nvGrpSpPr>
          <p:cNvPr id="1099996" name="Group 1244"/>
          <p:cNvGrpSpPr>
            <a:grpSpLocks/>
          </p:cNvGrpSpPr>
          <p:nvPr/>
        </p:nvGrpSpPr>
        <p:grpSpPr bwMode="auto">
          <a:xfrm>
            <a:off x="5584825" y="6269698"/>
            <a:ext cx="4403125" cy="938760"/>
            <a:chOff x="3468" y="3974"/>
            <a:chExt cx="2625" cy="598"/>
          </a:xfrm>
        </p:grpSpPr>
        <p:sp>
          <p:nvSpPr>
            <p:cNvPr id="1099997" name="Text Box 1245"/>
            <p:cNvSpPr txBox="1">
              <a:spLocks noChangeArrowheads="1"/>
            </p:cNvSpPr>
            <p:nvPr/>
          </p:nvSpPr>
          <p:spPr bwMode="auto">
            <a:xfrm>
              <a:off x="3468" y="3974"/>
              <a:ext cx="2625" cy="59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WinInnwa" charset="0"/>
                </a:rPr>
                <a:t> </a:t>
              </a: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  </a:t>
              </a:r>
            </a:p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ဘီစီ၇၆ဝ မှ ၄၃ဝ ထိ</a:t>
              </a:r>
              <a:endParaRPr lang="en-US" sz="2000" b="1" dirty="0">
                <a:solidFill>
                  <a:srgbClr val="FFF819"/>
                </a:solidFill>
                <a:latin typeface="WinInnwa" charset="0"/>
              </a:endParaRPr>
            </a:p>
          </p:txBody>
        </p:sp>
        <p:sp>
          <p:nvSpPr>
            <p:cNvPr id="1099998" name="AutoShape 1246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0000" name="Rectangle 1248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00009" name="Rectangle 1257"/>
          <p:cNvSpPr>
            <a:spLocks noChangeArrowheads="1"/>
          </p:cNvSpPr>
          <p:nvPr/>
        </p:nvSpPr>
        <p:spPr bwMode="auto">
          <a:xfrm>
            <a:off x="6689727" y="584201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6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00014" name="Rectangle 1262"/>
          <p:cNvSpPr>
            <a:spLocks noChangeArrowheads="1"/>
          </p:cNvSpPr>
          <p:nvPr/>
        </p:nvSpPr>
        <p:spPr bwMode="auto">
          <a:xfrm>
            <a:off x="9816606" y="7342189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endParaRPr lang="my-MM" sz="2000" b="1">
              <a:latin typeface="WinInnwa" charset="0"/>
            </a:endParaRPr>
          </a:p>
        </p:txBody>
      </p:sp>
      <p:grpSp>
        <p:nvGrpSpPr>
          <p:cNvPr id="1100192" name="Group 1440"/>
          <p:cNvGrpSpPr>
            <a:grpSpLocks/>
          </p:cNvGrpSpPr>
          <p:nvPr/>
        </p:nvGrpSpPr>
        <p:grpSpPr bwMode="auto">
          <a:xfrm>
            <a:off x="5657850" y="2366964"/>
            <a:ext cx="4400550" cy="2143125"/>
            <a:chOff x="3399" y="1239"/>
            <a:chExt cx="2772" cy="1350"/>
          </a:xfrm>
        </p:grpSpPr>
        <p:sp>
          <p:nvSpPr>
            <p:cNvPr id="1100193" name="Text Box 1441"/>
            <p:cNvSpPr txBox="1">
              <a:spLocks noChangeArrowheads="1"/>
            </p:cNvSpPr>
            <p:nvPr/>
          </p:nvSpPr>
          <p:spPr bwMode="auto">
            <a:xfrm>
              <a:off x="3443" y="2290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00194" name="Text Box 1442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00195" name="Text Box 1443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 dirty="0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  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1100196" name="Picture 144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197" name="Text Box 1445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1100340" name="Line 1588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1100198" name="Group 1446"/>
          <p:cNvGrpSpPr>
            <a:grpSpLocks/>
          </p:cNvGrpSpPr>
          <p:nvPr/>
        </p:nvGrpSpPr>
        <p:grpSpPr bwMode="auto">
          <a:xfrm>
            <a:off x="6807200" y="4546600"/>
            <a:ext cx="2014538" cy="1341438"/>
            <a:chOff x="4372" y="3032"/>
            <a:chExt cx="1269" cy="845"/>
          </a:xfrm>
        </p:grpSpPr>
        <p:sp>
          <p:nvSpPr>
            <p:cNvPr id="1100199" name="Text Box 1447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my-MM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ဤ</a:t>
              </a:r>
              <a:r>
                <a:rPr lang="en-US" sz="20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သုံးသပ်မှုကို</a:t>
              </a:r>
              <a:r>
                <a:rPr lang="en-US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သတိပြုပ</a:t>
              </a:r>
              <a:r>
                <a:rPr lang="en-US" sz="2000" b="1" dirty="0">
                  <a:solidFill>
                    <a:srgbClr val="66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ါ</a:t>
              </a:r>
            </a:p>
          </p:txBody>
        </p:sp>
        <p:grpSp>
          <p:nvGrpSpPr>
            <p:cNvPr id="1100200" name="Group 1448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100201" name="Line 1449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202" name="Line 1450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203" name="Line 1451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0339" name="Text Box 1587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00341" name="Text Box 1589"/>
          <p:cNvSpPr txBox="1">
            <a:spLocks noChangeArrowheads="1"/>
          </p:cNvSpPr>
          <p:nvPr/>
        </p:nvSpPr>
        <p:spPr bwMode="auto">
          <a:xfrm rot="-5400000">
            <a:off x="1716882" y="3658396"/>
            <a:ext cx="470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PROPHETS (17)</a:t>
            </a:r>
          </a:p>
        </p:txBody>
      </p:sp>
      <p:sp>
        <p:nvSpPr>
          <p:cNvPr id="1100342" name="Line 1590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3" name="Line 1591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4" name="Line 1592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5" name="Line 1593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1100010" name="Group 1258"/>
          <p:cNvGrpSpPr>
            <a:grpSpLocks/>
          </p:cNvGrpSpPr>
          <p:nvPr/>
        </p:nvGrpSpPr>
        <p:grpSpPr bwMode="auto">
          <a:xfrm>
            <a:off x="2814639" y="2220915"/>
            <a:ext cx="3114675" cy="3171825"/>
            <a:chOff x="3733" y="648"/>
            <a:chExt cx="1962" cy="2556"/>
          </a:xfrm>
        </p:grpSpPr>
        <p:sp>
          <p:nvSpPr>
            <p:cNvPr id="1100011" name="AutoShape 1259"/>
            <p:cNvSpPr>
              <a:spLocks noChangeArrowheads="1"/>
            </p:cNvSpPr>
            <p:nvPr/>
          </p:nvSpPr>
          <p:spPr bwMode="auto">
            <a:xfrm>
              <a:off x="3733" y="648"/>
              <a:ext cx="1962" cy="25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279F">
                    <a:gamma/>
                    <a:shade val="0"/>
                    <a:invGamma/>
                  </a:srgbClr>
                </a:gs>
                <a:gs pos="50000">
                  <a:srgbClr val="00279F"/>
                </a:gs>
                <a:gs pos="100000">
                  <a:srgbClr val="00279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183162" dir="202140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12" name="Text Box 1260"/>
            <p:cNvSpPr txBox="1">
              <a:spLocks noChangeArrowheads="1"/>
            </p:cNvSpPr>
            <p:nvPr/>
          </p:nvSpPr>
          <p:spPr bwMode="auto">
            <a:xfrm>
              <a:off x="3781" y="1067"/>
              <a:ext cx="1863" cy="14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my-MM" sz="2000" b="1" dirty="0">
                  <a:solidFill>
                    <a:srgbClr val="FAFD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ပရောဖက်များသည် နိုင်ငံ “နှစ်ခြမ်း” ကွဲပြီး နှစ်ပေါင်း ၄ဝဝ     ခန့်ကရေးသားခဲ့ကြသည်</a:t>
              </a:r>
              <a:endParaRPr lang="en-US" sz="2000" b="1" dirty="0">
                <a:solidFill>
                  <a:srgbClr val="FAFD00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93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1026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1" name="Rectangle 1027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2" name="Rectangle 1028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3" name="Rectangle 1029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8" name="Rectangle 1034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609" name="Rectangle 1105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6" name="Rectangle 111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7" name="Rectangle 111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8" name="Rectangle 111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9" name="Rectangle 111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0" name="Rectangle 111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1" name="Rectangle 111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2" name="Rectangle 111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3" name="Rectangle 111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4" name="Rectangle 112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5" name="Rectangle 112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6" name="Rectangle 112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7" name="Rectangle 112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9" name="Rectangle 1125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0" name="Rectangle 1126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1" name="Rectangle 1127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2" name="Rectangle 1128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4" name="Rectangle 1130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23" name="Rectangle 1219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6724" name="Picture 12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725" name="Rectangle 1221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6" name="Rectangle 1222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8" name="Rectangle 1224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6731" name="Text Box 122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55</a:t>
            </a:r>
          </a:p>
        </p:txBody>
      </p:sp>
      <p:grpSp>
        <p:nvGrpSpPr>
          <p:cNvPr id="1046732" name="Group 1228"/>
          <p:cNvGrpSpPr>
            <a:grpSpLocks/>
          </p:cNvGrpSpPr>
          <p:nvPr/>
        </p:nvGrpSpPr>
        <p:grpSpPr bwMode="auto">
          <a:xfrm>
            <a:off x="4826000" y="6381753"/>
            <a:ext cx="4540250" cy="822326"/>
            <a:chOff x="3468" y="4011"/>
            <a:chExt cx="2667" cy="518"/>
          </a:xfrm>
        </p:grpSpPr>
        <p:sp>
          <p:nvSpPr>
            <p:cNvPr id="1046733" name="Text Box 1229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         ဘီစီ၇၆ဝ မှ ၄၃ဝ ထိ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6734" name="AutoShape 1230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6592" name="Rectangle 1088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38" name="Rectangle 1234"/>
          <p:cNvSpPr>
            <a:spLocks noChangeArrowheads="1"/>
          </p:cNvSpPr>
          <p:nvPr/>
        </p:nvSpPr>
        <p:spPr bwMode="auto">
          <a:xfrm>
            <a:off x="6486527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6739" name="Text Box 1235"/>
          <p:cNvSpPr txBox="1">
            <a:spLocks noChangeArrowheads="1"/>
          </p:cNvSpPr>
          <p:nvPr/>
        </p:nvSpPr>
        <p:spPr bwMode="auto">
          <a:xfrm>
            <a:off x="5416550" y="2401889"/>
            <a:ext cx="3900488" cy="28623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ပရောဖက်များသည် သမ္မာကျမ်းစာအစမှသည် အဆုံးတိုင်အောင်</a:t>
            </a:r>
          </a:p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အထပ်ထပ်အခါခါ </a:t>
            </a:r>
          </a:p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ပါဝင်နေရုံမျှသာမဟုတ်ပါ</a:t>
            </a:r>
            <a:r>
              <a:rPr lang="en-US" sz="3600" b="1" dirty="0">
                <a:solidFill>
                  <a:srgbClr val="66FFFF"/>
                </a:solidFill>
                <a:latin typeface="WinInnwa" charset="0"/>
              </a:rPr>
              <a:t> </a:t>
            </a:r>
          </a:p>
        </p:txBody>
      </p:sp>
      <p:sp>
        <p:nvSpPr>
          <p:cNvPr id="1046741" name="Rectangle 123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46915" name="Picture 14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243" name="AutoShape 173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4" name="Rectangle 174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5" name="Rectangle 174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6" name="Rectangle 174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7" name="Rectangle 174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248" name="Rectangle 174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49" name="Rectangle 174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50" name="Rectangle 174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51" name="Line 174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52" name="Line 174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3" name="Line 174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4" name="Line 175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5" name="Freeform 175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6" name="Line 175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7" name="Freeform 175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8" name="Line 175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9" name="Line 175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0" name="Line 175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1" name="Line 175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2" name="Line 175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3" name="Line 175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4" name="Line 176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5" name="Line 176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6" name="Line 176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7" name="Line 176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8" name="Line 176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9" name="Line 176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0" name="Rectangle 176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047271" name="Line 176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2" name="Line 176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3" name="Rectangle 176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4" name="Rectangle 177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047275" name="Rectangle 177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6" name="Line 177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7" name="Rectangle 177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047278" name="Rectangle 177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047279" name="Rectangle 177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047280" name="Freeform 177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1" name="Line 177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2" name="Line 177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4" name="Line 178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5" name="Line 178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6" name="Line 178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7" name="Line 178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8" name="Line 178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9" name="Rectangle 178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0" name="Rectangle 178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1" name="Rectangle 178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2" name="Rectangle 178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047293" name="Rectangle 178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047294" name="Rectangle 179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5" name="Rectangle 179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6" name="AutoShape 179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97" name="Rectangle 179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8" name="Rectangle 1794"/>
          <p:cNvSpPr>
            <a:spLocks noChangeArrowheads="1"/>
          </p:cNvSpPr>
          <p:nvPr/>
        </p:nvSpPr>
        <p:spPr bwMode="auto">
          <a:xfrm>
            <a:off x="708026" y="4286250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299" name="Rectangle 1795"/>
          <p:cNvSpPr>
            <a:spLocks noChangeArrowheads="1"/>
          </p:cNvSpPr>
          <p:nvPr/>
        </p:nvSpPr>
        <p:spPr bwMode="auto">
          <a:xfrm>
            <a:off x="663575" y="4578350"/>
            <a:ext cx="6187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0" name="Rectangle 179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1" name="Rectangle 1797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2" name="Rectangle 179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3" name="Rectangle 1799"/>
          <p:cNvSpPr>
            <a:spLocks noChangeArrowheads="1"/>
          </p:cNvSpPr>
          <p:nvPr/>
        </p:nvSpPr>
        <p:spPr bwMode="auto">
          <a:xfrm>
            <a:off x="838201" y="2818585"/>
            <a:ext cx="6921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2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4" name="Rectangle 1800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5" name="Rectangle 1801"/>
          <p:cNvSpPr>
            <a:spLocks noChangeArrowheads="1"/>
          </p:cNvSpPr>
          <p:nvPr/>
        </p:nvSpPr>
        <p:spPr bwMode="auto">
          <a:xfrm>
            <a:off x="839788" y="3525839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6" name="Rectangle 180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7" name="Rectangle 180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08" name="Line 180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09" name="Line 180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0" name="Line 180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1" name="Line 180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2" name="Line 180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3" name="Line 180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5" name="Rectangle 181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6" name="Rectangle 181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7" name="Rectangle 181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8" name="Text Box 181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19" name="Text Box 181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20" name="Rectangle 181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1" name="Rectangle 181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2" name="Rectangle 181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3" name="Rectangle 181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4" name="Rectangle 182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5" name="Rectangle 182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6" name="Rectangle 182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047327" name="Rectangle 182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9" name="Rectangle 182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30" name="Rectangle 182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1" name="Line 182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2" name="Line 182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3" name="Line 182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4" name="Line 183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5" name="Rectangle 183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6" name="Rectangle 183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7" name="Line 183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9" name="Rectangle 183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0" name="Rectangle 183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1" name="Rectangle 183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2" name="Arc 183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3" name="Rectangle 183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4" name="Rectangle 184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55" name="Rectangle 185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6" name="Rectangle 185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7" name="Rectangle 185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047358" name="Group 185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047359" name="Text Box 185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047360" name="Group 185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047361" name="Freeform 185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2" name="Freeform 185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3" name="Freeform 185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4" name="Freeform 186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047365" name="Picture 186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47366" name="Freeform 186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7" name="Freeform 186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47368" name="Rectangle 186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69" name="Rectangle 186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0" name="Rectangle 186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1" name="Rectangle 186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2" name="Rectangle 186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3" name="Rectangle 186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4" name="Line 187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5" name="Line 187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6" name="Rectangle 187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378" name="Text Box 187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047379" name="Line 187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2" name="Text Box 1878"/>
          <p:cNvSpPr txBox="1">
            <a:spLocks noChangeArrowheads="1"/>
          </p:cNvSpPr>
          <p:nvPr/>
        </p:nvSpPr>
        <p:spPr bwMode="auto">
          <a:xfrm rot="-5400000">
            <a:off x="1747044" y="3652019"/>
            <a:ext cx="470376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83" name="Line 1879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4" name="Line 1880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5" name="Line 1881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6" name="Line 1882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1" name="AutoShape 1877"/>
          <p:cNvSpPr>
            <a:spLocks noChangeArrowheads="1"/>
          </p:cNvSpPr>
          <p:nvPr/>
        </p:nvSpPr>
        <p:spPr bwMode="auto">
          <a:xfrm flipH="1">
            <a:off x="2690813" y="4598989"/>
            <a:ext cx="2831446" cy="608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7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739" grpId="0" autoUpdateAnimBg="0"/>
      <p:bldP spid="10473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1026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1" name="Rectangle 1027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2" name="Rectangle 1028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3" name="Rectangle 1029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8" name="Rectangle 1034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609" name="Rectangle 1105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6" name="Rectangle 111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7" name="Rectangle 111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8" name="Rectangle 111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9" name="Rectangle 111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0" name="Rectangle 111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1" name="Rectangle 111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2" name="Rectangle 111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3" name="Rectangle 111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4" name="Rectangle 112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5" name="Rectangle 112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6" name="Rectangle 112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7" name="Rectangle 112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9" name="Rectangle 1125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0" name="Rectangle 1126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1" name="Rectangle 1127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2" name="Rectangle 1128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4" name="Rectangle 1130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23" name="Rectangle 1219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6724" name="Picture 12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725" name="Rectangle 1221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6" name="Rectangle 1222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8" name="Rectangle 1224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6731" name="Text Box 122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55</a:t>
            </a:r>
          </a:p>
        </p:txBody>
      </p:sp>
      <p:sp>
        <p:nvSpPr>
          <p:cNvPr id="1046592" name="Rectangle 1088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38" name="Rectangle 1234"/>
          <p:cNvSpPr>
            <a:spLocks noChangeArrowheads="1"/>
          </p:cNvSpPr>
          <p:nvPr/>
        </p:nvSpPr>
        <p:spPr bwMode="auto">
          <a:xfrm>
            <a:off x="6486527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6741" name="Rectangle 123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46915" name="Picture 14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243" name="AutoShape 173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4" name="Rectangle 174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5" name="Rectangle 174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6" name="Rectangle 174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7" name="Rectangle 174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248" name="Rectangle 174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49" name="Rectangle 174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50" name="Rectangle 174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251" name="Line 174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52" name="Line 174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3" name="Line 174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4" name="Line 175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5" name="Freeform 175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6" name="Line 175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7" name="Freeform 175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8" name="Line 175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9" name="Line 175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0" name="Line 175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1" name="Line 175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2" name="Line 175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3" name="Line 175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4" name="Line 176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5" name="Line 176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6" name="Line 176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7" name="Line 176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8" name="Line 176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9" name="Line 176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0" name="Rectangle 176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047271" name="Line 176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2" name="Line 176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3" name="Rectangle 176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4" name="Rectangle 177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047275" name="Rectangle 177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6" name="Line 177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7" name="Rectangle 177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047278" name="Rectangle 177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047279" name="Rectangle 177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047280" name="Freeform 177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1" name="Line 177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2" name="Line 177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4" name="Line 178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5" name="Line 178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6" name="Line 178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7" name="Line 178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8" name="Line 178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9" name="Rectangle 178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0" name="Rectangle 178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1" name="Rectangle 178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2" name="Rectangle 178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047293" name="Rectangle 178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047294" name="Rectangle 179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5" name="Rectangle 179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6" name="AutoShape 179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97" name="Rectangle 179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8" name="Rectangle 1794"/>
          <p:cNvSpPr>
            <a:spLocks noChangeArrowheads="1"/>
          </p:cNvSpPr>
          <p:nvPr/>
        </p:nvSpPr>
        <p:spPr bwMode="auto">
          <a:xfrm>
            <a:off x="708026" y="4286250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299" name="Rectangle 1795"/>
          <p:cNvSpPr>
            <a:spLocks noChangeArrowheads="1"/>
          </p:cNvSpPr>
          <p:nvPr/>
        </p:nvSpPr>
        <p:spPr bwMode="auto">
          <a:xfrm>
            <a:off x="663575" y="4578350"/>
            <a:ext cx="6187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ရာချုပ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0" name="Rectangle 179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1" name="Rectangle 1797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2" name="Rectangle 179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3" name="Rectangle 1799"/>
          <p:cNvSpPr>
            <a:spLocks noChangeArrowheads="1"/>
          </p:cNvSpPr>
          <p:nvPr/>
        </p:nvSpPr>
        <p:spPr bwMode="auto">
          <a:xfrm>
            <a:off x="838201" y="2818585"/>
            <a:ext cx="6921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2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4" name="Rectangle 1800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5" name="Rectangle 1801"/>
          <p:cNvSpPr>
            <a:spLocks noChangeArrowheads="1"/>
          </p:cNvSpPr>
          <p:nvPr/>
        </p:nvSpPr>
        <p:spPr bwMode="auto">
          <a:xfrm>
            <a:off x="839788" y="3525839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6" name="Rectangle 180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07" name="Rectangle 180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08" name="Line 180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09" name="Line 180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0" name="Line 180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1" name="Line 180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2" name="Line 180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3" name="Line 180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5" name="Rectangle 181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6" name="Rectangle 181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7" name="Rectangle 181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8" name="Text Box 181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19" name="Text Box 181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20" name="Rectangle 181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1" name="Rectangle 181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2" name="Rectangle 181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3" name="Rectangle 181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4" name="Rectangle 182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5" name="Rectangle 182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6" name="Rectangle 182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047327" name="Rectangle 182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9" name="Rectangle 182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30" name="Rectangle 182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1" name="Line 182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2" name="Line 182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3" name="Line 182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4" name="Line 183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5" name="Rectangle 183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6" name="Rectangle 183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7" name="Line 183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9" name="Rectangle 183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0" name="Rectangle 183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1" name="Rectangle 183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2" name="Arc 183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3" name="Rectangle 183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4" name="Rectangle 184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55" name="Rectangle 185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6" name="Rectangle 185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7" name="Rectangle 185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047358" name="Group 185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047359" name="Text Box 185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047360" name="Group 185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047361" name="Freeform 185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2" name="Freeform 185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3" name="Freeform 185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4" name="Freeform 186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047365" name="Picture 186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47366" name="Freeform 186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7" name="Freeform 186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47368" name="Rectangle 186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69" name="Rectangle 186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0" name="Rectangle 186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1" name="Rectangle 186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2" name="Rectangle 186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3" name="Rectangle 186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4" name="Line 187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5" name="Line 187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6" name="Rectangle 187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047378" name="Text Box 187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047379" name="Line 187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2" name="Text Box 1878"/>
          <p:cNvSpPr txBox="1">
            <a:spLocks noChangeArrowheads="1"/>
          </p:cNvSpPr>
          <p:nvPr/>
        </p:nvSpPr>
        <p:spPr bwMode="auto">
          <a:xfrm rot="-5400000">
            <a:off x="1747044" y="3652019"/>
            <a:ext cx="470376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7383" name="Line 1879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4" name="Line 1880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5" name="Line 1881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6" name="Line 1882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8" name="Rectangle 201"/>
          <p:cNvSpPr>
            <a:spLocks noChangeArrowheads="1"/>
          </p:cNvSpPr>
          <p:nvPr/>
        </p:nvSpPr>
        <p:spPr bwMode="auto">
          <a:xfrm>
            <a:off x="5172501" y="2975212"/>
            <a:ext cx="4347738" cy="116697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28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</a:t>
            </a:r>
            <a:r>
              <a:rPr lang="en-US" sz="28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အစဉ်လိုက်မကျခြင်း</a:t>
            </a:r>
            <a:endParaRPr lang="en-US" sz="28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9" name="Rectangle 200"/>
          <p:cNvSpPr>
            <a:spLocks noChangeArrowheads="1"/>
          </p:cNvSpPr>
          <p:nvPr/>
        </p:nvSpPr>
        <p:spPr bwMode="auto">
          <a:xfrm>
            <a:off x="5167314" y="2128839"/>
            <a:ext cx="4306887" cy="459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၂ခု…</a:t>
            </a: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5051426" y="4535488"/>
            <a:ext cx="4832350" cy="159786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CCCC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ပရောဖက်ကြီးများ    ပရောဖက်ငယ်လေးများဟုသာ</a:t>
            </a:r>
          </a:p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CCCC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ယေဘုယျခွဲခြားထားခဲ့ပါသည် </a:t>
            </a:r>
            <a:endParaRPr lang="en-US" sz="2800" b="1" dirty="0">
              <a:solidFill>
                <a:srgbClr val="CCCC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693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utoUpdateAnimBg="0"/>
      <p:bldP spid="17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82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5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939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7940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941" name="Rectangle 197"/>
          <p:cNvSpPr>
            <a:spLocks noChangeArrowheads="1"/>
          </p:cNvSpPr>
          <p:nvPr/>
        </p:nvSpPr>
        <p:spPr bwMode="auto">
          <a:xfrm>
            <a:off x="5026026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8260" name="Rectangle 516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27942" name="Rectangle 198"/>
          <p:cNvSpPr>
            <a:spLocks noChangeArrowheads="1"/>
          </p:cNvSpPr>
          <p:nvPr/>
        </p:nvSpPr>
        <p:spPr bwMode="auto">
          <a:xfrm>
            <a:off x="5024438" y="415926"/>
            <a:ext cx="4694237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947" name="Rectangle 203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7949" name="Text Box 205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57</a:t>
            </a:r>
          </a:p>
        </p:txBody>
      </p:sp>
      <p:sp>
        <p:nvSpPr>
          <p:cNvPr id="927951" name="Rectangle 207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8259" name="Text Box 515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28318" name="Rectangle 574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28586" name="Picture 8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5194" name="AutoShape 250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5" name="Rectangle 251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6" name="Rectangle 252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7" name="Rectangle 253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8" name="Rectangle 254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199" name="Rectangle 255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5200" name="Rectangle 256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5201" name="Rectangle 257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5202" name="Line 258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03" name="Line 259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4" name="Line 260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5" name="Line 261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6" name="Freeform 262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7" name="Line 263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8" name="Freeform 264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9" name="Line 265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0" name="Line 266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1" name="Line 267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2" name="Line 268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3" name="Line 269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4" name="Line 270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5" name="Line 271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6" name="Line 272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7" name="Line 273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8" name="Line 274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9" name="Line 275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0" name="Line 276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1" name="Rectangle 277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235222" name="Line 278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3" name="Line 279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4" name="Rectangle 280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25" name="Rectangle 281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235226" name="Rectangle 282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27" name="Line 283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8" name="Rectangle 284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229" name="Rectangle 285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230" name="Rectangle 286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231" name="Freeform 287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2" name="Line 288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3" name="Line 289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5" name="Line 291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6" name="Line 292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7" name="Line 293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8" name="Line 294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9" name="Line 295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40" name="Rectangle 296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241" name="Rectangle 297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242" name="Rectangle 298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243" name="Rectangle 299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244" name="Rectangle 300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245" name="Rectangle 301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246" name="Rectangle 302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47" name="AutoShape 303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48" name="Rectangle 304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249" name="Rectangle 305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0" name="Rectangle 306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1" name="Rectangle 307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2" name="Rectangle 308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3" name="Rectangle 309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4" name="Rectangle 310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5" name="Rectangle 311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6" name="Rectangle 312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7" name="Rectangle 313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258" name="Rectangle 314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59" name="Line 315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0" name="Line 316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1" name="Line 317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2" name="Line 318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3" name="Line 319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4" name="Line 320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6" name="Rectangle 322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7" name="Rectangle 323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8" name="Rectangle 324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9" name="Text Box 325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5270" name="Text Box 326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5271" name="Rectangle 327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2" name="Rectangle 328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3" name="Rectangle 329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4" name="Rectangle 330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5" name="Rectangle 331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6" name="Rectangle 332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7" name="Rectangle 333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5278" name="Rectangle 334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0" name="Rectangle 336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81" name="Rectangle 337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2" name="Line 338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3" name="Line 339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4" name="Line 340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5" name="Line 341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86" name="Rectangle 342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7" name="Rectangle 343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8" name="Line 344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90" name="Rectangle 346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1" name="Rectangle 347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2" name="Rectangle 348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3" name="Arc 349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4" name="Rectangle 350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5" name="Rectangle 351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06" name="Rectangle 362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307" name="Rectangle 363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308" name="Rectangle 364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5309" name="Group 365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5310" name="Text Box 366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5311" name="Group 367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5312" name="Freeform 368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3" name="Freeform 369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4" name="Freeform 370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5" name="Freeform 371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5316" name="Picture 372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5317" name="Freeform 373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8" name="Freeform 374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5319" name="Rectangle 375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0" name="Rectangle 376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1" name="Rectangle 377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2" name="Rectangle 378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3" name="Rectangle 379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4" name="Rectangle 380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5" name="Line 38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26" name="Line 38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27" name="Rectangle 38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5328" name="Text Box 384"/>
          <p:cNvSpPr txBox="1">
            <a:spLocks noChangeArrowheads="1"/>
          </p:cNvSpPr>
          <p:nvPr/>
        </p:nvSpPr>
        <p:spPr bwMode="auto">
          <a:xfrm rot="-5400000">
            <a:off x="2229644" y="38266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5329" name="Text Box 38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(ခ)</a:t>
            </a:r>
          </a:p>
        </p:txBody>
      </p:sp>
      <p:sp>
        <p:nvSpPr>
          <p:cNvPr id="1235330" name="Rectangle 386"/>
          <p:cNvSpPr>
            <a:spLocks noChangeArrowheads="1"/>
          </p:cNvSpPr>
          <p:nvPr/>
        </p:nvSpPr>
        <p:spPr bwMode="auto">
          <a:xfrm>
            <a:off x="7612063" y="1785937"/>
            <a:ext cx="1314451" cy="5340351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2" name="Rectangle 388"/>
          <p:cNvSpPr>
            <a:spLocks noChangeArrowheads="1"/>
          </p:cNvSpPr>
          <p:nvPr/>
        </p:nvSpPr>
        <p:spPr bwMode="auto">
          <a:xfrm>
            <a:off x="5635625" y="3552826"/>
            <a:ext cx="1314451" cy="6207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952" name="Text Box 208"/>
          <p:cNvSpPr txBox="1">
            <a:spLocks noChangeArrowheads="1"/>
          </p:cNvSpPr>
          <p:nvPr/>
        </p:nvSpPr>
        <p:spPr bwMode="auto">
          <a:xfrm>
            <a:off x="4948239" y="4249738"/>
            <a:ext cx="3278187" cy="120031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ပရောဖက်ငယ်လေးများ-</a:t>
            </a:r>
            <a:r>
              <a:rPr lang="my-MM" sz="2400" b="1" dirty="0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စာအနည်းငယ်လေး သာရေးသားသူများ </a:t>
            </a:r>
            <a:endParaRPr lang="en-US" sz="2800" b="1" dirty="0">
              <a:solidFill>
                <a:srgbClr val="F977EA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333" name="Line 389"/>
          <p:cNvSpPr>
            <a:spLocks noChangeShapeType="1"/>
          </p:cNvSpPr>
          <p:nvPr/>
        </p:nvSpPr>
        <p:spPr bwMode="auto">
          <a:xfrm flipH="1" flipV="1">
            <a:off x="9132888" y="1708151"/>
            <a:ext cx="0" cy="5402263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4" name="Line 390"/>
          <p:cNvSpPr>
            <a:spLocks noChangeShapeType="1"/>
          </p:cNvSpPr>
          <p:nvPr/>
        </p:nvSpPr>
        <p:spPr bwMode="auto">
          <a:xfrm flipH="1" flipV="1">
            <a:off x="5445125" y="3543301"/>
            <a:ext cx="0" cy="663575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6" name="Text Box 392"/>
          <p:cNvSpPr txBox="1">
            <a:spLocks noChangeArrowheads="1"/>
          </p:cNvSpPr>
          <p:nvPr/>
        </p:nvSpPr>
        <p:spPr bwMode="auto">
          <a:xfrm>
            <a:off x="7442201" y="1827214"/>
            <a:ext cx="1611313" cy="30776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1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(ဥပမာ-ဟေရှာယ)</a:t>
            </a:r>
          </a:p>
        </p:txBody>
      </p:sp>
      <p:sp>
        <p:nvSpPr>
          <p:cNvPr id="1235337" name="Text Box 393"/>
          <p:cNvSpPr txBox="1">
            <a:spLocks noChangeArrowheads="1"/>
          </p:cNvSpPr>
          <p:nvPr/>
        </p:nvSpPr>
        <p:spPr bwMode="auto">
          <a:xfrm>
            <a:off x="5384800" y="3649664"/>
            <a:ext cx="1778000" cy="30776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ဥပမာ</a:t>
            </a:r>
            <a:r>
              <a:rPr lang="en-US" sz="1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1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r>
              <a:rPr lang="en-US" sz="1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927944" name="Rectangle 200"/>
          <p:cNvSpPr>
            <a:spLocks noChangeArrowheads="1"/>
          </p:cNvSpPr>
          <p:nvPr/>
        </p:nvSpPr>
        <p:spPr bwMode="auto">
          <a:xfrm>
            <a:off x="6927851" y="2247902"/>
            <a:ext cx="2576514" cy="138241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ပရောဖက်ကြီးများ-</a:t>
            </a:r>
            <a:r>
              <a:rPr lang="my-MM" sz="2400" b="1" dirty="0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စာအများအပြား</a:t>
            </a:r>
          </a:p>
          <a:p>
            <a:pPr algn="ctr">
              <a:spcBef>
                <a:spcPct val="50000"/>
              </a:spcBef>
            </a:pPr>
            <a:r>
              <a:rPr lang="my-MM" sz="2400" b="1" dirty="0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ရေးသားသူများ</a:t>
            </a:r>
            <a:endParaRPr lang="en-US" sz="2800" b="1" dirty="0">
              <a:solidFill>
                <a:srgbClr val="F977EA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339" name="Line 39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0" name="Text Box 396"/>
          <p:cNvSpPr txBox="1">
            <a:spLocks noChangeArrowheads="1"/>
          </p:cNvSpPr>
          <p:nvPr/>
        </p:nvSpPr>
        <p:spPr bwMode="auto">
          <a:xfrm rot="-5400000">
            <a:off x="1725802" y="3686329"/>
            <a:ext cx="464149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341" name="Line 39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2" name="Line 39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3" name="Line 39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4" name="Line 40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2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2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330" grpId="0" animBg="1"/>
      <p:bldP spid="1235332" grpId="0" animBg="1"/>
      <p:bldP spid="927952" grpId="0" autoUpdateAnimBg="0"/>
      <p:bldP spid="1235333" grpId="0" animBg="1"/>
      <p:bldP spid="1235334" grpId="0" animBg="1"/>
      <p:bldP spid="1235336" grpId="0" autoUpdateAnimBg="0"/>
      <p:bldP spid="1235337" grpId="0" autoUpdateAnimBg="0"/>
      <p:bldP spid="92794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8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9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99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9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4" name="Rectangle 202"/>
          <p:cNvSpPr>
            <a:spLocks noChangeArrowheads="1"/>
          </p:cNvSpPr>
          <p:nvPr/>
        </p:nvSpPr>
        <p:spPr bwMode="auto">
          <a:xfrm>
            <a:off x="5199063" y="3616326"/>
            <a:ext cx="4306887" cy="20287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chemeClr val="fol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ဣသရေလလူမျိုးများ၏</a:t>
            </a:r>
          </a:p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chemeClr val="fol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သမိုင်းဖြစ်စဉ်များသည် ပရောဖက်ကျမ်း၏အစဉ်တကျဖြစ်စဉ်နှင့်စက်ဟပ်မှုမရှိပါ </a:t>
            </a:r>
            <a:endParaRPr lang="en-US" sz="2800" b="1" dirty="0">
              <a:solidFill>
                <a:schemeClr val="fol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29995" name="Rectangle 203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9997" name="Rectangle 20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9999" name="Text Box 20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58</a:t>
            </a:r>
          </a:p>
        </p:txBody>
      </p:sp>
      <p:sp>
        <p:nvSpPr>
          <p:cNvPr id="930000" name="Rectangle 20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001" name="Rectangle 209"/>
          <p:cNvSpPr>
            <a:spLocks noChangeArrowheads="1"/>
          </p:cNvSpPr>
          <p:nvPr/>
        </p:nvSpPr>
        <p:spPr bwMode="auto">
          <a:xfrm>
            <a:off x="5167314" y="2128839"/>
            <a:ext cx="4306887" cy="459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နာနှစ်ခု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…</a:t>
            </a: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0002" name="Rectangle 210"/>
          <p:cNvSpPr>
            <a:spLocks noChangeArrowheads="1"/>
          </p:cNvSpPr>
          <p:nvPr/>
        </p:nvSpPr>
        <p:spPr bwMode="auto">
          <a:xfrm>
            <a:off x="5213351" y="2968625"/>
            <a:ext cx="4306888" cy="520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28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</a:t>
            </a:r>
            <a:r>
              <a:rPr lang="en-US" sz="28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၂</a:t>
            </a:r>
          </a:p>
        </p:txBody>
      </p:sp>
      <p:sp>
        <p:nvSpPr>
          <p:cNvPr id="930156" name="Text Box 36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30157" name="Rectangle 365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0215" name="Rectangle 423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0484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0639" name="Group 847"/>
          <p:cNvGrpSpPr>
            <a:grpSpLocks/>
          </p:cNvGrpSpPr>
          <p:nvPr/>
        </p:nvGrpSpPr>
        <p:grpSpPr bwMode="auto">
          <a:xfrm>
            <a:off x="2676525" y="1301754"/>
            <a:ext cx="306389" cy="306388"/>
            <a:chOff x="2913" y="1215"/>
            <a:chExt cx="193" cy="193"/>
          </a:xfrm>
        </p:grpSpPr>
        <p:sp>
          <p:nvSpPr>
            <p:cNvPr id="930640" name="Rectangle 84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30641" name="Rectangle 84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30781" name="AutoShape 98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2" name="Rectangle 99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3" name="Rectangle 99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4" name="Rectangle 99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5" name="Rectangle 99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0786" name="Rectangle 99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7" name="Rectangle 99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8" name="Rectangle 99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9" name="Line 99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90" name="Line 99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1" name="Line 99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2" name="Line 100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3" name="Freeform 100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4" name="Line 100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5" name="Freeform 100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6" name="Line 100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7" name="Line 100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8" name="Line 100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9" name="Line 100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0" name="Line 100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1" name="Line 100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2" name="Line 101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3" name="Line 101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4" name="Line 101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5" name="Line 101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6" name="Line 101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7" name="Line 101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8" name="Rectangle 101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0809" name="Line 101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0" name="Line 101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1" name="Rectangle 101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2" name="Rectangle 102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0813" name="Rectangle 102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4" name="Line 10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5" name="Rectangle 10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968" name="Rectangle 10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969" name="Rectangle 10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970" name="Freeform 10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1" name="Line 10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2" name="Line 10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4" name="Line 10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5" name="Line 10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6" name="Line 10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7" name="Line 10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8" name="Line 10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9" name="Rectangle 10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0" name="Rectangle 10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1" name="Rectangle 10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2" name="Rectangle 10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983" name="Rectangle 10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984" name="Rectangle 10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5" name="Rectangle 10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6" name="AutoShape 10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87" name="Rectangle 10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8" name="Rectangle 1044"/>
          <p:cNvSpPr>
            <a:spLocks noChangeArrowheads="1"/>
          </p:cNvSpPr>
          <p:nvPr/>
        </p:nvSpPr>
        <p:spPr bwMode="auto">
          <a:xfrm>
            <a:off x="708025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89" name="Rectangle 1045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0" name="Rectangle 104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1" name="Rectangle 1047"/>
          <p:cNvSpPr>
            <a:spLocks noChangeArrowheads="1"/>
          </p:cNvSpPr>
          <p:nvPr/>
        </p:nvSpPr>
        <p:spPr bwMode="auto">
          <a:xfrm>
            <a:off x="654050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2" name="Rectangle 104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3" name="Rectangle 1049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4" name="Rectangle 1050"/>
          <p:cNvSpPr>
            <a:spLocks noChangeArrowheads="1"/>
          </p:cNvSpPr>
          <p:nvPr/>
        </p:nvSpPr>
        <p:spPr bwMode="auto">
          <a:xfrm>
            <a:off x="725489" y="327183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5" name="Rectangle 1051"/>
          <p:cNvSpPr>
            <a:spLocks noChangeArrowheads="1"/>
          </p:cNvSpPr>
          <p:nvPr/>
        </p:nvSpPr>
        <p:spPr bwMode="auto">
          <a:xfrm>
            <a:off x="724298" y="3532188"/>
            <a:ext cx="70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800" dirty="0">
              <a:latin typeface="WinInnwa" charset="0"/>
            </a:endParaRPr>
          </a:p>
        </p:txBody>
      </p:sp>
      <p:sp>
        <p:nvSpPr>
          <p:cNvPr id="1235996" name="Rectangle 105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7" name="Rectangle 10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98" name="Line 10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99" name="Line 10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0" name="Line 10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1" name="Line 10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2" name="Line 10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3" name="Line 10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5" name="Rectangle 10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6" name="Rectangle 10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7" name="Rectangle 10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8" name="Text Box 10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09" name="Text Box 10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10" name="Rectangle 10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1" name="Rectangle 10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2" name="Rectangle 10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3" name="Rectangle 10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4" name="Rectangle 10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5" name="Rectangle 10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6" name="Rectangle 10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6017" name="Rectangle 10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9" name="Rectangle 10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20" name="Rectangle 10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1" name="Line 10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2" name="Line 10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3" name="Line 10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4" name="Line 10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5" name="Rectangle 10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6" name="Rectangle 10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7" name="Line 10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9" name="Rectangle 10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0" name="Rectangle 10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1" name="Rectangle 10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2" name="Arc 10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3" name="Rectangle 10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4" name="Rectangle 10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45" name="Rectangle 11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6" name="Rectangle 11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7" name="Rectangle 110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6048" name="Group 11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6049" name="Text Box 11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6050" name="Group 11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6051" name="Freeform 11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2" name="Freeform 11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3" name="Freeform 11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4" name="Freeform 11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6055" name="Picture 111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6056" name="Freeform 11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7" name="Freeform 11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6058" name="Rectangle 111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59" name="Rectangle 111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0" name="Rectangle 111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1" name="Rectangle 111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2" name="Rectangle 111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3" name="Rectangle 111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4" name="Line 112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5" name="Line 112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6" name="Rectangle 112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6067" name="Text Box 1123"/>
          <p:cNvSpPr txBox="1">
            <a:spLocks noChangeArrowheads="1"/>
          </p:cNvSpPr>
          <p:nvPr/>
        </p:nvSpPr>
        <p:spPr bwMode="auto">
          <a:xfrm rot="-5400000">
            <a:off x="2228057" y="38282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6068" name="Text Box 112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236069" name="Line 112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0" name="Text Box 1126"/>
          <p:cNvSpPr txBox="1">
            <a:spLocks noChangeArrowheads="1"/>
          </p:cNvSpPr>
          <p:nvPr/>
        </p:nvSpPr>
        <p:spPr bwMode="auto">
          <a:xfrm rot="-5400000">
            <a:off x="1724831" y="3648050"/>
            <a:ext cx="468630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6071" name="Line 112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2" name="Line 112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3" name="Line 112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4" name="Line 113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1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94" grpId="0" autoUpdateAnimBg="0"/>
      <p:bldP spid="93000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8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9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99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9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5" name="Rectangle 203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9997" name="Rectangle 20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9999" name="Text Box 20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58</a:t>
            </a:r>
          </a:p>
        </p:txBody>
      </p:sp>
      <p:sp>
        <p:nvSpPr>
          <p:cNvPr id="930000" name="Rectangle 20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156" name="Text Box 36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30157" name="Rectangle 365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0215" name="Rectangle 423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0484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0639" name="Group 847"/>
          <p:cNvGrpSpPr>
            <a:grpSpLocks/>
          </p:cNvGrpSpPr>
          <p:nvPr/>
        </p:nvGrpSpPr>
        <p:grpSpPr bwMode="auto">
          <a:xfrm>
            <a:off x="2676525" y="1301754"/>
            <a:ext cx="306389" cy="306388"/>
            <a:chOff x="2913" y="1215"/>
            <a:chExt cx="193" cy="193"/>
          </a:xfrm>
        </p:grpSpPr>
        <p:sp>
          <p:nvSpPr>
            <p:cNvPr id="930640" name="Rectangle 84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30641" name="Rectangle 84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30781" name="AutoShape 98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2" name="Rectangle 99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3" name="Rectangle 99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4" name="Rectangle 99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5" name="Rectangle 99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0786" name="Rectangle 99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7" name="Rectangle 99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8" name="Rectangle 99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9" name="Line 99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90" name="Line 99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1" name="Line 99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2" name="Line 100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3" name="Freeform 100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4" name="Line 100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5" name="Freeform 100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6" name="Line 100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7" name="Line 100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8" name="Line 100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9" name="Line 100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0" name="Line 100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1" name="Line 100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2" name="Line 101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3" name="Line 101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4" name="Line 101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5" name="Line 101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6" name="Line 101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7" name="Line 101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8" name="Rectangle 101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0809" name="Line 101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0" name="Line 101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1" name="Rectangle 101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2" name="Rectangle 102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0813" name="Rectangle 102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4" name="Line 10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5" name="Rectangle 10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968" name="Rectangle 10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969" name="Rectangle 10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970" name="Freeform 10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1" name="Line 10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2" name="Line 10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4" name="Line 10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5" name="Line 10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6" name="Line 10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7" name="Line 10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8" name="Line 10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9" name="Rectangle 10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0" name="Rectangle 10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1" name="Rectangle 10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2" name="Rectangle 10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983" name="Rectangle 10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984" name="Rectangle 10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5" name="Rectangle 10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6" name="AutoShape 10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87" name="Rectangle 10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8" name="Rectangle 1044"/>
          <p:cNvSpPr>
            <a:spLocks noChangeArrowheads="1"/>
          </p:cNvSpPr>
          <p:nvPr/>
        </p:nvSpPr>
        <p:spPr bwMode="auto">
          <a:xfrm>
            <a:off x="708025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89" name="Rectangle 1045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0" name="Rectangle 104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1" name="Rectangle 1047"/>
          <p:cNvSpPr>
            <a:spLocks noChangeArrowheads="1"/>
          </p:cNvSpPr>
          <p:nvPr/>
        </p:nvSpPr>
        <p:spPr bwMode="auto">
          <a:xfrm>
            <a:off x="654050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2" name="Rectangle 104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3" name="Rectangle 1049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4" name="Rectangle 1050"/>
          <p:cNvSpPr>
            <a:spLocks noChangeArrowheads="1"/>
          </p:cNvSpPr>
          <p:nvPr/>
        </p:nvSpPr>
        <p:spPr bwMode="auto">
          <a:xfrm>
            <a:off x="725489" y="327183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5" name="Rectangle 1051"/>
          <p:cNvSpPr>
            <a:spLocks noChangeArrowheads="1"/>
          </p:cNvSpPr>
          <p:nvPr/>
        </p:nvSpPr>
        <p:spPr bwMode="auto">
          <a:xfrm>
            <a:off x="724298" y="3532188"/>
            <a:ext cx="70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800" dirty="0">
              <a:latin typeface="WinInnwa" charset="0"/>
            </a:endParaRPr>
          </a:p>
        </p:txBody>
      </p:sp>
      <p:sp>
        <p:nvSpPr>
          <p:cNvPr id="1235996" name="Rectangle 105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7" name="Rectangle 10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98" name="Line 10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99" name="Line 10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0" name="Line 10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1" name="Line 10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2" name="Line 10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3" name="Line 10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5" name="Rectangle 10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6" name="Rectangle 10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7" name="Rectangle 10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8" name="Text Box 10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09" name="Text Box 10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10" name="Rectangle 10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1" name="Rectangle 10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2" name="Rectangle 10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3" name="Rectangle 10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4" name="Rectangle 10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5" name="Rectangle 10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6" name="Rectangle 10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6017" name="Rectangle 10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9" name="Rectangle 10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20" name="Rectangle 10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1" name="Line 10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2" name="Line 10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3" name="Line 10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4" name="Line 10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5" name="Rectangle 10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6" name="Rectangle 10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7" name="Line 10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9" name="Rectangle 10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0" name="Rectangle 10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1" name="Rectangle 10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2" name="Arc 10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3" name="Rectangle 10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4" name="Rectangle 10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45" name="Rectangle 11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6" name="Rectangle 11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7" name="Rectangle 110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6048" name="Group 11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6049" name="Text Box 11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6050" name="Group 11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6051" name="Freeform 11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2" name="Freeform 11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3" name="Freeform 11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4" name="Freeform 11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6055" name="Picture 111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6056" name="Freeform 11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7" name="Freeform 11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6058" name="Rectangle 111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59" name="Rectangle 111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0" name="Rectangle 111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1" name="Rectangle 111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2" name="Rectangle 111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3" name="Rectangle 111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4" name="Line 112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5" name="Line 112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6" name="Rectangle 112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6067" name="Text Box 1123"/>
          <p:cNvSpPr txBox="1">
            <a:spLocks noChangeArrowheads="1"/>
          </p:cNvSpPr>
          <p:nvPr/>
        </p:nvSpPr>
        <p:spPr bwMode="auto">
          <a:xfrm rot="-5400000">
            <a:off x="2228057" y="38282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6068" name="Text Box 112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236069" name="Line 112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0" name="Text Box 1126"/>
          <p:cNvSpPr txBox="1">
            <a:spLocks noChangeArrowheads="1"/>
          </p:cNvSpPr>
          <p:nvPr/>
        </p:nvSpPr>
        <p:spPr bwMode="auto">
          <a:xfrm rot="-5400000">
            <a:off x="1724831" y="3648050"/>
            <a:ext cx="468630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6071" name="Line 112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2" name="Line 112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3" name="Line 112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4" name="Line 113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1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2" name="Text Box 208"/>
          <p:cNvSpPr txBox="1">
            <a:spLocks noChangeArrowheads="1"/>
          </p:cNvSpPr>
          <p:nvPr/>
        </p:nvSpPr>
        <p:spPr bwMode="auto">
          <a:xfrm>
            <a:off x="6437313" y="2497138"/>
            <a:ext cx="2289175" cy="46165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ထို့ကြောင</a:t>
            </a:r>
            <a:r>
              <a:rPr lang="en-US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့်…</a:t>
            </a:r>
          </a:p>
        </p:txBody>
      </p:sp>
      <p:sp>
        <p:nvSpPr>
          <p:cNvPr id="173" name="Rectangle 200"/>
          <p:cNvSpPr>
            <a:spLocks noChangeArrowheads="1"/>
          </p:cNvSpPr>
          <p:nvPr/>
        </p:nvSpPr>
        <p:spPr bwMode="auto">
          <a:xfrm>
            <a:off x="5157789" y="3597276"/>
            <a:ext cx="4459287" cy="22441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ပရောဖက်ကျမ်းများသည် သမ္မာကျမ်းစာတွင်ပါရှိသော </a:t>
            </a:r>
            <a:r>
              <a:rPr lang="my-MM" sz="28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သမိုင်းဖြစ်စဉ်များ</a:t>
            </a:r>
            <a:r>
              <a:rPr lang="my-MM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 အဘယ်.ကြောင့်အန်ဝင် ဂွင်ကျကိုက်ညီမှုမရှိသနည်း၊</a:t>
            </a: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584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8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9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99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9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5" name="Rectangle 203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9997" name="Rectangle 20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9999" name="Text Box 20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58</a:t>
            </a:r>
          </a:p>
        </p:txBody>
      </p:sp>
      <p:sp>
        <p:nvSpPr>
          <p:cNvPr id="930000" name="Rectangle 20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156" name="Text Box 36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30157" name="Rectangle 365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0215" name="Rectangle 423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0484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0639" name="Group 847"/>
          <p:cNvGrpSpPr>
            <a:grpSpLocks/>
          </p:cNvGrpSpPr>
          <p:nvPr/>
        </p:nvGrpSpPr>
        <p:grpSpPr bwMode="auto">
          <a:xfrm>
            <a:off x="2676525" y="1301754"/>
            <a:ext cx="306389" cy="306388"/>
            <a:chOff x="2913" y="1215"/>
            <a:chExt cx="193" cy="193"/>
          </a:xfrm>
        </p:grpSpPr>
        <p:sp>
          <p:nvSpPr>
            <p:cNvPr id="930640" name="Rectangle 84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30641" name="Rectangle 84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30781" name="AutoShape 98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2" name="Rectangle 99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3" name="Rectangle 99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4" name="Rectangle 99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5" name="Rectangle 99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0786" name="Rectangle 99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7" name="Rectangle 99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8" name="Rectangle 99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9" name="Line 99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90" name="Line 99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1" name="Line 99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2" name="Line 100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3" name="Freeform 100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4" name="Line 100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5" name="Freeform 100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6" name="Line 100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7" name="Line 100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8" name="Line 100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9" name="Line 100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0" name="Line 100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1" name="Line 100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2" name="Line 101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3" name="Line 101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4" name="Line 101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5" name="Line 101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6" name="Line 101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7" name="Line 101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8" name="Rectangle 101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0809" name="Line 101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0" name="Line 101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1" name="Rectangle 101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2" name="Rectangle 102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0813" name="Rectangle 102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4" name="Line 10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5" name="Rectangle 10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968" name="Rectangle 10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969" name="Rectangle 10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970" name="Freeform 10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1" name="Line 10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2" name="Line 10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4" name="Line 10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5" name="Line 10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6" name="Line 10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7" name="Line 10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8" name="Line 10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9" name="Rectangle 10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0" name="Rectangle 10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1" name="Rectangle 10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2" name="Rectangle 10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983" name="Rectangle 10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984" name="Rectangle 10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5" name="Rectangle 10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6" name="AutoShape 10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87" name="Rectangle 10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8" name="Rectangle 1044"/>
          <p:cNvSpPr>
            <a:spLocks noChangeArrowheads="1"/>
          </p:cNvSpPr>
          <p:nvPr/>
        </p:nvSpPr>
        <p:spPr bwMode="auto">
          <a:xfrm>
            <a:off x="708025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89" name="Rectangle 1045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0" name="Rectangle 104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1" name="Rectangle 1047"/>
          <p:cNvSpPr>
            <a:spLocks noChangeArrowheads="1"/>
          </p:cNvSpPr>
          <p:nvPr/>
        </p:nvSpPr>
        <p:spPr bwMode="auto">
          <a:xfrm>
            <a:off x="654050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2" name="Rectangle 104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3" name="Rectangle 1049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4" name="Rectangle 1050"/>
          <p:cNvSpPr>
            <a:spLocks noChangeArrowheads="1"/>
          </p:cNvSpPr>
          <p:nvPr/>
        </p:nvSpPr>
        <p:spPr bwMode="auto">
          <a:xfrm>
            <a:off x="725489" y="327183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5" name="Rectangle 1051"/>
          <p:cNvSpPr>
            <a:spLocks noChangeArrowheads="1"/>
          </p:cNvSpPr>
          <p:nvPr/>
        </p:nvSpPr>
        <p:spPr bwMode="auto">
          <a:xfrm>
            <a:off x="724298" y="3532188"/>
            <a:ext cx="70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800" dirty="0">
              <a:latin typeface="WinInnwa" charset="0"/>
            </a:endParaRPr>
          </a:p>
        </p:txBody>
      </p:sp>
      <p:sp>
        <p:nvSpPr>
          <p:cNvPr id="1235996" name="Rectangle 105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7" name="Rectangle 10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98" name="Line 10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99" name="Line 10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0" name="Line 10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1" name="Line 10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2" name="Line 10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3" name="Line 10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5" name="Rectangle 10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6" name="Rectangle 10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7" name="Rectangle 10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8" name="Text Box 10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09" name="Text Box 10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10" name="Rectangle 10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1" name="Rectangle 10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2" name="Rectangle 10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3" name="Rectangle 10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4" name="Rectangle 10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5" name="Rectangle 10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6" name="Rectangle 10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6017" name="Rectangle 10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9" name="Rectangle 10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20" name="Rectangle 10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1" name="Line 10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2" name="Line 10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3" name="Line 10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4" name="Line 10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5" name="Rectangle 10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6" name="Rectangle 10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7" name="Line 10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9" name="Rectangle 10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0" name="Rectangle 10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1" name="Rectangle 10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2" name="Arc 10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3" name="Rectangle 10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4" name="Rectangle 10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45" name="Rectangle 11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6" name="Rectangle 11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7" name="Rectangle 110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6048" name="Group 11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6049" name="Text Box 11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6050" name="Group 11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6051" name="Freeform 11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2" name="Freeform 11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3" name="Freeform 11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4" name="Freeform 11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6055" name="Picture 111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6056" name="Freeform 11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7" name="Freeform 11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6058" name="Rectangle 111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59" name="Rectangle 111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0" name="Rectangle 111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1" name="Rectangle 111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2" name="Rectangle 111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3" name="Rectangle 111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4" name="Line 112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5" name="Line 112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6" name="Rectangle 112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6067" name="Text Box 1123"/>
          <p:cNvSpPr txBox="1">
            <a:spLocks noChangeArrowheads="1"/>
          </p:cNvSpPr>
          <p:nvPr/>
        </p:nvSpPr>
        <p:spPr bwMode="auto">
          <a:xfrm rot="-5400000">
            <a:off x="2228057" y="38282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6068" name="Text Box 112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236069" name="Line 112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0" name="Text Box 1126"/>
          <p:cNvSpPr txBox="1">
            <a:spLocks noChangeArrowheads="1"/>
          </p:cNvSpPr>
          <p:nvPr/>
        </p:nvSpPr>
        <p:spPr bwMode="auto">
          <a:xfrm rot="-5400000">
            <a:off x="1724831" y="3648050"/>
            <a:ext cx="468630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6071" name="Line 112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2" name="Line 112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3" name="Line 112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4" name="Line 113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1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71" name="Group 379"/>
          <p:cNvGrpSpPr>
            <a:grpSpLocks/>
          </p:cNvGrpSpPr>
          <p:nvPr/>
        </p:nvGrpSpPr>
        <p:grpSpPr bwMode="auto">
          <a:xfrm>
            <a:off x="4981074" y="2358189"/>
            <a:ext cx="4810627" cy="1717719"/>
            <a:chOff x="3187" y="1239"/>
            <a:chExt cx="2961" cy="1021"/>
          </a:xfrm>
        </p:grpSpPr>
        <p:sp>
          <p:nvSpPr>
            <p:cNvPr id="174" name="Text Box 380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8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75" name="Text Box 381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76" name="Text Box 382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8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ja-JP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altLang="ja-JP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altLang="ja-JP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  <a:endParaRPr lang="en-US" sz="28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77" name="Text Box 588"/>
          <p:cNvSpPr txBox="1">
            <a:spLocks noChangeArrowheads="1"/>
          </p:cNvSpPr>
          <p:nvPr/>
        </p:nvSpPr>
        <p:spPr bwMode="auto">
          <a:xfrm>
            <a:off x="5219701" y="4259179"/>
            <a:ext cx="4309310" cy="46165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သေချာကြည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178" name="AutoShape 201"/>
          <p:cNvSpPr>
            <a:spLocks noChangeArrowheads="1"/>
          </p:cNvSpPr>
          <p:nvPr/>
        </p:nvSpPr>
        <p:spPr bwMode="auto">
          <a:xfrm>
            <a:off x="5389564" y="6040439"/>
            <a:ext cx="3971925" cy="11144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79" name="Group 191"/>
          <p:cNvGrpSpPr>
            <a:grpSpLocks/>
          </p:cNvGrpSpPr>
          <p:nvPr/>
        </p:nvGrpSpPr>
        <p:grpSpPr bwMode="auto">
          <a:xfrm>
            <a:off x="5232401" y="6196020"/>
            <a:ext cx="4233863" cy="858838"/>
            <a:chOff x="3468" y="4011"/>
            <a:chExt cx="2667" cy="541"/>
          </a:xfrm>
        </p:grpSpPr>
        <p:sp>
          <p:nvSpPr>
            <p:cNvPr id="180" name="Text Box 192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4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</a:t>
              </a:r>
              <a:endPara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ဘီစီ၇၆ဝ မှ ၄၃ဝ ထိ</a:t>
              </a:r>
              <a:endPara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82" name="AutoShape 19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0431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03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4005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4023" name="Text Box 23"/>
          <p:cNvSpPr txBox="1">
            <a:spLocks noChangeArrowheads="1"/>
          </p:cNvSpPr>
          <p:nvPr/>
        </p:nvSpPr>
        <p:spPr bwMode="auto">
          <a:xfrm>
            <a:off x="5257800" y="4999039"/>
            <a:ext cx="4013200" cy="5662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အထောက်အကူများ</a:t>
            </a:r>
            <a:r>
              <a:rPr lang="en-US" sz="3200" b="1" dirty="0">
                <a:solidFill>
                  <a:srgbClr val="66FFFF"/>
                </a:solidFill>
                <a:latin typeface="WinInnwa" charset="0"/>
              </a:rPr>
              <a:t>               </a:t>
            </a:r>
          </a:p>
        </p:txBody>
      </p:sp>
      <p:sp>
        <p:nvSpPr>
          <p:cNvPr id="1024025" name="Text Box 25"/>
          <p:cNvSpPr txBox="1">
            <a:spLocks noChangeArrowheads="1"/>
          </p:cNvSpPr>
          <p:nvPr/>
        </p:nvSpPr>
        <p:spPr bwMode="auto">
          <a:xfrm>
            <a:off x="5257800" y="3590926"/>
            <a:ext cx="4013200" cy="5662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အစီအစဉ်တကျထားရန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24027" name="Text Box 27"/>
          <p:cNvSpPr txBox="1">
            <a:spLocks noChangeArrowheads="1"/>
          </p:cNvSpPr>
          <p:nvPr/>
        </p:nvSpPr>
        <p:spPr bwMode="auto">
          <a:xfrm>
            <a:off x="5257800" y="2495551"/>
            <a:ext cx="4013200" cy="44780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ဓမ္မဟောင်းကျမ်းများကို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4029" name="Rectangle 29"/>
          <p:cNvSpPr>
            <a:spLocks noChangeArrowheads="1"/>
          </p:cNvSpPr>
          <p:nvPr/>
        </p:nvSpPr>
        <p:spPr bwMode="auto">
          <a:xfrm>
            <a:off x="6101857" y="3043239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endParaRPr lang="my-MM" sz="1000" b="1">
              <a:latin typeface="WinInnwa" charset="0"/>
            </a:endParaRPr>
          </a:p>
        </p:txBody>
      </p:sp>
      <p:sp>
        <p:nvSpPr>
          <p:cNvPr id="1024030" name="Text Box 30"/>
          <p:cNvSpPr txBox="1">
            <a:spLocks noChangeArrowheads="1"/>
          </p:cNvSpPr>
          <p:nvPr/>
        </p:nvSpPr>
        <p:spPr bwMode="auto">
          <a:xfrm>
            <a:off x="9077079" y="733497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4031" name="Text Box 31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05</a:t>
            </a:r>
          </a:p>
        </p:txBody>
      </p:sp>
      <p:pic>
        <p:nvPicPr>
          <p:cNvPr id="1024035" name="Picture 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412876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4" name="Text Box 24"/>
          <p:cNvSpPr txBox="1">
            <a:spLocks noChangeArrowheads="1"/>
          </p:cNvSpPr>
          <p:nvPr/>
        </p:nvSpPr>
        <p:spPr bwMode="auto">
          <a:xfrm>
            <a:off x="763589" y="6899429"/>
            <a:ext cx="5092700" cy="461655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သင်ထောက်ကူ</a:t>
            </a:r>
            <a:r>
              <a:rPr lang="en-US" sz="2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အမှတ</a:t>
            </a:r>
            <a:r>
              <a:rPr lang="en-US" sz="2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- ၁၉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8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9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99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9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5" name="Rectangle 203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9997" name="Rectangle 20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9999" name="Text Box 20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58</a:t>
            </a:r>
          </a:p>
        </p:txBody>
      </p:sp>
      <p:sp>
        <p:nvSpPr>
          <p:cNvPr id="930000" name="Rectangle 20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156" name="Text Box 36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30157" name="Rectangle 365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30215" name="Rectangle 423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0484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0639" name="Group 847"/>
          <p:cNvGrpSpPr>
            <a:grpSpLocks/>
          </p:cNvGrpSpPr>
          <p:nvPr/>
        </p:nvGrpSpPr>
        <p:grpSpPr bwMode="auto">
          <a:xfrm>
            <a:off x="2676525" y="1301754"/>
            <a:ext cx="306389" cy="306388"/>
            <a:chOff x="2913" y="1215"/>
            <a:chExt cx="193" cy="193"/>
          </a:xfrm>
        </p:grpSpPr>
        <p:sp>
          <p:nvSpPr>
            <p:cNvPr id="930640" name="Rectangle 84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30641" name="Rectangle 84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30781" name="AutoShape 98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2" name="Rectangle 99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3" name="Rectangle 99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4" name="Rectangle 99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5" name="Rectangle 99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0786" name="Rectangle 994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7" name="Rectangle 995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8" name="Rectangle 996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30789" name="Line 99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90" name="Line 99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1" name="Line 99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2" name="Line 100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3" name="Freeform 100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4" name="Line 100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5" name="Freeform 100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6" name="Line 100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7" name="Line 100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8" name="Line 100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9" name="Line 100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0" name="Line 100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1" name="Line 100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2" name="Line 101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3" name="Line 101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4" name="Line 101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5" name="Line 101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6" name="Line 101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7" name="Line 101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8" name="Rectangle 101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0809" name="Line 101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0" name="Line 101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1" name="Rectangle 101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2" name="Rectangle 102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0813" name="Rectangle 102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4" name="Line 10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5" name="Rectangle 10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968" name="Rectangle 10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969" name="Rectangle 10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970" name="Freeform 10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1" name="Line 10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2" name="Line 10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4" name="Line 10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5" name="Line 10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6" name="Line 10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7" name="Line 10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8" name="Line 10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9" name="Rectangle 10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0" name="Rectangle 10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1" name="Rectangle 10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2" name="Rectangle 10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983" name="Rectangle 10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984" name="Rectangle 10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5" name="Rectangle 10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6" name="AutoShape 10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87" name="Rectangle 10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8" name="Rectangle 1044"/>
          <p:cNvSpPr>
            <a:spLocks noChangeArrowheads="1"/>
          </p:cNvSpPr>
          <p:nvPr/>
        </p:nvSpPr>
        <p:spPr bwMode="auto">
          <a:xfrm>
            <a:off x="708025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89" name="Rectangle 1045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0" name="Rectangle 1046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1" name="Rectangle 1047"/>
          <p:cNvSpPr>
            <a:spLocks noChangeArrowheads="1"/>
          </p:cNvSpPr>
          <p:nvPr/>
        </p:nvSpPr>
        <p:spPr bwMode="auto">
          <a:xfrm>
            <a:off x="654050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2" name="Rectangle 1048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3" name="Rectangle 1049"/>
          <p:cNvSpPr>
            <a:spLocks noChangeArrowheads="1"/>
          </p:cNvSpPr>
          <p:nvPr/>
        </p:nvSpPr>
        <p:spPr bwMode="auto">
          <a:xfrm>
            <a:off x="788989" y="2874963"/>
            <a:ext cx="6828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4" name="Rectangle 1050"/>
          <p:cNvSpPr>
            <a:spLocks noChangeArrowheads="1"/>
          </p:cNvSpPr>
          <p:nvPr/>
        </p:nvSpPr>
        <p:spPr bwMode="auto">
          <a:xfrm>
            <a:off x="725489" y="3271839"/>
            <a:ext cx="6652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5" name="Rectangle 1051"/>
          <p:cNvSpPr>
            <a:spLocks noChangeArrowheads="1"/>
          </p:cNvSpPr>
          <p:nvPr/>
        </p:nvSpPr>
        <p:spPr bwMode="auto">
          <a:xfrm>
            <a:off x="724298" y="3532188"/>
            <a:ext cx="70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800" dirty="0">
              <a:latin typeface="WinInnwa" charset="0"/>
            </a:endParaRPr>
          </a:p>
        </p:txBody>
      </p:sp>
      <p:sp>
        <p:nvSpPr>
          <p:cNvPr id="1235996" name="Rectangle 1052"/>
          <p:cNvSpPr>
            <a:spLocks noChangeArrowheads="1"/>
          </p:cNvSpPr>
          <p:nvPr/>
        </p:nvSpPr>
        <p:spPr bwMode="auto">
          <a:xfrm>
            <a:off x="698500" y="3887790"/>
            <a:ext cx="68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 </a:t>
            </a:r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5997" name="Rectangle 10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98" name="Line 10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99" name="Line 10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0" name="Line 10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1" name="Line 10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2" name="Line 10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3" name="Line 10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5" name="Rectangle 10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6" name="Rectangle 10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7" name="Rectangle 10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8" name="Text Box 10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09" name="Text Box 10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10" name="Rectangle 10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1" name="Rectangle 10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2" name="Rectangle 10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3" name="Rectangle 10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4" name="Rectangle 10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5" name="Rectangle 10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6" name="Rectangle 10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6017" name="Rectangle 10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9" name="Rectangle 10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20" name="Rectangle 10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1" name="Line 10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2" name="Line 10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3" name="Line 10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4" name="Line 10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5" name="Rectangle 10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6" name="Rectangle 10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7" name="Line 10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9" name="Rectangle 10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0" name="Rectangle 10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1" name="Rectangle 10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2" name="Arc 10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3" name="Rectangle 10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4" name="Rectangle 10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45" name="Rectangle 11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6" name="Rectangle 11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7" name="Rectangle 110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6048" name="Group 11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6049" name="Text Box 11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6050" name="Group 11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6051" name="Freeform 11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2" name="Freeform 11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3" name="Freeform 11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4" name="Freeform 11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6055" name="Picture 111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6056" name="Freeform 11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7" name="Freeform 11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6058" name="Rectangle 111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59" name="Rectangle 111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0" name="Rectangle 111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1" name="Rectangle 111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2" name="Rectangle 111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3" name="Rectangle 111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4" name="Line 112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5" name="Line 112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6" name="Rectangle 1122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1236067" name="Text Box 1123"/>
          <p:cNvSpPr txBox="1">
            <a:spLocks noChangeArrowheads="1"/>
          </p:cNvSpPr>
          <p:nvPr/>
        </p:nvSpPr>
        <p:spPr bwMode="auto">
          <a:xfrm rot="-5400000">
            <a:off x="2228057" y="38282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6068" name="Text Box 1124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1236069" name="Line 112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0" name="Text Box 1126"/>
          <p:cNvSpPr txBox="1">
            <a:spLocks noChangeArrowheads="1"/>
          </p:cNvSpPr>
          <p:nvPr/>
        </p:nvSpPr>
        <p:spPr bwMode="auto">
          <a:xfrm rot="-5400000">
            <a:off x="1724831" y="3648050"/>
            <a:ext cx="468630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36071" name="Line 112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2" name="Line 112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3" name="Line 112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4" name="Line 113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1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71" name="Group 379"/>
          <p:cNvGrpSpPr>
            <a:grpSpLocks/>
          </p:cNvGrpSpPr>
          <p:nvPr/>
        </p:nvGrpSpPr>
        <p:grpSpPr bwMode="auto">
          <a:xfrm>
            <a:off x="4981074" y="2358189"/>
            <a:ext cx="4810627" cy="1717719"/>
            <a:chOff x="3187" y="1239"/>
            <a:chExt cx="2961" cy="1021"/>
          </a:xfrm>
        </p:grpSpPr>
        <p:sp>
          <p:nvSpPr>
            <p:cNvPr id="174" name="Text Box 380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8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75" name="Text Box 381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76" name="Text Box 382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8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ja-JP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altLang="ja-JP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altLang="ja-JP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  <a:endParaRPr lang="en-US" sz="28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77" name="Text Box 588"/>
          <p:cNvSpPr txBox="1">
            <a:spLocks noChangeArrowheads="1"/>
          </p:cNvSpPr>
          <p:nvPr/>
        </p:nvSpPr>
        <p:spPr bwMode="auto">
          <a:xfrm>
            <a:off x="5219701" y="4259179"/>
            <a:ext cx="4309310" cy="46165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သေချာကြည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4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grpSp>
        <p:nvGrpSpPr>
          <p:cNvPr id="179" name="Group 191"/>
          <p:cNvGrpSpPr>
            <a:grpSpLocks/>
          </p:cNvGrpSpPr>
          <p:nvPr/>
        </p:nvGrpSpPr>
        <p:grpSpPr bwMode="auto">
          <a:xfrm>
            <a:off x="5232401" y="6196020"/>
            <a:ext cx="4233863" cy="858838"/>
            <a:chOff x="3468" y="4011"/>
            <a:chExt cx="2667" cy="541"/>
          </a:xfrm>
        </p:grpSpPr>
        <p:sp>
          <p:nvSpPr>
            <p:cNvPr id="180" name="Text Box 192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4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</a:t>
              </a:r>
              <a:endPara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my-MM" sz="18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ဘီစီ၇၆ဝ မှ ၄၃ဝ ထိ</a:t>
              </a:r>
              <a:endParaRPr lang="en-US" sz="18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82" name="AutoShape 19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" name="AutoShape 387"/>
          <p:cNvSpPr>
            <a:spLocks noChangeArrowheads="1"/>
          </p:cNvSpPr>
          <p:nvPr/>
        </p:nvSpPr>
        <p:spPr bwMode="auto">
          <a:xfrm rot="9069307">
            <a:off x="4508500" y="1104900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4" name="AutoShape 209"/>
          <p:cNvSpPr>
            <a:spLocks noChangeArrowheads="1"/>
          </p:cNvSpPr>
          <p:nvPr/>
        </p:nvSpPr>
        <p:spPr bwMode="auto">
          <a:xfrm rot="9069307">
            <a:off x="4452939" y="1598614"/>
            <a:ext cx="2185987" cy="8112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5" name="AutoShape 386"/>
          <p:cNvSpPr>
            <a:spLocks noChangeArrowheads="1"/>
          </p:cNvSpPr>
          <p:nvPr/>
        </p:nvSpPr>
        <p:spPr bwMode="auto">
          <a:xfrm>
            <a:off x="2063751" y="1089025"/>
            <a:ext cx="2779713" cy="11255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6" name="AutoShape 208"/>
          <p:cNvSpPr>
            <a:spLocks noChangeArrowheads="1"/>
          </p:cNvSpPr>
          <p:nvPr/>
        </p:nvSpPr>
        <p:spPr bwMode="auto">
          <a:xfrm>
            <a:off x="2163764" y="2300289"/>
            <a:ext cx="2776538" cy="51800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7" name="Oval 385"/>
          <p:cNvSpPr>
            <a:spLocks noChangeArrowheads="1"/>
          </p:cNvSpPr>
          <p:nvPr/>
        </p:nvSpPr>
        <p:spPr bwMode="auto">
          <a:xfrm>
            <a:off x="4133057" y="6029744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8" name="Oval 385"/>
          <p:cNvSpPr>
            <a:spLocks noChangeArrowheads="1"/>
          </p:cNvSpPr>
          <p:nvPr/>
        </p:nvSpPr>
        <p:spPr bwMode="auto">
          <a:xfrm>
            <a:off x="4132293" y="5211169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9" name="Oval 385"/>
          <p:cNvSpPr>
            <a:spLocks noChangeArrowheads="1"/>
          </p:cNvSpPr>
          <p:nvPr/>
        </p:nvSpPr>
        <p:spPr bwMode="auto">
          <a:xfrm>
            <a:off x="4091519" y="3577232"/>
            <a:ext cx="73501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Oval 385"/>
          <p:cNvSpPr>
            <a:spLocks noChangeArrowheads="1"/>
          </p:cNvSpPr>
          <p:nvPr/>
        </p:nvSpPr>
        <p:spPr bwMode="auto">
          <a:xfrm>
            <a:off x="4084636" y="2204599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1" name="Oval 385"/>
          <p:cNvSpPr>
            <a:spLocks noChangeArrowheads="1"/>
          </p:cNvSpPr>
          <p:nvPr/>
        </p:nvSpPr>
        <p:spPr bwMode="auto">
          <a:xfrm>
            <a:off x="4121152" y="1760538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76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6" name="Text Box 434"/>
          <p:cNvSpPr txBox="1">
            <a:spLocks noChangeArrowheads="1"/>
          </p:cNvSpPr>
          <p:nvPr/>
        </p:nvSpPr>
        <p:spPr bwMode="auto">
          <a:xfrm>
            <a:off x="5219701" y="4300537"/>
            <a:ext cx="429101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သေချာစွာကြည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24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52" name="AutoShape 220"/>
          <p:cNvSpPr>
            <a:spLocks noChangeArrowheads="1"/>
          </p:cNvSpPr>
          <p:nvPr/>
        </p:nvSpPr>
        <p:spPr bwMode="auto">
          <a:xfrm rot="9069307">
            <a:off x="3794125" y="393701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634" name="Text Box 602"/>
          <p:cNvSpPr txBox="1">
            <a:spLocks noChangeArrowheads="1"/>
          </p:cNvSpPr>
          <p:nvPr/>
        </p:nvSpPr>
        <p:spPr bwMode="auto">
          <a:xfrm>
            <a:off x="5270501" y="5457825"/>
            <a:ext cx="4291013" cy="120031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ရှေးဦးစွာ…                 ဣသရေလလူမျိုး (မြောက်ပိုင်းနိုင်ငံ)</a:t>
            </a:r>
            <a:endParaRPr lang="en-US" sz="2400" b="1" i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252" grpId="0" animBg="1"/>
      <p:bldP spid="94063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6" name="Text Box 434"/>
          <p:cNvSpPr txBox="1">
            <a:spLocks noChangeArrowheads="1"/>
          </p:cNvSpPr>
          <p:nvPr/>
        </p:nvSpPr>
        <p:spPr bwMode="auto">
          <a:xfrm>
            <a:off x="5219701" y="4300537"/>
            <a:ext cx="429101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သေချာစွာကြည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24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8" name="AutoShape 210"/>
          <p:cNvSpPr>
            <a:spLocks noChangeArrowheads="1"/>
          </p:cNvSpPr>
          <p:nvPr/>
        </p:nvSpPr>
        <p:spPr bwMode="auto">
          <a:xfrm rot="9069307">
            <a:off x="3959225" y="1609725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3" name="Oval 603"/>
          <p:cNvSpPr>
            <a:spLocks noChangeArrowheads="1"/>
          </p:cNvSpPr>
          <p:nvPr/>
        </p:nvSpPr>
        <p:spPr bwMode="auto">
          <a:xfrm>
            <a:off x="2332039" y="2217739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94" name="Text Box 607"/>
          <p:cNvSpPr txBox="1">
            <a:spLocks noChangeArrowheads="1"/>
          </p:cNvSpPr>
          <p:nvPr/>
        </p:nvSpPr>
        <p:spPr bwMode="auto">
          <a:xfrm>
            <a:off x="5270501" y="5457826"/>
            <a:ext cx="4291013" cy="10156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တဖန</a:t>
            </a: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်… </a:t>
            </a: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ယုဒလူမျိုး</a:t>
            </a:r>
            <a:endParaRPr lang="en-US" sz="2400" b="1" i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တောင်ပိုင်းနိုင်ငံ</a:t>
            </a: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95" name="AutoShape 241"/>
          <p:cNvSpPr>
            <a:spLocks noChangeArrowheads="1"/>
          </p:cNvSpPr>
          <p:nvPr/>
        </p:nvSpPr>
        <p:spPr bwMode="auto">
          <a:xfrm>
            <a:off x="2281238" y="2198688"/>
            <a:ext cx="2495550" cy="5278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90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93" grpId="0" animBg="1" autoUpdateAnimBg="0"/>
      <p:bldP spid="194" grpId="0" autoUpdateAnimBg="0"/>
      <p:bldP spid="19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6" name="Text Box 434"/>
          <p:cNvSpPr txBox="1">
            <a:spLocks noChangeArrowheads="1"/>
          </p:cNvSpPr>
          <p:nvPr/>
        </p:nvSpPr>
        <p:spPr bwMode="auto">
          <a:xfrm>
            <a:off x="5219701" y="4300537"/>
            <a:ext cx="429101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သေချာစွာကြည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24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3" name="Oval 603"/>
          <p:cNvSpPr>
            <a:spLocks noChangeArrowheads="1"/>
          </p:cNvSpPr>
          <p:nvPr/>
        </p:nvSpPr>
        <p:spPr bwMode="auto">
          <a:xfrm>
            <a:off x="2332039" y="2217739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94" name="Text Box 607"/>
          <p:cNvSpPr txBox="1">
            <a:spLocks noChangeArrowheads="1"/>
          </p:cNvSpPr>
          <p:nvPr/>
        </p:nvSpPr>
        <p:spPr bwMode="auto">
          <a:xfrm>
            <a:off x="5270501" y="5457826"/>
            <a:ext cx="4291013" cy="15696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ဒုတိယအကြိမ</a:t>
            </a: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်…</a:t>
            </a: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ယုဒလူမျိုး</a:t>
            </a:r>
            <a:endParaRPr lang="en-US" sz="2400" b="1" i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400" b="1" i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တောင်ပိုင်းနိုင်ငံ</a:t>
            </a:r>
            <a:r>
              <a:rPr lang="en-US" sz="2400" b="1" i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1" name="Oval 576"/>
          <p:cNvSpPr>
            <a:spLocks noChangeArrowheads="1"/>
          </p:cNvSpPr>
          <p:nvPr/>
        </p:nvSpPr>
        <p:spPr bwMode="auto">
          <a:xfrm>
            <a:off x="2346326" y="3667126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4" name="Oval 584"/>
          <p:cNvSpPr>
            <a:spLocks noChangeArrowheads="1"/>
          </p:cNvSpPr>
          <p:nvPr/>
        </p:nvSpPr>
        <p:spPr bwMode="auto">
          <a:xfrm>
            <a:off x="2344738" y="5287964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5" name="AutoShape 210"/>
          <p:cNvSpPr>
            <a:spLocks noChangeArrowheads="1"/>
          </p:cNvSpPr>
          <p:nvPr/>
        </p:nvSpPr>
        <p:spPr bwMode="auto">
          <a:xfrm rot="9069307">
            <a:off x="4015556" y="5397013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8" name="Oval 216"/>
          <p:cNvSpPr>
            <a:spLocks noChangeArrowheads="1"/>
          </p:cNvSpPr>
          <p:nvPr/>
        </p:nvSpPr>
        <p:spPr bwMode="auto">
          <a:xfrm>
            <a:off x="2406651" y="6111875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53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utoUpdateAnimBg="0"/>
      <p:bldP spid="194" grpId="0" autoUpdateAnimBg="0"/>
      <p:bldP spid="2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6" name="Text Box 434"/>
          <p:cNvSpPr txBox="1">
            <a:spLocks noChangeArrowheads="1"/>
          </p:cNvSpPr>
          <p:nvPr/>
        </p:nvSpPr>
        <p:spPr bwMode="auto">
          <a:xfrm>
            <a:off x="5219701" y="4300537"/>
            <a:ext cx="4291013" cy="4000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အစီစဉ်လိုက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သေချာစွာကြည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ရှုပ</a:t>
            </a:r>
            <a:r>
              <a:rPr lang="en-US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24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Text Box 217"/>
          <p:cNvSpPr txBox="1">
            <a:spLocks noChangeArrowheads="1"/>
          </p:cNvSpPr>
          <p:nvPr/>
        </p:nvSpPr>
        <p:spPr bwMode="auto">
          <a:xfrm>
            <a:off x="5151413" y="5049883"/>
            <a:ext cx="4648225" cy="192359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စာအုပ်မပြုစုသောပရောဖက်များ </a:t>
            </a:r>
          </a:p>
          <a:p>
            <a:pPr algn="ctr">
              <a:spcBef>
                <a:spcPct val="50000"/>
              </a:spcBef>
            </a:pPr>
            <a:r>
              <a:rPr lang="my-MM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ဥပမာ </a:t>
            </a:r>
          </a:p>
          <a:p>
            <a:pPr algn="ctr">
              <a:spcBef>
                <a:spcPct val="50000"/>
              </a:spcBef>
            </a:pPr>
            <a:r>
              <a:rPr lang="my-MM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ဧလိယ-ဧလိရှဲ </a:t>
            </a:r>
          </a:p>
          <a:p>
            <a:pPr algn="ctr">
              <a:spcBef>
                <a:spcPct val="50000"/>
              </a:spcBef>
            </a:pPr>
            <a:r>
              <a:rPr lang="my-MM" sz="20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နှင့်အခြား</a:t>
            </a:r>
            <a:r>
              <a:rPr lang="en-US" sz="2600" b="1" i="1" dirty="0">
                <a:solidFill>
                  <a:srgbClr val="66FFFF"/>
                </a:solidFill>
                <a:latin typeface="WinInnwa" charset="0"/>
              </a:rPr>
              <a:t>                </a:t>
            </a:r>
          </a:p>
        </p:txBody>
      </p:sp>
      <p:sp>
        <p:nvSpPr>
          <p:cNvPr id="210" name="Oval 221"/>
          <p:cNvSpPr>
            <a:spLocks noChangeArrowheads="1"/>
          </p:cNvSpPr>
          <p:nvPr/>
        </p:nvSpPr>
        <p:spPr bwMode="auto">
          <a:xfrm>
            <a:off x="6075365" y="5399090"/>
            <a:ext cx="2835275" cy="1698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1" name="Line 561"/>
          <p:cNvSpPr>
            <a:spLocks noChangeShapeType="1"/>
          </p:cNvSpPr>
          <p:nvPr/>
        </p:nvSpPr>
        <p:spPr bwMode="auto">
          <a:xfrm>
            <a:off x="2038350" y="3883026"/>
            <a:ext cx="4089400" cy="2185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>
            <a:outerShdw blurRad="63500" dist="74053" dir="3542175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2" name="AutoShape 560"/>
          <p:cNvSpPr>
            <a:spLocks noChangeArrowheads="1"/>
          </p:cNvSpPr>
          <p:nvPr/>
        </p:nvSpPr>
        <p:spPr bwMode="auto">
          <a:xfrm>
            <a:off x="180975" y="3457576"/>
            <a:ext cx="1831975" cy="7969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37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1" name="Text Box 217"/>
          <p:cNvSpPr txBox="1">
            <a:spLocks noChangeArrowheads="1"/>
          </p:cNvSpPr>
          <p:nvPr/>
        </p:nvSpPr>
        <p:spPr bwMode="auto">
          <a:xfrm>
            <a:off x="5219701" y="4548188"/>
            <a:ext cx="4291013" cy="132342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ခရေပွင</a:t>
            </a:r>
            <a:r>
              <a:rPr lang="en-US" sz="3200" b="1" i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အမှတ်အသား</a:t>
            </a:r>
            <a:endParaRPr lang="en-US" sz="32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ပရောဖက်ကြီးများ</a:t>
            </a:r>
            <a:endParaRPr lang="en-US" sz="3200" b="1" i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4" name="Oval 225"/>
          <p:cNvSpPr>
            <a:spLocks noChangeArrowheads="1"/>
          </p:cNvSpPr>
          <p:nvPr/>
        </p:nvSpPr>
        <p:spPr bwMode="auto">
          <a:xfrm>
            <a:off x="4822825" y="4384676"/>
            <a:ext cx="5080000" cy="184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5" name="Oval 208"/>
          <p:cNvSpPr>
            <a:spLocks noChangeArrowheads="1"/>
          </p:cNvSpPr>
          <p:nvPr/>
        </p:nvSpPr>
        <p:spPr bwMode="auto">
          <a:xfrm>
            <a:off x="2532064" y="258286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8" name="Oval 914"/>
          <p:cNvSpPr>
            <a:spLocks noChangeArrowheads="1"/>
          </p:cNvSpPr>
          <p:nvPr/>
        </p:nvSpPr>
        <p:spPr bwMode="auto">
          <a:xfrm>
            <a:off x="2376489" y="4016375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3" name="Oval 915"/>
          <p:cNvSpPr>
            <a:spLocks noChangeArrowheads="1"/>
          </p:cNvSpPr>
          <p:nvPr/>
        </p:nvSpPr>
        <p:spPr bwMode="auto">
          <a:xfrm>
            <a:off x="2398715" y="434181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4" name="Oval 916"/>
          <p:cNvSpPr>
            <a:spLocks noChangeArrowheads="1"/>
          </p:cNvSpPr>
          <p:nvPr/>
        </p:nvSpPr>
        <p:spPr bwMode="auto">
          <a:xfrm>
            <a:off x="2454275" y="5651499"/>
            <a:ext cx="490538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5" name="Oval 917"/>
          <p:cNvSpPr>
            <a:spLocks noChangeArrowheads="1"/>
          </p:cNvSpPr>
          <p:nvPr/>
        </p:nvSpPr>
        <p:spPr bwMode="auto">
          <a:xfrm>
            <a:off x="2427289" y="603091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13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8" grpId="0" animBg="1"/>
      <p:bldP spid="213" grpId="0" animBg="1"/>
      <p:bldP spid="214" grpId="0" animBg="1"/>
      <p:bldP spid="2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486399" y="3834063"/>
            <a:ext cx="3875089" cy="766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“မြောက်ပိုင်း”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ဣသရေလလူမျိုး</a:t>
            </a:r>
            <a:endParaRPr lang="en-US" sz="14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0" name="Text Box 229"/>
          <p:cNvSpPr txBox="1">
            <a:spLocks noChangeArrowheads="1"/>
          </p:cNvSpPr>
          <p:nvPr/>
        </p:nvSpPr>
        <p:spPr bwMode="auto">
          <a:xfrm>
            <a:off x="5894389" y="4529139"/>
            <a:ext cx="2998787" cy="132342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အာမုတ်</a:t>
            </a:r>
          </a:p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</a:p>
          <a:p>
            <a:pPr algn="ctr">
              <a:spcBef>
                <a:spcPct val="50000"/>
              </a:spcBef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ယောန (နိနဝေမြို့သို့)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2" name="Group 803"/>
          <p:cNvGrpSpPr>
            <a:grpSpLocks/>
          </p:cNvGrpSpPr>
          <p:nvPr/>
        </p:nvGrpSpPr>
        <p:grpSpPr bwMode="auto">
          <a:xfrm>
            <a:off x="2538413" y="927100"/>
            <a:ext cx="6832601" cy="5138738"/>
            <a:chOff x="1539" y="564"/>
            <a:chExt cx="4304" cy="3237"/>
          </a:xfrm>
        </p:grpSpPr>
        <p:sp>
          <p:nvSpPr>
            <p:cNvPr id="216" name="AutoShape 227"/>
            <p:cNvSpPr>
              <a:spLocks noChangeArrowheads="1"/>
            </p:cNvSpPr>
            <p:nvPr/>
          </p:nvSpPr>
          <p:spPr bwMode="auto">
            <a:xfrm>
              <a:off x="3498" y="2415"/>
              <a:ext cx="2345" cy="138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AutoShape 620"/>
            <p:cNvSpPr>
              <a:spLocks noChangeArrowheads="1"/>
            </p:cNvSpPr>
            <p:nvPr/>
          </p:nvSpPr>
          <p:spPr bwMode="auto">
            <a:xfrm>
              <a:off x="1539" y="564"/>
              <a:ext cx="1003" cy="94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ဘီစီ၇၆ဝ မှ ၄၃ဝ ထိ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9040" y="2014539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60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autoUpdateAnimBg="0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486399" y="3834063"/>
            <a:ext cx="3875089" cy="766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ယုဒနိုင်ငံကျရှုံးခြင်း</a:t>
            </a:r>
            <a:endParaRPr lang="en-US" sz="14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0" name="Text Box 229"/>
          <p:cNvSpPr txBox="1">
            <a:spLocks noChangeArrowheads="1"/>
          </p:cNvSpPr>
          <p:nvPr/>
        </p:nvSpPr>
        <p:spPr bwMode="auto">
          <a:xfrm>
            <a:off x="5894389" y="4529139"/>
            <a:ext cx="2998787" cy="132342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</a:p>
        </p:txBody>
      </p: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၈၃</a:t>
              </a: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ဝ မှ 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၅၉၀</a:t>
              </a: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ထိ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05" name="Group 810"/>
          <p:cNvGrpSpPr>
            <a:grpSpLocks/>
          </p:cNvGrpSpPr>
          <p:nvPr/>
        </p:nvGrpSpPr>
        <p:grpSpPr bwMode="auto">
          <a:xfrm>
            <a:off x="2443164" y="2249488"/>
            <a:ext cx="6694487" cy="3846512"/>
            <a:chOff x="1539" y="1417"/>
            <a:chExt cx="4217" cy="2423"/>
          </a:xfrm>
        </p:grpSpPr>
        <p:sp>
          <p:nvSpPr>
            <p:cNvPr id="208" name="AutoShape 230"/>
            <p:cNvSpPr>
              <a:spLocks noChangeArrowheads="1"/>
            </p:cNvSpPr>
            <p:nvPr/>
          </p:nvSpPr>
          <p:spPr bwMode="auto">
            <a:xfrm>
              <a:off x="3507" y="2361"/>
              <a:ext cx="2249" cy="1479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utoShape 625"/>
            <p:cNvSpPr>
              <a:spLocks noChangeArrowheads="1"/>
            </p:cNvSpPr>
            <p:nvPr/>
          </p:nvSpPr>
          <p:spPr bwMode="auto">
            <a:xfrm>
              <a:off x="1539" y="141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639962"/>
            <a:ext cx="1028750" cy="2291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4577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autoUpdateAnimBg="0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486399" y="3834063"/>
            <a:ext cx="3875089" cy="766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ယုဒနိုင်ငံ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ပြဿ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နာတွေ့ကြုံခြင်း</a:t>
            </a:r>
            <a:endParaRPr lang="en-US" sz="14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၆၃၀</a:t>
              </a: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မှ 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၆၀၀</a:t>
              </a: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ထိ</a:t>
              </a:r>
              <a:endPara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2" name="Group 810"/>
          <p:cNvGrpSpPr>
            <a:grpSpLocks/>
          </p:cNvGrpSpPr>
          <p:nvPr/>
        </p:nvGrpSpPr>
        <p:grpSpPr bwMode="auto">
          <a:xfrm>
            <a:off x="2571751" y="3789364"/>
            <a:ext cx="6800850" cy="2390775"/>
            <a:chOff x="1539" y="2317"/>
            <a:chExt cx="4284" cy="1506"/>
          </a:xfrm>
        </p:grpSpPr>
        <p:sp>
          <p:nvSpPr>
            <p:cNvPr id="216" name="AutoShape 230"/>
            <p:cNvSpPr>
              <a:spLocks noChangeArrowheads="1"/>
            </p:cNvSpPr>
            <p:nvPr/>
          </p:nvSpPr>
          <p:spPr bwMode="auto">
            <a:xfrm>
              <a:off x="3472" y="2381"/>
              <a:ext cx="2351" cy="14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AutoShape 626"/>
            <p:cNvSpPr>
              <a:spLocks noChangeArrowheads="1"/>
            </p:cNvSpPr>
            <p:nvPr/>
          </p:nvSpPr>
          <p:spPr bwMode="auto">
            <a:xfrm>
              <a:off x="1539" y="231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" name="Text Box 809"/>
          <p:cNvSpPr txBox="1">
            <a:spLocks noChangeArrowheads="1"/>
          </p:cNvSpPr>
          <p:nvPr/>
        </p:nvSpPr>
        <p:spPr bwMode="auto">
          <a:xfrm>
            <a:off x="5895832" y="4749421"/>
            <a:ext cx="2992581" cy="123109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နာဟုံ (နိနဝေသို့)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4877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03514" y="4349751"/>
            <a:ext cx="1292225" cy="31802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5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solidFill>
                  <a:schemeClr val="hlink"/>
                </a:solidFill>
                <a:latin typeface="WinInnwa" charset="0"/>
              </a:rPr>
              <a:t>         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70152" y="5118101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470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 autoUpdateAnimBg="0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548314" y="4185877"/>
            <a:ext cx="3813174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၅၉၅ခန့်</a:t>
              </a: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4" name="Text Box 809"/>
          <p:cNvSpPr txBox="1">
            <a:spLocks noChangeArrowheads="1"/>
          </p:cNvSpPr>
          <p:nvPr/>
        </p:nvSpPr>
        <p:spPr bwMode="auto">
          <a:xfrm>
            <a:off x="5895832" y="4749421"/>
            <a:ext cx="2992581" cy="156580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ပဋိညဉ်အသစ်အကြောင်းကို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 ၃၁:၃၁ တွင် </a:t>
            </a:r>
            <a:r>
              <a:rPr lang="my-MM" sz="1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ဖော်ပြထားပါသည်</a:t>
            </a:r>
            <a:endParaRPr lang="en-US" sz="16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8878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40025" y="4464102"/>
            <a:ext cx="1214439" cy="30109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5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solidFill>
                  <a:schemeClr val="hlink"/>
                </a:solidFill>
                <a:latin typeface="WinInnwa" charset="0"/>
              </a:rPr>
              <a:t>         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70152" y="5118101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32" name="Group 812"/>
          <p:cNvGrpSpPr>
            <a:grpSpLocks/>
          </p:cNvGrpSpPr>
          <p:nvPr/>
        </p:nvGrpSpPr>
        <p:grpSpPr bwMode="auto">
          <a:xfrm>
            <a:off x="2532064" y="3822700"/>
            <a:ext cx="6967538" cy="2335213"/>
            <a:chOff x="1535" y="2307"/>
            <a:chExt cx="4389" cy="1471"/>
          </a:xfrm>
        </p:grpSpPr>
        <p:sp>
          <p:nvSpPr>
            <p:cNvPr id="233" name="AutoShape 232"/>
            <p:cNvSpPr>
              <a:spLocks noChangeArrowheads="1"/>
            </p:cNvSpPr>
            <p:nvPr/>
          </p:nvSpPr>
          <p:spPr bwMode="auto">
            <a:xfrm>
              <a:off x="3355" y="2420"/>
              <a:ext cx="2569" cy="135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AutoShape 231"/>
            <p:cNvSpPr>
              <a:spLocks noChangeArrowheads="1"/>
            </p:cNvSpPr>
            <p:nvPr/>
          </p:nvSpPr>
          <p:spPr bwMode="auto">
            <a:xfrm>
              <a:off x="1535" y="2307"/>
              <a:ext cx="1040" cy="469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96164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ဆွေစဉ်မျိုးဆက်စာရင်းများ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မှတ်ဉာဏ်အထောက်အကူပြုကိရိယာ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71" name="AutoShape 23"/>
          <p:cNvSpPr>
            <a:spLocks noChangeArrowheads="1"/>
          </p:cNvSpPr>
          <p:nvPr/>
        </p:nvSpPr>
        <p:spPr bwMode="auto">
          <a:xfrm>
            <a:off x="5018089" y="1682750"/>
            <a:ext cx="4002087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6072" name="Line 24"/>
          <p:cNvSpPr>
            <a:spLocks noChangeShapeType="1"/>
          </p:cNvSpPr>
          <p:nvPr/>
        </p:nvSpPr>
        <p:spPr bwMode="auto">
          <a:xfrm flipH="1">
            <a:off x="2500314" y="2024065"/>
            <a:ext cx="2486025" cy="1627187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sp>
        <p:nvSpPr>
          <p:cNvPr id="1026067" name="AutoShape 19"/>
          <p:cNvSpPr>
            <a:spLocks noChangeArrowheads="1"/>
          </p:cNvSpPr>
          <p:nvPr/>
        </p:nvSpPr>
        <p:spPr bwMode="auto">
          <a:xfrm>
            <a:off x="1257300" y="1741488"/>
            <a:ext cx="1249364" cy="4595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71" grpId="0" animBg="1"/>
      <p:bldP spid="1026072" grpId="0" animBg="1"/>
      <p:bldP spid="102606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548314" y="4185877"/>
            <a:ext cx="3813174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၆၀၀ခန့်</a:t>
              </a: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4" name="Text Box 809"/>
          <p:cNvSpPr txBox="1">
            <a:spLocks noChangeArrowheads="1"/>
          </p:cNvSpPr>
          <p:nvPr/>
        </p:nvSpPr>
        <p:spPr bwMode="auto">
          <a:xfrm>
            <a:off x="5895832" y="4749421"/>
            <a:ext cx="2992581" cy="24621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ယုဒလူမျိုးများကို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ဖမ်းသွားခြင်း</a:t>
            </a:r>
            <a:endParaRPr lang="en-US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8878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40025" y="4464102"/>
            <a:ext cx="1214439" cy="30109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5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solidFill>
                  <a:schemeClr val="hlink"/>
                </a:solidFill>
                <a:latin typeface="WinInnwa" charset="0"/>
              </a:rPr>
              <a:t>         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70152" y="5118101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6" name="Group 805"/>
          <p:cNvGrpSpPr>
            <a:grpSpLocks/>
          </p:cNvGrpSpPr>
          <p:nvPr/>
        </p:nvGrpSpPr>
        <p:grpSpPr bwMode="auto">
          <a:xfrm>
            <a:off x="2627313" y="3862389"/>
            <a:ext cx="7004050" cy="2457450"/>
            <a:chOff x="1576" y="2393"/>
            <a:chExt cx="4412" cy="1548"/>
          </a:xfrm>
        </p:grpSpPr>
        <p:sp>
          <p:nvSpPr>
            <p:cNvPr id="217" name="AutoShape 438"/>
            <p:cNvSpPr>
              <a:spLocks noChangeArrowheads="1"/>
            </p:cNvSpPr>
            <p:nvPr/>
          </p:nvSpPr>
          <p:spPr bwMode="auto">
            <a:xfrm>
              <a:off x="3339" y="2393"/>
              <a:ext cx="2649" cy="141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AutoShape 230"/>
            <p:cNvSpPr>
              <a:spLocks noChangeArrowheads="1"/>
            </p:cNvSpPr>
            <p:nvPr/>
          </p:nvSpPr>
          <p:spPr bwMode="auto">
            <a:xfrm>
              <a:off x="1576" y="3369"/>
              <a:ext cx="941" cy="5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" name="Text Box 809"/>
          <p:cNvSpPr txBox="1">
            <a:spLocks noChangeArrowheads="1"/>
          </p:cNvSpPr>
          <p:nvPr/>
        </p:nvSpPr>
        <p:spPr bwMode="auto">
          <a:xfrm>
            <a:off x="6032429" y="5189008"/>
            <a:ext cx="2992581" cy="59246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7" name="Text Box 809"/>
          <p:cNvSpPr txBox="1">
            <a:spLocks noChangeArrowheads="1"/>
          </p:cNvSpPr>
          <p:nvPr/>
        </p:nvSpPr>
        <p:spPr bwMode="auto">
          <a:xfrm>
            <a:off x="1745384" y="5819299"/>
            <a:ext cx="2992581" cy="44241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6818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 autoUpdateAnimBg="0" advAuto="0"/>
      <p:bldP spid="236" grpId="0" build="p" autoUpdateAnimBg="0" advAuto="0"/>
      <p:bldP spid="237" grpId="0" build="p" autoUpdateAnimBg="0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49" y="4083050"/>
            <a:ext cx="140363" cy="1512532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548314" y="4185877"/>
            <a:ext cx="3813174" cy="3975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altLang="ja-JP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ပိုင်း” နိုင်ငံ… </a:t>
            </a:r>
            <a:endParaRPr lang="en-US" altLang="ja-JP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8" name="Group 221"/>
          <p:cNvGrpSpPr>
            <a:grpSpLocks/>
          </p:cNvGrpSpPr>
          <p:nvPr/>
        </p:nvGrpSpPr>
        <p:grpSpPr bwMode="auto">
          <a:xfrm>
            <a:off x="5548314" y="6367465"/>
            <a:ext cx="3786188" cy="822325"/>
            <a:chOff x="3667" y="4011"/>
            <a:chExt cx="2385" cy="518"/>
          </a:xfrm>
        </p:grpSpPr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3667" y="4064"/>
              <a:ext cx="238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      ဘီစီ</a:t>
              </a:r>
              <a:r>
                <a:rPr lang="en-US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၅၂၀မှ ၄၃၀ထိ</a:t>
              </a:r>
            </a:p>
          </p:txBody>
        </p:sp>
        <p:sp>
          <p:nvSpPr>
            <p:cNvPr id="220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4" name="Text Box 809"/>
          <p:cNvSpPr txBox="1">
            <a:spLocks noChangeArrowheads="1"/>
          </p:cNvSpPr>
          <p:nvPr/>
        </p:nvSpPr>
        <p:spPr bwMode="auto">
          <a:xfrm>
            <a:off x="5895832" y="4749421"/>
            <a:ext cx="2992581" cy="24621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ယုဒလူမျိုးများကို</a:t>
            </a:r>
            <a:r>
              <a:rPr lang="en-US" sz="16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6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40025" y="4464102"/>
            <a:ext cx="1214439" cy="31802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5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latin typeface="WinInnwa" charset="0"/>
              </a:rPr>
              <a:t>         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70152" y="5118101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6" name="Text Box 809"/>
          <p:cNvSpPr txBox="1">
            <a:spLocks noChangeArrowheads="1"/>
          </p:cNvSpPr>
          <p:nvPr/>
        </p:nvSpPr>
        <p:spPr bwMode="auto">
          <a:xfrm>
            <a:off x="6032429" y="5189008"/>
            <a:ext cx="2992581" cy="8617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7" name="Text Box 809"/>
          <p:cNvSpPr txBox="1">
            <a:spLocks noChangeArrowheads="1"/>
          </p:cNvSpPr>
          <p:nvPr/>
        </p:nvSpPr>
        <p:spPr bwMode="auto">
          <a:xfrm>
            <a:off x="1745384" y="5819299"/>
            <a:ext cx="2992581" cy="44241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32" name="Group 1716"/>
          <p:cNvGrpSpPr>
            <a:grpSpLocks/>
          </p:cNvGrpSpPr>
          <p:nvPr/>
        </p:nvGrpSpPr>
        <p:grpSpPr bwMode="auto">
          <a:xfrm>
            <a:off x="2555876" y="3868738"/>
            <a:ext cx="6961188" cy="3662362"/>
            <a:chOff x="1603" y="2393"/>
            <a:chExt cx="4385" cy="2307"/>
          </a:xfrm>
        </p:grpSpPr>
        <p:sp>
          <p:nvSpPr>
            <p:cNvPr id="233" name="AutoShape 1273"/>
            <p:cNvSpPr>
              <a:spLocks noChangeArrowheads="1"/>
            </p:cNvSpPr>
            <p:nvPr/>
          </p:nvSpPr>
          <p:spPr bwMode="auto">
            <a:xfrm>
              <a:off x="3339" y="2393"/>
              <a:ext cx="2649" cy="141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AutoShape 1272"/>
            <p:cNvSpPr>
              <a:spLocks noChangeArrowheads="1"/>
            </p:cNvSpPr>
            <p:nvPr/>
          </p:nvSpPr>
          <p:spPr bwMode="auto">
            <a:xfrm>
              <a:off x="1603" y="3895"/>
              <a:ext cx="876" cy="805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" name="Text Box 809"/>
          <p:cNvSpPr txBox="1">
            <a:spLocks noChangeArrowheads="1"/>
          </p:cNvSpPr>
          <p:nvPr/>
        </p:nvSpPr>
        <p:spPr bwMode="auto">
          <a:xfrm>
            <a:off x="1765562" y="6664489"/>
            <a:ext cx="2992581" cy="6578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33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 autoUpdateAnimBg="0" advAuto="0"/>
      <p:bldP spid="236" grpId="0" build="p" autoUpdateAnimBg="0" advAuto="0"/>
      <p:bldP spid="237" grpId="0" build="p" autoUpdateAnimBg="0" advAuto="0"/>
      <p:bldP spid="238" grpId="0" build="p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“</a:t>
              </a: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ပရောဖက်ကျမ်း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”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49" y="4083050"/>
            <a:ext cx="140363" cy="1512532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534027" y="4021440"/>
            <a:ext cx="3813174" cy="101308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မြောက်ပိုင်းနိုင်ငံ</a:t>
            </a:r>
            <a:endParaRPr lang="en-US" sz="24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၃ </a:t>
            </a: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40025" y="4464102"/>
            <a:ext cx="1214439" cy="31802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838734" y="4822826"/>
            <a:ext cx="1214154" cy="1949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latin typeface="WinInnwa" charset="0"/>
              </a:rPr>
              <a:t>         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30437" y="5117537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6" name="Text Box 809"/>
          <p:cNvSpPr txBox="1">
            <a:spLocks noChangeArrowheads="1"/>
          </p:cNvSpPr>
          <p:nvPr/>
        </p:nvSpPr>
        <p:spPr bwMode="auto">
          <a:xfrm>
            <a:off x="6054679" y="5761390"/>
            <a:ext cx="2949647" cy="646321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တောင်ပိုင်းနိုင်ငံ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၁၄ </a:t>
            </a: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37" name="Text Box 809"/>
          <p:cNvSpPr txBox="1">
            <a:spLocks noChangeArrowheads="1"/>
          </p:cNvSpPr>
          <p:nvPr/>
        </p:nvSpPr>
        <p:spPr bwMode="auto">
          <a:xfrm>
            <a:off x="1745384" y="5819299"/>
            <a:ext cx="2992581" cy="39240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8" name="Text Box 809"/>
          <p:cNvSpPr txBox="1">
            <a:spLocks noChangeArrowheads="1"/>
          </p:cNvSpPr>
          <p:nvPr/>
        </p:nvSpPr>
        <p:spPr bwMode="auto">
          <a:xfrm>
            <a:off x="1765562" y="6664489"/>
            <a:ext cx="2992581" cy="6578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35" name="Group 795"/>
          <p:cNvGrpSpPr>
            <a:grpSpLocks/>
          </p:cNvGrpSpPr>
          <p:nvPr/>
        </p:nvGrpSpPr>
        <p:grpSpPr bwMode="auto">
          <a:xfrm>
            <a:off x="2540000" y="1033463"/>
            <a:ext cx="6648450" cy="4089400"/>
            <a:chOff x="1588" y="651"/>
            <a:chExt cx="4188" cy="2576"/>
          </a:xfrm>
        </p:grpSpPr>
        <p:sp>
          <p:nvSpPr>
            <p:cNvPr id="239" name="AutoShape 206"/>
            <p:cNvSpPr>
              <a:spLocks noChangeArrowheads="1"/>
            </p:cNvSpPr>
            <p:nvPr/>
          </p:nvSpPr>
          <p:spPr bwMode="auto">
            <a:xfrm>
              <a:off x="1588" y="651"/>
              <a:ext cx="881" cy="7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Line 207"/>
            <p:cNvSpPr>
              <a:spLocks noChangeShapeType="1"/>
            </p:cNvSpPr>
            <p:nvPr/>
          </p:nvSpPr>
          <p:spPr bwMode="auto">
            <a:xfrm>
              <a:off x="2482" y="1036"/>
              <a:ext cx="1016" cy="172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AutoShape 780"/>
            <p:cNvSpPr>
              <a:spLocks noChangeArrowheads="1"/>
            </p:cNvSpPr>
            <p:nvPr/>
          </p:nvSpPr>
          <p:spPr bwMode="auto">
            <a:xfrm>
              <a:off x="3497" y="232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1800">
                <a:latin typeface="WinInnwa" charset="0"/>
              </a:endParaRPr>
            </a:p>
          </p:txBody>
        </p:sp>
      </p:grpSp>
      <p:grpSp>
        <p:nvGrpSpPr>
          <p:cNvPr id="242" name="Group 801"/>
          <p:cNvGrpSpPr>
            <a:grpSpLocks/>
          </p:cNvGrpSpPr>
          <p:nvPr/>
        </p:nvGrpSpPr>
        <p:grpSpPr bwMode="auto">
          <a:xfrm>
            <a:off x="2513014" y="2259014"/>
            <a:ext cx="6678612" cy="5175250"/>
            <a:chOff x="1602" y="1415"/>
            <a:chExt cx="4207" cy="3260"/>
          </a:xfrm>
        </p:grpSpPr>
        <p:sp>
          <p:nvSpPr>
            <p:cNvPr id="243" name="Line 802"/>
            <p:cNvSpPr>
              <a:spLocks noChangeShapeType="1"/>
            </p:cNvSpPr>
            <p:nvPr/>
          </p:nvSpPr>
          <p:spPr bwMode="auto">
            <a:xfrm>
              <a:off x="2491" y="3220"/>
              <a:ext cx="1035" cy="5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AutoShape 803"/>
            <p:cNvSpPr>
              <a:spLocks noChangeArrowheads="1"/>
            </p:cNvSpPr>
            <p:nvPr/>
          </p:nvSpPr>
          <p:spPr bwMode="auto">
            <a:xfrm>
              <a:off x="1602" y="1415"/>
              <a:ext cx="881" cy="326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804"/>
            <p:cNvSpPr>
              <a:spLocks noChangeArrowheads="1"/>
            </p:cNvSpPr>
            <p:nvPr/>
          </p:nvSpPr>
          <p:spPr bwMode="auto">
            <a:xfrm>
              <a:off x="3530" y="333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1800">
                <a:latin typeface="WinInnw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1734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 autoUpdateAnimBg="0" advAuto="0"/>
      <p:bldP spid="237" grpId="0" build="p" autoUpdateAnimBg="0" advAuto="0"/>
      <p:bldP spid="238" grpId="0" build="p" autoUpdateAnimBg="0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69" name="AutoShape 193"/>
          <p:cNvSpPr>
            <a:spLocks noChangeArrowheads="1"/>
          </p:cNvSpPr>
          <p:nvPr/>
        </p:nvSpPr>
        <p:spPr bwMode="auto">
          <a:xfrm>
            <a:off x="5622926" y="4305301"/>
            <a:ext cx="4025900" cy="2227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70" name="Text Box 194"/>
          <p:cNvSpPr txBox="1">
            <a:spLocks noChangeArrowheads="1"/>
          </p:cNvSpPr>
          <p:nvPr/>
        </p:nvSpPr>
        <p:spPr bwMode="auto">
          <a:xfrm>
            <a:off x="5461001" y="5386388"/>
            <a:ext cx="4365625" cy="8309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ပရောဖက်ကျမ်းများအား</a:t>
            </a:r>
            <a:r>
              <a:rPr lang="en-US" sz="24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မရှုပ်ထွေးအောင</a:t>
            </a:r>
            <a:r>
              <a:rPr lang="en-US" sz="24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b="1" dirty="0" err="1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မှတ်သားခြင်း</a:t>
            </a:r>
            <a:endParaRPr lang="en-US" sz="24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8972" name="Group 396"/>
          <p:cNvGrpSpPr>
            <a:grpSpLocks/>
          </p:cNvGrpSpPr>
          <p:nvPr/>
        </p:nvGrpSpPr>
        <p:grpSpPr bwMode="auto">
          <a:xfrm>
            <a:off x="84139" y="679451"/>
            <a:ext cx="1557338" cy="6242051"/>
            <a:chOff x="14" y="450"/>
            <a:chExt cx="981" cy="3932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r>
                <a:rPr lang="en-US" sz="14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4069"/>
              <a:ext cx="830" cy="3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i="1" u="sng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ပြန်လာခြင်း</a:t>
              </a:r>
              <a:endPara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38" y="450"/>
              <a:ext cx="830" cy="3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my-MM" sz="14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ဣသရေလ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my-MM" sz="14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(မ) တည်းသာ</a:t>
              </a:r>
              <a:endPara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100" y="2643"/>
              <a:ext cx="895" cy="3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i="1" u="sng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ပြဿ</a:t>
              </a:r>
              <a:r>
                <a:rPr lang="en-US" sz="1400" b="1" i="1" u="sng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နာဖြစ်ခြင်း</a:t>
              </a:r>
              <a:endPara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4" y="3446"/>
              <a:ext cx="949" cy="3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400" b="1" i="1" u="sng" dirty="0" err="1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သိမ်းသွားခံရခြင်း</a:t>
              </a:r>
              <a:endPara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69" name="AutoShape 193"/>
          <p:cNvSpPr>
            <a:spLocks noChangeArrowheads="1"/>
          </p:cNvSpPr>
          <p:nvPr/>
        </p:nvSpPr>
        <p:spPr bwMode="auto">
          <a:xfrm>
            <a:off x="5622926" y="4305301"/>
            <a:ext cx="4025900" cy="2227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975" name="Rectangle 399"/>
          <p:cNvSpPr>
            <a:spLocks noChangeArrowheads="1"/>
          </p:cNvSpPr>
          <p:nvPr/>
        </p:nvSpPr>
        <p:spPr bwMode="auto">
          <a:xfrm>
            <a:off x="122239" y="679452"/>
            <a:ext cx="1317625" cy="496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 တည်းသာ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9" name="Rectangle 205"/>
          <p:cNvSpPr>
            <a:spLocks noChangeArrowheads="1"/>
          </p:cNvSpPr>
          <p:nvPr/>
        </p:nvSpPr>
        <p:spPr bwMode="auto">
          <a:xfrm>
            <a:off x="0" y="1593851"/>
            <a:ext cx="5654675" cy="62071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40" name="Rectangle 220"/>
          <p:cNvSpPr>
            <a:spLocks noChangeArrowheads="1"/>
          </p:cNvSpPr>
          <p:nvPr/>
        </p:nvSpPr>
        <p:spPr bwMode="auto">
          <a:xfrm>
            <a:off x="147639" y="2181226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1" name="Rectangle 223"/>
          <p:cNvSpPr>
            <a:spLocks noChangeArrowheads="1"/>
          </p:cNvSpPr>
          <p:nvPr/>
        </p:nvSpPr>
        <p:spPr bwMode="auto">
          <a:xfrm>
            <a:off x="68264" y="4148139"/>
            <a:ext cx="147002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2" name="Rectangle 224"/>
          <p:cNvSpPr>
            <a:spLocks noChangeArrowheads="1"/>
          </p:cNvSpPr>
          <p:nvPr/>
        </p:nvSpPr>
        <p:spPr bwMode="auto">
          <a:xfrm>
            <a:off x="-14288" y="5416552"/>
            <a:ext cx="1552577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3" name="Rectangle 221"/>
          <p:cNvSpPr>
            <a:spLocks noChangeArrowheads="1"/>
          </p:cNvSpPr>
          <p:nvPr/>
        </p:nvSpPr>
        <p:spPr bwMode="auto">
          <a:xfrm>
            <a:off x="138114" y="6424614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4" name="Text Box 208"/>
          <p:cNvSpPr txBox="1">
            <a:spLocks noChangeArrowheads="1"/>
          </p:cNvSpPr>
          <p:nvPr/>
        </p:nvSpPr>
        <p:spPr bwMode="auto">
          <a:xfrm>
            <a:off x="6149975" y="4916489"/>
            <a:ext cx="3048000" cy="101565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</a:t>
            </a:r>
            <a:r>
              <a:rPr lang="en-US" sz="24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r>
              <a:rPr lang="en-US" sz="24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24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5" name="Rectangle 209"/>
          <p:cNvSpPr>
            <a:spLocks noChangeArrowheads="1"/>
          </p:cNvSpPr>
          <p:nvPr/>
        </p:nvSpPr>
        <p:spPr bwMode="auto">
          <a:xfrm>
            <a:off x="3829050" y="457201"/>
            <a:ext cx="373063" cy="10255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6912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28273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975" name="Rectangle 399"/>
          <p:cNvSpPr>
            <a:spLocks noChangeArrowheads="1"/>
          </p:cNvSpPr>
          <p:nvPr/>
        </p:nvSpPr>
        <p:spPr bwMode="auto">
          <a:xfrm>
            <a:off x="122239" y="679452"/>
            <a:ext cx="1317625" cy="496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 တည်းသာ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0" name="Rectangle 220"/>
          <p:cNvSpPr>
            <a:spLocks noChangeArrowheads="1"/>
          </p:cNvSpPr>
          <p:nvPr/>
        </p:nvSpPr>
        <p:spPr bwMode="auto">
          <a:xfrm>
            <a:off x="147639" y="2181226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1" name="Rectangle 223"/>
          <p:cNvSpPr>
            <a:spLocks noChangeArrowheads="1"/>
          </p:cNvSpPr>
          <p:nvPr/>
        </p:nvSpPr>
        <p:spPr bwMode="auto">
          <a:xfrm>
            <a:off x="68264" y="4148139"/>
            <a:ext cx="147002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2" name="Rectangle 224"/>
          <p:cNvSpPr>
            <a:spLocks noChangeArrowheads="1"/>
          </p:cNvSpPr>
          <p:nvPr/>
        </p:nvSpPr>
        <p:spPr bwMode="auto">
          <a:xfrm>
            <a:off x="-14288" y="5416552"/>
            <a:ext cx="1552577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3" name="Rectangle 221"/>
          <p:cNvSpPr>
            <a:spLocks noChangeArrowheads="1"/>
          </p:cNvSpPr>
          <p:nvPr/>
        </p:nvSpPr>
        <p:spPr bwMode="auto">
          <a:xfrm>
            <a:off x="138114" y="6424614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8" name="Rectangle 347"/>
          <p:cNvSpPr>
            <a:spLocks noChangeArrowheads="1"/>
          </p:cNvSpPr>
          <p:nvPr/>
        </p:nvSpPr>
        <p:spPr bwMode="auto">
          <a:xfrm>
            <a:off x="0" y="2797176"/>
            <a:ext cx="5654675" cy="46656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 sz="1800">
                <a:latin typeface="WinInnwa" charset="0"/>
              </a:rPr>
              <a:t>s</a:t>
            </a:r>
          </a:p>
        </p:txBody>
      </p:sp>
      <p:sp>
        <p:nvSpPr>
          <p:cNvPr id="159" name="Rectangle 346"/>
          <p:cNvSpPr>
            <a:spLocks noChangeArrowheads="1"/>
          </p:cNvSpPr>
          <p:nvPr/>
        </p:nvSpPr>
        <p:spPr bwMode="auto">
          <a:xfrm>
            <a:off x="0" y="1"/>
            <a:ext cx="5614989" cy="15414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1" name="Text Box 204"/>
          <p:cNvSpPr txBox="1">
            <a:spLocks noChangeArrowheads="1"/>
          </p:cNvSpPr>
          <p:nvPr/>
        </p:nvSpPr>
        <p:spPr bwMode="auto">
          <a:xfrm>
            <a:off x="5949957" y="4877451"/>
            <a:ext cx="3857617" cy="178509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 - </a:t>
            </a:r>
            <a:r>
              <a:rPr lang="en-US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I 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ပြုလုပ် – </a:t>
            </a:r>
            <a:r>
              <a:rPr lang="en-US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J</a:t>
            </a:r>
          </a:p>
          <a:p>
            <a:pPr algn="l">
              <a:spcBef>
                <a:spcPct val="50000"/>
              </a:spcBef>
            </a:pPr>
            <a:r>
              <a:rPr lang="my-MM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ရမည်မှာ - </a:t>
            </a:r>
            <a:r>
              <a:rPr lang="en-US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M</a:t>
            </a:r>
          </a:p>
          <a:p>
            <a:pPr algn="l">
              <a:spcBef>
                <a:spcPct val="50000"/>
              </a:spcBef>
            </a:pPr>
            <a:r>
              <a:rPr lang="my-MM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 </a:t>
            </a:r>
            <a:r>
              <a:rPr lang="en-US" altLang="ja-JP" sz="2000" b="1" dirty="0">
                <a:solidFill>
                  <a:srgbClr val="FFE957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O</a:t>
            </a:r>
            <a:endParaRPr lang="en-US" sz="24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2" name="AutoShape 208"/>
          <p:cNvSpPr>
            <a:spLocks noChangeArrowheads="1"/>
          </p:cNvSpPr>
          <p:nvPr/>
        </p:nvSpPr>
        <p:spPr bwMode="auto">
          <a:xfrm>
            <a:off x="5703889" y="4056063"/>
            <a:ext cx="3916362" cy="3205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3" name="Text Box 204"/>
          <p:cNvSpPr txBox="1">
            <a:spLocks noChangeArrowheads="1"/>
          </p:cNvSpPr>
          <p:nvPr/>
        </p:nvSpPr>
        <p:spPr bwMode="auto">
          <a:xfrm>
            <a:off x="3862723" y="1853549"/>
            <a:ext cx="3541706" cy="12772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ဣသရေလ </a:t>
            </a:r>
            <a:r>
              <a:rPr lang="en-US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ပြုလုပ်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ရမည်မှာ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7077"/>
      </p:ext>
    </p:extLst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47926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975" name="Rectangle 399"/>
          <p:cNvSpPr>
            <a:spLocks noChangeArrowheads="1"/>
          </p:cNvSpPr>
          <p:nvPr/>
        </p:nvSpPr>
        <p:spPr bwMode="auto">
          <a:xfrm>
            <a:off x="122239" y="679452"/>
            <a:ext cx="1317625" cy="496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 တည်းသာ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0" name="Rectangle 220"/>
          <p:cNvSpPr>
            <a:spLocks noChangeArrowheads="1"/>
          </p:cNvSpPr>
          <p:nvPr/>
        </p:nvSpPr>
        <p:spPr bwMode="auto">
          <a:xfrm>
            <a:off x="147639" y="2181226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1" name="Rectangle 223"/>
          <p:cNvSpPr>
            <a:spLocks noChangeArrowheads="1"/>
          </p:cNvSpPr>
          <p:nvPr/>
        </p:nvSpPr>
        <p:spPr bwMode="auto">
          <a:xfrm>
            <a:off x="68264" y="4148139"/>
            <a:ext cx="147002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2" name="Rectangle 224"/>
          <p:cNvSpPr>
            <a:spLocks noChangeArrowheads="1"/>
          </p:cNvSpPr>
          <p:nvPr/>
        </p:nvSpPr>
        <p:spPr bwMode="auto">
          <a:xfrm>
            <a:off x="-14288" y="5416552"/>
            <a:ext cx="1552577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3" name="Rectangle 221"/>
          <p:cNvSpPr>
            <a:spLocks noChangeArrowheads="1"/>
          </p:cNvSpPr>
          <p:nvPr/>
        </p:nvSpPr>
        <p:spPr bwMode="auto">
          <a:xfrm>
            <a:off x="138114" y="6424614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2" name="AutoShape 208"/>
          <p:cNvSpPr>
            <a:spLocks noChangeArrowheads="1"/>
          </p:cNvSpPr>
          <p:nvPr/>
        </p:nvSpPr>
        <p:spPr bwMode="auto">
          <a:xfrm>
            <a:off x="5703889" y="4056063"/>
            <a:ext cx="3916362" cy="3205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3" name="Text Box 204"/>
          <p:cNvSpPr txBox="1">
            <a:spLocks noChangeArrowheads="1"/>
          </p:cNvSpPr>
          <p:nvPr/>
        </p:nvSpPr>
        <p:spPr bwMode="auto">
          <a:xfrm>
            <a:off x="3862723" y="1853549"/>
            <a:ext cx="3541706" cy="12772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ဣသရေလ </a:t>
            </a:r>
            <a:r>
              <a:rPr lang="en-US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ပြုလုပ်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ရမည်မှာ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7" name="Rectangle 343"/>
          <p:cNvSpPr>
            <a:spLocks noChangeArrowheads="1"/>
          </p:cNvSpPr>
          <p:nvPr/>
        </p:nvSpPr>
        <p:spPr bwMode="auto">
          <a:xfrm>
            <a:off x="0" y="0"/>
            <a:ext cx="5614989" cy="30686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8" name="Rectangle 344"/>
          <p:cNvSpPr>
            <a:spLocks noChangeArrowheads="1"/>
          </p:cNvSpPr>
          <p:nvPr/>
        </p:nvSpPr>
        <p:spPr bwMode="auto">
          <a:xfrm>
            <a:off x="0" y="5118101"/>
            <a:ext cx="5654675" cy="26685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70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1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3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4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5" name="Text Box 205"/>
          <p:cNvSpPr txBox="1">
            <a:spLocks noChangeArrowheads="1"/>
          </p:cNvSpPr>
          <p:nvPr/>
        </p:nvSpPr>
        <p:spPr bwMode="auto">
          <a:xfrm>
            <a:off x="5923128" y="4913194"/>
            <a:ext cx="3663784" cy="1754316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ယေရုရှလင်၌- </a:t>
            </a:r>
            <a:r>
              <a:rPr lang="en-US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J </a:t>
            </a:r>
            <a:r>
              <a:rPr lang="my-MM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အမှန်အားဖြင့် -</a:t>
            </a:r>
            <a:r>
              <a:rPr lang="en-US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L    </a:t>
            </a:r>
            <a:r>
              <a:rPr lang="my-MM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ရှိသောအရာမှာ-     ဆူညံသော- </a:t>
            </a:r>
            <a:r>
              <a:rPr lang="en-US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N      </a:t>
            </a:r>
            <a:r>
              <a:rPr lang="my-MM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နေရာများဖြစ်သည်- </a:t>
            </a:r>
            <a:r>
              <a:rPr lang="en-US" altLang="ja-JP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Z</a:t>
            </a:r>
            <a:endParaRPr lang="en-US" sz="24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7" name="Text Box 205"/>
          <p:cNvSpPr txBox="1">
            <a:spLocks noChangeArrowheads="1"/>
          </p:cNvSpPr>
          <p:nvPr/>
        </p:nvSpPr>
        <p:spPr bwMode="auto">
          <a:xfrm>
            <a:off x="3832697" y="3403083"/>
            <a:ext cx="1871586" cy="169276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ယေရုရှလင်၌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အမှန်အားဖြင့် 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ရှိသောအရာမှာ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ဆူညံသော</a:t>
            </a:r>
            <a:r>
              <a:rPr lang="en-US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နေရာများဖြစ်သည်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16789"/>
      </p:ext>
    </p:extLst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9" name="Line 145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8" name="Rectangle 188"/>
          <p:cNvSpPr>
            <a:spLocks noChangeArrowheads="1"/>
          </p:cNvSpPr>
          <p:nvPr/>
        </p:nvSpPr>
        <p:spPr bwMode="auto">
          <a:xfrm>
            <a:off x="3829050" y="457201"/>
            <a:ext cx="373063" cy="566261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308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975" name="Rectangle 399"/>
          <p:cNvSpPr>
            <a:spLocks noChangeArrowheads="1"/>
          </p:cNvSpPr>
          <p:nvPr/>
        </p:nvSpPr>
        <p:spPr bwMode="auto">
          <a:xfrm>
            <a:off x="122239" y="679452"/>
            <a:ext cx="1317625" cy="496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 တည်းသာ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0" name="Rectangle 220"/>
          <p:cNvSpPr>
            <a:spLocks noChangeArrowheads="1"/>
          </p:cNvSpPr>
          <p:nvPr/>
        </p:nvSpPr>
        <p:spPr bwMode="auto">
          <a:xfrm>
            <a:off x="147639" y="2181226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1" name="Rectangle 223"/>
          <p:cNvSpPr>
            <a:spLocks noChangeArrowheads="1"/>
          </p:cNvSpPr>
          <p:nvPr/>
        </p:nvSpPr>
        <p:spPr bwMode="auto">
          <a:xfrm>
            <a:off x="68264" y="4148139"/>
            <a:ext cx="147002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2" name="Rectangle 224"/>
          <p:cNvSpPr>
            <a:spLocks noChangeArrowheads="1"/>
          </p:cNvSpPr>
          <p:nvPr/>
        </p:nvSpPr>
        <p:spPr bwMode="auto">
          <a:xfrm>
            <a:off x="-14288" y="5416552"/>
            <a:ext cx="1552577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3" name="Rectangle 221"/>
          <p:cNvSpPr>
            <a:spLocks noChangeArrowheads="1"/>
          </p:cNvSpPr>
          <p:nvPr/>
        </p:nvSpPr>
        <p:spPr bwMode="auto">
          <a:xfrm>
            <a:off x="138114" y="6424614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2" name="AutoShape 208"/>
          <p:cNvSpPr>
            <a:spLocks noChangeArrowheads="1"/>
          </p:cNvSpPr>
          <p:nvPr/>
        </p:nvSpPr>
        <p:spPr bwMode="auto">
          <a:xfrm>
            <a:off x="5703889" y="4056063"/>
            <a:ext cx="3916362" cy="3205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3" name="Text Box 204"/>
          <p:cNvSpPr txBox="1">
            <a:spLocks noChangeArrowheads="1"/>
          </p:cNvSpPr>
          <p:nvPr/>
        </p:nvSpPr>
        <p:spPr bwMode="auto">
          <a:xfrm>
            <a:off x="3862723" y="1853549"/>
            <a:ext cx="3541706" cy="12772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ဣသရေလ </a:t>
            </a:r>
            <a:r>
              <a:rPr lang="en-US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ပြုလုပ်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ရမည်မှာ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0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1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3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4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5" name="Text Box 205"/>
          <p:cNvSpPr txBox="1">
            <a:spLocks noChangeArrowheads="1"/>
          </p:cNvSpPr>
          <p:nvPr/>
        </p:nvSpPr>
        <p:spPr bwMode="auto">
          <a:xfrm>
            <a:off x="6149974" y="5111749"/>
            <a:ext cx="3436937" cy="941786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လွတ်မြောက်ရာ</a:t>
            </a:r>
            <a:r>
              <a:rPr lang="en-US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- 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နံနက</a:t>
            </a:r>
            <a:r>
              <a:rPr lang="en-US" sz="24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- D</a:t>
            </a:r>
          </a:p>
        </p:txBody>
      </p:sp>
      <p:sp>
        <p:nvSpPr>
          <p:cNvPr id="177" name="Text Box 205"/>
          <p:cNvSpPr txBox="1">
            <a:spLocks noChangeArrowheads="1"/>
          </p:cNvSpPr>
          <p:nvPr/>
        </p:nvSpPr>
        <p:spPr bwMode="auto">
          <a:xfrm>
            <a:off x="3832697" y="3403083"/>
            <a:ext cx="1871586" cy="169276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ယေရုရှလင်၌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အမှန်အားဖြင့် 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ရှိသောအရာမှာ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ဆူညံသော</a:t>
            </a:r>
            <a:r>
              <a:rPr lang="en-US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နေရာများဖြစ်သည်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1" name="Rectangle 353"/>
          <p:cNvSpPr>
            <a:spLocks noChangeArrowheads="1"/>
          </p:cNvSpPr>
          <p:nvPr/>
        </p:nvSpPr>
        <p:spPr bwMode="auto">
          <a:xfrm>
            <a:off x="0" y="0"/>
            <a:ext cx="5614989" cy="50942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76" name="Rectangle 354"/>
          <p:cNvSpPr>
            <a:spLocks noChangeArrowheads="1"/>
          </p:cNvSpPr>
          <p:nvPr/>
        </p:nvSpPr>
        <p:spPr bwMode="auto">
          <a:xfrm>
            <a:off x="0" y="6088064"/>
            <a:ext cx="5654675" cy="16843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81" name="Text Box 205"/>
          <p:cNvSpPr txBox="1">
            <a:spLocks noChangeArrowheads="1"/>
          </p:cNvSpPr>
          <p:nvPr/>
        </p:nvSpPr>
        <p:spPr bwMode="auto">
          <a:xfrm>
            <a:off x="3861256" y="5360836"/>
            <a:ext cx="3436937" cy="6647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လွတ်မြောက်ရာ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နံနက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</p:txBody>
      </p:sp>
    </p:spTree>
    <p:extLst>
      <p:ext uri="{BB962C8B-B14F-4D97-AF65-F5344CB8AC3E}">
        <p14:creationId xmlns:p14="http://schemas.microsoft.com/office/powerpoint/2010/main" val="3954307498"/>
      </p:ext>
    </p:extLst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69770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0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9" name="Line 145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2" name="AutoShape 208"/>
          <p:cNvSpPr>
            <a:spLocks noChangeArrowheads="1"/>
          </p:cNvSpPr>
          <p:nvPr/>
        </p:nvSpPr>
        <p:spPr bwMode="auto">
          <a:xfrm>
            <a:off x="5703889" y="4056063"/>
            <a:ext cx="3916362" cy="3205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63" name="Text Box 204"/>
          <p:cNvSpPr txBox="1">
            <a:spLocks noChangeArrowheads="1"/>
          </p:cNvSpPr>
          <p:nvPr/>
        </p:nvSpPr>
        <p:spPr bwMode="auto">
          <a:xfrm>
            <a:off x="3862723" y="1853549"/>
            <a:ext cx="3541706" cy="12772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ဣသရေလ </a:t>
            </a:r>
            <a:r>
              <a:rPr lang="en-US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ပြုလုပ်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ရမည်မှာ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0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1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3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4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7" name="Text Box 205"/>
          <p:cNvSpPr txBox="1">
            <a:spLocks noChangeArrowheads="1"/>
          </p:cNvSpPr>
          <p:nvPr/>
        </p:nvSpPr>
        <p:spPr bwMode="auto">
          <a:xfrm>
            <a:off x="3832697" y="3403083"/>
            <a:ext cx="1871586" cy="169276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ယေရုရှလင်၌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အမှန်အားဖြင့် 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ရှိသောအရာမှာ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ဆူညံသော</a:t>
            </a:r>
            <a:r>
              <a:rPr lang="en-US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နေရာများဖြစ်သည်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1" name="Text Box 205"/>
          <p:cNvSpPr txBox="1">
            <a:spLocks noChangeArrowheads="1"/>
          </p:cNvSpPr>
          <p:nvPr/>
        </p:nvSpPr>
        <p:spPr bwMode="auto">
          <a:xfrm>
            <a:off x="3861256" y="5360836"/>
            <a:ext cx="3436937" cy="6647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လွတ်မြောက်ရာ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နံနက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</p:txBody>
      </p:sp>
      <p:sp>
        <p:nvSpPr>
          <p:cNvPr id="182" name="Rectangle 191"/>
          <p:cNvSpPr>
            <a:spLocks noChangeArrowheads="1"/>
          </p:cNvSpPr>
          <p:nvPr/>
        </p:nvSpPr>
        <p:spPr bwMode="auto">
          <a:xfrm>
            <a:off x="1" y="1"/>
            <a:ext cx="4075113" cy="70707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3" name="Rectangle 223"/>
          <p:cNvSpPr>
            <a:spLocks noChangeArrowheads="1"/>
          </p:cNvSpPr>
          <p:nvPr/>
        </p:nvSpPr>
        <p:spPr bwMode="auto">
          <a:xfrm>
            <a:off x="122239" y="731838"/>
            <a:ext cx="1333500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(မ)နိုင်ငံသာ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" name="Rectangle 221"/>
          <p:cNvSpPr>
            <a:spLocks noChangeArrowheads="1"/>
          </p:cNvSpPr>
          <p:nvPr/>
        </p:nvSpPr>
        <p:spPr bwMode="auto">
          <a:xfrm>
            <a:off x="150814" y="2211388"/>
            <a:ext cx="1314450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5" name="Rectangle 224"/>
          <p:cNvSpPr>
            <a:spLocks noChangeArrowheads="1"/>
          </p:cNvSpPr>
          <p:nvPr/>
        </p:nvSpPr>
        <p:spPr bwMode="auto">
          <a:xfrm>
            <a:off x="111126" y="4160838"/>
            <a:ext cx="1427163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6" name="Rectangle 225"/>
          <p:cNvSpPr>
            <a:spLocks noChangeArrowheads="1"/>
          </p:cNvSpPr>
          <p:nvPr/>
        </p:nvSpPr>
        <p:spPr bwMode="auto">
          <a:xfrm>
            <a:off x="138114" y="5416551"/>
            <a:ext cx="140017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7" name="Rectangle 222"/>
          <p:cNvSpPr>
            <a:spLocks noChangeArrowheads="1"/>
          </p:cNvSpPr>
          <p:nvPr/>
        </p:nvSpPr>
        <p:spPr bwMode="auto">
          <a:xfrm>
            <a:off x="138114" y="6424613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8" name="Rectangle 207"/>
          <p:cNvSpPr>
            <a:spLocks noChangeArrowheads="1"/>
          </p:cNvSpPr>
          <p:nvPr/>
        </p:nvSpPr>
        <p:spPr bwMode="auto">
          <a:xfrm>
            <a:off x="3127375" y="0"/>
            <a:ext cx="5568950" cy="60134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9" name="Rectangle 206"/>
          <p:cNvSpPr>
            <a:spLocks noChangeArrowheads="1"/>
          </p:cNvSpPr>
          <p:nvPr/>
        </p:nvSpPr>
        <p:spPr bwMode="auto">
          <a:xfrm>
            <a:off x="0" y="7364414"/>
            <a:ext cx="5568950" cy="4079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348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1" name="Rectangle 347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3" name="Line 147"/>
          <p:cNvSpPr>
            <a:spLocks noChangeShapeType="1"/>
          </p:cNvSpPr>
          <p:nvPr/>
        </p:nvSpPr>
        <p:spPr bwMode="auto">
          <a:xfrm>
            <a:off x="3941763" y="662305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4" name="Line 167"/>
          <p:cNvSpPr>
            <a:spLocks noChangeShapeType="1"/>
          </p:cNvSpPr>
          <p:nvPr/>
        </p:nvSpPr>
        <p:spPr bwMode="auto">
          <a:xfrm flipV="1">
            <a:off x="3933826" y="6924675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5" name="Line 148"/>
          <p:cNvSpPr>
            <a:spLocks noChangeShapeType="1"/>
          </p:cNvSpPr>
          <p:nvPr/>
        </p:nvSpPr>
        <p:spPr bwMode="auto">
          <a:xfrm>
            <a:off x="3941763" y="7243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07766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မှတ်မိနိုင်ရန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အထောက်အကူ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5" name="Text Box 205"/>
          <p:cNvSpPr txBox="1">
            <a:spLocks noChangeArrowheads="1"/>
          </p:cNvSpPr>
          <p:nvPr/>
        </p:nvSpPr>
        <p:spPr bwMode="auto">
          <a:xfrm>
            <a:off x="6059489" y="5197476"/>
            <a:ext cx="3348036" cy="1231096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</a:t>
            </a:r>
            <a:r>
              <a:rPr lang="en-US" sz="2000" b="1" dirty="0">
                <a:solidFill>
                  <a:srgbClr val="F977E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်- H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တသောအရာသည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်- Z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လူသားများဖြစ်သည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- M</a:t>
            </a:r>
          </a:p>
        </p:txBody>
      </p:sp>
      <p:sp>
        <p:nvSpPr>
          <p:cNvPr id="196" name="Text Box 205"/>
          <p:cNvSpPr txBox="1">
            <a:spLocks noChangeArrowheads="1"/>
          </p:cNvSpPr>
          <p:nvPr/>
        </p:nvSpPr>
        <p:spPr bwMode="auto">
          <a:xfrm>
            <a:off x="3771815" y="6389224"/>
            <a:ext cx="3348036" cy="88946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တသောအရာသည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လူသားများဖြစ်သည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1045072975"/>
      </p:ext>
    </p:extLst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69770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0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9" name="Line 145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0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9137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38151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my-MM" sz="7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7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2901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7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 - </a:t>
            </a:r>
            <a:r>
              <a:rPr lang="en-US" sz="7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</a:t>
            </a:r>
            <a:endParaRPr lang="en-US" sz="105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 dirty="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9053" y="2879726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WinInnwa" charset="0"/>
              </a:rPr>
              <a:t>         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ဧဒုံ</a:t>
            </a:r>
            <a:r>
              <a:rPr lang="en-US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105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43441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5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9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9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21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847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64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ဟဗက္ကုတ</a:t>
            </a:r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857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578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4075" y="1046623"/>
            <a:ext cx="5883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017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997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415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ဇာခရိ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90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WinInnwa" charset="0"/>
              </a:rPr>
              <a:t>a,zed</a:t>
            </a:r>
            <a:endParaRPr lang="en-US" sz="1800" b="1" dirty="0">
              <a:latin typeface="WinInnwa" charset="0"/>
            </a:endParaRP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58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မြည်တမ်းစကား</a:t>
            </a:r>
            <a:endParaRPr lang="en-US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4" y="6081713"/>
            <a:ext cx="1085851" cy="280987"/>
            <a:chOff x="2836" y="3844"/>
            <a:chExt cx="684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72" cy="177"/>
              <a:chOff x="2948" y="3904"/>
              <a:chExt cx="572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r>
                  <a:rPr lang="en-US" sz="900" b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endParaRPr lang="en-US" sz="1200" dirty="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3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 dirty="0">
                    <a:solidFill>
                      <a:srgbClr val="000000"/>
                    </a:solidFill>
                    <a:latin typeface="WinInnwa" charset="0"/>
                  </a:rPr>
                  <a:t>  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ပြန်လာခြင်း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37" y="1590675"/>
            <a:ext cx="801689" cy="280987"/>
            <a:chOff x="2959" y="1049"/>
            <a:chExt cx="505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7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သို</a:t>
              </a:r>
              <a:r>
                <a:rPr lang="en-US" sz="7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့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ယုဒ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u="sng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ကျဆုံးခြင်း</a:t>
              </a:r>
              <a:endParaRPr lang="en-US" sz="105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7"/>
            <a:ext cx="986894" cy="333229"/>
            <a:chOff x="2981" y="1968"/>
            <a:chExt cx="569" cy="221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21"/>
              <a:chOff x="2981" y="2024"/>
              <a:chExt cx="569" cy="221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3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700" b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သို</a:t>
                </a:r>
                <a:r>
                  <a:rPr lang="en-US" sz="700" b="1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့</a:t>
                </a:r>
                <a:endParaRPr lang="en-US" sz="105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900" b="1" i="1" dirty="0">
                    <a:solidFill>
                      <a:srgbClr val="000000"/>
                    </a:solidFill>
                    <a:latin typeface="WinInnwa" charset="0"/>
                  </a:rPr>
                  <a:t> </a:t>
                </a:r>
                <a:r>
                  <a:rPr lang="en-US" sz="800" b="1" i="1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ယုဒ</a:t>
                </a:r>
                <a:endParaRPr lang="en-US" sz="1100" dirty="0"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ပြဿ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နာဖြစ်ပေ</a:t>
                </a:r>
                <a:r>
                  <a:rPr lang="en-US" sz="700" b="1" u="sng" dirty="0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ါ်</a:t>
                </a:r>
                <a:r>
                  <a:rPr lang="en-US" sz="700" b="1" u="sng" dirty="0" err="1">
                    <a:solidFill>
                      <a:srgbClr val="000000"/>
                    </a:solidFill>
                    <a:latin typeface="Pyidaungsu" panose="020B0502040204020203" pitchFamily="34" charset="0"/>
                    <a:cs typeface="Pyidaungsu" panose="020B0502040204020203" pitchFamily="34" charset="0"/>
                  </a:rPr>
                  <a:t>ခြင်း</a:t>
                </a:r>
                <a:endParaRPr lang="en-US" sz="700" b="1" u="sng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endParaRP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66283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3959225" y="496889"/>
            <a:ext cx="12956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အာရေးဗီးယားတွင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7" name="Rectangle 159"/>
          <p:cNvSpPr>
            <a:spLocks noChangeArrowheads="1"/>
          </p:cNvSpPr>
          <p:nvPr/>
        </p:nvSpPr>
        <p:spPr bwMode="auto">
          <a:xfrm>
            <a:off x="4260849" y="800100"/>
            <a:ext cx="634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ရှိခဲ့သော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8" name="Rectangle 172"/>
          <p:cNvSpPr>
            <a:spLocks noChangeArrowheads="1"/>
          </p:cNvSpPr>
          <p:nvPr/>
        </p:nvSpPr>
        <p:spPr bwMode="auto">
          <a:xfrm>
            <a:off x="4243388" y="1133476"/>
            <a:ext cx="8223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ရတနာများ</a:t>
            </a:r>
            <a:endParaRPr lang="en-US" sz="14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2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3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4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5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56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3" name="Text Box 204"/>
          <p:cNvSpPr txBox="1">
            <a:spLocks noChangeArrowheads="1"/>
          </p:cNvSpPr>
          <p:nvPr/>
        </p:nvSpPr>
        <p:spPr bwMode="auto">
          <a:xfrm>
            <a:off x="3862723" y="1853549"/>
            <a:ext cx="3541706" cy="12772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ဣသရေလ </a:t>
            </a:r>
            <a:r>
              <a:rPr lang="en-US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ပြုလုပ်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ရမည်မှာ </a:t>
            </a:r>
            <a:endParaRPr lang="en-US" altLang="ja-JP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my-MM" altLang="ja-JP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ဘုရားစကားနာခံမှုဖြစ်သည်-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0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1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3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4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77" name="Text Box 205"/>
          <p:cNvSpPr txBox="1">
            <a:spLocks noChangeArrowheads="1"/>
          </p:cNvSpPr>
          <p:nvPr/>
        </p:nvSpPr>
        <p:spPr bwMode="auto">
          <a:xfrm>
            <a:off x="3832697" y="3403083"/>
            <a:ext cx="1871586" cy="169276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ယေရုရှလင်၌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အမှန်အားဖြင့် 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ရှိသောအရာမှာ</a:t>
            </a:r>
            <a:endParaRPr lang="en-US" altLang="ja-JP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ဆူညံသော</a:t>
            </a:r>
            <a:r>
              <a:rPr lang="en-US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my-MM" altLang="ja-JP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နေရာများဖြစ်သည်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1" name="Text Box 205"/>
          <p:cNvSpPr txBox="1">
            <a:spLocks noChangeArrowheads="1"/>
          </p:cNvSpPr>
          <p:nvPr/>
        </p:nvSpPr>
        <p:spPr bwMode="auto">
          <a:xfrm>
            <a:off x="3861256" y="5360836"/>
            <a:ext cx="3436937" cy="6647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လွတ်မြောက်ရာ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နံနက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</a:p>
        </p:txBody>
      </p:sp>
      <p:sp>
        <p:nvSpPr>
          <p:cNvPr id="183" name="Rectangle 223"/>
          <p:cNvSpPr>
            <a:spLocks noChangeArrowheads="1"/>
          </p:cNvSpPr>
          <p:nvPr/>
        </p:nvSpPr>
        <p:spPr bwMode="auto">
          <a:xfrm>
            <a:off x="122239" y="731838"/>
            <a:ext cx="1333500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ဣသရေလ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my-MM" sz="14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(မ)နိုင်ငံသာ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4" name="Rectangle 221"/>
          <p:cNvSpPr>
            <a:spLocks noChangeArrowheads="1"/>
          </p:cNvSpPr>
          <p:nvPr/>
        </p:nvSpPr>
        <p:spPr bwMode="auto">
          <a:xfrm>
            <a:off x="150814" y="2211388"/>
            <a:ext cx="1314450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5" name="Rectangle 224"/>
          <p:cNvSpPr>
            <a:spLocks noChangeArrowheads="1"/>
          </p:cNvSpPr>
          <p:nvPr/>
        </p:nvSpPr>
        <p:spPr bwMode="auto">
          <a:xfrm>
            <a:off x="111126" y="4160838"/>
            <a:ext cx="1427163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နာဖြစ်ခြင်း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6" name="Rectangle 225"/>
          <p:cNvSpPr>
            <a:spLocks noChangeArrowheads="1"/>
          </p:cNvSpPr>
          <p:nvPr/>
        </p:nvSpPr>
        <p:spPr bwMode="auto">
          <a:xfrm>
            <a:off x="138114" y="5416551"/>
            <a:ext cx="1400175" cy="4775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7" name="Rectangle 222"/>
          <p:cNvSpPr>
            <a:spLocks noChangeArrowheads="1"/>
          </p:cNvSpPr>
          <p:nvPr/>
        </p:nvSpPr>
        <p:spPr bwMode="auto">
          <a:xfrm>
            <a:off x="138114" y="6424613"/>
            <a:ext cx="1317625" cy="49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400" b="1" i="1" u="sng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400" b="1" i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3" name="Line 147"/>
          <p:cNvSpPr>
            <a:spLocks noChangeShapeType="1"/>
          </p:cNvSpPr>
          <p:nvPr/>
        </p:nvSpPr>
        <p:spPr bwMode="auto">
          <a:xfrm>
            <a:off x="3941763" y="662305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4" name="Line 167"/>
          <p:cNvSpPr>
            <a:spLocks noChangeShapeType="1"/>
          </p:cNvSpPr>
          <p:nvPr/>
        </p:nvSpPr>
        <p:spPr bwMode="auto">
          <a:xfrm flipV="1">
            <a:off x="3933826" y="6924675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5" name="Line 148"/>
          <p:cNvSpPr>
            <a:spLocks noChangeShapeType="1"/>
          </p:cNvSpPr>
          <p:nvPr/>
        </p:nvSpPr>
        <p:spPr bwMode="auto">
          <a:xfrm>
            <a:off x="3941763" y="7243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</a:p>
        </p:txBody>
      </p:sp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0"/>
            <a:ext cx="4700587" cy="1647825"/>
            <a:chOff x="3187" y="1239"/>
            <a:chExt cx="2961" cy="1038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819776" y="5298837"/>
            <a:ext cx="3690937" cy="700182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အစဉ်လိုက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ရှိသည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အတိုင်း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တင်ပြခြင်း</a:t>
            </a:r>
            <a:endParaRPr lang="en-US" sz="28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6" name="Text Box 205"/>
          <p:cNvSpPr txBox="1">
            <a:spLocks noChangeArrowheads="1"/>
          </p:cNvSpPr>
          <p:nvPr/>
        </p:nvSpPr>
        <p:spPr bwMode="auto">
          <a:xfrm>
            <a:off x="3771815" y="6389224"/>
            <a:ext cx="3348036" cy="88946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တောင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တသောအရာသည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လူသားများဖြစ်သည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76" name="AutoShape 1237"/>
          <p:cNvSpPr>
            <a:spLocks noChangeArrowheads="1"/>
          </p:cNvSpPr>
          <p:nvPr/>
        </p:nvSpPr>
        <p:spPr bwMode="auto">
          <a:xfrm>
            <a:off x="5819776" y="4460876"/>
            <a:ext cx="3749675" cy="2066925"/>
          </a:xfrm>
          <a:prstGeom prst="roundRect">
            <a:avLst>
              <a:gd name="adj" fmla="val 16667"/>
            </a:avLst>
          </a:prstGeom>
          <a:noFill/>
          <a:ln w="98425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en-US" sz="1800" i="1">
              <a:latin typeface="WinInnwa" charset="0"/>
            </a:endParaRPr>
          </a:p>
          <a:p>
            <a:pPr algn="ctr"/>
            <a:endParaRPr lang="en-US" sz="1800" i="1">
              <a:latin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08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ဆွေစဉ်မျိုးဆက်စာရင်းများ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မှတ်ဉာဏ်အထောက်အကူပြုကိရိယာ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018088" y="2765425"/>
            <a:ext cx="3619501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279650" y="1754189"/>
            <a:ext cx="1249364" cy="4013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3506789" y="3082926"/>
            <a:ext cx="1492250" cy="54133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67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44397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my-MM" sz="20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စာအုပ်များကို အစီအစဉ်လိုက်ထားခြင်း၊               ဓမ္မဟောင်းကျမ်း၏အစီအစဉ်လိုက်တည်ဆောက်မှု</a:t>
            </a:r>
            <a:endParaRPr lang="en-US" sz="1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4"/>
            <a:ext cx="4700587" cy="1647825"/>
            <a:chOff x="3187" y="1239"/>
            <a:chExt cx="2961" cy="1038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ပြင်ဆင်ခြင်း</a:t>
              </a:r>
              <a:endParaRPr lang="en-US" sz="28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၁၇ </a:t>
              </a:r>
              <a:r>
                <a:rPr lang="en-US" sz="2000" b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ကျမ်းကို</a:t>
              </a:r>
              <a:endParaRPr lang="en-US" sz="2000" b="1" dirty="0">
                <a:solidFill>
                  <a:srgbClr val="FFEA18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35" y="1239"/>
              <a:ext cx="2728" cy="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i="1" dirty="0" err="1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ရှုပ်ထွေးမှုမရှိစေရန</a:t>
              </a:r>
              <a:r>
                <a:rPr lang="en-US" sz="2800" b="1" i="1" dirty="0">
                  <a:solidFill>
                    <a:srgbClr val="FFEA18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60" y="253433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3" y="1105699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69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၂ရာချုပ်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ဧဇရာ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5113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နေဟမိ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61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ဧသတာ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6331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၂ရာဇဝင်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631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၄ရာဇဝင်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latin typeface="WinInnwa" charset="0"/>
              </a:rPr>
              <a:t> 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49" y="4083050"/>
            <a:ext cx="140363" cy="1512532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=""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0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000" b="1" dirty="0" err="1">
                <a:solidFill>
                  <a:srgbClr val="000000"/>
                </a:solidFill>
                <a:latin typeface="WinInnwa" charset="0"/>
              </a:rPr>
              <a:t>Y</a:t>
            </a:r>
            <a:endParaRPr lang="en-US" sz="1800" dirty="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71333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my-MM" sz="8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</a:t>
            </a:r>
            <a:r>
              <a:rPr lang="en-US" sz="8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သရေလနိုင်ငံ</a:t>
            </a:r>
            <a:endParaRPr lang="en-US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75" y="1285879"/>
            <a:ext cx="381001" cy="300038"/>
            <a:chOff x="2913" y="1215"/>
            <a:chExt cx="240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2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(မ- </a:t>
              </a:r>
              <a:r>
                <a:rPr lang="en-US" sz="800" b="1" dirty="0" err="1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နိုင်ငံ</a:t>
              </a:r>
              <a:r>
                <a:rPr lang="en-US" sz="800" b="1" dirty="0">
                  <a:solidFill>
                    <a:srgbClr val="000000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)</a:t>
              </a:r>
              <a:endParaRPr lang="en-US" sz="1400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(တ)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(မ)</a:t>
            </a: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50432"/>
            <a:ext cx="470376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ပရောဖက်ကျမ်း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(၁၇) </a:t>
            </a:r>
            <a:r>
              <a:rPr lang="en-US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1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97" name="Rectangle 660"/>
          <p:cNvSpPr>
            <a:spLocks noChangeArrowheads="1"/>
          </p:cNvSpPr>
          <p:nvPr/>
        </p:nvSpPr>
        <p:spPr bwMode="auto">
          <a:xfrm>
            <a:off x="1924052" y="4240211"/>
            <a:ext cx="8254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my-MM" sz="9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ပရောဖက်များက ကွဲပြားပြီး နှစ်ပေါင်း ၄၀၀ နောက်ပိုင်းကတည်းကပင် ရေးသားကြပါသည်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90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1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2" name="Rectangle 580"/>
          <p:cNvSpPr>
            <a:spLocks noChangeArrowheads="1"/>
          </p:cNvSpPr>
          <p:nvPr/>
        </p:nvSpPr>
        <p:spPr bwMode="auto">
          <a:xfrm>
            <a:off x="2962275" y="2493967"/>
            <a:ext cx="622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ကျဆုံးခြင်း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9" name="AutoShape 418"/>
          <p:cNvSpPr>
            <a:spLocks noChangeArrowheads="1"/>
          </p:cNvSpPr>
          <p:nvPr/>
        </p:nvSpPr>
        <p:spPr bwMode="auto">
          <a:xfrm>
            <a:off x="2729708" y="38345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0" name="Rectangle 558"/>
          <p:cNvSpPr>
            <a:spLocks noChangeArrowheads="1"/>
          </p:cNvSpPr>
          <p:nvPr/>
        </p:nvSpPr>
        <p:spPr bwMode="auto">
          <a:xfrm>
            <a:off x="2757512" y="3820731"/>
            <a:ext cx="91435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 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ပြဿ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နာစတင်ခြင်း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2" name="AutoShape 425"/>
          <p:cNvSpPr>
            <a:spLocks noChangeArrowheads="1"/>
          </p:cNvSpPr>
          <p:nvPr/>
        </p:nvSpPr>
        <p:spPr bwMode="auto">
          <a:xfrm>
            <a:off x="2736059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3" name="Rectangle 568"/>
          <p:cNvSpPr>
            <a:spLocks noChangeArrowheads="1"/>
          </p:cNvSpPr>
          <p:nvPr/>
        </p:nvSpPr>
        <p:spPr bwMode="auto">
          <a:xfrm>
            <a:off x="2856583" y="5414964"/>
            <a:ext cx="8114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8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endParaRPr lang="en-US" sz="8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800" b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သိမ်းသွားခံရခြင်း</a:t>
            </a: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6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7" name="Rectangle 606"/>
          <p:cNvSpPr>
            <a:spLocks noChangeArrowheads="1"/>
          </p:cNvSpPr>
          <p:nvPr/>
        </p:nvSpPr>
        <p:spPr bwMode="auto">
          <a:xfrm>
            <a:off x="2903537" y="6238875"/>
            <a:ext cx="10255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 dirty="0">
                <a:solidFill>
                  <a:srgbClr val="000000"/>
                </a:solidFill>
                <a:latin typeface="WinInnwa" charset="0"/>
              </a:rPr>
              <a:t>    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ယုဒ</a:t>
            </a:r>
            <a:r>
              <a:rPr lang="en-US" sz="1000" b="1" i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ပြန်လာခြင်း</a:t>
            </a:r>
            <a:endParaRPr lang="en-US" sz="1000" b="1" i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>
              <a:lnSpc>
                <a:spcPct val="110000"/>
              </a:lnSpc>
            </a:pPr>
            <a:endParaRPr lang="en-US" sz="1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5680075" y="4578350"/>
            <a:ext cx="3667125" cy="8591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မြောက်ပိုင်းနိုင်ငံ</a:t>
            </a:r>
            <a:endParaRPr lang="en-US" sz="20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၃ 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1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အာမုတ</a:t>
            </a:r>
            <a:r>
              <a:rPr lang="en-US" sz="1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22" name="Text Box 733"/>
          <p:cNvSpPr txBox="1">
            <a:spLocks noChangeArrowheads="1"/>
          </p:cNvSpPr>
          <p:nvPr/>
        </p:nvSpPr>
        <p:spPr bwMode="auto">
          <a:xfrm>
            <a:off x="2727158" y="1732547"/>
            <a:ext cx="995530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ဟောရှေ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3" name="Text Box 745"/>
          <p:cNvSpPr txBox="1">
            <a:spLocks noChangeArrowheads="1"/>
          </p:cNvSpPr>
          <p:nvPr/>
        </p:nvSpPr>
        <p:spPr bwMode="auto">
          <a:xfrm>
            <a:off x="2458504" y="2014570"/>
            <a:ext cx="1138237" cy="264932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ယောန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3" name="Text Box 739"/>
          <p:cNvSpPr txBox="1">
            <a:spLocks noChangeArrowheads="1"/>
          </p:cNvSpPr>
          <p:nvPr/>
        </p:nvSpPr>
        <p:spPr bwMode="auto">
          <a:xfrm>
            <a:off x="2732089" y="2706108"/>
            <a:ext cx="989011" cy="21645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ဟေရှာယ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4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ယောလ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5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649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မိက္ခာ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5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35611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ဩဗဒိ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8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ဧဒုံလူမျိုးသို</a:t>
            </a:r>
            <a:r>
              <a:rPr lang="en-US" sz="800" b="1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800" b="1" dirty="0">
                <a:solidFill>
                  <a:schemeClr val="hlin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700" b="1" dirty="0">
              <a:solidFill>
                <a:schemeClr val="hlin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6" name="Text Box 769"/>
          <p:cNvSpPr txBox="1">
            <a:spLocks noChangeArrowheads="1"/>
          </p:cNvSpPr>
          <p:nvPr/>
        </p:nvSpPr>
        <p:spPr bwMode="auto">
          <a:xfrm>
            <a:off x="2641600" y="4172464"/>
            <a:ext cx="1193801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7" name="Text Box 818"/>
          <p:cNvSpPr txBox="1">
            <a:spLocks noChangeArrowheads="1"/>
          </p:cNvSpPr>
          <p:nvPr/>
        </p:nvSpPr>
        <p:spPr bwMode="auto">
          <a:xfrm>
            <a:off x="2740025" y="4464102"/>
            <a:ext cx="1214439" cy="31802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1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ယေရမိမြည်တမ်းစကား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8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ဟဗက္ကုတ်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9" name="Text Box 753"/>
          <p:cNvSpPr txBox="1">
            <a:spLocks noChangeArrowheads="1"/>
          </p:cNvSpPr>
          <p:nvPr/>
        </p:nvSpPr>
        <p:spPr bwMode="auto">
          <a:xfrm>
            <a:off x="2565779" y="4872252"/>
            <a:ext cx="1104522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နာဟုံ</a:t>
            </a:r>
            <a:endParaRPr lang="en-US" sz="11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0" name="Text Box 754"/>
          <p:cNvSpPr txBox="1">
            <a:spLocks noChangeArrowheads="1"/>
          </p:cNvSpPr>
          <p:nvPr/>
        </p:nvSpPr>
        <p:spPr bwMode="auto">
          <a:xfrm>
            <a:off x="2838734" y="4822826"/>
            <a:ext cx="1214154" cy="1949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 dirty="0">
                <a:latin typeface="WinInnwa" charset="0"/>
              </a:rPr>
              <a:t>         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7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နိနေဝေ</a:t>
            </a:r>
            <a:r>
              <a:rPr lang="en-US" sz="700" b="1" dirty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1" name="Text Box 744"/>
          <p:cNvSpPr txBox="1">
            <a:spLocks noChangeArrowheads="1"/>
          </p:cNvSpPr>
          <p:nvPr/>
        </p:nvSpPr>
        <p:spPr bwMode="auto">
          <a:xfrm>
            <a:off x="2430437" y="5117537"/>
            <a:ext cx="1514475" cy="24108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6" name="Text Box 809"/>
          <p:cNvSpPr txBox="1">
            <a:spLocks noChangeArrowheads="1"/>
          </p:cNvSpPr>
          <p:nvPr/>
        </p:nvSpPr>
        <p:spPr bwMode="auto">
          <a:xfrm>
            <a:off x="6010275" y="6191251"/>
            <a:ext cx="2994052" cy="55398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တောင်ပိုင်းနိုင်ငံ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၁၄ </a:t>
            </a:r>
            <a:r>
              <a:rPr lang="en-US" sz="20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အုပ</a:t>
            </a:r>
            <a:r>
              <a:rPr lang="en-US" sz="20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237" name="Text Box 809"/>
          <p:cNvSpPr txBox="1">
            <a:spLocks noChangeArrowheads="1"/>
          </p:cNvSpPr>
          <p:nvPr/>
        </p:nvSpPr>
        <p:spPr bwMode="auto">
          <a:xfrm>
            <a:off x="1745384" y="5819299"/>
            <a:ext cx="2992581" cy="39240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ယေဇကျေလ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ဒံယေလ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8" name="Text Box 809"/>
          <p:cNvSpPr txBox="1">
            <a:spLocks noChangeArrowheads="1"/>
          </p:cNvSpPr>
          <p:nvPr/>
        </p:nvSpPr>
        <p:spPr bwMode="auto">
          <a:xfrm>
            <a:off x="1765562" y="6664489"/>
            <a:ext cx="2992581" cy="6578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ဟဂ္ဂဲ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ဇေဖနိ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မာလခိ</a:t>
            </a:r>
            <a:endParaRPr lang="en-US" sz="1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19" name="Group 228"/>
          <p:cNvGrpSpPr>
            <a:grpSpLocks/>
          </p:cNvGrpSpPr>
          <p:nvPr/>
        </p:nvGrpSpPr>
        <p:grpSpPr bwMode="auto">
          <a:xfrm>
            <a:off x="2563813" y="1365251"/>
            <a:ext cx="7140575" cy="4200525"/>
            <a:chOff x="1552" y="831"/>
            <a:chExt cx="4498" cy="2646"/>
          </a:xfrm>
        </p:grpSpPr>
        <p:sp>
          <p:nvSpPr>
            <p:cNvPr id="220" name="AutoShape 219"/>
            <p:cNvSpPr>
              <a:spLocks noChangeArrowheads="1"/>
            </p:cNvSpPr>
            <p:nvPr/>
          </p:nvSpPr>
          <p:spPr bwMode="auto">
            <a:xfrm>
              <a:off x="1552" y="831"/>
              <a:ext cx="881" cy="6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Line 224"/>
            <p:cNvSpPr>
              <a:spLocks noChangeShapeType="1"/>
            </p:cNvSpPr>
            <p:nvPr/>
          </p:nvSpPr>
          <p:spPr bwMode="auto">
            <a:xfrm>
              <a:off x="2454" y="1129"/>
              <a:ext cx="764" cy="200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AutoShape 213"/>
            <p:cNvSpPr>
              <a:spLocks noChangeArrowheads="1"/>
            </p:cNvSpPr>
            <p:nvPr/>
          </p:nvSpPr>
          <p:spPr bwMode="auto">
            <a:xfrm>
              <a:off x="3202" y="2771"/>
              <a:ext cx="2848" cy="70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WinInnwa" charset="0"/>
                </a:rPr>
                <a:t>V</a:t>
              </a:r>
            </a:p>
          </p:txBody>
        </p:sp>
      </p:grpSp>
      <p:grpSp>
        <p:nvGrpSpPr>
          <p:cNvPr id="233" name="Group 227"/>
          <p:cNvGrpSpPr>
            <a:grpSpLocks/>
          </p:cNvGrpSpPr>
          <p:nvPr/>
        </p:nvGrpSpPr>
        <p:grpSpPr bwMode="auto">
          <a:xfrm>
            <a:off x="2511425" y="2360614"/>
            <a:ext cx="7180263" cy="5041900"/>
            <a:chOff x="1554" y="1508"/>
            <a:chExt cx="4523" cy="3111"/>
          </a:xfrm>
        </p:grpSpPr>
        <p:sp>
          <p:nvSpPr>
            <p:cNvPr id="234" name="Line 226"/>
            <p:cNvSpPr>
              <a:spLocks noChangeShapeType="1"/>
            </p:cNvSpPr>
            <p:nvPr/>
          </p:nvSpPr>
          <p:spPr bwMode="auto">
            <a:xfrm>
              <a:off x="2408" y="2905"/>
              <a:ext cx="808" cy="113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AutoShape 218"/>
            <p:cNvSpPr>
              <a:spLocks noChangeArrowheads="1"/>
            </p:cNvSpPr>
            <p:nvPr/>
          </p:nvSpPr>
          <p:spPr bwMode="auto">
            <a:xfrm>
              <a:off x="1554" y="1508"/>
              <a:ext cx="881" cy="311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AutoShape 225"/>
            <p:cNvSpPr>
              <a:spLocks noChangeArrowheads="1"/>
            </p:cNvSpPr>
            <p:nvPr/>
          </p:nvSpPr>
          <p:spPr bwMode="auto">
            <a:xfrm>
              <a:off x="3229" y="3685"/>
              <a:ext cx="2848" cy="70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9875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 autoUpdateAnimBg="0" advAuto="0"/>
      <p:bldP spid="237" grpId="0" build="p" autoUpdateAnimBg="0" advAuto="0"/>
      <p:bldP spid="238" grpId="0" build="p" autoUpdateAnimBg="0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710" name="Picture 1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713" name="Rectangle 1289"/>
          <p:cNvSpPr>
            <a:spLocks noChangeArrowheads="1"/>
          </p:cNvSpPr>
          <p:nvPr/>
        </p:nvSpPr>
        <p:spPr bwMode="auto">
          <a:xfrm>
            <a:off x="517525" y="479425"/>
            <a:ext cx="9036050" cy="67833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44748" name="Picture 13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76" y="1446215"/>
            <a:ext cx="3503613" cy="47212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1027"/>
          <p:cNvSpPr>
            <a:spLocks noChangeArrowheads="1"/>
          </p:cNvSpPr>
          <p:nvPr/>
        </p:nvSpPr>
        <p:spPr bwMode="auto">
          <a:xfrm>
            <a:off x="5575301" y="4243389"/>
            <a:ext cx="3548063" cy="142202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744452" name="Rectangle 1028"/>
          <p:cNvSpPr>
            <a:spLocks noChangeArrowheads="1"/>
          </p:cNvSpPr>
          <p:nvPr/>
        </p:nvSpPr>
        <p:spPr bwMode="auto">
          <a:xfrm>
            <a:off x="2840038" y="22828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3" name="Rectangle 1029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4" name="Rectangle 1030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5" name="Rectangle 1031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6" name="Rectangle 1032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0" name="Rectangle 1126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1" name="Rectangle 1127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2" name="Rectangle 1128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3" name="Rectangle 1129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4" name="Rectangle 1130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5" name="Rectangle 1131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6" name="Rectangle 1132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7" name="Rectangle 1133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8" name="Rectangle 1134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9" name="Rectangle 1135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0" name="Rectangle 1136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1" name="Rectangle 1137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3" name="Rectangle 1139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4" name="Rectangle 1140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5" name="Rectangle 1141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6" name="Rectangle 1142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8" name="Rectangle 1144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695" name="Text Box 1271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744708" name="Text Box 128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744715" name="Rectangle 1291"/>
          <p:cNvSpPr>
            <a:spLocks noChangeArrowheads="1"/>
          </p:cNvSpPr>
          <p:nvPr/>
        </p:nvSpPr>
        <p:spPr bwMode="auto">
          <a:xfrm>
            <a:off x="5073650" y="1296988"/>
            <a:ext cx="4349750" cy="456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ကျမ်းများကို</a:t>
            </a:r>
            <a:endParaRPr lang="en-US" sz="2800" b="1" i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17" name="Text Box 1293"/>
          <p:cNvSpPr txBox="1">
            <a:spLocks noChangeArrowheads="1"/>
          </p:cNvSpPr>
          <p:nvPr/>
        </p:nvSpPr>
        <p:spPr bwMode="auto">
          <a:xfrm>
            <a:off x="5024439" y="2928938"/>
            <a:ext cx="4579937" cy="116954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ဓမ္မဟောင်းကျမ်း</a:t>
            </a:r>
            <a:endParaRPr lang="en-US" sz="2800" b="1" dirty="0">
              <a:solidFill>
                <a:srgbClr val="66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၃၉ </a:t>
            </a:r>
            <a:r>
              <a:rPr lang="en-US" sz="2800" b="1" dirty="0" err="1">
                <a:solidFill>
                  <a:srgbClr val="66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endParaRPr lang="en-US" sz="2800" b="1" dirty="0">
              <a:solidFill>
                <a:srgbClr val="FFEA1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744747" name="Group 1323"/>
          <p:cNvGrpSpPr>
            <a:grpSpLocks/>
          </p:cNvGrpSpPr>
          <p:nvPr/>
        </p:nvGrpSpPr>
        <p:grpSpPr bwMode="auto">
          <a:xfrm>
            <a:off x="5364164" y="4948236"/>
            <a:ext cx="3867150" cy="925972"/>
            <a:chOff x="3379" y="3306"/>
            <a:chExt cx="2436" cy="806"/>
          </a:xfrm>
        </p:grpSpPr>
        <p:sp>
          <p:nvSpPr>
            <p:cNvPr id="744720" name="AutoShape 1296"/>
            <p:cNvSpPr>
              <a:spLocks noChangeArrowheads="1"/>
            </p:cNvSpPr>
            <p:nvPr/>
          </p:nvSpPr>
          <p:spPr bwMode="auto">
            <a:xfrm>
              <a:off x="3409" y="3306"/>
              <a:ext cx="2406" cy="80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i="1">
                <a:solidFill>
                  <a:srgbClr val="FFE957"/>
                </a:solidFill>
                <a:latin typeface="WinInnwa" charset="0"/>
              </a:endParaRPr>
            </a:p>
          </p:txBody>
        </p:sp>
        <p:sp>
          <p:nvSpPr>
            <p:cNvPr id="744721" name="Text Box 1297"/>
            <p:cNvSpPr txBox="1">
              <a:spLocks noChangeArrowheads="1"/>
            </p:cNvSpPr>
            <p:nvPr/>
          </p:nvSpPr>
          <p:spPr bwMode="auto">
            <a:xfrm>
              <a:off x="3379" y="3329"/>
              <a:ext cx="2417" cy="6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my-MM" sz="2000" b="1" dirty="0">
                  <a:solidFill>
                    <a:schemeClr val="bg1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ကျမ်းစာကာလခန့်မှန်းခြေ၊ အာဗြဟံမတိုင်မီမှ ဘီစီ ၄၃ဝ ထိ </a:t>
              </a:r>
              <a:endParaRPr lang="en-US" b="1" dirty="0">
                <a:solidFill>
                  <a:srgbClr val="FFE957"/>
                </a:solidFill>
                <a:latin typeface="WinInnwa" charset="0"/>
              </a:endParaRPr>
            </a:p>
          </p:txBody>
        </p:sp>
      </p:grpSp>
      <p:sp>
        <p:nvSpPr>
          <p:cNvPr id="744724" name="Rectangle 1300"/>
          <p:cNvSpPr>
            <a:spLocks noChangeArrowheads="1"/>
          </p:cNvSpPr>
          <p:nvPr/>
        </p:nvSpPr>
        <p:spPr bwMode="auto">
          <a:xfrm>
            <a:off x="5097463" y="1997075"/>
            <a:ext cx="4349750" cy="5083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အစီစဉ်တက</a:t>
            </a:r>
            <a:r>
              <a:rPr lang="en-US" sz="3200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 </a:t>
            </a:r>
            <a:r>
              <a:rPr lang="en-US" sz="3200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ထားရှိခြင်း</a:t>
            </a:r>
            <a:endParaRPr lang="en-US" sz="1400" b="1" u="sng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25" name="Text Box 130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84</a:t>
            </a:r>
          </a:p>
        </p:txBody>
      </p:sp>
      <p:sp>
        <p:nvSpPr>
          <p:cNvPr id="744732" name="Rectangle 1308"/>
          <p:cNvSpPr>
            <a:spLocks noChangeArrowheads="1"/>
          </p:cNvSpPr>
          <p:nvPr/>
        </p:nvSpPr>
        <p:spPr bwMode="auto">
          <a:xfrm>
            <a:off x="1604963" y="1416051"/>
            <a:ext cx="3554412" cy="48117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44739" name="Text Box 1315"/>
          <p:cNvSpPr txBox="1">
            <a:spLocks noChangeArrowheads="1"/>
          </p:cNvSpPr>
          <p:nvPr/>
        </p:nvSpPr>
        <p:spPr bwMode="auto">
          <a:xfrm>
            <a:off x="1452563" y="1704975"/>
            <a:ext cx="3484562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စုစည်းထားသော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40" name="Text Box 1316"/>
          <p:cNvSpPr txBox="1">
            <a:spLocks noChangeArrowheads="1"/>
          </p:cNvSpPr>
          <p:nvPr/>
        </p:nvSpPr>
        <p:spPr bwMode="auto">
          <a:xfrm>
            <a:off x="984250" y="2454275"/>
            <a:ext cx="3965575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အစဉ်လိုက်ဖြစ်သော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41" name="Text Box 1317"/>
          <p:cNvSpPr txBox="1">
            <a:spLocks noChangeArrowheads="1"/>
          </p:cNvSpPr>
          <p:nvPr/>
        </p:nvSpPr>
        <p:spPr bwMode="auto">
          <a:xfrm>
            <a:off x="1830388" y="3203575"/>
            <a:ext cx="3117850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အကြောင်းရင်းများ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42" name="Text Box 1318"/>
          <p:cNvSpPr txBox="1">
            <a:spLocks noChangeArrowheads="1"/>
          </p:cNvSpPr>
          <p:nvPr/>
        </p:nvSpPr>
        <p:spPr bwMode="auto">
          <a:xfrm>
            <a:off x="842964" y="3967163"/>
            <a:ext cx="4106862" cy="81559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ဆက်နွယ်မှုများ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ct val="50000"/>
              </a:spcBef>
            </a:pPr>
            <a:endParaRPr lang="en-US" sz="1800" b="1" dirty="0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744743" name="Text Box 1319"/>
          <p:cNvSpPr txBox="1">
            <a:spLocks noChangeArrowheads="1"/>
          </p:cNvSpPr>
          <p:nvPr/>
        </p:nvSpPr>
        <p:spPr bwMode="auto">
          <a:xfrm>
            <a:off x="1239839" y="5319713"/>
            <a:ext cx="3711575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စကားအဆက်အစပ</a:t>
            </a:r>
            <a:r>
              <a:rPr lang="en-US" sz="2000" b="1" dirty="0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14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44" name="Text Box 1320"/>
          <p:cNvSpPr txBox="1">
            <a:spLocks noChangeArrowheads="1"/>
          </p:cNvSpPr>
          <p:nvPr/>
        </p:nvSpPr>
        <p:spPr bwMode="auto">
          <a:xfrm>
            <a:off x="1150939" y="4656138"/>
            <a:ext cx="3768725" cy="40009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81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လက်ခံအတည်ပြုခြင်း</a:t>
            </a:r>
            <a:endParaRPr lang="en-US" sz="2000" b="1" dirty="0">
              <a:solidFill>
                <a:srgbClr val="FFF81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44704" name="Text Box 1280"/>
          <p:cNvSpPr txBox="1">
            <a:spLocks noChangeArrowheads="1"/>
          </p:cNvSpPr>
          <p:nvPr/>
        </p:nvSpPr>
        <p:spPr bwMode="auto">
          <a:xfrm>
            <a:off x="763588" y="6899429"/>
            <a:ext cx="4946651" cy="461655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သင်ထောက်ကူအမှတ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- ၃၄</a:t>
            </a:r>
          </a:p>
        </p:txBody>
      </p:sp>
      <p:sp>
        <p:nvSpPr>
          <p:cNvPr id="744745" name="Text Box 1321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732" grpId="0" animBg="1"/>
      <p:bldP spid="744739" grpId="0" autoUpdateAnimBg="0"/>
      <p:bldP spid="744740" grpId="0" autoUpdateAnimBg="0"/>
      <p:bldP spid="744741" grpId="0" autoUpdateAnimBg="0"/>
      <p:bldP spid="744742" grpId="0" autoUpdateAnimBg="0"/>
      <p:bldP spid="744743" grpId="0" autoUpdateAnimBg="0"/>
      <p:bldP spid="744744" grpId="0" autoUpdateAnimBg="0"/>
      <p:bldP spid="74470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1242116" name="Picture 4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058400" cy="781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341313" y="584201"/>
            <a:ext cx="3227387" cy="66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ctr" defTabSz="1019056"/>
            <a:r>
              <a:rPr lang="en-US" sz="3600">
                <a:solidFill>
                  <a:srgbClr val="FFFF00"/>
                </a:solidFill>
                <a:latin typeface="Times New Roman" charset="0"/>
              </a:rPr>
              <a:t>Burmese</a:t>
            </a:r>
            <a:endParaRPr lang="my-MM" sz="36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242118" name="Rectangle 6"/>
          <p:cNvSpPr>
            <a:spLocks noChangeArrowheads="1"/>
          </p:cNvSpPr>
          <p:nvPr/>
        </p:nvSpPr>
        <p:spPr bwMode="auto">
          <a:xfrm>
            <a:off x="869951" y="1660526"/>
            <a:ext cx="8062913" cy="25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l" defTabSz="1019056"/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</a:t>
            </a:r>
            <a:endParaRPr lang="en-US" sz="80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l" defTabSz="1019056"/>
            <a:r>
              <a:rPr lang="en-US" sz="8000" b="1" dirty="0" err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အုတ်မြစ</a:t>
            </a:r>
            <a:r>
              <a:rPr lang="en-US" sz="8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242119" name="Rectangle 7"/>
          <p:cNvSpPr>
            <a:spLocks noChangeArrowheads="1"/>
          </p:cNvSpPr>
          <p:nvPr/>
        </p:nvSpPr>
        <p:spPr bwMode="auto">
          <a:xfrm>
            <a:off x="781050" y="5950396"/>
            <a:ext cx="8631238" cy="71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Texas </a:t>
            </a:r>
            <a:r>
              <a:rPr lang="my-MM" altLang="ko-KR" sz="2000" b="1" i="1" dirty="0">
                <a:solidFill>
                  <a:srgbClr val="FAFD00"/>
                </a:solidFill>
                <a:latin typeface="Pyidaungsu" panose="020B0502040204020203" pitchFamily="34" charset="0"/>
                <a:ea typeface="Gulim" charset="0"/>
                <a:cs typeface="Pyidaungsu" panose="020B0502040204020203" pitchFamily="34" charset="0"/>
              </a:rPr>
              <a:t>မြို့မှ သမ္မာကျမ်းစာ-အုတ်မြစ် (နိုင်ငံတကာအမှုတော်ဆောင်လုပ်ငန်း)၏ တင်ပြချက်</a:t>
            </a:r>
            <a:endParaRPr lang="en-US" altLang="ko-KR" sz="2000" b="1" i="1" dirty="0">
              <a:solidFill>
                <a:srgbClr val="FAFD00"/>
              </a:solidFill>
              <a:latin typeface="Pyidaungsu" panose="020B0502040204020203" pitchFamily="34" charset="0"/>
              <a:ea typeface="Gulim" charset="0"/>
              <a:cs typeface="Pyidaungsu" panose="020B0502040204020203" pitchFamily="34" charset="0"/>
            </a:endParaRPr>
          </a:p>
        </p:txBody>
      </p:sp>
      <p:sp>
        <p:nvSpPr>
          <p:cNvPr id="1242120" name="Rectangle 8"/>
          <p:cNvSpPr>
            <a:spLocks noChangeArrowheads="1"/>
          </p:cNvSpPr>
          <p:nvPr/>
        </p:nvSpPr>
        <p:spPr bwMode="auto">
          <a:xfrm>
            <a:off x="3240904" y="7000876"/>
            <a:ext cx="3462293" cy="5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0" tIns="50935" rIns="101870" bIns="50935">
            <a:spAutoFit/>
          </a:bodyPr>
          <a:lstStyle/>
          <a:p>
            <a:pPr algn="ctr" defTabSz="1019056"/>
            <a:r>
              <a:rPr lang="en-US" altLang="ko-KR" sz="2700" dirty="0">
                <a:solidFill>
                  <a:srgbClr val="FFFB0C"/>
                </a:solidFill>
                <a:latin typeface="Times New Roman" charset="0"/>
                <a:ea typeface="Gulim" charset="0"/>
                <a:cs typeface="Gulim" charset="0"/>
              </a:rPr>
              <a:t>www.biblebasically.org</a:t>
            </a:r>
            <a:endParaRPr lang="my-MM" sz="2700" dirty="0">
              <a:solidFill>
                <a:srgbClr val="FFFB0C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7207624"/>
            <a:ext cx="10058400" cy="56477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တရားဟောခြင်းအတတ်ပညာ</a:t>
            </a:r>
            <a:r>
              <a:rPr lang="en-US" sz="2400" b="1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8590" y="721915"/>
            <a:ext cx="10155582" cy="640338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45" y="2518652"/>
            <a:ext cx="6768533" cy="3948073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00584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858" tIns="50929" rIns="101858" bIns="5092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018586" eaLnBrk="1" hangingPunct="1"/>
            <a:r>
              <a:rPr lang="my-MM" sz="40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2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0" y="1606659"/>
            <a:ext cx="2946761" cy="2858438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ဆွေစဉ်မျိုးဆက်စာရင်းများ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ပညတ္တိ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ရာဇဝင်ကျမ်းများ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ကဗျာလင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ကာနှင</a:t>
            </a:r>
            <a:r>
              <a:rPr lang="en-US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အနာဂတ္တိကျမ်းများ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40009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မှတ်ဉာဏ်အထောက်အကူပြုကိရိယာ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5018089" y="4024314"/>
            <a:ext cx="4518025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135314" y="1941513"/>
            <a:ext cx="1090612" cy="4318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4219575" y="3929063"/>
            <a:ext cx="819150" cy="45085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05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ALFA85-2:</Template>
  <TotalTime>30557</TotalTime>
  <Pages>40</Pages>
  <Words>15706</Words>
  <Application>Microsoft Macintosh PowerPoint</Application>
  <PresentationFormat>Custom</PresentationFormat>
  <Paragraphs>3611</Paragraphs>
  <Slides>84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ＭＳ Ｐゴシック</vt:lpstr>
      <vt:lpstr>Pyidaungsu</vt:lpstr>
      <vt:lpstr>Times</vt:lpstr>
      <vt:lpstr>Wwin_Burmese1</vt:lpstr>
      <vt:lpstr>Arial</vt:lpstr>
      <vt:lpstr>Comic Sans MS</vt:lpstr>
      <vt:lpstr>Cordia New</vt:lpstr>
      <vt:lpstr>Helvetica</vt:lpstr>
      <vt:lpstr>Times New Roman</vt:lpstr>
      <vt:lpstr>Wingdings</vt:lpstr>
      <vt:lpstr>WinInnwa</vt:lpstr>
      <vt:lpstr>untitled 1</vt:lpstr>
      <vt:lpstr>1_untitled 1</vt:lpstr>
      <vt:lpstr>Orbit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တရားဟောခြင်းအတတ်ပညာ• BibleStudyDownloads.org</vt:lpstr>
      <vt:lpstr>Black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1120</cp:revision>
  <cp:lastPrinted>2000-10-23T04:26:58Z</cp:lastPrinted>
  <dcterms:created xsi:type="dcterms:W3CDTF">1999-10-07T11:30:15Z</dcterms:created>
  <dcterms:modified xsi:type="dcterms:W3CDTF">2025-05-09T14:27:44Z</dcterms:modified>
</cp:coreProperties>
</file>